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60" r:id="rId2"/>
    <p:sldId id="262" r:id="rId3"/>
    <p:sldId id="289" r:id="rId4"/>
    <p:sldId id="264" r:id="rId5"/>
    <p:sldId id="263" r:id="rId6"/>
    <p:sldId id="265" r:id="rId7"/>
    <p:sldId id="270" r:id="rId8"/>
    <p:sldId id="292" r:id="rId9"/>
    <p:sldId id="266" r:id="rId10"/>
    <p:sldId id="268" r:id="rId11"/>
    <p:sldId id="269" r:id="rId12"/>
    <p:sldId id="271" r:id="rId13"/>
    <p:sldId id="267" r:id="rId14"/>
    <p:sldId id="272" r:id="rId15"/>
    <p:sldId id="278" r:id="rId16"/>
    <p:sldId id="290" r:id="rId17"/>
    <p:sldId id="274" r:id="rId18"/>
    <p:sldId id="275" r:id="rId19"/>
    <p:sldId id="282" r:id="rId20"/>
    <p:sldId id="279" r:id="rId21"/>
    <p:sldId id="283" r:id="rId22"/>
    <p:sldId id="284" r:id="rId23"/>
    <p:sldId id="277" r:id="rId24"/>
    <p:sldId id="294" r:id="rId25"/>
    <p:sldId id="293" r:id="rId26"/>
  </p:sldIdLst>
  <p:sldSz cx="12192000" cy="6858000"/>
  <p:notesSz cx="6858000" cy="9144000"/>
  <p:embeddedFontLst>
    <p:embeddedFont>
      <p:font typeface="Agency FB" panose="020B0503020202020204" pitchFamily="34" charset="0"/>
      <p:regular r:id="rId28"/>
      <p:bold r:id="rId29"/>
    </p:embeddedFont>
    <p:embeddedFont>
      <p:font typeface="Amatic SC" panose="00000500000000000000" pitchFamily="2" charset="-79"/>
      <p:regular r:id="rId30"/>
      <p:bold r:id="rId31"/>
    </p:embeddedFont>
    <p:embeddedFont>
      <p:font typeface="AngsanaUPC" panose="02020603050405020304" pitchFamily="18" charset="-34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n_NongAor" panose="020B0604020202020204" charset="0"/>
      <p:regular r:id="rId40"/>
    </p:embeddedFont>
    <p:embeddedFont>
      <p:font typeface="FC Onigiri Outline" panose="020B0500040200020003" pitchFamily="34" charset="-34"/>
      <p:regular r:id="rId41"/>
    </p:embeddedFont>
    <p:embeddedFont>
      <p:font typeface="FC Palette" panose="020B0604020202020204" charset="-34"/>
      <p:regular r:id="rId42"/>
      <p:italic r:id="rId43"/>
    </p:embeddedFont>
    <p:embeddedFont>
      <p:font typeface="FC Palette Color" panose="020B0604020202020204" charset="-34"/>
      <p:bold r:id="rId44"/>
    </p:embeddedFont>
    <p:embeddedFont>
      <p:font typeface="Surafont Sanukchang" pitchFamily="2" charset="-34"/>
      <p:regular r:id="rId45"/>
      <p:italic r:id="rId46"/>
    </p:embeddedFont>
  </p:embeddedFont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B4"/>
    <a:srgbClr val="EFCE9A"/>
    <a:srgbClr val="FFD966"/>
    <a:srgbClr val="D4978B"/>
    <a:srgbClr val="D09268"/>
    <a:srgbClr val="80552C"/>
    <a:srgbClr val="A6BC61"/>
    <a:srgbClr val="EEBE65"/>
    <a:srgbClr val="FFC4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47" autoAdjust="0"/>
    <p:restoredTop sz="98934" autoAdjust="0"/>
  </p:normalViewPr>
  <p:slideViewPr>
    <p:cSldViewPr snapToGrid="0">
      <p:cViewPr varScale="1">
        <p:scale>
          <a:sx n="65" d="100"/>
          <a:sy n="65" d="100"/>
        </p:scale>
        <p:origin x="1044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66118496089954"/>
          <c:y val="0.20584184367953356"/>
          <c:w val="0.43316130885509613"/>
          <c:h val="0.7941581563204664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bubble tea market share, by flavor (%)</c:v>
                </c:pt>
              </c:strCache>
            </c:strRef>
          </c:tx>
          <c:dPt>
            <c:idx val="2"/>
            <c:bubble3D val="0"/>
            <c:explosion val="27"/>
            <c:extLst>
              <c:ext xmlns:c16="http://schemas.microsoft.com/office/drawing/2014/chart" uri="{C3380CC4-5D6E-409C-BE32-E72D297353CC}">
                <c16:uniqueId val="{00000000-B75A-4EF5-B0F9-C00E269954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2-B75A-4EF5-B0F9-C00E269954EC}"/>
              </c:ext>
            </c:extLst>
          </c:dPt>
          <c:cat>
            <c:strRef>
              <c:f>Sheet1!$A$2:$A$5</c:f>
              <c:strCache>
                <c:ptCount val="4"/>
                <c:pt idx="0">
                  <c:v>Classic</c:v>
                </c:pt>
                <c:pt idx="1">
                  <c:v>Fruit</c:v>
                </c:pt>
                <c:pt idx="2">
                  <c:v>Coffee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37</c:v>
                </c:pt>
                <c:pt idx="2">
                  <c:v>17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5A-4EF5-B0F9-C00E26995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24-49F7-8DBB-F0AE60F005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24-49F7-8DBB-F0AE60F005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Year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type 1</c:v>
                </c:pt>
                <c:pt idx="1">
                  <c:v>type 2</c:v>
                </c:pt>
                <c:pt idx="2">
                  <c:v>type 3</c:v>
                </c:pt>
                <c:pt idx="3">
                  <c:v>type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24-49F7-8DBB-F0AE60F005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161024"/>
        <c:axId val="82027648"/>
      </c:barChart>
      <c:catAx>
        <c:axId val="82161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2027648"/>
        <c:crosses val="autoZero"/>
        <c:auto val="1"/>
        <c:lblAlgn val="ctr"/>
        <c:lblOffset val="100"/>
        <c:noMultiLvlLbl val="0"/>
      </c:catAx>
      <c:valAx>
        <c:axId val="8202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1610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A11E8-6837-45EE-BF07-9E46786BA2DF}" type="datetimeFigureOut">
              <a:rPr lang="th-TH" smtClean="0"/>
              <a:t>01/08/64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77B56-AD0F-4B19-BC9E-30305AD92A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490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326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668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499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642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43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989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5432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77B56-AD0F-4B19-BC9E-30305AD92A8A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989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6661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334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549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50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49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4481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784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5551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98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498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297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C6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BA3767DE-4736-40A9-ADDB-AEEADF0FE207}"/>
              </a:ext>
            </a:extLst>
          </p:cNvPr>
          <p:cNvGrpSpPr/>
          <p:nvPr userDrawn="1"/>
        </p:nvGrpSpPr>
        <p:grpSpPr>
          <a:xfrm>
            <a:off x="3490" y="-62309"/>
            <a:ext cx="12188508" cy="6903981"/>
            <a:chOff x="3490" y="-62309"/>
            <a:chExt cx="12188508" cy="690398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9F5B8D8-208F-41A6-9F42-8EFBA67D26C8}"/>
                </a:ext>
              </a:extLst>
            </p:cNvPr>
            <p:cNvGrpSpPr/>
            <p:nvPr/>
          </p:nvGrpSpPr>
          <p:grpSpPr>
            <a:xfrm>
              <a:off x="319316" y="-62309"/>
              <a:ext cx="11469821" cy="6903981"/>
              <a:chOff x="722179" y="-45980"/>
              <a:chExt cx="11469821" cy="690398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1893716-5A13-465A-B8F4-411980345128}"/>
                  </a:ext>
                </a:extLst>
              </p:cNvPr>
              <p:cNvCxnSpPr/>
              <p:nvPr/>
            </p:nvCxnSpPr>
            <p:spPr>
              <a:xfrm>
                <a:off x="5878286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5C6DBF1-1F7D-4C6E-A018-83C6C1F5FE41}"/>
                  </a:ext>
                </a:extLst>
              </p:cNvPr>
              <p:cNvCxnSpPr/>
              <p:nvPr/>
            </p:nvCxnSpPr>
            <p:spPr>
              <a:xfrm>
                <a:off x="6449786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D680961-AED6-46D8-B8B7-FADC5F9B8B78}"/>
                  </a:ext>
                </a:extLst>
              </p:cNvPr>
              <p:cNvCxnSpPr/>
              <p:nvPr/>
            </p:nvCxnSpPr>
            <p:spPr>
              <a:xfrm>
                <a:off x="7037614" y="-32657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F6D17D7F-D8CA-4746-BEB6-11EEAA9E3643}"/>
                  </a:ext>
                </a:extLst>
              </p:cNvPr>
              <p:cNvCxnSpPr/>
              <p:nvPr/>
            </p:nvCxnSpPr>
            <p:spPr>
              <a:xfrm>
                <a:off x="7560129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2FDC598-6425-4FCB-AA9E-6B37332AD697}"/>
                  </a:ext>
                </a:extLst>
              </p:cNvPr>
              <p:cNvCxnSpPr/>
              <p:nvPr/>
            </p:nvCxnSpPr>
            <p:spPr>
              <a:xfrm>
                <a:off x="8131629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4533193-4A0E-4722-A2B0-459C5CEBB4F7}"/>
                  </a:ext>
                </a:extLst>
              </p:cNvPr>
              <p:cNvCxnSpPr/>
              <p:nvPr/>
            </p:nvCxnSpPr>
            <p:spPr>
              <a:xfrm>
                <a:off x="8719457" y="-32657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F5CB54CF-8C5D-4027-93D9-0BB4B55BC582}"/>
                  </a:ext>
                </a:extLst>
              </p:cNvPr>
              <p:cNvCxnSpPr/>
              <p:nvPr/>
            </p:nvCxnSpPr>
            <p:spPr>
              <a:xfrm>
                <a:off x="9274629" y="-19334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ABF4156D-3FBD-4097-9E72-8F18B21BD989}"/>
                  </a:ext>
                </a:extLst>
              </p:cNvPr>
              <p:cNvCxnSpPr/>
              <p:nvPr/>
            </p:nvCxnSpPr>
            <p:spPr>
              <a:xfrm>
                <a:off x="9846129" y="-19334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3862329-7ECC-4304-AC18-C270446475C8}"/>
                  </a:ext>
                </a:extLst>
              </p:cNvPr>
              <p:cNvCxnSpPr/>
              <p:nvPr/>
            </p:nvCxnSpPr>
            <p:spPr>
              <a:xfrm>
                <a:off x="10433957" y="-3004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3DC049A-7A31-4BE3-A9A0-A5DF4ED00E70}"/>
                  </a:ext>
                </a:extLst>
              </p:cNvPr>
              <p:cNvCxnSpPr/>
              <p:nvPr/>
            </p:nvCxnSpPr>
            <p:spPr>
              <a:xfrm>
                <a:off x="11032672" y="-1633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D4398CAE-30D1-4410-97FC-1FE3B147A7F1}"/>
                  </a:ext>
                </a:extLst>
              </p:cNvPr>
              <p:cNvCxnSpPr/>
              <p:nvPr/>
            </p:nvCxnSpPr>
            <p:spPr>
              <a:xfrm>
                <a:off x="11604172" y="-1633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0D6DBBD-B96A-4ACD-8C82-E0777C8CA499}"/>
                  </a:ext>
                </a:extLst>
              </p:cNvPr>
              <p:cNvCxnSpPr/>
              <p:nvPr/>
            </p:nvCxnSpPr>
            <p:spPr>
              <a:xfrm>
                <a:off x="12192000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AA530BE-0C81-4F5D-B486-21C32D4CD74B}"/>
                  </a:ext>
                </a:extLst>
              </p:cNvPr>
              <p:cNvCxnSpPr/>
              <p:nvPr/>
            </p:nvCxnSpPr>
            <p:spPr>
              <a:xfrm>
                <a:off x="1910443" y="-13323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5B962C5E-3CEA-4C0C-90EE-691DFE91949A}"/>
                  </a:ext>
                </a:extLst>
              </p:cNvPr>
              <p:cNvCxnSpPr/>
              <p:nvPr/>
            </p:nvCxnSpPr>
            <p:spPr>
              <a:xfrm>
                <a:off x="2481943" y="-13323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E854FE7-7786-4BF5-A035-A7B66A691F1D}"/>
                  </a:ext>
                </a:extLst>
              </p:cNvPr>
              <p:cNvCxnSpPr/>
              <p:nvPr/>
            </p:nvCxnSpPr>
            <p:spPr>
              <a:xfrm>
                <a:off x="3069771" y="-4598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18D978B2-798F-4210-A8E1-656F02413175}"/>
                  </a:ext>
                </a:extLst>
              </p:cNvPr>
              <p:cNvCxnSpPr/>
              <p:nvPr/>
            </p:nvCxnSpPr>
            <p:spPr>
              <a:xfrm>
                <a:off x="3592286" y="-13323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CB81489-C768-47D1-A65E-5C9FC9E4D51A}"/>
                  </a:ext>
                </a:extLst>
              </p:cNvPr>
              <p:cNvCxnSpPr/>
              <p:nvPr/>
            </p:nvCxnSpPr>
            <p:spPr>
              <a:xfrm>
                <a:off x="4163786" y="-13323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78A4BEA3-EB0A-4BC3-9383-885DC6EC4243}"/>
                  </a:ext>
                </a:extLst>
              </p:cNvPr>
              <p:cNvCxnSpPr/>
              <p:nvPr/>
            </p:nvCxnSpPr>
            <p:spPr>
              <a:xfrm>
                <a:off x="4751614" y="-4598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61DCC30-916B-469B-A79C-28F6961DB3B7}"/>
                  </a:ext>
                </a:extLst>
              </p:cNvPr>
              <p:cNvCxnSpPr/>
              <p:nvPr/>
            </p:nvCxnSpPr>
            <p:spPr>
              <a:xfrm>
                <a:off x="5306786" y="-32657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4E4870D-F45A-4990-8791-E492D74829D9}"/>
                  </a:ext>
                </a:extLst>
              </p:cNvPr>
              <p:cNvCxnSpPr/>
              <p:nvPr/>
            </p:nvCxnSpPr>
            <p:spPr>
              <a:xfrm>
                <a:off x="722179" y="1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C9FA30E-C606-4854-921E-C2FDF5E5009D}"/>
                  </a:ext>
                </a:extLst>
              </p:cNvPr>
              <p:cNvCxnSpPr/>
              <p:nvPr/>
            </p:nvCxnSpPr>
            <p:spPr>
              <a:xfrm>
                <a:off x="1310007" y="-32656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B693904-07A0-4464-A11D-6B9ED67A63A2}"/>
                </a:ext>
              </a:extLst>
            </p:cNvPr>
            <p:cNvGrpSpPr/>
            <p:nvPr/>
          </p:nvGrpSpPr>
          <p:grpSpPr>
            <a:xfrm rot="16200000">
              <a:off x="2940887" y="-2645948"/>
              <a:ext cx="6313714" cy="12188508"/>
              <a:chOff x="5878286" y="-32657"/>
              <a:chExt cx="6313714" cy="6890657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E0D07A2-36CF-4D9E-8C97-5E5CA219C7FD}"/>
                  </a:ext>
                </a:extLst>
              </p:cNvPr>
              <p:cNvCxnSpPr/>
              <p:nvPr/>
            </p:nvCxnSpPr>
            <p:spPr>
              <a:xfrm>
                <a:off x="9846129" y="-19334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CF797316-8F85-42DF-B5D5-A4BD8D02E780}"/>
                  </a:ext>
                </a:extLst>
              </p:cNvPr>
              <p:cNvCxnSpPr/>
              <p:nvPr/>
            </p:nvCxnSpPr>
            <p:spPr>
              <a:xfrm>
                <a:off x="5878286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AFEBCA04-9C6D-4528-921C-75A74EE3F742}"/>
                  </a:ext>
                </a:extLst>
              </p:cNvPr>
              <p:cNvCxnSpPr/>
              <p:nvPr/>
            </p:nvCxnSpPr>
            <p:spPr>
              <a:xfrm>
                <a:off x="6449786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B446A5C0-9FA8-4A2F-A3FE-A4D86CDE15C7}"/>
                  </a:ext>
                </a:extLst>
              </p:cNvPr>
              <p:cNvCxnSpPr/>
              <p:nvPr/>
            </p:nvCxnSpPr>
            <p:spPr>
              <a:xfrm>
                <a:off x="7037614" y="-32657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447C130-0160-4A16-A78F-2396E1A11B81}"/>
                  </a:ext>
                </a:extLst>
              </p:cNvPr>
              <p:cNvCxnSpPr/>
              <p:nvPr/>
            </p:nvCxnSpPr>
            <p:spPr>
              <a:xfrm>
                <a:off x="7560129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50A1F0F-B61C-451E-B71E-BE49337B78E1}"/>
                  </a:ext>
                </a:extLst>
              </p:cNvPr>
              <p:cNvCxnSpPr/>
              <p:nvPr/>
            </p:nvCxnSpPr>
            <p:spPr>
              <a:xfrm>
                <a:off x="8131629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C52C8BB-5A79-486E-B6BC-A30D56AE6FAC}"/>
                  </a:ext>
                </a:extLst>
              </p:cNvPr>
              <p:cNvCxnSpPr/>
              <p:nvPr/>
            </p:nvCxnSpPr>
            <p:spPr>
              <a:xfrm>
                <a:off x="8719457" y="-32657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ECB4F20-8F24-4D0D-82B0-0F170EB4AE4D}"/>
                  </a:ext>
                </a:extLst>
              </p:cNvPr>
              <p:cNvCxnSpPr/>
              <p:nvPr/>
            </p:nvCxnSpPr>
            <p:spPr>
              <a:xfrm>
                <a:off x="9274629" y="-19334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E730AF8D-0356-45F2-83A9-4B16D0D2B546}"/>
                  </a:ext>
                </a:extLst>
              </p:cNvPr>
              <p:cNvCxnSpPr/>
              <p:nvPr/>
            </p:nvCxnSpPr>
            <p:spPr>
              <a:xfrm>
                <a:off x="10433957" y="-3004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488E80E-61D5-499D-ABCC-31FD071450B6}"/>
                  </a:ext>
                </a:extLst>
              </p:cNvPr>
              <p:cNvCxnSpPr/>
              <p:nvPr/>
            </p:nvCxnSpPr>
            <p:spPr>
              <a:xfrm>
                <a:off x="11032672" y="-1633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AD4FC2-9F87-44F3-B22A-A5D74CA4F70A}"/>
                  </a:ext>
                </a:extLst>
              </p:cNvPr>
              <p:cNvCxnSpPr/>
              <p:nvPr/>
            </p:nvCxnSpPr>
            <p:spPr>
              <a:xfrm>
                <a:off x="11604172" y="-1633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D09B8FE-E8AA-436F-AB30-228F2E255A1F}"/>
                  </a:ext>
                </a:extLst>
              </p:cNvPr>
              <p:cNvCxnSpPr/>
              <p:nvPr/>
            </p:nvCxnSpPr>
            <p:spPr>
              <a:xfrm>
                <a:off x="12192000" y="0"/>
                <a:ext cx="0" cy="6858000"/>
              </a:xfrm>
              <a:prstGeom prst="line">
                <a:avLst/>
              </a:prstGeom>
              <a:ln>
                <a:solidFill>
                  <a:srgbClr val="CF9168">
                    <a:alpha val="68000"/>
                  </a:srgb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2BEA-3017-4A34-9587-25E01A3CD9AD}" type="datetimeFigureOut">
              <a:rPr lang="id-ID" smtClean="0"/>
              <a:t>01/08/2021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99D85-1DD0-42EE-B37D-C08033452D53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F4AFA4-48C1-4D99-A5E2-DBC4FA7503BF}"/>
              </a:ext>
            </a:extLst>
          </p:cNvPr>
          <p:cNvSpPr/>
          <p:nvPr userDrawn="1"/>
        </p:nvSpPr>
        <p:spPr>
          <a:xfrm>
            <a:off x="4925961" y="-816268"/>
            <a:ext cx="560438" cy="560438"/>
          </a:xfrm>
          <a:prstGeom prst="rect">
            <a:avLst/>
          </a:prstGeom>
          <a:solidFill>
            <a:srgbClr val="A6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B94328-E5D8-410B-ACF8-B975FB89BFC0}"/>
              </a:ext>
            </a:extLst>
          </p:cNvPr>
          <p:cNvSpPr/>
          <p:nvPr userDrawn="1"/>
        </p:nvSpPr>
        <p:spPr>
          <a:xfrm>
            <a:off x="4213123" y="-820994"/>
            <a:ext cx="560438" cy="560438"/>
          </a:xfrm>
          <a:prstGeom prst="rect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4BEC31-1A84-4A3B-A970-B33F76F3004A}"/>
              </a:ext>
            </a:extLst>
          </p:cNvPr>
          <p:cNvSpPr/>
          <p:nvPr userDrawn="1"/>
        </p:nvSpPr>
        <p:spPr>
          <a:xfrm>
            <a:off x="6354532" y="-809955"/>
            <a:ext cx="560438" cy="560438"/>
          </a:xfrm>
          <a:prstGeom prst="rect">
            <a:avLst/>
          </a:pr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361689-0B12-4FA6-9E61-514804408514}"/>
              </a:ext>
            </a:extLst>
          </p:cNvPr>
          <p:cNvSpPr/>
          <p:nvPr userDrawn="1"/>
        </p:nvSpPr>
        <p:spPr>
          <a:xfrm>
            <a:off x="5641694" y="-814681"/>
            <a:ext cx="560438" cy="560438"/>
          </a:xfrm>
          <a:prstGeom prst="rect">
            <a:avLst/>
          </a:pr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63BEBC-003E-43F6-A3B4-1D195C413DE2}"/>
              </a:ext>
            </a:extLst>
          </p:cNvPr>
          <p:cNvSpPr/>
          <p:nvPr userDrawn="1"/>
        </p:nvSpPr>
        <p:spPr>
          <a:xfrm>
            <a:off x="7783103" y="-820994"/>
            <a:ext cx="560438" cy="56043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460262-A848-4084-A2C1-3F4F7ECB0F05}"/>
              </a:ext>
            </a:extLst>
          </p:cNvPr>
          <p:cNvSpPr/>
          <p:nvPr userDrawn="1"/>
        </p:nvSpPr>
        <p:spPr>
          <a:xfrm>
            <a:off x="7070265" y="-825720"/>
            <a:ext cx="560438" cy="560438"/>
          </a:xfrm>
          <a:prstGeom prst="rect">
            <a:avLst/>
          </a:prstGeom>
          <a:solidFill>
            <a:srgbClr val="D4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76695-C321-4F1A-9DC2-DC41B987DDFF}"/>
              </a:ext>
            </a:extLst>
          </p:cNvPr>
          <p:cNvSpPr/>
          <p:nvPr userDrawn="1"/>
        </p:nvSpPr>
        <p:spPr>
          <a:xfrm>
            <a:off x="8674730" y="-832609"/>
            <a:ext cx="560438" cy="560438"/>
          </a:xfrm>
          <a:prstGeom prst="rect">
            <a:avLst/>
          </a:prstGeom>
          <a:solidFill>
            <a:srgbClr val="FFE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5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microsoft.com/office/2007/relationships/hdphoto" Target="../media/hdphoto4.wdp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37.png"/><Relationship Id="rId18" Type="http://schemas.microsoft.com/office/2007/relationships/hdphoto" Target="../media/hdphoto13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12" Type="http://schemas.microsoft.com/office/2007/relationships/hdphoto" Target="../media/hdphoto10.wdp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6" Type="http://schemas.microsoft.com/office/2007/relationships/hdphoto" Target="../media/hdphoto12.wdp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5" Type="http://schemas.openxmlformats.org/officeDocument/2006/relationships/image" Target="../media/image38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5.png"/><Relationship Id="rId1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2.sv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มุมมน 31"/>
          <p:cNvSpPr/>
          <p:nvPr/>
        </p:nvSpPr>
        <p:spPr>
          <a:xfrm>
            <a:off x="3348216" y="3276532"/>
            <a:ext cx="5549208" cy="363541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10800000" flipH="1">
            <a:off x="-2484131" y="1923330"/>
            <a:ext cx="4080014" cy="5189004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>
            <a:off x="9592775" y="-16331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7" name="รูปแบบอิสระ 36"/>
          <p:cNvSpPr/>
          <p:nvPr/>
        </p:nvSpPr>
        <p:spPr>
          <a:xfrm>
            <a:off x="4836808" y="1270388"/>
            <a:ext cx="2750791" cy="866009"/>
          </a:xfrm>
          <a:custGeom>
            <a:avLst/>
            <a:gdLst>
              <a:gd name="connsiteX0" fmla="*/ 0 w 2869809"/>
              <a:gd name="connsiteY0" fmla="*/ 604910 h 914400"/>
              <a:gd name="connsiteX1" fmla="*/ 478301 w 2869809"/>
              <a:gd name="connsiteY1" fmla="*/ 576775 h 914400"/>
              <a:gd name="connsiteX2" fmla="*/ 590843 w 2869809"/>
              <a:gd name="connsiteY2" fmla="*/ 548640 h 914400"/>
              <a:gd name="connsiteX3" fmla="*/ 661181 w 2869809"/>
              <a:gd name="connsiteY3" fmla="*/ 520504 h 914400"/>
              <a:gd name="connsiteX4" fmla="*/ 773723 w 2869809"/>
              <a:gd name="connsiteY4" fmla="*/ 422030 h 914400"/>
              <a:gd name="connsiteX5" fmla="*/ 829994 w 2869809"/>
              <a:gd name="connsiteY5" fmla="*/ 309489 h 914400"/>
              <a:gd name="connsiteX6" fmla="*/ 801858 w 2869809"/>
              <a:gd name="connsiteY6" fmla="*/ 126609 h 914400"/>
              <a:gd name="connsiteX7" fmla="*/ 647114 w 2869809"/>
              <a:gd name="connsiteY7" fmla="*/ 0 h 914400"/>
              <a:gd name="connsiteX8" fmla="*/ 506437 w 2869809"/>
              <a:gd name="connsiteY8" fmla="*/ 28135 h 914400"/>
              <a:gd name="connsiteX9" fmla="*/ 492369 w 2869809"/>
              <a:gd name="connsiteY9" fmla="*/ 70338 h 914400"/>
              <a:gd name="connsiteX10" fmla="*/ 450166 w 2869809"/>
              <a:gd name="connsiteY10" fmla="*/ 140677 h 914400"/>
              <a:gd name="connsiteX11" fmla="*/ 436098 w 2869809"/>
              <a:gd name="connsiteY11" fmla="*/ 239150 h 914400"/>
              <a:gd name="connsiteX12" fmla="*/ 422031 w 2869809"/>
              <a:gd name="connsiteY12" fmla="*/ 323557 h 914400"/>
              <a:gd name="connsiteX13" fmla="*/ 492369 w 2869809"/>
              <a:gd name="connsiteY13" fmla="*/ 745587 h 914400"/>
              <a:gd name="connsiteX14" fmla="*/ 590843 w 2869809"/>
              <a:gd name="connsiteY14" fmla="*/ 858129 h 914400"/>
              <a:gd name="connsiteX15" fmla="*/ 675249 w 2869809"/>
              <a:gd name="connsiteY15" fmla="*/ 886264 h 914400"/>
              <a:gd name="connsiteX16" fmla="*/ 844061 w 2869809"/>
              <a:gd name="connsiteY16" fmla="*/ 914400 h 914400"/>
              <a:gd name="connsiteX17" fmla="*/ 1139483 w 2869809"/>
              <a:gd name="connsiteY17" fmla="*/ 900332 h 914400"/>
              <a:gd name="connsiteX18" fmla="*/ 1294227 w 2869809"/>
              <a:gd name="connsiteY18" fmla="*/ 815926 h 914400"/>
              <a:gd name="connsiteX19" fmla="*/ 1420837 w 2869809"/>
              <a:gd name="connsiteY19" fmla="*/ 703384 h 914400"/>
              <a:gd name="connsiteX20" fmla="*/ 1519311 w 2869809"/>
              <a:gd name="connsiteY20" fmla="*/ 534572 h 914400"/>
              <a:gd name="connsiteX21" fmla="*/ 1547446 w 2869809"/>
              <a:gd name="connsiteY21" fmla="*/ 422030 h 914400"/>
              <a:gd name="connsiteX22" fmla="*/ 1491175 w 2869809"/>
              <a:gd name="connsiteY22" fmla="*/ 196947 h 914400"/>
              <a:gd name="connsiteX23" fmla="*/ 1448972 w 2869809"/>
              <a:gd name="connsiteY23" fmla="*/ 182880 h 914400"/>
              <a:gd name="connsiteX24" fmla="*/ 1392701 w 2869809"/>
              <a:gd name="connsiteY24" fmla="*/ 211015 h 914400"/>
              <a:gd name="connsiteX25" fmla="*/ 1350498 w 2869809"/>
              <a:gd name="connsiteY25" fmla="*/ 337624 h 914400"/>
              <a:gd name="connsiteX26" fmla="*/ 1364566 w 2869809"/>
              <a:gd name="connsiteY26" fmla="*/ 450166 h 914400"/>
              <a:gd name="connsiteX27" fmla="*/ 1420837 w 2869809"/>
              <a:gd name="connsiteY27" fmla="*/ 534572 h 914400"/>
              <a:gd name="connsiteX28" fmla="*/ 1547446 w 2869809"/>
              <a:gd name="connsiteY28" fmla="*/ 576775 h 914400"/>
              <a:gd name="connsiteX29" fmla="*/ 1871003 w 2869809"/>
              <a:gd name="connsiteY29" fmla="*/ 562707 h 914400"/>
              <a:gd name="connsiteX30" fmla="*/ 2025747 w 2869809"/>
              <a:gd name="connsiteY30" fmla="*/ 534572 h 914400"/>
              <a:gd name="connsiteX31" fmla="*/ 2096086 w 2869809"/>
              <a:gd name="connsiteY31" fmla="*/ 506437 h 914400"/>
              <a:gd name="connsiteX32" fmla="*/ 2152357 w 2869809"/>
              <a:gd name="connsiteY32" fmla="*/ 492369 h 914400"/>
              <a:gd name="connsiteX33" fmla="*/ 2194560 w 2869809"/>
              <a:gd name="connsiteY33" fmla="*/ 478301 h 914400"/>
              <a:gd name="connsiteX34" fmla="*/ 2363372 w 2869809"/>
              <a:gd name="connsiteY34" fmla="*/ 379827 h 914400"/>
              <a:gd name="connsiteX35" fmla="*/ 2869809 w 2869809"/>
              <a:gd name="connsiteY35" fmla="*/ 365760 h 914400"/>
              <a:gd name="connsiteX0" fmla="*/ 0 w 2869809"/>
              <a:gd name="connsiteY0" fmla="*/ 604910 h 901781"/>
              <a:gd name="connsiteX1" fmla="*/ 478301 w 2869809"/>
              <a:gd name="connsiteY1" fmla="*/ 576775 h 901781"/>
              <a:gd name="connsiteX2" fmla="*/ 590843 w 2869809"/>
              <a:gd name="connsiteY2" fmla="*/ 548640 h 901781"/>
              <a:gd name="connsiteX3" fmla="*/ 661181 w 2869809"/>
              <a:gd name="connsiteY3" fmla="*/ 520504 h 901781"/>
              <a:gd name="connsiteX4" fmla="*/ 773723 w 2869809"/>
              <a:gd name="connsiteY4" fmla="*/ 422030 h 901781"/>
              <a:gd name="connsiteX5" fmla="*/ 829994 w 2869809"/>
              <a:gd name="connsiteY5" fmla="*/ 309489 h 901781"/>
              <a:gd name="connsiteX6" fmla="*/ 801858 w 2869809"/>
              <a:gd name="connsiteY6" fmla="*/ 126609 h 901781"/>
              <a:gd name="connsiteX7" fmla="*/ 647114 w 2869809"/>
              <a:gd name="connsiteY7" fmla="*/ 0 h 901781"/>
              <a:gd name="connsiteX8" fmla="*/ 506437 w 2869809"/>
              <a:gd name="connsiteY8" fmla="*/ 28135 h 901781"/>
              <a:gd name="connsiteX9" fmla="*/ 492369 w 2869809"/>
              <a:gd name="connsiteY9" fmla="*/ 70338 h 901781"/>
              <a:gd name="connsiteX10" fmla="*/ 450166 w 2869809"/>
              <a:gd name="connsiteY10" fmla="*/ 140677 h 901781"/>
              <a:gd name="connsiteX11" fmla="*/ 436098 w 2869809"/>
              <a:gd name="connsiteY11" fmla="*/ 239150 h 901781"/>
              <a:gd name="connsiteX12" fmla="*/ 422031 w 2869809"/>
              <a:gd name="connsiteY12" fmla="*/ 323557 h 901781"/>
              <a:gd name="connsiteX13" fmla="*/ 492369 w 2869809"/>
              <a:gd name="connsiteY13" fmla="*/ 745587 h 901781"/>
              <a:gd name="connsiteX14" fmla="*/ 590843 w 2869809"/>
              <a:gd name="connsiteY14" fmla="*/ 858129 h 901781"/>
              <a:gd name="connsiteX15" fmla="*/ 675249 w 2869809"/>
              <a:gd name="connsiteY15" fmla="*/ 886264 h 901781"/>
              <a:gd name="connsiteX16" fmla="*/ 885066 w 2869809"/>
              <a:gd name="connsiteY16" fmla="*/ 873396 h 901781"/>
              <a:gd name="connsiteX17" fmla="*/ 1139483 w 2869809"/>
              <a:gd name="connsiteY17" fmla="*/ 900332 h 901781"/>
              <a:gd name="connsiteX18" fmla="*/ 1294227 w 2869809"/>
              <a:gd name="connsiteY18" fmla="*/ 815926 h 901781"/>
              <a:gd name="connsiteX19" fmla="*/ 1420837 w 2869809"/>
              <a:gd name="connsiteY19" fmla="*/ 703384 h 901781"/>
              <a:gd name="connsiteX20" fmla="*/ 1519311 w 2869809"/>
              <a:gd name="connsiteY20" fmla="*/ 534572 h 901781"/>
              <a:gd name="connsiteX21" fmla="*/ 1547446 w 2869809"/>
              <a:gd name="connsiteY21" fmla="*/ 422030 h 901781"/>
              <a:gd name="connsiteX22" fmla="*/ 1491175 w 2869809"/>
              <a:gd name="connsiteY22" fmla="*/ 196947 h 901781"/>
              <a:gd name="connsiteX23" fmla="*/ 1448972 w 2869809"/>
              <a:gd name="connsiteY23" fmla="*/ 182880 h 901781"/>
              <a:gd name="connsiteX24" fmla="*/ 1392701 w 2869809"/>
              <a:gd name="connsiteY24" fmla="*/ 211015 h 901781"/>
              <a:gd name="connsiteX25" fmla="*/ 1350498 w 2869809"/>
              <a:gd name="connsiteY25" fmla="*/ 337624 h 901781"/>
              <a:gd name="connsiteX26" fmla="*/ 1364566 w 2869809"/>
              <a:gd name="connsiteY26" fmla="*/ 450166 h 901781"/>
              <a:gd name="connsiteX27" fmla="*/ 1420837 w 2869809"/>
              <a:gd name="connsiteY27" fmla="*/ 534572 h 901781"/>
              <a:gd name="connsiteX28" fmla="*/ 1547446 w 2869809"/>
              <a:gd name="connsiteY28" fmla="*/ 576775 h 901781"/>
              <a:gd name="connsiteX29" fmla="*/ 1871003 w 2869809"/>
              <a:gd name="connsiteY29" fmla="*/ 562707 h 901781"/>
              <a:gd name="connsiteX30" fmla="*/ 2025747 w 2869809"/>
              <a:gd name="connsiteY30" fmla="*/ 534572 h 901781"/>
              <a:gd name="connsiteX31" fmla="*/ 2096086 w 2869809"/>
              <a:gd name="connsiteY31" fmla="*/ 506437 h 901781"/>
              <a:gd name="connsiteX32" fmla="*/ 2152357 w 2869809"/>
              <a:gd name="connsiteY32" fmla="*/ 492369 h 901781"/>
              <a:gd name="connsiteX33" fmla="*/ 2194560 w 2869809"/>
              <a:gd name="connsiteY33" fmla="*/ 478301 h 901781"/>
              <a:gd name="connsiteX34" fmla="*/ 2363372 w 2869809"/>
              <a:gd name="connsiteY34" fmla="*/ 379827 h 901781"/>
              <a:gd name="connsiteX35" fmla="*/ 2869809 w 2869809"/>
              <a:gd name="connsiteY35" fmla="*/ 365760 h 901781"/>
              <a:gd name="connsiteX0" fmla="*/ 0 w 2869809"/>
              <a:gd name="connsiteY0" fmla="*/ 604910 h 886264"/>
              <a:gd name="connsiteX1" fmla="*/ 478301 w 2869809"/>
              <a:gd name="connsiteY1" fmla="*/ 576775 h 886264"/>
              <a:gd name="connsiteX2" fmla="*/ 590843 w 2869809"/>
              <a:gd name="connsiteY2" fmla="*/ 548640 h 886264"/>
              <a:gd name="connsiteX3" fmla="*/ 661181 w 2869809"/>
              <a:gd name="connsiteY3" fmla="*/ 520504 h 886264"/>
              <a:gd name="connsiteX4" fmla="*/ 773723 w 2869809"/>
              <a:gd name="connsiteY4" fmla="*/ 422030 h 886264"/>
              <a:gd name="connsiteX5" fmla="*/ 829994 w 2869809"/>
              <a:gd name="connsiteY5" fmla="*/ 309489 h 886264"/>
              <a:gd name="connsiteX6" fmla="*/ 801858 w 2869809"/>
              <a:gd name="connsiteY6" fmla="*/ 126609 h 886264"/>
              <a:gd name="connsiteX7" fmla="*/ 647114 w 2869809"/>
              <a:gd name="connsiteY7" fmla="*/ 0 h 886264"/>
              <a:gd name="connsiteX8" fmla="*/ 506437 w 2869809"/>
              <a:gd name="connsiteY8" fmla="*/ 28135 h 886264"/>
              <a:gd name="connsiteX9" fmla="*/ 492369 w 2869809"/>
              <a:gd name="connsiteY9" fmla="*/ 70338 h 886264"/>
              <a:gd name="connsiteX10" fmla="*/ 450166 w 2869809"/>
              <a:gd name="connsiteY10" fmla="*/ 140677 h 886264"/>
              <a:gd name="connsiteX11" fmla="*/ 436098 w 2869809"/>
              <a:gd name="connsiteY11" fmla="*/ 239150 h 886264"/>
              <a:gd name="connsiteX12" fmla="*/ 422031 w 2869809"/>
              <a:gd name="connsiteY12" fmla="*/ 323557 h 886264"/>
              <a:gd name="connsiteX13" fmla="*/ 492369 w 2869809"/>
              <a:gd name="connsiteY13" fmla="*/ 745587 h 886264"/>
              <a:gd name="connsiteX14" fmla="*/ 590843 w 2869809"/>
              <a:gd name="connsiteY14" fmla="*/ 858129 h 886264"/>
              <a:gd name="connsiteX15" fmla="*/ 675249 w 2869809"/>
              <a:gd name="connsiteY15" fmla="*/ 886264 h 886264"/>
              <a:gd name="connsiteX16" fmla="*/ 885066 w 2869809"/>
              <a:gd name="connsiteY16" fmla="*/ 873396 h 886264"/>
              <a:gd name="connsiteX17" fmla="*/ 1168186 w 2869809"/>
              <a:gd name="connsiteY17" fmla="*/ 838825 h 886264"/>
              <a:gd name="connsiteX18" fmla="*/ 1294227 w 2869809"/>
              <a:gd name="connsiteY18" fmla="*/ 815926 h 886264"/>
              <a:gd name="connsiteX19" fmla="*/ 1420837 w 2869809"/>
              <a:gd name="connsiteY19" fmla="*/ 703384 h 886264"/>
              <a:gd name="connsiteX20" fmla="*/ 1519311 w 2869809"/>
              <a:gd name="connsiteY20" fmla="*/ 534572 h 886264"/>
              <a:gd name="connsiteX21" fmla="*/ 1547446 w 2869809"/>
              <a:gd name="connsiteY21" fmla="*/ 422030 h 886264"/>
              <a:gd name="connsiteX22" fmla="*/ 1491175 w 2869809"/>
              <a:gd name="connsiteY22" fmla="*/ 196947 h 886264"/>
              <a:gd name="connsiteX23" fmla="*/ 1448972 w 2869809"/>
              <a:gd name="connsiteY23" fmla="*/ 182880 h 886264"/>
              <a:gd name="connsiteX24" fmla="*/ 1392701 w 2869809"/>
              <a:gd name="connsiteY24" fmla="*/ 211015 h 886264"/>
              <a:gd name="connsiteX25" fmla="*/ 1350498 w 2869809"/>
              <a:gd name="connsiteY25" fmla="*/ 337624 h 886264"/>
              <a:gd name="connsiteX26" fmla="*/ 1364566 w 2869809"/>
              <a:gd name="connsiteY26" fmla="*/ 450166 h 886264"/>
              <a:gd name="connsiteX27" fmla="*/ 1420837 w 2869809"/>
              <a:gd name="connsiteY27" fmla="*/ 534572 h 886264"/>
              <a:gd name="connsiteX28" fmla="*/ 1547446 w 2869809"/>
              <a:gd name="connsiteY28" fmla="*/ 576775 h 886264"/>
              <a:gd name="connsiteX29" fmla="*/ 1871003 w 2869809"/>
              <a:gd name="connsiteY29" fmla="*/ 562707 h 886264"/>
              <a:gd name="connsiteX30" fmla="*/ 2025747 w 2869809"/>
              <a:gd name="connsiteY30" fmla="*/ 534572 h 886264"/>
              <a:gd name="connsiteX31" fmla="*/ 2096086 w 2869809"/>
              <a:gd name="connsiteY31" fmla="*/ 506437 h 886264"/>
              <a:gd name="connsiteX32" fmla="*/ 2152357 w 2869809"/>
              <a:gd name="connsiteY32" fmla="*/ 492369 h 886264"/>
              <a:gd name="connsiteX33" fmla="*/ 2194560 w 2869809"/>
              <a:gd name="connsiteY33" fmla="*/ 478301 h 886264"/>
              <a:gd name="connsiteX34" fmla="*/ 2363372 w 2869809"/>
              <a:gd name="connsiteY34" fmla="*/ 379827 h 886264"/>
              <a:gd name="connsiteX35" fmla="*/ 2869809 w 2869809"/>
              <a:gd name="connsiteY35" fmla="*/ 365760 h 886264"/>
              <a:gd name="connsiteX0" fmla="*/ 0 w 2869809"/>
              <a:gd name="connsiteY0" fmla="*/ 604910 h 886264"/>
              <a:gd name="connsiteX1" fmla="*/ 478301 w 2869809"/>
              <a:gd name="connsiteY1" fmla="*/ 576775 h 886264"/>
              <a:gd name="connsiteX2" fmla="*/ 590843 w 2869809"/>
              <a:gd name="connsiteY2" fmla="*/ 548640 h 886264"/>
              <a:gd name="connsiteX3" fmla="*/ 661181 w 2869809"/>
              <a:gd name="connsiteY3" fmla="*/ 520504 h 886264"/>
              <a:gd name="connsiteX4" fmla="*/ 773723 w 2869809"/>
              <a:gd name="connsiteY4" fmla="*/ 422030 h 886264"/>
              <a:gd name="connsiteX5" fmla="*/ 829994 w 2869809"/>
              <a:gd name="connsiteY5" fmla="*/ 309489 h 886264"/>
              <a:gd name="connsiteX6" fmla="*/ 801858 w 2869809"/>
              <a:gd name="connsiteY6" fmla="*/ 126609 h 886264"/>
              <a:gd name="connsiteX7" fmla="*/ 647114 w 2869809"/>
              <a:gd name="connsiteY7" fmla="*/ 0 h 886264"/>
              <a:gd name="connsiteX8" fmla="*/ 506437 w 2869809"/>
              <a:gd name="connsiteY8" fmla="*/ 28135 h 886264"/>
              <a:gd name="connsiteX9" fmla="*/ 492369 w 2869809"/>
              <a:gd name="connsiteY9" fmla="*/ 70338 h 886264"/>
              <a:gd name="connsiteX10" fmla="*/ 450166 w 2869809"/>
              <a:gd name="connsiteY10" fmla="*/ 140677 h 886264"/>
              <a:gd name="connsiteX11" fmla="*/ 436098 w 2869809"/>
              <a:gd name="connsiteY11" fmla="*/ 239150 h 886264"/>
              <a:gd name="connsiteX12" fmla="*/ 422031 w 2869809"/>
              <a:gd name="connsiteY12" fmla="*/ 323557 h 886264"/>
              <a:gd name="connsiteX13" fmla="*/ 492369 w 2869809"/>
              <a:gd name="connsiteY13" fmla="*/ 745587 h 886264"/>
              <a:gd name="connsiteX14" fmla="*/ 590843 w 2869809"/>
              <a:gd name="connsiteY14" fmla="*/ 858129 h 886264"/>
              <a:gd name="connsiteX15" fmla="*/ 675249 w 2869809"/>
              <a:gd name="connsiteY15" fmla="*/ 886264 h 886264"/>
              <a:gd name="connsiteX16" fmla="*/ 885066 w 2869809"/>
              <a:gd name="connsiteY16" fmla="*/ 873396 h 886264"/>
              <a:gd name="connsiteX17" fmla="*/ 1168186 w 2869809"/>
              <a:gd name="connsiteY17" fmla="*/ 838825 h 886264"/>
              <a:gd name="connsiteX18" fmla="*/ 1335231 w 2869809"/>
              <a:gd name="connsiteY18" fmla="*/ 779022 h 886264"/>
              <a:gd name="connsiteX19" fmla="*/ 1420837 w 2869809"/>
              <a:gd name="connsiteY19" fmla="*/ 703384 h 886264"/>
              <a:gd name="connsiteX20" fmla="*/ 1519311 w 2869809"/>
              <a:gd name="connsiteY20" fmla="*/ 534572 h 886264"/>
              <a:gd name="connsiteX21" fmla="*/ 1547446 w 2869809"/>
              <a:gd name="connsiteY21" fmla="*/ 422030 h 886264"/>
              <a:gd name="connsiteX22" fmla="*/ 1491175 w 2869809"/>
              <a:gd name="connsiteY22" fmla="*/ 196947 h 886264"/>
              <a:gd name="connsiteX23" fmla="*/ 1448972 w 2869809"/>
              <a:gd name="connsiteY23" fmla="*/ 182880 h 886264"/>
              <a:gd name="connsiteX24" fmla="*/ 1392701 w 2869809"/>
              <a:gd name="connsiteY24" fmla="*/ 211015 h 886264"/>
              <a:gd name="connsiteX25" fmla="*/ 1350498 w 2869809"/>
              <a:gd name="connsiteY25" fmla="*/ 337624 h 886264"/>
              <a:gd name="connsiteX26" fmla="*/ 1364566 w 2869809"/>
              <a:gd name="connsiteY26" fmla="*/ 450166 h 886264"/>
              <a:gd name="connsiteX27" fmla="*/ 1420837 w 2869809"/>
              <a:gd name="connsiteY27" fmla="*/ 534572 h 886264"/>
              <a:gd name="connsiteX28" fmla="*/ 1547446 w 2869809"/>
              <a:gd name="connsiteY28" fmla="*/ 576775 h 886264"/>
              <a:gd name="connsiteX29" fmla="*/ 1871003 w 2869809"/>
              <a:gd name="connsiteY29" fmla="*/ 562707 h 886264"/>
              <a:gd name="connsiteX30" fmla="*/ 2025747 w 2869809"/>
              <a:gd name="connsiteY30" fmla="*/ 534572 h 886264"/>
              <a:gd name="connsiteX31" fmla="*/ 2096086 w 2869809"/>
              <a:gd name="connsiteY31" fmla="*/ 506437 h 886264"/>
              <a:gd name="connsiteX32" fmla="*/ 2152357 w 2869809"/>
              <a:gd name="connsiteY32" fmla="*/ 492369 h 886264"/>
              <a:gd name="connsiteX33" fmla="*/ 2194560 w 2869809"/>
              <a:gd name="connsiteY33" fmla="*/ 478301 h 886264"/>
              <a:gd name="connsiteX34" fmla="*/ 2363372 w 2869809"/>
              <a:gd name="connsiteY34" fmla="*/ 379827 h 886264"/>
              <a:gd name="connsiteX35" fmla="*/ 2869809 w 2869809"/>
              <a:gd name="connsiteY35" fmla="*/ 365760 h 886264"/>
              <a:gd name="connsiteX0" fmla="*/ 0 w 2869809"/>
              <a:gd name="connsiteY0" fmla="*/ 604910 h 886264"/>
              <a:gd name="connsiteX1" fmla="*/ 478301 w 2869809"/>
              <a:gd name="connsiteY1" fmla="*/ 576775 h 886264"/>
              <a:gd name="connsiteX2" fmla="*/ 590843 w 2869809"/>
              <a:gd name="connsiteY2" fmla="*/ 548640 h 886264"/>
              <a:gd name="connsiteX3" fmla="*/ 661181 w 2869809"/>
              <a:gd name="connsiteY3" fmla="*/ 520504 h 886264"/>
              <a:gd name="connsiteX4" fmla="*/ 773723 w 2869809"/>
              <a:gd name="connsiteY4" fmla="*/ 422030 h 886264"/>
              <a:gd name="connsiteX5" fmla="*/ 829994 w 2869809"/>
              <a:gd name="connsiteY5" fmla="*/ 309489 h 886264"/>
              <a:gd name="connsiteX6" fmla="*/ 801858 w 2869809"/>
              <a:gd name="connsiteY6" fmla="*/ 126609 h 886264"/>
              <a:gd name="connsiteX7" fmla="*/ 647114 w 2869809"/>
              <a:gd name="connsiteY7" fmla="*/ 0 h 886264"/>
              <a:gd name="connsiteX8" fmla="*/ 506437 w 2869809"/>
              <a:gd name="connsiteY8" fmla="*/ 28135 h 886264"/>
              <a:gd name="connsiteX9" fmla="*/ 492369 w 2869809"/>
              <a:gd name="connsiteY9" fmla="*/ 70338 h 886264"/>
              <a:gd name="connsiteX10" fmla="*/ 450166 w 2869809"/>
              <a:gd name="connsiteY10" fmla="*/ 140677 h 886264"/>
              <a:gd name="connsiteX11" fmla="*/ 436098 w 2869809"/>
              <a:gd name="connsiteY11" fmla="*/ 239150 h 886264"/>
              <a:gd name="connsiteX12" fmla="*/ 422031 w 2869809"/>
              <a:gd name="connsiteY12" fmla="*/ 323557 h 886264"/>
              <a:gd name="connsiteX13" fmla="*/ 545675 w 2869809"/>
              <a:gd name="connsiteY13" fmla="*/ 720985 h 886264"/>
              <a:gd name="connsiteX14" fmla="*/ 590843 w 2869809"/>
              <a:gd name="connsiteY14" fmla="*/ 858129 h 886264"/>
              <a:gd name="connsiteX15" fmla="*/ 675249 w 2869809"/>
              <a:gd name="connsiteY15" fmla="*/ 886264 h 886264"/>
              <a:gd name="connsiteX16" fmla="*/ 885066 w 2869809"/>
              <a:gd name="connsiteY16" fmla="*/ 873396 h 886264"/>
              <a:gd name="connsiteX17" fmla="*/ 1168186 w 2869809"/>
              <a:gd name="connsiteY17" fmla="*/ 838825 h 886264"/>
              <a:gd name="connsiteX18" fmla="*/ 1335231 w 2869809"/>
              <a:gd name="connsiteY18" fmla="*/ 779022 h 886264"/>
              <a:gd name="connsiteX19" fmla="*/ 1420837 w 2869809"/>
              <a:gd name="connsiteY19" fmla="*/ 703384 h 886264"/>
              <a:gd name="connsiteX20" fmla="*/ 1519311 w 2869809"/>
              <a:gd name="connsiteY20" fmla="*/ 534572 h 886264"/>
              <a:gd name="connsiteX21" fmla="*/ 1547446 w 2869809"/>
              <a:gd name="connsiteY21" fmla="*/ 422030 h 886264"/>
              <a:gd name="connsiteX22" fmla="*/ 1491175 w 2869809"/>
              <a:gd name="connsiteY22" fmla="*/ 196947 h 886264"/>
              <a:gd name="connsiteX23" fmla="*/ 1448972 w 2869809"/>
              <a:gd name="connsiteY23" fmla="*/ 182880 h 886264"/>
              <a:gd name="connsiteX24" fmla="*/ 1392701 w 2869809"/>
              <a:gd name="connsiteY24" fmla="*/ 211015 h 886264"/>
              <a:gd name="connsiteX25" fmla="*/ 1350498 w 2869809"/>
              <a:gd name="connsiteY25" fmla="*/ 337624 h 886264"/>
              <a:gd name="connsiteX26" fmla="*/ 1364566 w 2869809"/>
              <a:gd name="connsiteY26" fmla="*/ 450166 h 886264"/>
              <a:gd name="connsiteX27" fmla="*/ 1420837 w 2869809"/>
              <a:gd name="connsiteY27" fmla="*/ 534572 h 886264"/>
              <a:gd name="connsiteX28" fmla="*/ 1547446 w 2869809"/>
              <a:gd name="connsiteY28" fmla="*/ 576775 h 886264"/>
              <a:gd name="connsiteX29" fmla="*/ 1871003 w 2869809"/>
              <a:gd name="connsiteY29" fmla="*/ 562707 h 886264"/>
              <a:gd name="connsiteX30" fmla="*/ 2025747 w 2869809"/>
              <a:gd name="connsiteY30" fmla="*/ 534572 h 886264"/>
              <a:gd name="connsiteX31" fmla="*/ 2096086 w 2869809"/>
              <a:gd name="connsiteY31" fmla="*/ 506437 h 886264"/>
              <a:gd name="connsiteX32" fmla="*/ 2152357 w 2869809"/>
              <a:gd name="connsiteY32" fmla="*/ 492369 h 886264"/>
              <a:gd name="connsiteX33" fmla="*/ 2194560 w 2869809"/>
              <a:gd name="connsiteY33" fmla="*/ 478301 h 886264"/>
              <a:gd name="connsiteX34" fmla="*/ 2363372 w 2869809"/>
              <a:gd name="connsiteY34" fmla="*/ 379827 h 886264"/>
              <a:gd name="connsiteX35" fmla="*/ 2869809 w 2869809"/>
              <a:gd name="connsiteY35" fmla="*/ 365760 h 886264"/>
              <a:gd name="connsiteX0" fmla="*/ 0 w 2869809"/>
              <a:gd name="connsiteY0" fmla="*/ 604910 h 888508"/>
              <a:gd name="connsiteX1" fmla="*/ 478301 w 2869809"/>
              <a:gd name="connsiteY1" fmla="*/ 576775 h 888508"/>
              <a:gd name="connsiteX2" fmla="*/ 590843 w 2869809"/>
              <a:gd name="connsiteY2" fmla="*/ 548640 h 888508"/>
              <a:gd name="connsiteX3" fmla="*/ 661181 w 2869809"/>
              <a:gd name="connsiteY3" fmla="*/ 520504 h 888508"/>
              <a:gd name="connsiteX4" fmla="*/ 773723 w 2869809"/>
              <a:gd name="connsiteY4" fmla="*/ 422030 h 888508"/>
              <a:gd name="connsiteX5" fmla="*/ 829994 w 2869809"/>
              <a:gd name="connsiteY5" fmla="*/ 309489 h 888508"/>
              <a:gd name="connsiteX6" fmla="*/ 801858 w 2869809"/>
              <a:gd name="connsiteY6" fmla="*/ 126609 h 888508"/>
              <a:gd name="connsiteX7" fmla="*/ 647114 w 2869809"/>
              <a:gd name="connsiteY7" fmla="*/ 0 h 888508"/>
              <a:gd name="connsiteX8" fmla="*/ 506437 w 2869809"/>
              <a:gd name="connsiteY8" fmla="*/ 28135 h 888508"/>
              <a:gd name="connsiteX9" fmla="*/ 492369 w 2869809"/>
              <a:gd name="connsiteY9" fmla="*/ 70338 h 888508"/>
              <a:gd name="connsiteX10" fmla="*/ 450166 w 2869809"/>
              <a:gd name="connsiteY10" fmla="*/ 140677 h 888508"/>
              <a:gd name="connsiteX11" fmla="*/ 436098 w 2869809"/>
              <a:gd name="connsiteY11" fmla="*/ 239150 h 888508"/>
              <a:gd name="connsiteX12" fmla="*/ 422031 w 2869809"/>
              <a:gd name="connsiteY12" fmla="*/ 323557 h 888508"/>
              <a:gd name="connsiteX13" fmla="*/ 545675 w 2869809"/>
              <a:gd name="connsiteY13" fmla="*/ 720985 h 888508"/>
              <a:gd name="connsiteX14" fmla="*/ 640048 w 2869809"/>
              <a:gd name="connsiteY14" fmla="*/ 829426 h 888508"/>
              <a:gd name="connsiteX15" fmla="*/ 675249 w 2869809"/>
              <a:gd name="connsiteY15" fmla="*/ 886264 h 888508"/>
              <a:gd name="connsiteX16" fmla="*/ 885066 w 2869809"/>
              <a:gd name="connsiteY16" fmla="*/ 873396 h 888508"/>
              <a:gd name="connsiteX17" fmla="*/ 1168186 w 2869809"/>
              <a:gd name="connsiteY17" fmla="*/ 838825 h 888508"/>
              <a:gd name="connsiteX18" fmla="*/ 1335231 w 2869809"/>
              <a:gd name="connsiteY18" fmla="*/ 779022 h 888508"/>
              <a:gd name="connsiteX19" fmla="*/ 1420837 w 2869809"/>
              <a:gd name="connsiteY19" fmla="*/ 703384 h 888508"/>
              <a:gd name="connsiteX20" fmla="*/ 1519311 w 2869809"/>
              <a:gd name="connsiteY20" fmla="*/ 534572 h 888508"/>
              <a:gd name="connsiteX21" fmla="*/ 1547446 w 2869809"/>
              <a:gd name="connsiteY21" fmla="*/ 422030 h 888508"/>
              <a:gd name="connsiteX22" fmla="*/ 1491175 w 2869809"/>
              <a:gd name="connsiteY22" fmla="*/ 196947 h 888508"/>
              <a:gd name="connsiteX23" fmla="*/ 1448972 w 2869809"/>
              <a:gd name="connsiteY23" fmla="*/ 182880 h 888508"/>
              <a:gd name="connsiteX24" fmla="*/ 1392701 w 2869809"/>
              <a:gd name="connsiteY24" fmla="*/ 211015 h 888508"/>
              <a:gd name="connsiteX25" fmla="*/ 1350498 w 2869809"/>
              <a:gd name="connsiteY25" fmla="*/ 337624 h 888508"/>
              <a:gd name="connsiteX26" fmla="*/ 1364566 w 2869809"/>
              <a:gd name="connsiteY26" fmla="*/ 450166 h 888508"/>
              <a:gd name="connsiteX27" fmla="*/ 1420837 w 2869809"/>
              <a:gd name="connsiteY27" fmla="*/ 534572 h 888508"/>
              <a:gd name="connsiteX28" fmla="*/ 1547446 w 2869809"/>
              <a:gd name="connsiteY28" fmla="*/ 576775 h 888508"/>
              <a:gd name="connsiteX29" fmla="*/ 1871003 w 2869809"/>
              <a:gd name="connsiteY29" fmla="*/ 562707 h 888508"/>
              <a:gd name="connsiteX30" fmla="*/ 2025747 w 2869809"/>
              <a:gd name="connsiteY30" fmla="*/ 534572 h 888508"/>
              <a:gd name="connsiteX31" fmla="*/ 2096086 w 2869809"/>
              <a:gd name="connsiteY31" fmla="*/ 506437 h 888508"/>
              <a:gd name="connsiteX32" fmla="*/ 2152357 w 2869809"/>
              <a:gd name="connsiteY32" fmla="*/ 492369 h 888508"/>
              <a:gd name="connsiteX33" fmla="*/ 2194560 w 2869809"/>
              <a:gd name="connsiteY33" fmla="*/ 478301 h 888508"/>
              <a:gd name="connsiteX34" fmla="*/ 2363372 w 2869809"/>
              <a:gd name="connsiteY34" fmla="*/ 379827 h 888508"/>
              <a:gd name="connsiteX35" fmla="*/ 2869809 w 2869809"/>
              <a:gd name="connsiteY35" fmla="*/ 365760 h 888508"/>
              <a:gd name="connsiteX0" fmla="*/ 0 w 2869809"/>
              <a:gd name="connsiteY0" fmla="*/ 604910 h 888508"/>
              <a:gd name="connsiteX1" fmla="*/ 478301 w 2869809"/>
              <a:gd name="connsiteY1" fmla="*/ 576775 h 888508"/>
              <a:gd name="connsiteX2" fmla="*/ 590843 w 2869809"/>
              <a:gd name="connsiteY2" fmla="*/ 548640 h 888508"/>
              <a:gd name="connsiteX3" fmla="*/ 661181 w 2869809"/>
              <a:gd name="connsiteY3" fmla="*/ 520504 h 888508"/>
              <a:gd name="connsiteX4" fmla="*/ 773723 w 2869809"/>
              <a:gd name="connsiteY4" fmla="*/ 422030 h 888508"/>
              <a:gd name="connsiteX5" fmla="*/ 829994 w 2869809"/>
              <a:gd name="connsiteY5" fmla="*/ 309489 h 888508"/>
              <a:gd name="connsiteX6" fmla="*/ 801858 w 2869809"/>
              <a:gd name="connsiteY6" fmla="*/ 126609 h 888508"/>
              <a:gd name="connsiteX7" fmla="*/ 647114 w 2869809"/>
              <a:gd name="connsiteY7" fmla="*/ 0 h 888508"/>
              <a:gd name="connsiteX8" fmla="*/ 506437 w 2869809"/>
              <a:gd name="connsiteY8" fmla="*/ 28135 h 888508"/>
              <a:gd name="connsiteX9" fmla="*/ 492369 w 2869809"/>
              <a:gd name="connsiteY9" fmla="*/ 70338 h 888508"/>
              <a:gd name="connsiteX10" fmla="*/ 450166 w 2869809"/>
              <a:gd name="connsiteY10" fmla="*/ 140677 h 888508"/>
              <a:gd name="connsiteX11" fmla="*/ 436098 w 2869809"/>
              <a:gd name="connsiteY11" fmla="*/ 239150 h 888508"/>
              <a:gd name="connsiteX12" fmla="*/ 422031 w 2869809"/>
              <a:gd name="connsiteY12" fmla="*/ 323557 h 888508"/>
              <a:gd name="connsiteX13" fmla="*/ 508771 w 2869809"/>
              <a:gd name="connsiteY13" fmla="*/ 638976 h 888508"/>
              <a:gd name="connsiteX14" fmla="*/ 640048 w 2869809"/>
              <a:gd name="connsiteY14" fmla="*/ 829426 h 888508"/>
              <a:gd name="connsiteX15" fmla="*/ 675249 w 2869809"/>
              <a:gd name="connsiteY15" fmla="*/ 886264 h 888508"/>
              <a:gd name="connsiteX16" fmla="*/ 885066 w 2869809"/>
              <a:gd name="connsiteY16" fmla="*/ 873396 h 888508"/>
              <a:gd name="connsiteX17" fmla="*/ 1168186 w 2869809"/>
              <a:gd name="connsiteY17" fmla="*/ 838825 h 888508"/>
              <a:gd name="connsiteX18" fmla="*/ 1335231 w 2869809"/>
              <a:gd name="connsiteY18" fmla="*/ 779022 h 888508"/>
              <a:gd name="connsiteX19" fmla="*/ 1420837 w 2869809"/>
              <a:gd name="connsiteY19" fmla="*/ 703384 h 888508"/>
              <a:gd name="connsiteX20" fmla="*/ 1519311 w 2869809"/>
              <a:gd name="connsiteY20" fmla="*/ 534572 h 888508"/>
              <a:gd name="connsiteX21" fmla="*/ 1547446 w 2869809"/>
              <a:gd name="connsiteY21" fmla="*/ 422030 h 888508"/>
              <a:gd name="connsiteX22" fmla="*/ 1491175 w 2869809"/>
              <a:gd name="connsiteY22" fmla="*/ 196947 h 888508"/>
              <a:gd name="connsiteX23" fmla="*/ 1448972 w 2869809"/>
              <a:gd name="connsiteY23" fmla="*/ 182880 h 888508"/>
              <a:gd name="connsiteX24" fmla="*/ 1392701 w 2869809"/>
              <a:gd name="connsiteY24" fmla="*/ 211015 h 888508"/>
              <a:gd name="connsiteX25" fmla="*/ 1350498 w 2869809"/>
              <a:gd name="connsiteY25" fmla="*/ 337624 h 888508"/>
              <a:gd name="connsiteX26" fmla="*/ 1364566 w 2869809"/>
              <a:gd name="connsiteY26" fmla="*/ 450166 h 888508"/>
              <a:gd name="connsiteX27" fmla="*/ 1420837 w 2869809"/>
              <a:gd name="connsiteY27" fmla="*/ 534572 h 888508"/>
              <a:gd name="connsiteX28" fmla="*/ 1547446 w 2869809"/>
              <a:gd name="connsiteY28" fmla="*/ 576775 h 888508"/>
              <a:gd name="connsiteX29" fmla="*/ 1871003 w 2869809"/>
              <a:gd name="connsiteY29" fmla="*/ 562707 h 888508"/>
              <a:gd name="connsiteX30" fmla="*/ 2025747 w 2869809"/>
              <a:gd name="connsiteY30" fmla="*/ 534572 h 888508"/>
              <a:gd name="connsiteX31" fmla="*/ 2096086 w 2869809"/>
              <a:gd name="connsiteY31" fmla="*/ 506437 h 888508"/>
              <a:gd name="connsiteX32" fmla="*/ 2152357 w 2869809"/>
              <a:gd name="connsiteY32" fmla="*/ 492369 h 888508"/>
              <a:gd name="connsiteX33" fmla="*/ 2194560 w 2869809"/>
              <a:gd name="connsiteY33" fmla="*/ 478301 h 888508"/>
              <a:gd name="connsiteX34" fmla="*/ 2363372 w 2869809"/>
              <a:gd name="connsiteY34" fmla="*/ 379827 h 888508"/>
              <a:gd name="connsiteX35" fmla="*/ 2869809 w 2869809"/>
              <a:gd name="connsiteY35" fmla="*/ 365760 h 888508"/>
              <a:gd name="connsiteX0" fmla="*/ 0 w 2869809"/>
              <a:gd name="connsiteY0" fmla="*/ 604910 h 881564"/>
              <a:gd name="connsiteX1" fmla="*/ 478301 w 2869809"/>
              <a:gd name="connsiteY1" fmla="*/ 576775 h 881564"/>
              <a:gd name="connsiteX2" fmla="*/ 590843 w 2869809"/>
              <a:gd name="connsiteY2" fmla="*/ 548640 h 881564"/>
              <a:gd name="connsiteX3" fmla="*/ 661181 w 2869809"/>
              <a:gd name="connsiteY3" fmla="*/ 520504 h 881564"/>
              <a:gd name="connsiteX4" fmla="*/ 773723 w 2869809"/>
              <a:gd name="connsiteY4" fmla="*/ 422030 h 881564"/>
              <a:gd name="connsiteX5" fmla="*/ 829994 w 2869809"/>
              <a:gd name="connsiteY5" fmla="*/ 309489 h 881564"/>
              <a:gd name="connsiteX6" fmla="*/ 801858 w 2869809"/>
              <a:gd name="connsiteY6" fmla="*/ 126609 h 881564"/>
              <a:gd name="connsiteX7" fmla="*/ 647114 w 2869809"/>
              <a:gd name="connsiteY7" fmla="*/ 0 h 881564"/>
              <a:gd name="connsiteX8" fmla="*/ 506437 w 2869809"/>
              <a:gd name="connsiteY8" fmla="*/ 28135 h 881564"/>
              <a:gd name="connsiteX9" fmla="*/ 492369 w 2869809"/>
              <a:gd name="connsiteY9" fmla="*/ 70338 h 881564"/>
              <a:gd name="connsiteX10" fmla="*/ 450166 w 2869809"/>
              <a:gd name="connsiteY10" fmla="*/ 140677 h 881564"/>
              <a:gd name="connsiteX11" fmla="*/ 436098 w 2869809"/>
              <a:gd name="connsiteY11" fmla="*/ 239150 h 881564"/>
              <a:gd name="connsiteX12" fmla="*/ 422031 w 2869809"/>
              <a:gd name="connsiteY12" fmla="*/ 323557 h 881564"/>
              <a:gd name="connsiteX13" fmla="*/ 508771 w 2869809"/>
              <a:gd name="connsiteY13" fmla="*/ 638976 h 881564"/>
              <a:gd name="connsiteX14" fmla="*/ 640048 w 2869809"/>
              <a:gd name="connsiteY14" fmla="*/ 829426 h 881564"/>
              <a:gd name="connsiteX15" fmla="*/ 749057 w 2869809"/>
              <a:gd name="connsiteY15" fmla="*/ 878063 h 881564"/>
              <a:gd name="connsiteX16" fmla="*/ 885066 w 2869809"/>
              <a:gd name="connsiteY16" fmla="*/ 873396 h 881564"/>
              <a:gd name="connsiteX17" fmla="*/ 1168186 w 2869809"/>
              <a:gd name="connsiteY17" fmla="*/ 838825 h 881564"/>
              <a:gd name="connsiteX18" fmla="*/ 1335231 w 2869809"/>
              <a:gd name="connsiteY18" fmla="*/ 779022 h 881564"/>
              <a:gd name="connsiteX19" fmla="*/ 1420837 w 2869809"/>
              <a:gd name="connsiteY19" fmla="*/ 703384 h 881564"/>
              <a:gd name="connsiteX20" fmla="*/ 1519311 w 2869809"/>
              <a:gd name="connsiteY20" fmla="*/ 534572 h 881564"/>
              <a:gd name="connsiteX21" fmla="*/ 1547446 w 2869809"/>
              <a:gd name="connsiteY21" fmla="*/ 422030 h 881564"/>
              <a:gd name="connsiteX22" fmla="*/ 1491175 w 2869809"/>
              <a:gd name="connsiteY22" fmla="*/ 196947 h 881564"/>
              <a:gd name="connsiteX23" fmla="*/ 1448972 w 2869809"/>
              <a:gd name="connsiteY23" fmla="*/ 182880 h 881564"/>
              <a:gd name="connsiteX24" fmla="*/ 1392701 w 2869809"/>
              <a:gd name="connsiteY24" fmla="*/ 211015 h 881564"/>
              <a:gd name="connsiteX25" fmla="*/ 1350498 w 2869809"/>
              <a:gd name="connsiteY25" fmla="*/ 337624 h 881564"/>
              <a:gd name="connsiteX26" fmla="*/ 1364566 w 2869809"/>
              <a:gd name="connsiteY26" fmla="*/ 450166 h 881564"/>
              <a:gd name="connsiteX27" fmla="*/ 1420837 w 2869809"/>
              <a:gd name="connsiteY27" fmla="*/ 534572 h 881564"/>
              <a:gd name="connsiteX28" fmla="*/ 1547446 w 2869809"/>
              <a:gd name="connsiteY28" fmla="*/ 576775 h 881564"/>
              <a:gd name="connsiteX29" fmla="*/ 1871003 w 2869809"/>
              <a:gd name="connsiteY29" fmla="*/ 562707 h 881564"/>
              <a:gd name="connsiteX30" fmla="*/ 2025747 w 2869809"/>
              <a:gd name="connsiteY30" fmla="*/ 534572 h 881564"/>
              <a:gd name="connsiteX31" fmla="*/ 2096086 w 2869809"/>
              <a:gd name="connsiteY31" fmla="*/ 506437 h 881564"/>
              <a:gd name="connsiteX32" fmla="*/ 2152357 w 2869809"/>
              <a:gd name="connsiteY32" fmla="*/ 492369 h 881564"/>
              <a:gd name="connsiteX33" fmla="*/ 2194560 w 2869809"/>
              <a:gd name="connsiteY33" fmla="*/ 478301 h 881564"/>
              <a:gd name="connsiteX34" fmla="*/ 2363372 w 2869809"/>
              <a:gd name="connsiteY34" fmla="*/ 379827 h 881564"/>
              <a:gd name="connsiteX35" fmla="*/ 2869809 w 2869809"/>
              <a:gd name="connsiteY35" fmla="*/ 365760 h 881564"/>
              <a:gd name="connsiteX0" fmla="*/ 0 w 2869809"/>
              <a:gd name="connsiteY0" fmla="*/ 604910 h 888714"/>
              <a:gd name="connsiteX1" fmla="*/ 478301 w 2869809"/>
              <a:gd name="connsiteY1" fmla="*/ 576775 h 888714"/>
              <a:gd name="connsiteX2" fmla="*/ 590843 w 2869809"/>
              <a:gd name="connsiteY2" fmla="*/ 548640 h 888714"/>
              <a:gd name="connsiteX3" fmla="*/ 661181 w 2869809"/>
              <a:gd name="connsiteY3" fmla="*/ 520504 h 888714"/>
              <a:gd name="connsiteX4" fmla="*/ 773723 w 2869809"/>
              <a:gd name="connsiteY4" fmla="*/ 422030 h 888714"/>
              <a:gd name="connsiteX5" fmla="*/ 829994 w 2869809"/>
              <a:gd name="connsiteY5" fmla="*/ 309489 h 888714"/>
              <a:gd name="connsiteX6" fmla="*/ 801858 w 2869809"/>
              <a:gd name="connsiteY6" fmla="*/ 126609 h 888714"/>
              <a:gd name="connsiteX7" fmla="*/ 647114 w 2869809"/>
              <a:gd name="connsiteY7" fmla="*/ 0 h 888714"/>
              <a:gd name="connsiteX8" fmla="*/ 506437 w 2869809"/>
              <a:gd name="connsiteY8" fmla="*/ 28135 h 888714"/>
              <a:gd name="connsiteX9" fmla="*/ 492369 w 2869809"/>
              <a:gd name="connsiteY9" fmla="*/ 70338 h 888714"/>
              <a:gd name="connsiteX10" fmla="*/ 450166 w 2869809"/>
              <a:gd name="connsiteY10" fmla="*/ 140677 h 888714"/>
              <a:gd name="connsiteX11" fmla="*/ 436098 w 2869809"/>
              <a:gd name="connsiteY11" fmla="*/ 239150 h 888714"/>
              <a:gd name="connsiteX12" fmla="*/ 422031 w 2869809"/>
              <a:gd name="connsiteY12" fmla="*/ 323557 h 888714"/>
              <a:gd name="connsiteX13" fmla="*/ 508771 w 2869809"/>
              <a:gd name="connsiteY13" fmla="*/ 638976 h 888714"/>
              <a:gd name="connsiteX14" fmla="*/ 640048 w 2869809"/>
              <a:gd name="connsiteY14" fmla="*/ 829426 h 888714"/>
              <a:gd name="connsiteX15" fmla="*/ 749057 w 2869809"/>
              <a:gd name="connsiteY15" fmla="*/ 878063 h 888714"/>
              <a:gd name="connsiteX16" fmla="*/ 913769 w 2869809"/>
              <a:gd name="connsiteY16" fmla="*/ 885697 h 888714"/>
              <a:gd name="connsiteX17" fmla="*/ 1168186 w 2869809"/>
              <a:gd name="connsiteY17" fmla="*/ 838825 h 888714"/>
              <a:gd name="connsiteX18" fmla="*/ 1335231 w 2869809"/>
              <a:gd name="connsiteY18" fmla="*/ 779022 h 888714"/>
              <a:gd name="connsiteX19" fmla="*/ 1420837 w 2869809"/>
              <a:gd name="connsiteY19" fmla="*/ 703384 h 888714"/>
              <a:gd name="connsiteX20" fmla="*/ 1519311 w 2869809"/>
              <a:gd name="connsiteY20" fmla="*/ 534572 h 888714"/>
              <a:gd name="connsiteX21" fmla="*/ 1547446 w 2869809"/>
              <a:gd name="connsiteY21" fmla="*/ 422030 h 888714"/>
              <a:gd name="connsiteX22" fmla="*/ 1491175 w 2869809"/>
              <a:gd name="connsiteY22" fmla="*/ 196947 h 888714"/>
              <a:gd name="connsiteX23" fmla="*/ 1448972 w 2869809"/>
              <a:gd name="connsiteY23" fmla="*/ 182880 h 888714"/>
              <a:gd name="connsiteX24" fmla="*/ 1392701 w 2869809"/>
              <a:gd name="connsiteY24" fmla="*/ 211015 h 888714"/>
              <a:gd name="connsiteX25" fmla="*/ 1350498 w 2869809"/>
              <a:gd name="connsiteY25" fmla="*/ 337624 h 888714"/>
              <a:gd name="connsiteX26" fmla="*/ 1364566 w 2869809"/>
              <a:gd name="connsiteY26" fmla="*/ 450166 h 888714"/>
              <a:gd name="connsiteX27" fmla="*/ 1420837 w 2869809"/>
              <a:gd name="connsiteY27" fmla="*/ 534572 h 888714"/>
              <a:gd name="connsiteX28" fmla="*/ 1547446 w 2869809"/>
              <a:gd name="connsiteY28" fmla="*/ 576775 h 888714"/>
              <a:gd name="connsiteX29" fmla="*/ 1871003 w 2869809"/>
              <a:gd name="connsiteY29" fmla="*/ 562707 h 888714"/>
              <a:gd name="connsiteX30" fmla="*/ 2025747 w 2869809"/>
              <a:gd name="connsiteY30" fmla="*/ 534572 h 888714"/>
              <a:gd name="connsiteX31" fmla="*/ 2096086 w 2869809"/>
              <a:gd name="connsiteY31" fmla="*/ 506437 h 888714"/>
              <a:gd name="connsiteX32" fmla="*/ 2152357 w 2869809"/>
              <a:gd name="connsiteY32" fmla="*/ 492369 h 888714"/>
              <a:gd name="connsiteX33" fmla="*/ 2194560 w 2869809"/>
              <a:gd name="connsiteY33" fmla="*/ 478301 h 888714"/>
              <a:gd name="connsiteX34" fmla="*/ 2363372 w 2869809"/>
              <a:gd name="connsiteY34" fmla="*/ 379827 h 888714"/>
              <a:gd name="connsiteX35" fmla="*/ 2869809 w 2869809"/>
              <a:gd name="connsiteY35" fmla="*/ 365760 h 888714"/>
              <a:gd name="connsiteX0" fmla="*/ 0 w 2869809"/>
              <a:gd name="connsiteY0" fmla="*/ 609498 h 893302"/>
              <a:gd name="connsiteX1" fmla="*/ 478301 w 2869809"/>
              <a:gd name="connsiteY1" fmla="*/ 581363 h 893302"/>
              <a:gd name="connsiteX2" fmla="*/ 590843 w 2869809"/>
              <a:gd name="connsiteY2" fmla="*/ 553228 h 893302"/>
              <a:gd name="connsiteX3" fmla="*/ 661181 w 2869809"/>
              <a:gd name="connsiteY3" fmla="*/ 525092 h 893302"/>
              <a:gd name="connsiteX4" fmla="*/ 773723 w 2869809"/>
              <a:gd name="connsiteY4" fmla="*/ 426618 h 893302"/>
              <a:gd name="connsiteX5" fmla="*/ 829994 w 2869809"/>
              <a:gd name="connsiteY5" fmla="*/ 314077 h 893302"/>
              <a:gd name="connsiteX6" fmla="*/ 801858 w 2869809"/>
              <a:gd name="connsiteY6" fmla="*/ 131197 h 893302"/>
              <a:gd name="connsiteX7" fmla="*/ 647114 w 2869809"/>
              <a:gd name="connsiteY7" fmla="*/ 4588 h 893302"/>
              <a:gd name="connsiteX8" fmla="*/ 535140 w 2869809"/>
              <a:gd name="connsiteY8" fmla="*/ 36824 h 893302"/>
              <a:gd name="connsiteX9" fmla="*/ 492369 w 2869809"/>
              <a:gd name="connsiteY9" fmla="*/ 74926 h 893302"/>
              <a:gd name="connsiteX10" fmla="*/ 450166 w 2869809"/>
              <a:gd name="connsiteY10" fmla="*/ 145265 h 893302"/>
              <a:gd name="connsiteX11" fmla="*/ 436098 w 2869809"/>
              <a:gd name="connsiteY11" fmla="*/ 243738 h 893302"/>
              <a:gd name="connsiteX12" fmla="*/ 422031 w 2869809"/>
              <a:gd name="connsiteY12" fmla="*/ 328145 h 893302"/>
              <a:gd name="connsiteX13" fmla="*/ 508771 w 2869809"/>
              <a:gd name="connsiteY13" fmla="*/ 643564 h 893302"/>
              <a:gd name="connsiteX14" fmla="*/ 640048 w 2869809"/>
              <a:gd name="connsiteY14" fmla="*/ 834014 h 893302"/>
              <a:gd name="connsiteX15" fmla="*/ 749057 w 2869809"/>
              <a:gd name="connsiteY15" fmla="*/ 882651 h 893302"/>
              <a:gd name="connsiteX16" fmla="*/ 913769 w 2869809"/>
              <a:gd name="connsiteY16" fmla="*/ 890285 h 893302"/>
              <a:gd name="connsiteX17" fmla="*/ 1168186 w 2869809"/>
              <a:gd name="connsiteY17" fmla="*/ 843413 h 893302"/>
              <a:gd name="connsiteX18" fmla="*/ 1335231 w 2869809"/>
              <a:gd name="connsiteY18" fmla="*/ 783610 h 893302"/>
              <a:gd name="connsiteX19" fmla="*/ 1420837 w 2869809"/>
              <a:gd name="connsiteY19" fmla="*/ 707972 h 893302"/>
              <a:gd name="connsiteX20" fmla="*/ 1519311 w 2869809"/>
              <a:gd name="connsiteY20" fmla="*/ 539160 h 893302"/>
              <a:gd name="connsiteX21" fmla="*/ 1547446 w 2869809"/>
              <a:gd name="connsiteY21" fmla="*/ 426618 h 893302"/>
              <a:gd name="connsiteX22" fmla="*/ 1491175 w 2869809"/>
              <a:gd name="connsiteY22" fmla="*/ 201535 h 893302"/>
              <a:gd name="connsiteX23" fmla="*/ 1448972 w 2869809"/>
              <a:gd name="connsiteY23" fmla="*/ 187468 h 893302"/>
              <a:gd name="connsiteX24" fmla="*/ 1392701 w 2869809"/>
              <a:gd name="connsiteY24" fmla="*/ 215603 h 893302"/>
              <a:gd name="connsiteX25" fmla="*/ 1350498 w 2869809"/>
              <a:gd name="connsiteY25" fmla="*/ 342212 h 893302"/>
              <a:gd name="connsiteX26" fmla="*/ 1364566 w 2869809"/>
              <a:gd name="connsiteY26" fmla="*/ 454754 h 893302"/>
              <a:gd name="connsiteX27" fmla="*/ 1420837 w 2869809"/>
              <a:gd name="connsiteY27" fmla="*/ 539160 h 893302"/>
              <a:gd name="connsiteX28" fmla="*/ 1547446 w 2869809"/>
              <a:gd name="connsiteY28" fmla="*/ 581363 h 893302"/>
              <a:gd name="connsiteX29" fmla="*/ 1871003 w 2869809"/>
              <a:gd name="connsiteY29" fmla="*/ 567295 h 893302"/>
              <a:gd name="connsiteX30" fmla="*/ 2025747 w 2869809"/>
              <a:gd name="connsiteY30" fmla="*/ 539160 h 893302"/>
              <a:gd name="connsiteX31" fmla="*/ 2096086 w 2869809"/>
              <a:gd name="connsiteY31" fmla="*/ 511025 h 893302"/>
              <a:gd name="connsiteX32" fmla="*/ 2152357 w 2869809"/>
              <a:gd name="connsiteY32" fmla="*/ 496957 h 893302"/>
              <a:gd name="connsiteX33" fmla="*/ 2194560 w 2869809"/>
              <a:gd name="connsiteY33" fmla="*/ 482889 h 893302"/>
              <a:gd name="connsiteX34" fmla="*/ 2363372 w 2869809"/>
              <a:gd name="connsiteY34" fmla="*/ 384415 h 893302"/>
              <a:gd name="connsiteX35" fmla="*/ 2869809 w 2869809"/>
              <a:gd name="connsiteY35" fmla="*/ 370348 h 893302"/>
              <a:gd name="connsiteX0" fmla="*/ 0 w 2869809"/>
              <a:gd name="connsiteY0" fmla="*/ 609498 h 896545"/>
              <a:gd name="connsiteX1" fmla="*/ 478301 w 2869809"/>
              <a:gd name="connsiteY1" fmla="*/ 581363 h 896545"/>
              <a:gd name="connsiteX2" fmla="*/ 590843 w 2869809"/>
              <a:gd name="connsiteY2" fmla="*/ 553228 h 896545"/>
              <a:gd name="connsiteX3" fmla="*/ 661181 w 2869809"/>
              <a:gd name="connsiteY3" fmla="*/ 525092 h 896545"/>
              <a:gd name="connsiteX4" fmla="*/ 773723 w 2869809"/>
              <a:gd name="connsiteY4" fmla="*/ 426618 h 896545"/>
              <a:gd name="connsiteX5" fmla="*/ 829994 w 2869809"/>
              <a:gd name="connsiteY5" fmla="*/ 314077 h 896545"/>
              <a:gd name="connsiteX6" fmla="*/ 801858 w 2869809"/>
              <a:gd name="connsiteY6" fmla="*/ 131197 h 896545"/>
              <a:gd name="connsiteX7" fmla="*/ 647114 w 2869809"/>
              <a:gd name="connsiteY7" fmla="*/ 4588 h 896545"/>
              <a:gd name="connsiteX8" fmla="*/ 535140 w 2869809"/>
              <a:gd name="connsiteY8" fmla="*/ 36824 h 896545"/>
              <a:gd name="connsiteX9" fmla="*/ 492369 w 2869809"/>
              <a:gd name="connsiteY9" fmla="*/ 74926 h 896545"/>
              <a:gd name="connsiteX10" fmla="*/ 450166 w 2869809"/>
              <a:gd name="connsiteY10" fmla="*/ 145265 h 896545"/>
              <a:gd name="connsiteX11" fmla="*/ 436098 w 2869809"/>
              <a:gd name="connsiteY11" fmla="*/ 243738 h 896545"/>
              <a:gd name="connsiteX12" fmla="*/ 422031 w 2869809"/>
              <a:gd name="connsiteY12" fmla="*/ 328145 h 896545"/>
              <a:gd name="connsiteX13" fmla="*/ 508771 w 2869809"/>
              <a:gd name="connsiteY13" fmla="*/ 643564 h 896545"/>
              <a:gd name="connsiteX14" fmla="*/ 623646 w 2869809"/>
              <a:gd name="connsiteY14" fmla="*/ 768406 h 896545"/>
              <a:gd name="connsiteX15" fmla="*/ 749057 w 2869809"/>
              <a:gd name="connsiteY15" fmla="*/ 882651 h 896545"/>
              <a:gd name="connsiteX16" fmla="*/ 913769 w 2869809"/>
              <a:gd name="connsiteY16" fmla="*/ 890285 h 896545"/>
              <a:gd name="connsiteX17" fmla="*/ 1168186 w 2869809"/>
              <a:gd name="connsiteY17" fmla="*/ 843413 h 896545"/>
              <a:gd name="connsiteX18" fmla="*/ 1335231 w 2869809"/>
              <a:gd name="connsiteY18" fmla="*/ 783610 h 896545"/>
              <a:gd name="connsiteX19" fmla="*/ 1420837 w 2869809"/>
              <a:gd name="connsiteY19" fmla="*/ 707972 h 896545"/>
              <a:gd name="connsiteX20" fmla="*/ 1519311 w 2869809"/>
              <a:gd name="connsiteY20" fmla="*/ 539160 h 896545"/>
              <a:gd name="connsiteX21" fmla="*/ 1547446 w 2869809"/>
              <a:gd name="connsiteY21" fmla="*/ 426618 h 896545"/>
              <a:gd name="connsiteX22" fmla="*/ 1491175 w 2869809"/>
              <a:gd name="connsiteY22" fmla="*/ 201535 h 896545"/>
              <a:gd name="connsiteX23" fmla="*/ 1448972 w 2869809"/>
              <a:gd name="connsiteY23" fmla="*/ 187468 h 896545"/>
              <a:gd name="connsiteX24" fmla="*/ 1392701 w 2869809"/>
              <a:gd name="connsiteY24" fmla="*/ 215603 h 896545"/>
              <a:gd name="connsiteX25" fmla="*/ 1350498 w 2869809"/>
              <a:gd name="connsiteY25" fmla="*/ 342212 h 896545"/>
              <a:gd name="connsiteX26" fmla="*/ 1364566 w 2869809"/>
              <a:gd name="connsiteY26" fmla="*/ 454754 h 896545"/>
              <a:gd name="connsiteX27" fmla="*/ 1420837 w 2869809"/>
              <a:gd name="connsiteY27" fmla="*/ 539160 h 896545"/>
              <a:gd name="connsiteX28" fmla="*/ 1547446 w 2869809"/>
              <a:gd name="connsiteY28" fmla="*/ 581363 h 896545"/>
              <a:gd name="connsiteX29" fmla="*/ 1871003 w 2869809"/>
              <a:gd name="connsiteY29" fmla="*/ 567295 h 896545"/>
              <a:gd name="connsiteX30" fmla="*/ 2025747 w 2869809"/>
              <a:gd name="connsiteY30" fmla="*/ 539160 h 896545"/>
              <a:gd name="connsiteX31" fmla="*/ 2096086 w 2869809"/>
              <a:gd name="connsiteY31" fmla="*/ 511025 h 896545"/>
              <a:gd name="connsiteX32" fmla="*/ 2152357 w 2869809"/>
              <a:gd name="connsiteY32" fmla="*/ 496957 h 896545"/>
              <a:gd name="connsiteX33" fmla="*/ 2194560 w 2869809"/>
              <a:gd name="connsiteY33" fmla="*/ 482889 h 896545"/>
              <a:gd name="connsiteX34" fmla="*/ 2363372 w 2869809"/>
              <a:gd name="connsiteY34" fmla="*/ 384415 h 896545"/>
              <a:gd name="connsiteX35" fmla="*/ 2869809 w 2869809"/>
              <a:gd name="connsiteY35" fmla="*/ 370348 h 896545"/>
              <a:gd name="connsiteX0" fmla="*/ 0 w 2869809"/>
              <a:gd name="connsiteY0" fmla="*/ 609498 h 890324"/>
              <a:gd name="connsiteX1" fmla="*/ 478301 w 2869809"/>
              <a:gd name="connsiteY1" fmla="*/ 581363 h 890324"/>
              <a:gd name="connsiteX2" fmla="*/ 590843 w 2869809"/>
              <a:gd name="connsiteY2" fmla="*/ 553228 h 890324"/>
              <a:gd name="connsiteX3" fmla="*/ 661181 w 2869809"/>
              <a:gd name="connsiteY3" fmla="*/ 525092 h 890324"/>
              <a:gd name="connsiteX4" fmla="*/ 773723 w 2869809"/>
              <a:gd name="connsiteY4" fmla="*/ 426618 h 890324"/>
              <a:gd name="connsiteX5" fmla="*/ 829994 w 2869809"/>
              <a:gd name="connsiteY5" fmla="*/ 314077 h 890324"/>
              <a:gd name="connsiteX6" fmla="*/ 801858 w 2869809"/>
              <a:gd name="connsiteY6" fmla="*/ 131197 h 890324"/>
              <a:gd name="connsiteX7" fmla="*/ 647114 w 2869809"/>
              <a:gd name="connsiteY7" fmla="*/ 4588 h 890324"/>
              <a:gd name="connsiteX8" fmla="*/ 535140 w 2869809"/>
              <a:gd name="connsiteY8" fmla="*/ 36824 h 890324"/>
              <a:gd name="connsiteX9" fmla="*/ 492369 w 2869809"/>
              <a:gd name="connsiteY9" fmla="*/ 74926 h 890324"/>
              <a:gd name="connsiteX10" fmla="*/ 450166 w 2869809"/>
              <a:gd name="connsiteY10" fmla="*/ 145265 h 890324"/>
              <a:gd name="connsiteX11" fmla="*/ 436098 w 2869809"/>
              <a:gd name="connsiteY11" fmla="*/ 243738 h 890324"/>
              <a:gd name="connsiteX12" fmla="*/ 422031 w 2869809"/>
              <a:gd name="connsiteY12" fmla="*/ 328145 h 890324"/>
              <a:gd name="connsiteX13" fmla="*/ 508771 w 2869809"/>
              <a:gd name="connsiteY13" fmla="*/ 643564 h 890324"/>
              <a:gd name="connsiteX14" fmla="*/ 623646 w 2869809"/>
              <a:gd name="connsiteY14" fmla="*/ 768406 h 890324"/>
              <a:gd name="connsiteX15" fmla="*/ 777760 w 2869809"/>
              <a:gd name="connsiteY15" fmla="*/ 849847 h 890324"/>
              <a:gd name="connsiteX16" fmla="*/ 913769 w 2869809"/>
              <a:gd name="connsiteY16" fmla="*/ 890285 h 890324"/>
              <a:gd name="connsiteX17" fmla="*/ 1168186 w 2869809"/>
              <a:gd name="connsiteY17" fmla="*/ 843413 h 890324"/>
              <a:gd name="connsiteX18" fmla="*/ 1335231 w 2869809"/>
              <a:gd name="connsiteY18" fmla="*/ 783610 h 890324"/>
              <a:gd name="connsiteX19" fmla="*/ 1420837 w 2869809"/>
              <a:gd name="connsiteY19" fmla="*/ 707972 h 890324"/>
              <a:gd name="connsiteX20" fmla="*/ 1519311 w 2869809"/>
              <a:gd name="connsiteY20" fmla="*/ 539160 h 890324"/>
              <a:gd name="connsiteX21" fmla="*/ 1547446 w 2869809"/>
              <a:gd name="connsiteY21" fmla="*/ 426618 h 890324"/>
              <a:gd name="connsiteX22" fmla="*/ 1491175 w 2869809"/>
              <a:gd name="connsiteY22" fmla="*/ 201535 h 890324"/>
              <a:gd name="connsiteX23" fmla="*/ 1448972 w 2869809"/>
              <a:gd name="connsiteY23" fmla="*/ 187468 h 890324"/>
              <a:gd name="connsiteX24" fmla="*/ 1392701 w 2869809"/>
              <a:gd name="connsiteY24" fmla="*/ 215603 h 890324"/>
              <a:gd name="connsiteX25" fmla="*/ 1350498 w 2869809"/>
              <a:gd name="connsiteY25" fmla="*/ 342212 h 890324"/>
              <a:gd name="connsiteX26" fmla="*/ 1364566 w 2869809"/>
              <a:gd name="connsiteY26" fmla="*/ 454754 h 890324"/>
              <a:gd name="connsiteX27" fmla="*/ 1420837 w 2869809"/>
              <a:gd name="connsiteY27" fmla="*/ 539160 h 890324"/>
              <a:gd name="connsiteX28" fmla="*/ 1547446 w 2869809"/>
              <a:gd name="connsiteY28" fmla="*/ 581363 h 890324"/>
              <a:gd name="connsiteX29" fmla="*/ 1871003 w 2869809"/>
              <a:gd name="connsiteY29" fmla="*/ 567295 h 890324"/>
              <a:gd name="connsiteX30" fmla="*/ 2025747 w 2869809"/>
              <a:gd name="connsiteY30" fmla="*/ 539160 h 890324"/>
              <a:gd name="connsiteX31" fmla="*/ 2096086 w 2869809"/>
              <a:gd name="connsiteY31" fmla="*/ 511025 h 890324"/>
              <a:gd name="connsiteX32" fmla="*/ 2152357 w 2869809"/>
              <a:gd name="connsiteY32" fmla="*/ 496957 h 890324"/>
              <a:gd name="connsiteX33" fmla="*/ 2194560 w 2869809"/>
              <a:gd name="connsiteY33" fmla="*/ 482889 h 890324"/>
              <a:gd name="connsiteX34" fmla="*/ 2363372 w 2869809"/>
              <a:gd name="connsiteY34" fmla="*/ 384415 h 890324"/>
              <a:gd name="connsiteX35" fmla="*/ 2869809 w 2869809"/>
              <a:gd name="connsiteY35" fmla="*/ 370348 h 890324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39160 h 866009"/>
              <a:gd name="connsiteX31" fmla="*/ 2096086 w 2869809"/>
              <a:gd name="connsiteY31" fmla="*/ 511025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39160 h 866009"/>
              <a:gd name="connsiteX31" fmla="*/ 2112487 w 2869809"/>
              <a:gd name="connsiteY31" fmla="*/ 54792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63763 h 866009"/>
              <a:gd name="connsiteX31" fmla="*/ 2112487 w 2869809"/>
              <a:gd name="connsiteY31" fmla="*/ 54792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63763 h 866009"/>
              <a:gd name="connsiteX31" fmla="*/ 2096085 w 2869809"/>
              <a:gd name="connsiteY31" fmla="*/ 531527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09345 w 2869809"/>
              <a:gd name="connsiteY30" fmla="*/ 551462 h 866009"/>
              <a:gd name="connsiteX31" fmla="*/ 2096085 w 2869809"/>
              <a:gd name="connsiteY31" fmla="*/ 531527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09345 w 2869809"/>
              <a:gd name="connsiteY30" fmla="*/ 551462 h 866009"/>
              <a:gd name="connsiteX31" fmla="*/ 2122211 w 2869809"/>
              <a:gd name="connsiteY31" fmla="*/ 54313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09345 w 2869809"/>
              <a:gd name="connsiteY30" fmla="*/ 586297 h 866009"/>
              <a:gd name="connsiteX31" fmla="*/ 2122211 w 2869809"/>
              <a:gd name="connsiteY31" fmla="*/ 54313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4313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43139 h 866009"/>
              <a:gd name="connsiteX32" fmla="*/ 2198803 w 2869809"/>
              <a:gd name="connsiteY32" fmla="*/ 528888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198803 w 2869809"/>
              <a:gd name="connsiteY32" fmla="*/ 528888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194560 w 2869809"/>
              <a:gd name="connsiteY32" fmla="*/ 482889 h 866009"/>
              <a:gd name="connsiteX33" fmla="*/ 2363372 w 2869809"/>
              <a:gd name="connsiteY33" fmla="*/ 384415 h 866009"/>
              <a:gd name="connsiteX34" fmla="*/ 2869809 w 2869809"/>
              <a:gd name="connsiteY34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232298 w 2869809"/>
              <a:gd name="connsiteY32" fmla="*/ 520626 h 866009"/>
              <a:gd name="connsiteX33" fmla="*/ 2363372 w 2869809"/>
              <a:gd name="connsiteY33" fmla="*/ 384415 h 866009"/>
              <a:gd name="connsiteX34" fmla="*/ 2869809 w 2869809"/>
              <a:gd name="connsiteY34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232298 w 2869809"/>
              <a:gd name="connsiteY32" fmla="*/ 520626 h 866009"/>
              <a:gd name="connsiteX33" fmla="*/ 2412721 w 2869809"/>
              <a:gd name="connsiteY33" fmla="*/ 410540 h 866009"/>
              <a:gd name="connsiteX34" fmla="*/ 2869809 w 2869809"/>
              <a:gd name="connsiteY34" fmla="*/ 370348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09345 w 2861100"/>
              <a:gd name="connsiteY30" fmla="*/ 586297 h 866009"/>
              <a:gd name="connsiteX31" fmla="*/ 2122211 w 2861100"/>
              <a:gd name="connsiteY31" fmla="*/ 566362 h 866009"/>
              <a:gd name="connsiteX32" fmla="*/ 2232298 w 2861100"/>
              <a:gd name="connsiteY32" fmla="*/ 520626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09345 w 2861100"/>
              <a:gd name="connsiteY30" fmla="*/ 586297 h 866009"/>
              <a:gd name="connsiteX31" fmla="*/ 2122211 w 2861100"/>
              <a:gd name="connsiteY31" fmla="*/ 566362 h 866009"/>
              <a:gd name="connsiteX32" fmla="*/ 2246813 w 2861100"/>
              <a:gd name="connsiteY32" fmla="*/ 552557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09345 w 2861100"/>
              <a:gd name="connsiteY30" fmla="*/ 586297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06915 w 2750791"/>
              <a:gd name="connsiteY33" fmla="*/ 45988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06915 w 2750791"/>
              <a:gd name="connsiteY33" fmla="*/ 45988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06915 w 2750791"/>
              <a:gd name="connsiteY33" fmla="*/ 459889 h 866009"/>
              <a:gd name="connsiteX34" fmla="*/ 2750791 w 2750791"/>
              <a:gd name="connsiteY34" fmla="*/ 376154 h 86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750791" h="866009">
                <a:moveTo>
                  <a:pt x="0" y="609498"/>
                </a:moveTo>
                <a:cubicBezTo>
                  <a:pt x="159434" y="600120"/>
                  <a:pt x="319311" y="596505"/>
                  <a:pt x="478301" y="581363"/>
                </a:cubicBezTo>
                <a:cubicBezTo>
                  <a:pt x="516795" y="577697"/>
                  <a:pt x="553884" y="564600"/>
                  <a:pt x="590843" y="553228"/>
                </a:cubicBezTo>
                <a:cubicBezTo>
                  <a:pt x="614979" y="545802"/>
                  <a:pt x="639107" y="537356"/>
                  <a:pt x="661181" y="525092"/>
                </a:cubicBezTo>
                <a:cubicBezTo>
                  <a:pt x="692841" y="507503"/>
                  <a:pt x="752726" y="453614"/>
                  <a:pt x="773723" y="426618"/>
                </a:cubicBezTo>
                <a:cubicBezTo>
                  <a:pt x="812481" y="376786"/>
                  <a:pt x="813285" y="364202"/>
                  <a:pt x="829994" y="314077"/>
                </a:cubicBezTo>
                <a:cubicBezTo>
                  <a:pt x="820615" y="253117"/>
                  <a:pt x="827168" y="187442"/>
                  <a:pt x="801858" y="131197"/>
                </a:cubicBezTo>
                <a:cubicBezTo>
                  <a:pt x="768964" y="58099"/>
                  <a:pt x="691567" y="20317"/>
                  <a:pt x="647114" y="4588"/>
                </a:cubicBezTo>
                <a:cubicBezTo>
                  <a:pt x="602661" y="-11141"/>
                  <a:pt x="578675" y="17036"/>
                  <a:pt x="535140" y="36824"/>
                </a:cubicBezTo>
                <a:cubicBezTo>
                  <a:pt x="521640" y="42960"/>
                  <a:pt x="506531" y="56853"/>
                  <a:pt x="492369" y="74926"/>
                </a:cubicBezTo>
                <a:cubicBezTo>
                  <a:pt x="478207" y="93000"/>
                  <a:pt x="464234" y="121819"/>
                  <a:pt x="450166" y="145265"/>
                </a:cubicBezTo>
                <a:cubicBezTo>
                  <a:pt x="445477" y="178089"/>
                  <a:pt x="441140" y="210966"/>
                  <a:pt x="436098" y="243738"/>
                </a:cubicBezTo>
                <a:cubicBezTo>
                  <a:pt x="431761" y="271930"/>
                  <a:pt x="409919" y="261507"/>
                  <a:pt x="422031" y="328145"/>
                </a:cubicBezTo>
                <a:cubicBezTo>
                  <a:pt x="434143" y="394783"/>
                  <a:pt x="475169" y="570187"/>
                  <a:pt x="508771" y="643564"/>
                </a:cubicBezTo>
                <a:cubicBezTo>
                  <a:pt x="542373" y="716941"/>
                  <a:pt x="578815" y="734026"/>
                  <a:pt x="623646" y="768406"/>
                </a:cubicBezTo>
                <a:cubicBezTo>
                  <a:pt x="668478" y="802787"/>
                  <a:pt x="725306" y="833634"/>
                  <a:pt x="777760" y="849847"/>
                </a:cubicBezTo>
                <a:cubicBezTo>
                  <a:pt x="830214" y="866060"/>
                  <a:pt x="873300" y="866754"/>
                  <a:pt x="938371" y="865682"/>
                </a:cubicBezTo>
                <a:cubicBezTo>
                  <a:pt x="1003442" y="864610"/>
                  <a:pt x="1102043" y="857092"/>
                  <a:pt x="1168186" y="843413"/>
                </a:cubicBezTo>
                <a:cubicBezTo>
                  <a:pt x="1234329" y="829734"/>
                  <a:pt x="1293123" y="806183"/>
                  <a:pt x="1335231" y="783610"/>
                </a:cubicBezTo>
                <a:cubicBezTo>
                  <a:pt x="1377339" y="761037"/>
                  <a:pt x="1390157" y="748714"/>
                  <a:pt x="1420837" y="707972"/>
                </a:cubicBezTo>
                <a:cubicBezTo>
                  <a:pt x="1451517" y="667230"/>
                  <a:pt x="1500861" y="594511"/>
                  <a:pt x="1519311" y="539160"/>
                </a:cubicBezTo>
                <a:cubicBezTo>
                  <a:pt x="1540939" y="474273"/>
                  <a:pt x="1530470" y="511498"/>
                  <a:pt x="1547446" y="426618"/>
                </a:cubicBezTo>
                <a:cubicBezTo>
                  <a:pt x="1538949" y="316155"/>
                  <a:pt x="1574301" y="256952"/>
                  <a:pt x="1491175" y="201535"/>
                </a:cubicBezTo>
                <a:cubicBezTo>
                  <a:pt x="1478837" y="193310"/>
                  <a:pt x="1463040" y="192157"/>
                  <a:pt x="1448972" y="187468"/>
                </a:cubicBezTo>
                <a:cubicBezTo>
                  <a:pt x="1430215" y="196846"/>
                  <a:pt x="1406349" y="199681"/>
                  <a:pt x="1392701" y="215603"/>
                </a:cubicBezTo>
                <a:cubicBezTo>
                  <a:pt x="1374006" y="237414"/>
                  <a:pt x="1357966" y="312342"/>
                  <a:pt x="1350498" y="342212"/>
                </a:cubicBezTo>
                <a:cubicBezTo>
                  <a:pt x="1355187" y="379726"/>
                  <a:pt x="1355397" y="418077"/>
                  <a:pt x="1364566" y="454754"/>
                </a:cubicBezTo>
                <a:cubicBezTo>
                  <a:pt x="1370270" y="477569"/>
                  <a:pt x="1395810" y="524859"/>
                  <a:pt x="1420837" y="539160"/>
                </a:cubicBezTo>
                <a:cubicBezTo>
                  <a:pt x="1462038" y="562703"/>
                  <a:pt x="1472902" y="571836"/>
                  <a:pt x="1547446" y="581363"/>
                </a:cubicBezTo>
                <a:cubicBezTo>
                  <a:pt x="1621990" y="590890"/>
                  <a:pt x="1790633" y="594049"/>
                  <a:pt x="1868100" y="596323"/>
                </a:cubicBezTo>
                <a:cubicBezTo>
                  <a:pt x="1945567" y="598597"/>
                  <a:pt x="1969896" y="596612"/>
                  <a:pt x="2012248" y="595005"/>
                </a:cubicBezTo>
                <a:cubicBezTo>
                  <a:pt x="2054600" y="593398"/>
                  <a:pt x="2083117" y="593757"/>
                  <a:pt x="2122211" y="586682"/>
                </a:cubicBezTo>
                <a:cubicBezTo>
                  <a:pt x="2161305" y="579607"/>
                  <a:pt x="2206619" y="582882"/>
                  <a:pt x="2246813" y="552557"/>
                </a:cubicBezTo>
                <a:cubicBezTo>
                  <a:pt x="2312175" y="512970"/>
                  <a:pt x="2326945" y="498934"/>
                  <a:pt x="2406915" y="459889"/>
                </a:cubicBezTo>
                <a:cubicBezTo>
                  <a:pt x="2490911" y="418878"/>
                  <a:pt x="2586153" y="437114"/>
                  <a:pt x="2750791" y="376154"/>
                </a:cubicBezTo>
              </a:path>
            </a:pathLst>
          </a:custGeom>
          <a:ln w="28575">
            <a:solidFill>
              <a:schemeClr val="bg1">
                <a:lumMod val="20000"/>
                <a:lumOff val="80000"/>
              </a:schemeClr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6" name="Group 85"/>
          <p:cNvGrpSpPr/>
          <p:nvPr/>
        </p:nvGrpSpPr>
        <p:grpSpPr>
          <a:xfrm>
            <a:off x="11046527" y="2719006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979144" y="1821237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030196" y="965990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5105170" y="1495380"/>
            <a:ext cx="15600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6000" b="1" dirty="0">
                <a:solidFill>
                  <a:srgbClr val="80552C"/>
                </a:solidFill>
                <a:latin typeface="+mj-lt"/>
              </a:rPr>
              <a:t>Hello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30946" y="4065546"/>
            <a:ext cx="3715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300" dirty="0">
                <a:solidFill>
                  <a:srgbClr val="80552C"/>
                </a:solidFill>
                <a:latin typeface="Amatic SC" pitchFamily="2" charset="0"/>
              </a:rPr>
              <a:t>By PowerPointHub.com</a:t>
            </a:r>
            <a:endParaRPr lang="id-ID" sz="3200" b="1" spc="300" dirty="0">
              <a:solidFill>
                <a:srgbClr val="80552C"/>
              </a:solidFill>
              <a:latin typeface="Amatic SC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146041" y="-1322897"/>
            <a:ext cx="4789455" cy="38449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-624021" y="-215281"/>
            <a:ext cx="1549400" cy="16630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>
            <a:off x="602388" y="-16329"/>
            <a:ext cx="201190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2829665" y="2114552"/>
            <a:ext cx="6605976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115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Bubble Tea</a:t>
            </a:r>
            <a:endParaRPr lang="id-ID" sz="115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4007EBF-A633-4208-AB81-63376481A77E}"/>
              </a:ext>
            </a:extLst>
          </p:cNvPr>
          <p:cNvSpPr/>
          <p:nvPr/>
        </p:nvSpPr>
        <p:spPr>
          <a:xfrm>
            <a:off x="4925961" y="-816268"/>
            <a:ext cx="560438" cy="560438"/>
          </a:xfrm>
          <a:prstGeom prst="rect">
            <a:avLst/>
          </a:prstGeom>
          <a:solidFill>
            <a:srgbClr val="A6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9C61C59-285B-40B7-BE00-E480E3AE2AE7}"/>
              </a:ext>
            </a:extLst>
          </p:cNvPr>
          <p:cNvSpPr/>
          <p:nvPr/>
        </p:nvSpPr>
        <p:spPr>
          <a:xfrm>
            <a:off x="4213123" y="-820994"/>
            <a:ext cx="560438" cy="560438"/>
          </a:xfrm>
          <a:prstGeom prst="rect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4D184F7-86D4-40B2-9191-EB9513F5DE18}"/>
              </a:ext>
            </a:extLst>
          </p:cNvPr>
          <p:cNvSpPr/>
          <p:nvPr/>
        </p:nvSpPr>
        <p:spPr>
          <a:xfrm>
            <a:off x="6354532" y="-809955"/>
            <a:ext cx="560438" cy="560438"/>
          </a:xfrm>
          <a:prstGeom prst="rect">
            <a:avLst/>
          </a:pr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AAD97FA-2332-44F7-B11E-092CB212FB5B}"/>
              </a:ext>
            </a:extLst>
          </p:cNvPr>
          <p:cNvSpPr/>
          <p:nvPr/>
        </p:nvSpPr>
        <p:spPr>
          <a:xfrm>
            <a:off x="5641694" y="-814681"/>
            <a:ext cx="560438" cy="560438"/>
          </a:xfrm>
          <a:prstGeom prst="rect">
            <a:avLst/>
          </a:pr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8003890-6DE7-401D-B5D4-EDF01E4D5C62}"/>
              </a:ext>
            </a:extLst>
          </p:cNvPr>
          <p:cNvSpPr/>
          <p:nvPr/>
        </p:nvSpPr>
        <p:spPr>
          <a:xfrm>
            <a:off x="7783103" y="-820994"/>
            <a:ext cx="560438" cy="56043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537937-6137-4F04-9722-D41943F547FF}"/>
              </a:ext>
            </a:extLst>
          </p:cNvPr>
          <p:cNvSpPr/>
          <p:nvPr/>
        </p:nvSpPr>
        <p:spPr>
          <a:xfrm>
            <a:off x="7070265" y="-825720"/>
            <a:ext cx="560438" cy="560438"/>
          </a:xfrm>
          <a:prstGeom prst="rect">
            <a:avLst/>
          </a:prstGeom>
          <a:solidFill>
            <a:srgbClr val="D4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7334D9F-95C6-4877-B0F8-64EF42674AA2}"/>
              </a:ext>
            </a:extLst>
          </p:cNvPr>
          <p:cNvSpPr/>
          <p:nvPr/>
        </p:nvSpPr>
        <p:spPr>
          <a:xfrm>
            <a:off x="8674730" y="-832609"/>
            <a:ext cx="560438" cy="560438"/>
          </a:xfrm>
          <a:prstGeom prst="rect">
            <a:avLst/>
          </a:prstGeom>
          <a:solidFill>
            <a:srgbClr val="FFE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DE1E50F-3AD5-47C3-B1B2-03F038D08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4884" y="4065546"/>
            <a:ext cx="1908520" cy="256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3122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repeatCount="1425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667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5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37" grpId="0" animBg="1"/>
          <p:bldP spid="87" grpId="0"/>
          <p:bldP spid="87" grpId="1"/>
          <p:bldP spid="93" grpId="0"/>
          <p:bldP spid="14" grpId="0" animBg="1"/>
          <p:bldP spid="14" grpId="1" animBg="1"/>
          <p:bldP spid="15" grpId="0" animBg="1"/>
          <p:bldP spid="15" grpId="1" animBg="1"/>
          <p:bldP spid="18" grpId="0" animBg="1"/>
          <p:bldP spid="31" grpId="0"/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7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32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42" dur="23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460" fill="hold">
                                              <p:stCondLst>
                                                <p:cond delay="46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460" fill="hold">
                                              <p:stCondLst>
                                                <p:cond delay="92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460" fill="hold">
                                              <p:stCondLst>
                                                <p:cond delay="138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460" fill="hold">
                                              <p:stCondLst>
                                                <p:cond delay="184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120000">
                                          <p:cBhvr>
                                            <p:cTn id="48" dur="23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60" fill="hold">
                                              <p:stCondLst>
                                                <p:cond delay="46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60" fill="hold">
                                              <p:stCondLst>
                                                <p:cond delay="92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60" fill="hold">
                                              <p:stCondLst>
                                                <p:cond delay="138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60" fill="hold">
                                              <p:stCondLst>
                                                <p:cond delay="184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6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31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repeatCount="1425" autoRev="1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667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53" presetClass="entr" presetSubtype="16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32" presetClass="emph" presetSubtype="0" fill="hold" grpId="1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0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2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9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37" grpId="0" animBg="1"/>
          <p:bldP spid="87" grpId="0"/>
          <p:bldP spid="87" grpId="1"/>
          <p:bldP spid="93" grpId="0"/>
          <p:bldP spid="14" grpId="0" animBg="1"/>
          <p:bldP spid="14" grpId="1" animBg="1"/>
          <p:bldP spid="15" grpId="0" animBg="1"/>
          <p:bldP spid="15" grpId="1" animBg="1"/>
          <p:bldP spid="18" grpId="0" animBg="1"/>
          <p:bldP spid="31" grpId="0"/>
          <p:bldP spid="31" grpId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 rot="18061745">
            <a:off x="312617" y="2199211"/>
            <a:ext cx="1965715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9" name="Rectangle 12"/>
          <p:cNvSpPr/>
          <p:nvPr/>
        </p:nvSpPr>
        <p:spPr>
          <a:xfrm rot="10800000">
            <a:off x="10629809" y="-882850"/>
            <a:ext cx="4080014" cy="5189004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13"/>
          <p:cNvSpPr/>
          <p:nvPr/>
        </p:nvSpPr>
        <p:spPr>
          <a:xfrm rot="1263551" flipH="1">
            <a:off x="10908388" y="3402367"/>
            <a:ext cx="3027957" cy="38449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Freeform 17"/>
          <p:cNvSpPr/>
          <p:nvPr/>
        </p:nvSpPr>
        <p:spPr>
          <a:xfrm flipH="1">
            <a:off x="10410459" y="-62310"/>
            <a:ext cx="2011908" cy="69203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1" name="Oval 14"/>
          <p:cNvSpPr/>
          <p:nvPr/>
        </p:nvSpPr>
        <p:spPr>
          <a:xfrm flipH="1">
            <a:off x="11014437" y="2446219"/>
            <a:ext cx="1549400" cy="1663081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Freeform 18"/>
          <p:cNvSpPr/>
          <p:nvPr/>
        </p:nvSpPr>
        <p:spPr>
          <a:xfrm rot="17716140">
            <a:off x="316718" y="2184609"/>
            <a:ext cx="1965715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6" name="Group 85"/>
          <p:cNvGrpSpPr/>
          <p:nvPr/>
        </p:nvGrpSpPr>
        <p:grpSpPr>
          <a:xfrm rot="16200000">
            <a:off x="420841" y="5886663"/>
            <a:ext cx="793664" cy="719619"/>
            <a:chOff x="11046527" y="3044373"/>
            <a:chExt cx="793664" cy="719619"/>
          </a:xfrm>
        </p:grpSpPr>
        <p:sp>
          <p:nvSpPr>
            <p:cNvPr id="77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8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9" name="Group 84"/>
          <p:cNvGrpSpPr/>
          <p:nvPr/>
        </p:nvGrpSpPr>
        <p:grpSpPr>
          <a:xfrm rot="16200000">
            <a:off x="1557767" y="5883309"/>
            <a:ext cx="763208" cy="719517"/>
            <a:chOff x="10979144" y="2146604"/>
            <a:chExt cx="763208" cy="719517"/>
          </a:xfrm>
        </p:grpSpPr>
        <p:sp>
          <p:nvSpPr>
            <p:cNvPr id="90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2" name="Group 83"/>
          <p:cNvGrpSpPr/>
          <p:nvPr/>
        </p:nvGrpSpPr>
        <p:grpSpPr>
          <a:xfrm rot="16200000">
            <a:off x="2739932" y="5888696"/>
            <a:ext cx="789755" cy="735291"/>
            <a:chOff x="11030196" y="1291357"/>
            <a:chExt cx="789755" cy="735291"/>
          </a:xfrm>
        </p:grpSpPr>
        <p:sp>
          <p:nvSpPr>
            <p:cNvPr id="94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4" name="กลุ่ม 13"/>
          <p:cNvGrpSpPr/>
          <p:nvPr/>
        </p:nvGrpSpPr>
        <p:grpSpPr>
          <a:xfrm>
            <a:off x="3274520" y="-140350"/>
            <a:ext cx="5623563" cy="6435491"/>
            <a:chOff x="3274520" y="-140350"/>
            <a:chExt cx="5623563" cy="6435491"/>
          </a:xfrm>
        </p:grpSpPr>
        <p:sp>
          <p:nvSpPr>
            <p:cNvPr id="13" name="มนมุมสี่เหลี่ยมผืนผ้าด้านเดียวกัน 12"/>
            <p:cNvSpPr/>
            <p:nvPr/>
          </p:nvSpPr>
          <p:spPr>
            <a:xfrm rot="10800000">
              <a:off x="3274520" y="-35663"/>
              <a:ext cx="5623563" cy="633080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5" name="มนมุมสี่เหลี่ยมผืนผ้าด้านเดียวกัน 84"/>
            <p:cNvSpPr/>
            <p:nvPr/>
          </p:nvSpPr>
          <p:spPr>
            <a:xfrm rot="10800000">
              <a:off x="3435571" y="-140350"/>
              <a:ext cx="5289560" cy="6232876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38100">
              <a:solidFill>
                <a:schemeClr val="accent6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3" name="สี่เหลี่ยมผืนผ้ามุมมน 72"/>
            <p:cNvSpPr/>
            <p:nvPr/>
          </p:nvSpPr>
          <p:spPr>
            <a:xfrm>
              <a:off x="3619868" y="3338737"/>
              <a:ext cx="4952263" cy="430086"/>
            </a:xfrm>
            <a:prstGeom prst="roundRect">
              <a:avLst/>
            </a:prstGeom>
            <a:solidFill>
              <a:srgbClr val="FFDC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446128" y="3874936"/>
              <a:ext cx="53956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1600"/>
                </a:spcAft>
                <a:buClr>
                  <a:srgbClr val="663F0D"/>
                </a:buClr>
                <a:buSzPts val="1500"/>
              </a:pPr>
              <a:r>
                <a:rPr lang="en-US" sz="3200" kern="0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Surafont Sanukchang" pitchFamily="2" charset="-34"/>
                  <a:ea typeface="Surafont Sanukchang" pitchFamily="2" charset="-34"/>
                  <a:cs typeface="Surafont Sanukchang" pitchFamily="2" charset="-34"/>
                  <a:sym typeface="Nunito"/>
                </a:rPr>
                <a:t>You can enter a subtitle here if you need it</a:t>
              </a:r>
            </a:p>
          </p:txBody>
        </p:sp>
        <p:sp>
          <p:nvSpPr>
            <p:cNvPr id="79" name="สี่เหลี่ยมผืนผ้า 78"/>
            <p:cNvSpPr/>
            <p:nvPr/>
          </p:nvSpPr>
          <p:spPr>
            <a:xfrm>
              <a:off x="3435571" y="2745179"/>
              <a:ext cx="532549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sz="7200" b="1" spc="300" dirty="0">
                  <a:solidFill>
                    <a:schemeClr val="accent3"/>
                  </a:solidFill>
                  <a:latin typeface="FC Onigiri Outline" pitchFamily="34" charset="-34"/>
                  <a:cs typeface="FC Onigiri Outline" pitchFamily="34" charset="-34"/>
                </a:rPr>
                <a:t>YOUR SECTION</a:t>
              </a:r>
              <a:endParaRPr lang="id-ID" sz="7200" b="1" spc="300" dirty="0">
                <a:solidFill>
                  <a:schemeClr val="accent3"/>
                </a:solidFill>
                <a:latin typeface="FC Onigiri Outline" pitchFamily="34" charset="-34"/>
                <a:cs typeface="FC Onigiri Outline" pitchFamily="34" charset="-34"/>
              </a:endParaRPr>
            </a:p>
          </p:txBody>
        </p:sp>
        <p:grpSp>
          <p:nvGrpSpPr>
            <p:cNvPr id="80" name="กลุ่ม 79"/>
            <p:cNvGrpSpPr/>
            <p:nvPr/>
          </p:nvGrpSpPr>
          <p:grpSpPr>
            <a:xfrm>
              <a:off x="5091207" y="683999"/>
              <a:ext cx="2009586" cy="1953322"/>
              <a:chOff x="4948422" y="990564"/>
              <a:chExt cx="2009586" cy="1953322"/>
            </a:xfrm>
          </p:grpSpPr>
          <p:grpSp>
            <p:nvGrpSpPr>
              <p:cNvPr id="81" name="Group 84"/>
              <p:cNvGrpSpPr/>
              <p:nvPr/>
            </p:nvGrpSpPr>
            <p:grpSpPr>
              <a:xfrm rot="16200000">
                <a:off x="4976554" y="962432"/>
                <a:ext cx="1953322" cy="2009586"/>
                <a:chOff x="11019592" y="2113178"/>
                <a:chExt cx="722760" cy="745581"/>
              </a:xfrm>
            </p:grpSpPr>
            <p:sp>
              <p:nvSpPr>
                <p:cNvPr id="83" name="Oval 78"/>
                <p:cNvSpPr/>
                <p:nvPr/>
              </p:nvSpPr>
              <p:spPr>
                <a:xfrm>
                  <a:off x="11030197" y="2146604"/>
                  <a:ext cx="712155" cy="712155"/>
                </a:xfrm>
                <a:prstGeom prst="ellipse">
                  <a:avLst/>
                </a:prstGeom>
                <a:solidFill>
                  <a:srgbClr val="EEBE6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 dirty="0"/>
                </a:p>
              </p:txBody>
            </p:sp>
            <p:sp>
              <p:nvSpPr>
                <p:cNvPr id="84" name="Oval 81"/>
                <p:cNvSpPr/>
                <p:nvPr/>
              </p:nvSpPr>
              <p:spPr>
                <a:xfrm>
                  <a:off x="11019592" y="2113178"/>
                  <a:ext cx="712155" cy="712155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/>
                </a:p>
              </p:txBody>
            </p:sp>
          </p:grpSp>
          <p:sp>
            <p:nvSpPr>
              <p:cNvPr id="82" name="สี่เหลี่ยมผืนผ้า 81"/>
              <p:cNvSpPr/>
              <p:nvPr/>
            </p:nvSpPr>
            <p:spPr>
              <a:xfrm>
                <a:off x="5477600" y="1203606"/>
                <a:ext cx="861133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9600" dirty="0">
                    <a:solidFill>
                      <a:prstClr val="white"/>
                    </a:solidFill>
                    <a:latin typeface="Surafont Sanukchang" charset="-34"/>
                    <a:cs typeface="Surafont Sanukchang" charset="-34"/>
                  </a:rPr>
                  <a:t>2</a:t>
                </a:r>
                <a:endParaRPr lang="th-TH" sz="9600" dirty="0">
                  <a:solidFill>
                    <a:prstClr val="white"/>
                  </a:solidFill>
                  <a:latin typeface="Surafont Sanukchang" charset="-34"/>
                  <a:cs typeface="Surafont Sanukchang" charset="-34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9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3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7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7" dur="12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9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69" grpId="0" animBg="1"/>
          <p:bldP spid="69" grpId="1" animBg="1"/>
          <p:bldP spid="70" grpId="0" animBg="1"/>
          <p:bldP spid="70" grpId="1" animBg="1"/>
          <p:bldP spid="72" grpId="0" animBg="1"/>
          <p:bldP spid="71" grpId="0" animBg="1"/>
          <p:bldP spid="71" grpId="1" animBg="1"/>
          <p:bldP spid="7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7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2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9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1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4" dur="3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69" grpId="0" animBg="1"/>
          <p:bldP spid="69" grpId="1" animBg="1"/>
          <p:bldP spid="70" grpId="0" animBg="1"/>
          <p:bldP spid="70" grpId="1" animBg="1"/>
          <p:bldP spid="72" grpId="0" animBg="1"/>
          <p:bldP spid="71" grpId="0" animBg="1"/>
          <p:bldP spid="71" grpId="1" animBg="1"/>
          <p:bldP spid="74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สี่เหลี่ยมผืนผ้า 33"/>
          <p:cNvSpPr/>
          <p:nvPr/>
        </p:nvSpPr>
        <p:spPr>
          <a:xfrm>
            <a:off x="806301" y="2567998"/>
            <a:ext cx="4622103" cy="3908490"/>
          </a:xfrm>
          <a:custGeom>
            <a:avLst/>
            <a:gdLst>
              <a:gd name="connsiteX0" fmla="*/ 0 w 3826237"/>
              <a:gd name="connsiteY0" fmla="*/ 0 h 2953113"/>
              <a:gd name="connsiteX1" fmla="*/ 3826237 w 3826237"/>
              <a:gd name="connsiteY1" fmla="*/ 0 h 2953113"/>
              <a:gd name="connsiteX2" fmla="*/ 3826237 w 3826237"/>
              <a:gd name="connsiteY2" fmla="*/ 2953113 h 2953113"/>
              <a:gd name="connsiteX3" fmla="*/ 0 w 3826237"/>
              <a:gd name="connsiteY3" fmla="*/ 2953113 h 2953113"/>
              <a:gd name="connsiteX4" fmla="*/ 0 w 3826237"/>
              <a:gd name="connsiteY4" fmla="*/ 0 h 2953113"/>
              <a:gd name="connsiteX0" fmla="*/ 0 w 3826237"/>
              <a:gd name="connsiteY0" fmla="*/ 423333 h 3376446"/>
              <a:gd name="connsiteX1" fmla="*/ 3826237 w 3826237"/>
              <a:gd name="connsiteY1" fmla="*/ 423333 h 3376446"/>
              <a:gd name="connsiteX2" fmla="*/ 3826237 w 3826237"/>
              <a:gd name="connsiteY2" fmla="*/ 3376446 h 3376446"/>
              <a:gd name="connsiteX3" fmla="*/ 0 w 3826237"/>
              <a:gd name="connsiteY3" fmla="*/ 3376446 h 3376446"/>
              <a:gd name="connsiteX4" fmla="*/ 0 w 3826237"/>
              <a:gd name="connsiteY4" fmla="*/ 423333 h 3376446"/>
              <a:gd name="connsiteX0" fmla="*/ 197555 w 4023792"/>
              <a:gd name="connsiteY0" fmla="*/ 423333 h 3376446"/>
              <a:gd name="connsiteX1" fmla="*/ 4023792 w 4023792"/>
              <a:gd name="connsiteY1" fmla="*/ 423333 h 3376446"/>
              <a:gd name="connsiteX2" fmla="*/ 4023792 w 4023792"/>
              <a:gd name="connsiteY2" fmla="*/ 3376446 h 3376446"/>
              <a:gd name="connsiteX3" fmla="*/ 197555 w 4023792"/>
              <a:gd name="connsiteY3" fmla="*/ 3376446 h 3376446"/>
              <a:gd name="connsiteX4" fmla="*/ 197555 w 4023792"/>
              <a:gd name="connsiteY4" fmla="*/ 423333 h 3376446"/>
              <a:gd name="connsiteX0" fmla="*/ 197555 w 4023792"/>
              <a:gd name="connsiteY0" fmla="*/ 423333 h 3726401"/>
              <a:gd name="connsiteX1" fmla="*/ 4023792 w 4023792"/>
              <a:gd name="connsiteY1" fmla="*/ 423333 h 3726401"/>
              <a:gd name="connsiteX2" fmla="*/ 4023792 w 4023792"/>
              <a:gd name="connsiteY2" fmla="*/ 3376446 h 3726401"/>
              <a:gd name="connsiteX3" fmla="*/ 197555 w 4023792"/>
              <a:gd name="connsiteY3" fmla="*/ 3376446 h 3726401"/>
              <a:gd name="connsiteX4" fmla="*/ 197555 w 4023792"/>
              <a:gd name="connsiteY4" fmla="*/ 423333 h 3726401"/>
              <a:gd name="connsiteX0" fmla="*/ 197555 w 4622103"/>
              <a:gd name="connsiteY0" fmla="*/ 423333 h 3726401"/>
              <a:gd name="connsiteX1" fmla="*/ 4023792 w 4622103"/>
              <a:gd name="connsiteY1" fmla="*/ 423333 h 3726401"/>
              <a:gd name="connsiteX2" fmla="*/ 4023792 w 4622103"/>
              <a:gd name="connsiteY2" fmla="*/ 3376446 h 3726401"/>
              <a:gd name="connsiteX3" fmla="*/ 197555 w 4622103"/>
              <a:gd name="connsiteY3" fmla="*/ 3376446 h 3726401"/>
              <a:gd name="connsiteX4" fmla="*/ 197555 w 4622103"/>
              <a:gd name="connsiteY4" fmla="*/ 423333 h 3726401"/>
              <a:gd name="connsiteX0" fmla="*/ 197555 w 4622103"/>
              <a:gd name="connsiteY0" fmla="*/ 605422 h 3908490"/>
              <a:gd name="connsiteX1" fmla="*/ 4023792 w 4622103"/>
              <a:gd name="connsiteY1" fmla="*/ 605422 h 3908490"/>
              <a:gd name="connsiteX2" fmla="*/ 4023792 w 4622103"/>
              <a:gd name="connsiteY2" fmla="*/ 3558535 h 3908490"/>
              <a:gd name="connsiteX3" fmla="*/ 197555 w 4622103"/>
              <a:gd name="connsiteY3" fmla="*/ 3558535 h 3908490"/>
              <a:gd name="connsiteX4" fmla="*/ 197555 w 4622103"/>
              <a:gd name="connsiteY4" fmla="*/ 605422 h 39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103" h="3908490">
                <a:moveTo>
                  <a:pt x="197555" y="605422"/>
                </a:moveTo>
                <a:cubicBezTo>
                  <a:pt x="1028467" y="-347078"/>
                  <a:pt x="4018380" y="-42278"/>
                  <a:pt x="4023792" y="605422"/>
                </a:cubicBezTo>
                <a:cubicBezTo>
                  <a:pt x="4023792" y="1589793"/>
                  <a:pt x="5369992" y="3590164"/>
                  <a:pt x="4023792" y="3558535"/>
                </a:cubicBezTo>
                <a:cubicBezTo>
                  <a:pt x="2748380" y="3558535"/>
                  <a:pt x="190267" y="4345935"/>
                  <a:pt x="197555" y="3558535"/>
                </a:cubicBezTo>
                <a:cubicBezTo>
                  <a:pt x="197555" y="2574164"/>
                  <a:pt x="-246945" y="1246893"/>
                  <a:pt x="197555" y="605422"/>
                </a:cubicBezTo>
                <a:close/>
              </a:path>
            </a:pathLst>
          </a:custGeom>
          <a:pattFill prst="wdDn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653901" y="2415598"/>
            <a:ext cx="4622103" cy="3908490"/>
          </a:xfrm>
          <a:custGeom>
            <a:avLst/>
            <a:gdLst>
              <a:gd name="connsiteX0" fmla="*/ 0 w 3826237"/>
              <a:gd name="connsiteY0" fmla="*/ 0 h 2953113"/>
              <a:gd name="connsiteX1" fmla="*/ 3826237 w 3826237"/>
              <a:gd name="connsiteY1" fmla="*/ 0 h 2953113"/>
              <a:gd name="connsiteX2" fmla="*/ 3826237 w 3826237"/>
              <a:gd name="connsiteY2" fmla="*/ 2953113 h 2953113"/>
              <a:gd name="connsiteX3" fmla="*/ 0 w 3826237"/>
              <a:gd name="connsiteY3" fmla="*/ 2953113 h 2953113"/>
              <a:gd name="connsiteX4" fmla="*/ 0 w 3826237"/>
              <a:gd name="connsiteY4" fmla="*/ 0 h 2953113"/>
              <a:gd name="connsiteX0" fmla="*/ 0 w 3826237"/>
              <a:gd name="connsiteY0" fmla="*/ 423333 h 3376446"/>
              <a:gd name="connsiteX1" fmla="*/ 3826237 w 3826237"/>
              <a:gd name="connsiteY1" fmla="*/ 423333 h 3376446"/>
              <a:gd name="connsiteX2" fmla="*/ 3826237 w 3826237"/>
              <a:gd name="connsiteY2" fmla="*/ 3376446 h 3376446"/>
              <a:gd name="connsiteX3" fmla="*/ 0 w 3826237"/>
              <a:gd name="connsiteY3" fmla="*/ 3376446 h 3376446"/>
              <a:gd name="connsiteX4" fmla="*/ 0 w 3826237"/>
              <a:gd name="connsiteY4" fmla="*/ 423333 h 3376446"/>
              <a:gd name="connsiteX0" fmla="*/ 197555 w 4023792"/>
              <a:gd name="connsiteY0" fmla="*/ 423333 h 3376446"/>
              <a:gd name="connsiteX1" fmla="*/ 4023792 w 4023792"/>
              <a:gd name="connsiteY1" fmla="*/ 423333 h 3376446"/>
              <a:gd name="connsiteX2" fmla="*/ 4023792 w 4023792"/>
              <a:gd name="connsiteY2" fmla="*/ 3376446 h 3376446"/>
              <a:gd name="connsiteX3" fmla="*/ 197555 w 4023792"/>
              <a:gd name="connsiteY3" fmla="*/ 3376446 h 3376446"/>
              <a:gd name="connsiteX4" fmla="*/ 197555 w 4023792"/>
              <a:gd name="connsiteY4" fmla="*/ 423333 h 3376446"/>
              <a:gd name="connsiteX0" fmla="*/ 197555 w 4023792"/>
              <a:gd name="connsiteY0" fmla="*/ 423333 h 3726401"/>
              <a:gd name="connsiteX1" fmla="*/ 4023792 w 4023792"/>
              <a:gd name="connsiteY1" fmla="*/ 423333 h 3726401"/>
              <a:gd name="connsiteX2" fmla="*/ 4023792 w 4023792"/>
              <a:gd name="connsiteY2" fmla="*/ 3376446 h 3726401"/>
              <a:gd name="connsiteX3" fmla="*/ 197555 w 4023792"/>
              <a:gd name="connsiteY3" fmla="*/ 3376446 h 3726401"/>
              <a:gd name="connsiteX4" fmla="*/ 197555 w 4023792"/>
              <a:gd name="connsiteY4" fmla="*/ 423333 h 3726401"/>
              <a:gd name="connsiteX0" fmla="*/ 197555 w 4622103"/>
              <a:gd name="connsiteY0" fmla="*/ 423333 h 3726401"/>
              <a:gd name="connsiteX1" fmla="*/ 4023792 w 4622103"/>
              <a:gd name="connsiteY1" fmla="*/ 423333 h 3726401"/>
              <a:gd name="connsiteX2" fmla="*/ 4023792 w 4622103"/>
              <a:gd name="connsiteY2" fmla="*/ 3376446 h 3726401"/>
              <a:gd name="connsiteX3" fmla="*/ 197555 w 4622103"/>
              <a:gd name="connsiteY3" fmla="*/ 3376446 h 3726401"/>
              <a:gd name="connsiteX4" fmla="*/ 197555 w 4622103"/>
              <a:gd name="connsiteY4" fmla="*/ 423333 h 3726401"/>
              <a:gd name="connsiteX0" fmla="*/ 197555 w 4622103"/>
              <a:gd name="connsiteY0" fmla="*/ 605422 h 3908490"/>
              <a:gd name="connsiteX1" fmla="*/ 4023792 w 4622103"/>
              <a:gd name="connsiteY1" fmla="*/ 605422 h 3908490"/>
              <a:gd name="connsiteX2" fmla="*/ 4023792 w 4622103"/>
              <a:gd name="connsiteY2" fmla="*/ 3558535 h 3908490"/>
              <a:gd name="connsiteX3" fmla="*/ 197555 w 4622103"/>
              <a:gd name="connsiteY3" fmla="*/ 3558535 h 3908490"/>
              <a:gd name="connsiteX4" fmla="*/ 197555 w 4622103"/>
              <a:gd name="connsiteY4" fmla="*/ 605422 h 390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2103" h="3908490">
                <a:moveTo>
                  <a:pt x="197555" y="605422"/>
                </a:moveTo>
                <a:cubicBezTo>
                  <a:pt x="1028467" y="-347078"/>
                  <a:pt x="4018380" y="-42278"/>
                  <a:pt x="4023792" y="605422"/>
                </a:cubicBezTo>
                <a:cubicBezTo>
                  <a:pt x="4023792" y="1589793"/>
                  <a:pt x="5369992" y="3590164"/>
                  <a:pt x="4023792" y="3558535"/>
                </a:cubicBezTo>
                <a:cubicBezTo>
                  <a:pt x="2748380" y="3558535"/>
                  <a:pt x="190267" y="4345935"/>
                  <a:pt x="197555" y="3558535"/>
                </a:cubicBezTo>
                <a:cubicBezTo>
                  <a:pt x="197555" y="2574164"/>
                  <a:pt x="-246945" y="1246893"/>
                  <a:pt x="197555" y="605422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 48"/>
          <p:cNvSpPr/>
          <p:nvPr/>
        </p:nvSpPr>
        <p:spPr>
          <a:xfrm>
            <a:off x="520248" y="1903734"/>
            <a:ext cx="4752109" cy="92333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/>
            <a:r>
              <a:rPr lang="en-US" sz="5400" dirty="0">
                <a:solidFill>
                  <a:schemeClr val="tx1">
                    <a:lumMod val="40000"/>
                    <a:lumOff val="60000"/>
                  </a:schemeClr>
                </a:solidFill>
                <a:latin typeface="Surafont Sanukchang" charset="-34"/>
                <a:cs typeface="Surafont Sanukchang" charset="-34"/>
              </a:rPr>
              <a:t>200% GROWTH</a:t>
            </a:r>
            <a:endParaRPr lang="th-TH" sz="5400" dirty="0">
              <a:solidFill>
                <a:schemeClr val="tx1">
                  <a:lumMod val="40000"/>
                  <a:lumOff val="60000"/>
                </a:schemeClr>
              </a:solidFill>
              <a:latin typeface="Surafont Sanukchang" charset="-34"/>
              <a:cs typeface="Surafont Sanukchang" charset="-34"/>
            </a:endParaRPr>
          </a:p>
        </p:txBody>
      </p:sp>
      <p:sp>
        <p:nvSpPr>
          <p:cNvPr id="71" name="Rectangle 12"/>
          <p:cNvSpPr/>
          <p:nvPr/>
        </p:nvSpPr>
        <p:spPr>
          <a:xfrm rot="2723716" flipV="1">
            <a:off x="-1621018" y="-1953858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13"/>
          <p:cNvSpPr/>
          <p:nvPr/>
        </p:nvSpPr>
        <p:spPr>
          <a:xfrm rot="14810913" flipH="1" flipV="1">
            <a:off x="1805660" y="-1830538"/>
            <a:ext cx="2431133" cy="36666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14"/>
          <p:cNvSpPr/>
          <p:nvPr/>
        </p:nvSpPr>
        <p:spPr>
          <a:xfrm rot="17307998" flipH="1" flipV="1">
            <a:off x="620238" y="-365235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Freeform 17"/>
          <p:cNvSpPr/>
          <p:nvPr/>
        </p:nvSpPr>
        <p:spPr>
          <a:xfrm rot="2921211" flipH="1" flipV="1">
            <a:off x="1523527" y="-2428977"/>
            <a:ext cx="659527" cy="5404633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7" name="Freeform 18"/>
          <p:cNvSpPr/>
          <p:nvPr/>
        </p:nvSpPr>
        <p:spPr>
          <a:xfrm rot="3189569" flipH="1">
            <a:off x="9947945" y="22105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8" name="Group 85"/>
          <p:cNvGrpSpPr/>
          <p:nvPr/>
        </p:nvGrpSpPr>
        <p:grpSpPr>
          <a:xfrm rot="16200000">
            <a:off x="8984721" y="5961690"/>
            <a:ext cx="793664" cy="719619"/>
            <a:chOff x="11046527" y="3044373"/>
            <a:chExt cx="793664" cy="719619"/>
          </a:xfrm>
        </p:grpSpPr>
        <p:sp>
          <p:nvSpPr>
            <p:cNvPr id="89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Freeform 18"/>
          <p:cNvSpPr/>
          <p:nvPr/>
        </p:nvSpPr>
        <p:spPr>
          <a:xfrm rot="3189569" flipH="1">
            <a:off x="10100345" y="23629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4"/>
          <p:cNvGrpSpPr/>
          <p:nvPr/>
        </p:nvGrpSpPr>
        <p:grpSpPr>
          <a:xfrm rot="16200000">
            <a:off x="10121647" y="5958336"/>
            <a:ext cx="763208" cy="719517"/>
            <a:chOff x="10979144" y="2146604"/>
            <a:chExt cx="763208" cy="719517"/>
          </a:xfrm>
        </p:grpSpPr>
        <p:sp>
          <p:nvSpPr>
            <p:cNvPr id="92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3"/>
          <p:cNvGrpSpPr/>
          <p:nvPr/>
        </p:nvGrpSpPr>
        <p:grpSpPr>
          <a:xfrm rot="16200000">
            <a:off x="11303812" y="5963723"/>
            <a:ext cx="789755" cy="735291"/>
            <a:chOff x="11030196" y="1291357"/>
            <a:chExt cx="789755" cy="735291"/>
          </a:xfrm>
        </p:grpSpPr>
        <p:sp>
          <p:nvSpPr>
            <p:cNvPr id="96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วงรี 2"/>
          <p:cNvSpPr/>
          <p:nvPr/>
        </p:nvSpPr>
        <p:spPr>
          <a:xfrm>
            <a:off x="5493051" y="1230983"/>
            <a:ext cx="3310764" cy="3352639"/>
          </a:xfrm>
          <a:prstGeom prst="ellipse">
            <a:avLst/>
          </a:prstGeom>
          <a:solidFill>
            <a:srgbClr val="FFD2A3">
              <a:alpha val="94902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8382208" y="849847"/>
            <a:ext cx="2741853" cy="2914146"/>
          </a:xfrm>
          <a:prstGeom prst="ellipse">
            <a:avLst/>
          </a:prstGeom>
          <a:solidFill>
            <a:srgbClr val="FFD966">
              <a:alpha val="94902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9597011" y="3248037"/>
            <a:ext cx="2241618" cy="2218478"/>
          </a:xfrm>
          <a:prstGeom prst="ellipse">
            <a:avLst/>
          </a:prstGeom>
          <a:solidFill>
            <a:schemeClr val="accent6">
              <a:alpha val="94902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7616266" y="3235344"/>
            <a:ext cx="2159509" cy="2108182"/>
          </a:xfrm>
          <a:prstGeom prst="ellipse">
            <a:avLst/>
          </a:prstGeom>
          <a:solidFill>
            <a:schemeClr val="tx1">
              <a:lumMod val="60000"/>
              <a:lumOff val="40000"/>
              <a:alpha val="94902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่วนโค้ง 17"/>
          <p:cNvSpPr/>
          <p:nvPr/>
        </p:nvSpPr>
        <p:spPr>
          <a:xfrm rot="10800000">
            <a:off x="5449888" y="1230983"/>
            <a:ext cx="3275657" cy="3352639"/>
          </a:xfrm>
          <a:prstGeom prst="arc">
            <a:avLst>
              <a:gd name="adj1" fmla="val 15626663"/>
              <a:gd name="adj2" fmla="val 5239089"/>
            </a:avLst>
          </a:prstGeom>
          <a:ln w="1270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ส่วนโค้ง 78"/>
          <p:cNvSpPr/>
          <p:nvPr/>
        </p:nvSpPr>
        <p:spPr>
          <a:xfrm rot="10800000">
            <a:off x="8295457" y="834647"/>
            <a:ext cx="2855343" cy="2929345"/>
          </a:xfrm>
          <a:prstGeom prst="arc">
            <a:avLst>
              <a:gd name="adj1" fmla="val 4073942"/>
              <a:gd name="adj2" fmla="val 11093864"/>
            </a:avLst>
          </a:prstGeom>
          <a:ln w="1270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1" name="ส่วนโค้ง 80"/>
          <p:cNvSpPr/>
          <p:nvPr/>
        </p:nvSpPr>
        <p:spPr>
          <a:xfrm rot="10800000">
            <a:off x="9514909" y="3216061"/>
            <a:ext cx="2323717" cy="2250452"/>
          </a:xfrm>
          <a:prstGeom prst="arc">
            <a:avLst>
              <a:gd name="adj1" fmla="val 8571844"/>
              <a:gd name="adj2" fmla="val 14445856"/>
            </a:avLst>
          </a:prstGeom>
          <a:ln w="1270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่วนโค้ง 18"/>
          <p:cNvSpPr/>
          <p:nvPr/>
        </p:nvSpPr>
        <p:spPr>
          <a:xfrm>
            <a:off x="7616266" y="3235344"/>
            <a:ext cx="2159509" cy="2108182"/>
          </a:xfrm>
          <a:prstGeom prst="arc">
            <a:avLst>
              <a:gd name="adj1" fmla="val 3148299"/>
              <a:gd name="adj2" fmla="val 7996177"/>
            </a:avLst>
          </a:prstGeom>
          <a:ln w="1270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/>
          <p:cNvSpPr/>
          <p:nvPr/>
        </p:nvSpPr>
        <p:spPr>
          <a:xfrm>
            <a:off x="8536862" y="4899536"/>
            <a:ext cx="290967" cy="30467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2" name="วงรี 81"/>
          <p:cNvSpPr/>
          <p:nvPr/>
        </p:nvSpPr>
        <p:spPr>
          <a:xfrm>
            <a:off x="11226709" y="4124054"/>
            <a:ext cx="469999" cy="5146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3" name="วงรี 82"/>
          <p:cNvSpPr/>
          <p:nvPr/>
        </p:nvSpPr>
        <p:spPr>
          <a:xfrm>
            <a:off x="5989265" y="3409667"/>
            <a:ext cx="770907" cy="73991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4" name="วงรี 83"/>
          <p:cNvSpPr/>
          <p:nvPr/>
        </p:nvSpPr>
        <p:spPr>
          <a:xfrm>
            <a:off x="10082115" y="1265399"/>
            <a:ext cx="558970" cy="57580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TextBox 29"/>
          <p:cNvSpPr txBox="1"/>
          <p:nvPr/>
        </p:nvSpPr>
        <p:spPr>
          <a:xfrm>
            <a:off x="5828432" y="1645417"/>
            <a:ext cx="24773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8,500%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In Indonesia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From Jan to Dec 2018</a:t>
            </a:r>
            <a:endParaRPr lang="th-TH" sz="2000" b="1" dirty="0">
              <a:solidFill>
                <a:schemeClr val="bg1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536593" y="1826681"/>
            <a:ext cx="234722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3,500% 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In Philippines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From June to Dec 2018</a:t>
            </a:r>
            <a:endParaRPr lang="th-TH" b="1" dirty="0">
              <a:solidFill>
                <a:schemeClr val="bg1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40681" y="3449460"/>
            <a:ext cx="1968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1,500%</a:t>
            </a:r>
            <a:r>
              <a:rPr lang="en-US" sz="2800" b="1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In Vietnam From May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to Dec 2018</a:t>
            </a:r>
            <a:endParaRPr lang="th-TH" sz="1600" dirty="0">
              <a:solidFill>
                <a:schemeClr val="bg1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DA8F0777-1AF7-4FF2-942E-C5FAC1BFC5E8}"/>
              </a:ext>
            </a:extLst>
          </p:cNvPr>
          <p:cNvSpPr txBox="1"/>
          <p:nvPr/>
        </p:nvSpPr>
        <p:spPr>
          <a:xfrm>
            <a:off x="907144" y="3399348"/>
            <a:ext cx="382623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ipsum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dolor sit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consectetur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adipiscing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elit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In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fringilla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interdum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nibh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eget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laoreet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nisl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aliquam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ac.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Vivamus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scelerisque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neque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nibh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sed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luctus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arcu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sz="2000" dirty="0" err="1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tristique</a:t>
            </a:r>
            <a:r>
              <a:rPr lang="en-US" sz="2000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at. 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884872" y="3630517"/>
            <a:ext cx="15499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3,000%  </a:t>
            </a:r>
          </a:p>
          <a:p>
            <a:pPr algn="ctr"/>
            <a:r>
              <a:rPr lang="en-US" sz="14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In Thailand From Jan to Dec 2018</a:t>
            </a:r>
            <a:endParaRPr lang="th-TH" sz="1400" dirty="0">
              <a:solidFill>
                <a:schemeClr val="accent3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78" name="สี่เหลี่ยมผืนผ้า 48">
            <a:extLst>
              <a:ext uri="{FF2B5EF4-FFF2-40B4-BE49-F238E27FC236}">
                <a16:creationId xmlns:a16="http://schemas.microsoft.com/office/drawing/2014/main" id="{E10CED52-057B-43F3-8FCD-AB8DF59D77AA}"/>
              </a:ext>
            </a:extLst>
          </p:cNvPr>
          <p:cNvSpPr/>
          <p:nvPr/>
        </p:nvSpPr>
        <p:spPr>
          <a:xfrm>
            <a:off x="468732" y="1910347"/>
            <a:ext cx="4752109" cy="923330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/>
            <a:r>
              <a:rPr lang="en-US" sz="5400" dirty="0">
                <a:solidFill>
                  <a:schemeClr val="accent5"/>
                </a:solidFill>
                <a:latin typeface="Surafont Sanukchang" charset="-34"/>
                <a:cs typeface="Surafont Sanukchang" charset="-34"/>
              </a:rPr>
              <a:t>200% GROWTH</a:t>
            </a:r>
            <a:endParaRPr lang="th-TH" sz="5400" dirty="0">
              <a:solidFill>
                <a:schemeClr val="accent5"/>
              </a:solidFill>
              <a:latin typeface="Surafont Sanukchang" charset="-34"/>
              <a:cs typeface="Surafont Sanukchang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8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8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8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6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  <p:bldP spid="18" grpId="0" animBg="1"/>
          <p:bldP spid="79" grpId="0" animBg="1"/>
          <p:bldP spid="81" grpId="0" animBg="1"/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8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8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8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1" dur="8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3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9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1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  <p:bldP spid="18" grpId="0" animBg="1"/>
          <p:bldP spid="79" grpId="0" animBg="1"/>
          <p:bldP spid="81" grpId="0" animBg="1"/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สี่เหลี่ยมผืนผ้ามุมมน 117"/>
          <p:cNvSpPr/>
          <p:nvPr/>
        </p:nvSpPr>
        <p:spPr>
          <a:xfrm>
            <a:off x="3120697" y="4965042"/>
            <a:ext cx="6425746" cy="1033054"/>
          </a:xfrm>
          <a:prstGeom prst="roundRect">
            <a:avLst>
              <a:gd name="adj" fmla="val 50000"/>
            </a:avLst>
          </a:prstGeom>
          <a:pattFill prst="dkDnDiag">
            <a:fgClr>
              <a:schemeClr val="accent4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sp>
        <p:nvSpPr>
          <p:cNvPr id="117" name="สี่เหลี่ยมผืนผ้ามุมมน 116"/>
          <p:cNvSpPr/>
          <p:nvPr/>
        </p:nvSpPr>
        <p:spPr>
          <a:xfrm>
            <a:off x="3120697" y="3543922"/>
            <a:ext cx="6425746" cy="1033054"/>
          </a:xfrm>
          <a:prstGeom prst="roundRect">
            <a:avLst>
              <a:gd name="adj" fmla="val 50000"/>
            </a:avLst>
          </a:prstGeom>
          <a:pattFill prst="dkDnDiag">
            <a:fgClr>
              <a:schemeClr val="accent4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sp>
        <p:nvSpPr>
          <p:cNvPr id="116" name="สี่เหลี่ยมผืนผ้ามุมมน 115"/>
          <p:cNvSpPr/>
          <p:nvPr/>
        </p:nvSpPr>
        <p:spPr>
          <a:xfrm>
            <a:off x="3120697" y="2122801"/>
            <a:ext cx="6425746" cy="1033054"/>
          </a:xfrm>
          <a:prstGeom prst="roundRect">
            <a:avLst>
              <a:gd name="adj" fmla="val 50000"/>
            </a:avLst>
          </a:prstGeom>
          <a:pattFill prst="dkDnDiag">
            <a:fgClr>
              <a:schemeClr val="accent4">
                <a:lumMod val="20000"/>
                <a:lumOff val="80000"/>
              </a:schemeClr>
            </a:fgClr>
            <a:bgClr>
              <a:schemeClr val="accent5">
                <a:lumMod val="40000"/>
                <a:lumOff val="60000"/>
              </a:schemeClr>
            </a:bgClr>
          </a:patt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>
              <a:solidFill>
                <a:schemeClr val="tx1">
                  <a:lumMod val="60000"/>
                  <a:lumOff val="40000"/>
                </a:schemeClr>
              </a:solidFill>
              <a:latin typeface="Agency FB" pitchFamily="34" charset="0"/>
            </a:endParaRPr>
          </a:p>
        </p:txBody>
      </p:sp>
      <p:grpSp>
        <p:nvGrpSpPr>
          <p:cNvPr id="76" name="กลุ่ม 75"/>
          <p:cNvGrpSpPr/>
          <p:nvPr/>
        </p:nvGrpSpPr>
        <p:grpSpPr>
          <a:xfrm>
            <a:off x="3049587" y="3463552"/>
            <a:ext cx="6425746" cy="1033055"/>
            <a:chOff x="3049587" y="3463552"/>
            <a:chExt cx="6425746" cy="1033055"/>
          </a:xfrm>
        </p:grpSpPr>
        <p:sp>
          <p:nvSpPr>
            <p:cNvPr id="72" name="สี่เหลี่ยมผืนผ้ามุมมน 71"/>
            <p:cNvSpPr/>
            <p:nvPr/>
          </p:nvSpPr>
          <p:spPr>
            <a:xfrm>
              <a:off x="3049587" y="3463552"/>
              <a:ext cx="6425746" cy="10330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dirty="0">
                <a:solidFill>
                  <a:schemeClr val="tx1">
                    <a:lumMod val="60000"/>
                    <a:lumOff val="40000"/>
                  </a:schemeClr>
                </a:solidFill>
                <a:latin typeface="Agency FB" pitchFamily="34" charset="0"/>
              </a:endParaRPr>
            </a:p>
          </p:txBody>
        </p:sp>
        <p:sp>
          <p:nvSpPr>
            <p:cNvPr id="35" name="มนมุมสี่เหลี่ยมผืนผ้าด้านเดียวกัน 34"/>
            <p:cNvSpPr/>
            <p:nvPr/>
          </p:nvSpPr>
          <p:spPr>
            <a:xfrm rot="5400000">
              <a:off x="6778675" y="1818550"/>
              <a:ext cx="1018646" cy="433746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E6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7" name="กลุ่ม 76"/>
          <p:cNvGrpSpPr/>
          <p:nvPr/>
        </p:nvGrpSpPr>
        <p:grpSpPr>
          <a:xfrm>
            <a:off x="3049587" y="4877610"/>
            <a:ext cx="6425746" cy="1033055"/>
            <a:chOff x="3049587" y="4877610"/>
            <a:chExt cx="6425746" cy="1033055"/>
          </a:xfrm>
        </p:grpSpPr>
        <p:sp>
          <p:nvSpPr>
            <p:cNvPr id="73" name="สี่เหลี่ยมผืนผ้ามุมมน 72"/>
            <p:cNvSpPr/>
            <p:nvPr/>
          </p:nvSpPr>
          <p:spPr>
            <a:xfrm>
              <a:off x="3049587" y="4877610"/>
              <a:ext cx="6425746" cy="10330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dirty="0">
                <a:solidFill>
                  <a:schemeClr val="tx1">
                    <a:lumMod val="60000"/>
                    <a:lumOff val="40000"/>
                  </a:schemeClr>
                </a:solidFill>
                <a:latin typeface="Agency FB" pitchFamily="34" charset="0"/>
              </a:endParaRPr>
            </a:p>
          </p:txBody>
        </p:sp>
        <p:sp>
          <p:nvSpPr>
            <p:cNvPr id="88" name="มนมุมสี่เหลี่ยมผืนผ้าด้านเดียวกัน 87"/>
            <p:cNvSpPr/>
            <p:nvPr/>
          </p:nvSpPr>
          <p:spPr>
            <a:xfrm rot="5400000">
              <a:off x="6778676" y="3232608"/>
              <a:ext cx="1018646" cy="43374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D2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4" name="กลุ่ม 73"/>
          <p:cNvGrpSpPr/>
          <p:nvPr/>
        </p:nvGrpSpPr>
        <p:grpSpPr>
          <a:xfrm>
            <a:off x="3049587" y="2049493"/>
            <a:ext cx="6425746" cy="1033055"/>
            <a:chOff x="3049587" y="2049493"/>
            <a:chExt cx="6425746" cy="1033055"/>
          </a:xfrm>
        </p:grpSpPr>
        <p:sp>
          <p:nvSpPr>
            <p:cNvPr id="3" name="สี่เหลี่ยมผืนผ้ามุมมน 2"/>
            <p:cNvSpPr/>
            <p:nvPr/>
          </p:nvSpPr>
          <p:spPr>
            <a:xfrm>
              <a:off x="3049587" y="2049493"/>
              <a:ext cx="6425746" cy="1033054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h-TH" dirty="0">
                <a:solidFill>
                  <a:schemeClr val="tx1">
                    <a:lumMod val="60000"/>
                    <a:lumOff val="40000"/>
                  </a:schemeClr>
                </a:solidFill>
                <a:latin typeface="Agency FB" pitchFamily="34" charset="0"/>
              </a:endParaRPr>
            </a:p>
          </p:txBody>
        </p:sp>
        <p:sp>
          <p:nvSpPr>
            <p:cNvPr id="89" name="มนมุมสี่เหลี่ยมผืนผ้าด้านเดียวกัน 88"/>
            <p:cNvSpPr/>
            <p:nvPr/>
          </p:nvSpPr>
          <p:spPr>
            <a:xfrm rot="5400000">
              <a:off x="6787975" y="395190"/>
              <a:ext cx="1018646" cy="43560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E5C1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3" name="Rectangle 12"/>
          <p:cNvSpPr/>
          <p:nvPr/>
        </p:nvSpPr>
        <p:spPr>
          <a:xfrm rot="10800000" flipH="1">
            <a:off x="-2484131" y="1923330"/>
            <a:ext cx="4080014" cy="5189004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>
            <a:off x="9592775" y="-16331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6" name="Group 85"/>
          <p:cNvGrpSpPr/>
          <p:nvPr/>
        </p:nvGrpSpPr>
        <p:grpSpPr>
          <a:xfrm>
            <a:off x="11046527" y="2719006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0979144" y="1821237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1030196" y="965990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2146041" y="-1322897"/>
            <a:ext cx="4789455" cy="38449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-624021" y="-215281"/>
            <a:ext cx="1549400" cy="1663081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>
            <a:off x="602388" y="-16329"/>
            <a:ext cx="201190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3718256" y="2335188"/>
            <a:ext cx="94609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/>
            <a:r>
              <a:rPr lang="en-US" sz="2400" b="1" dirty="0">
                <a:solidFill>
                  <a:schemeClr val="tx2"/>
                </a:solidFill>
                <a:latin typeface="Amatic SC" pitchFamily="2" charset="0"/>
              </a:rPr>
              <a:t>Thailand</a:t>
            </a:r>
            <a:endParaRPr lang="th-TH" sz="2400" b="1" dirty="0">
              <a:solidFill>
                <a:schemeClr val="tx2"/>
              </a:solidFill>
              <a:latin typeface="Amatic SC" pitchFamily="2" charset="0"/>
            </a:endParaRPr>
          </a:p>
        </p:txBody>
      </p:sp>
      <p:sp>
        <p:nvSpPr>
          <p:cNvPr id="33" name="สี่เหลี่ยมผืนผ้า 32"/>
          <p:cNvSpPr/>
          <p:nvPr/>
        </p:nvSpPr>
        <p:spPr>
          <a:xfrm>
            <a:off x="3632496" y="3749247"/>
            <a:ext cx="111761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matic SC" pitchFamily="2" charset="0"/>
              </a:rPr>
              <a:t>Philippines</a:t>
            </a:r>
            <a:endParaRPr lang="th-TH" sz="2400" b="1" dirty="0">
              <a:solidFill>
                <a:schemeClr val="tx2"/>
              </a:solidFill>
              <a:latin typeface="Amatic SC" pitchFamily="2" charset="0"/>
            </a:endParaRPr>
          </a:p>
        </p:txBody>
      </p:sp>
      <p:sp>
        <p:nvSpPr>
          <p:cNvPr id="34" name="สี่เหลี่ยมผืนผ้า 33"/>
          <p:cNvSpPr/>
          <p:nvPr/>
        </p:nvSpPr>
        <p:spPr>
          <a:xfrm>
            <a:off x="3263342" y="5009417"/>
            <a:ext cx="1855923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2200" b="1" dirty="0">
                <a:solidFill>
                  <a:schemeClr val="tx2"/>
                </a:solidFill>
                <a:latin typeface="Amatic SC" pitchFamily="2" charset="0"/>
              </a:rPr>
              <a:t>Singapore, Malaysia, </a:t>
            </a:r>
          </a:p>
          <a:p>
            <a:pPr lvl="0"/>
            <a:r>
              <a:rPr lang="en-US" sz="2200" b="1" dirty="0">
                <a:solidFill>
                  <a:schemeClr val="tx2"/>
                </a:solidFill>
                <a:latin typeface="Amatic SC" pitchFamily="2" charset="0"/>
              </a:rPr>
              <a:t>Vietnam, Indonesia </a:t>
            </a:r>
            <a:endParaRPr lang="th-TH" sz="2200" b="1" dirty="0">
              <a:solidFill>
                <a:schemeClr val="tx2"/>
              </a:solidFill>
              <a:latin typeface="Amatic SC" pitchFamily="2" charset="0"/>
            </a:endParaRPr>
          </a:p>
        </p:txBody>
      </p:sp>
      <p:sp>
        <p:nvSpPr>
          <p:cNvPr id="120" name="ดาว 5 แฉก 119"/>
          <p:cNvSpPr/>
          <p:nvPr/>
        </p:nvSpPr>
        <p:spPr>
          <a:xfrm>
            <a:off x="10698273" y="3963202"/>
            <a:ext cx="170024" cy="216931"/>
          </a:xfrm>
          <a:prstGeom prst="star5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1" name="ดาว 5 แฉก 120"/>
          <p:cNvSpPr/>
          <p:nvPr/>
        </p:nvSpPr>
        <p:spPr>
          <a:xfrm>
            <a:off x="11855327" y="4734360"/>
            <a:ext cx="170024" cy="216931"/>
          </a:xfrm>
          <a:prstGeom prst="star5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2" name="ดาว 5 แฉก 121"/>
          <p:cNvSpPr/>
          <p:nvPr/>
        </p:nvSpPr>
        <p:spPr>
          <a:xfrm>
            <a:off x="10031094" y="5194930"/>
            <a:ext cx="170024" cy="216931"/>
          </a:xfrm>
          <a:prstGeom prst="star5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3" name="วงรี 122"/>
          <p:cNvSpPr/>
          <p:nvPr/>
        </p:nvSpPr>
        <p:spPr>
          <a:xfrm>
            <a:off x="11484113" y="4351820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4" name="วงรี 123"/>
          <p:cNvSpPr/>
          <p:nvPr/>
        </p:nvSpPr>
        <p:spPr>
          <a:xfrm>
            <a:off x="11923899" y="5340252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5" name="วงรี 124"/>
          <p:cNvSpPr/>
          <p:nvPr/>
        </p:nvSpPr>
        <p:spPr>
          <a:xfrm>
            <a:off x="10312794" y="5492652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6" name="วงรี 125"/>
          <p:cNvSpPr/>
          <p:nvPr/>
        </p:nvSpPr>
        <p:spPr>
          <a:xfrm>
            <a:off x="10151682" y="4678390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7" name="วงรี 126"/>
          <p:cNvSpPr/>
          <p:nvPr/>
        </p:nvSpPr>
        <p:spPr>
          <a:xfrm>
            <a:off x="10434712" y="3955569"/>
            <a:ext cx="45719" cy="45719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3E79B61-D85B-4474-BC28-950EEA5B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0612" y="2190615"/>
            <a:ext cx="566937" cy="762349"/>
          </a:xfrm>
          <a:prstGeom prst="rect">
            <a:avLst/>
          </a:prstGeom>
        </p:spPr>
      </p:pic>
      <p:pic>
        <p:nvPicPr>
          <p:cNvPr id="104" name="Graphic 103">
            <a:extLst>
              <a:ext uri="{FF2B5EF4-FFF2-40B4-BE49-F238E27FC236}">
                <a16:creationId xmlns:a16="http://schemas.microsoft.com/office/drawing/2014/main" id="{4E1DE991-A176-472D-A860-DC163F976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9547" y="2190615"/>
            <a:ext cx="566937" cy="762349"/>
          </a:xfrm>
          <a:prstGeom prst="rect">
            <a:avLst/>
          </a:prstGeom>
        </p:spPr>
      </p:pic>
      <p:pic>
        <p:nvPicPr>
          <p:cNvPr id="105" name="Graphic 104">
            <a:extLst>
              <a:ext uri="{FF2B5EF4-FFF2-40B4-BE49-F238E27FC236}">
                <a16:creationId xmlns:a16="http://schemas.microsoft.com/office/drawing/2014/main" id="{900B8A88-275E-4EF2-9D73-0B9480FDB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88482" y="2190615"/>
            <a:ext cx="566937" cy="762349"/>
          </a:xfrm>
          <a:prstGeom prst="rect">
            <a:avLst/>
          </a:prstGeom>
        </p:spPr>
      </p:pic>
      <p:pic>
        <p:nvPicPr>
          <p:cNvPr id="106" name="Graphic 105">
            <a:extLst>
              <a:ext uri="{FF2B5EF4-FFF2-40B4-BE49-F238E27FC236}">
                <a16:creationId xmlns:a16="http://schemas.microsoft.com/office/drawing/2014/main" id="{8C0A76CC-C613-4862-B52D-B73E2AA7B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7417" y="2190615"/>
            <a:ext cx="566937" cy="762349"/>
          </a:xfrm>
          <a:prstGeom prst="rect">
            <a:avLst/>
          </a:prstGeom>
        </p:spPr>
      </p:pic>
      <p:pic>
        <p:nvPicPr>
          <p:cNvPr id="107" name="Graphic 106">
            <a:extLst>
              <a:ext uri="{FF2B5EF4-FFF2-40B4-BE49-F238E27FC236}">
                <a16:creationId xmlns:a16="http://schemas.microsoft.com/office/drawing/2014/main" id="{260F224D-A261-4196-BA54-39B2A59E0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6352" y="2190615"/>
            <a:ext cx="566937" cy="762349"/>
          </a:xfrm>
          <a:prstGeom prst="rect">
            <a:avLst/>
          </a:prstGeom>
        </p:spPr>
      </p:pic>
      <p:pic>
        <p:nvPicPr>
          <p:cNvPr id="108" name="Graphic 107">
            <a:extLst>
              <a:ext uri="{FF2B5EF4-FFF2-40B4-BE49-F238E27FC236}">
                <a16:creationId xmlns:a16="http://schemas.microsoft.com/office/drawing/2014/main" id="{6DA8FE5F-20C6-4FA7-B6F4-A89148F8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05285" y="2190615"/>
            <a:ext cx="566937" cy="762349"/>
          </a:xfrm>
          <a:prstGeom prst="rect">
            <a:avLst/>
          </a:prstGeom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8BB6E1C2-5AB3-42F8-A18E-0F32277CB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2800" y="3597066"/>
            <a:ext cx="566937" cy="762349"/>
          </a:xfrm>
          <a:prstGeom prst="rect">
            <a:avLst/>
          </a:prstGeom>
        </p:spPr>
      </p:pic>
      <p:pic>
        <p:nvPicPr>
          <p:cNvPr id="111" name="Graphic 110">
            <a:extLst>
              <a:ext uri="{FF2B5EF4-FFF2-40B4-BE49-F238E27FC236}">
                <a16:creationId xmlns:a16="http://schemas.microsoft.com/office/drawing/2014/main" id="{4A22D668-BE2D-448E-A03E-E94DB1D12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71735" y="3597066"/>
            <a:ext cx="566937" cy="762349"/>
          </a:xfrm>
          <a:prstGeom prst="rect">
            <a:avLst/>
          </a:prstGeom>
        </p:spPr>
      </p:pic>
      <p:pic>
        <p:nvPicPr>
          <p:cNvPr id="128" name="Graphic 127">
            <a:extLst>
              <a:ext uri="{FF2B5EF4-FFF2-40B4-BE49-F238E27FC236}">
                <a16:creationId xmlns:a16="http://schemas.microsoft.com/office/drawing/2014/main" id="{D3D00A89-0618-4067-82E3-8998DF1A5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694" y="5034806"/>
            <a:ext cx="566937" cy="762349"/>
          </a:xfrm>
          <a:prstGeom prst="rect">
            <a:avLst/>
          </a:prstGeom>
        </p:spPr>
      </p:pic>
      <p:pic>
        <p:nvPicPr>
          <p:cNvPr id="129" name="Graphic 128">
            <a:extLst>
              <a:ext uri="{FF2B5EF4-FFF2-40B4-BE49-F238E27FC236}">
                <a16:creationId xmlns:a16="http://schemas.microsoft.com/office/drawing/2014/main" id="{7BB3F231-F2AB-4FA5-8B70-3AF4E7A88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629" y="5034806"/>
            <a:ext cx="566937" cy="762349"/>
          </a:xfrm>
          <a:prstGeom prst="rect">
            <a:avLst/>
          </a:prstGeom>
        </p:spPr>
      </p:pic>
      <p:pic>
        <p:nvPicPr>
          <p:cNvPr id="130" name="Graphic 129">
            <a:extLst>
              <a:ext uri="{FF2B5EF4-FFF2-40B4-BE49-F238E27FC236}">
                <a16:creationId xmlns:a16="http://schemas.microsoft.com/office/drawing/2014/main" id="{887308F2-CB61-419A-8E02-C75531A67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30564" y="5034806"/>
            <a:ext cx="566937" cy="762349"/>
          </a:xfrm>
          <a:prstGeom prst="rect">
            <a:avLst/>
          </a:prstGeom>
        </p:spPr>
      </p:pic>
      <p:pic>
        <p:nvPicPr>
          <p:cNvPr id="131" name="Graphic 130">
            <a:extLst>
              <a:ext uri="{FF2B5EF4-FFF2-40B4-BE49-F238E27FC236}">
                <a16:creationId xmlns:a16="http://schemas.microsoft.com/office/drawing/2014/main" id="{1A79630E-CCCF-4711-9F85-F1D13D71C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69499" y="5034806"/>
            <a:ext cx="566937" cy="762349"/>
          </a:xfrm>
          <a:prstGeom prst="rect">
            <a:avLst/>
          </a:prstGeom>
        </p:spPr>
      </p:pic>
      <p:sp>
        <p:nvSpPr>
          <p:cNvPr id="134" name="Rectangle 133">
            <a:extLst>
              <a:ext uri="{FF2B5EF4-FFF2-40B4-BE49-F238E27FC236}">
                <a16:creationId xmlns:a16="http://schemas.microsoft.com/office/drawing/2014/main" id="{0A8B92E8-525F-4CEC-A1D9-248A82AF0524}"/>
              </a:ext>
            </a:extLst>
          </p:cNvPr>
          <p:cNvSpPr/>
          <p:nvPr/>
        </p:nvSpPr>
        <p:spPr>
          <a:xfrm>
            <a:off x="4925961" y="-816268"/>
            <a:ext cx="560438" cy="560438"/>
          </a:xfrm>
          <a:prstGeom prst="rect">
            <a:avLst/>
          </a:prstGeom>
          <a:solidFill>
            <a:srgbClr val="A6B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CE2353F1-3A5A-4133-A6CC-D63F1FC33205}"/>
              </a:ext>
            </a:extLst>
          </p:cNvPr>
          <p:cNvSpPr/>
          <p:nvPr/>
        </p:nvSpPr>
        <p:spPr>
          <a:xfrm>
            <a:off x="4213123" y="-820994"/>
            <a:ext cx="560438" cy="560438"/>
          </a:xfrm>
          <a:prstGeom prst="rect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358835F-492C-4213-A22D-EB2A8A4A59A1}"/>
              </a:ext>
            </a:extLst>
          </p:cNvPr>
          <p:cNvSpPr/>
          <p:nvPr/>
        </p:nvSpPr>
        <p:spPr>
          <a:xfrm>
            <a:off x="6354532" y="-809955"/>
            <a:ext cx="560438" cy="560438"/>
          </a:xfrm>
          <a:prstGeom prst="rect">
            <a:avLst/>
          </a:pr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EB67D90D-F079-4CC5-8FB5-8B6AE5A3EB18}"/>
              </a:ext>
            </a:extLst>
          </p:cNvPr>
          <p:cNvSpPr/>
          <p:nvPr/>
        </p:nvSpPr>
        <p:spPr>
          <a:xfrm>
            <a:off x="5641694" y="-814681"/>
            <a:ext cx="560438" cy="560438"/>
          </a:xfrm>
          <a:prstGeom prst="rect">
            <a:avLst/>
          </a:pr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8B88E318-10FA-4283-8F30-0EE026AB3C9E}"/>
              </a:ext>
            </a:extLst>
          </p:cNvPr>
          <p:cNvSpPr/>
          <p:nvPr/>
        </p:nvSpPr>
        <p:spPr>
          <a:xfrm>
            <a:off x="7783103" y="-820994"/>
            <a:ext cx="560438" cy="560438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CA3A8CE-A77B-44E6-90CA-0F94E5B46309}"/>
              </a:ext>
            </a:extLst>
          </p:cNvPr>
          <p:cNvSpPr/>
          <p:nvPr/>
        </p:nvSpPr>
        <p:spPr>
          <a:xfrm>
            <a:off x="7070265" y="-825720"/>
            <a:ext cx="560438" cy="560438"/>
          </a:xfrm>
          <a:prstGeom prst="rect">
            <a:avLst/>
          </a:prstGeom>
          <a:solidFill>
            <a:srgbClr val="D497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สี่เหลี่ยมผืนผ้ามุมมน 31">
            <a:extLst>
              <a:ext uri="{FF2B5EF4-FFF2-40B4-BE49-F238E27FC236}">
                <a16:creationId xmlns:a16="http://schemas.microsoft.com/office/drawing/2014/main" id="{3750A4A6-0455-4192-B460-F6439C048569}"/>
              </a:ext>
            </a:extLst>
          </p:cNvPr>
          <p:cNvSpPr/>
          <p:nvPr/>
        </p:nvSpPr>
        <p:spPr>
          <a:xfrm>
            <a:off x="2188831" y="1362982"/>
            <a:ext cx="7599757" cy="3816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1" name="สี่เหลี่ยมผืนผ้า 30">
            <a:extLst>
              <a:ext uri="{FF2B5EF4-FFF2-40B4-BE49-F238E27FC236}">
                <a16:creationId xmlns:a16="http://schemas.microsoft.com/office/drawing/2014/main" id="{47C51A3E-28E8-4C5C-8339-CC1FF73E898B}"/>
              </a:ext>
            </a:extLst>
          </p:cNvPr>
          <p:cNvSpPr/>
          <p:nvPr/>
        </p:nvSpPr>
        <p:spPr>
          <a:xfrm>
            <a:off x="2196223" y="692668"/>
            <a:ext cx="71420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No. of bubble Tea</a:t>
            </a:r>
            <a:endParaRPr lang="id-ID" sz="72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046394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18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9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20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1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23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25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28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9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30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33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4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35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6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38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9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40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43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4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45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48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9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50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1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53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4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55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4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6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70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72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8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0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2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8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4" grpId="0" animBg="1"/>
          <p:bldP spid="14" grpId="1" animBg="1"/>
          <p:bldP spid="15" grpId="0" animBg="1"/>
          <p:bldP spid="15" grpId="1" animBg="1"/>
          <p:bldP spid="18" grpId="0" animBg="1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123" grpId="0" animBg="1"/>
          <p:bldP spid="123" grpId="1" animBg="1"/>
          <p:bldP spid="124" grpId="0" animBg="1"/>
          <p:bldP spid="124" grpId="1" animBg="1"/>
          <p:bldP spid="125" grpId="0" animBg="1"/>
          <p:bldP spid="125" grpId="1" animBg="1"/>
          <p:bldP spid="126" grpId="0" animBg="1"/>
          <p:bldP spid="126" grpId="1" animBg="1"/>
          <p:bldP spid="127" grpId="0" animBg="1"/>
          <p:bldP spid="127" grpId="1" animBg="1"/>
          <p:bldP spid="140" grpId="0" animBg="1"/>
          <p:bldP spid="141" grpId="0"/>
          <p:bldP spid="14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18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9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20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1" dur="3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23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4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25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6" dur="3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28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9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30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1" dur="3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33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4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35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6" dur="3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38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9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40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1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43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4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45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46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48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49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50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1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19" presetClass="emph" presetSubtype="0" repeatCount="indefinite" fill="hold" grpId="0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Clr clrSpc="rgb" dir="cw">
                                          <p:cBhvr override="childStyle">
                                            <p:cTn id="53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4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D965"/>
                                          </p:to>
                                        </p:animClr>
                                        <p:set>
                                          <p:cBhvr>
                                            <p:cTn id="55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6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2" dur="20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4" dur="2000" fill="hold"/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6" dur="2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8" dur="2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70" dur="2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1" presetID="8" presetClass="emph" presetSubtype="0" repeatCount="indefinite" grpId="1" nodeType="withEffect">
                                      <p:stCondLst>
                                        <p:cond delay="7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72" dur="2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4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6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78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81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4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98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9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00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1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102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4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6" dur="800"/>
                                            <p:tgtEl>
                                              <p:spTgt spid="1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4" grpId="0" animBg="1"/>
          <p:bldP spid="14" grpId="1" animBg="1"/>
          <p:bldP spid="15" grpId="0" animBg="1"/>
          <p:bldP spid="15" grpId="1" animBg="1"/>
          <p:bldP spid="18" grpId="0" animBg="1"/>
          <p:bldP spid="120" grpId="0" animBg="1"/>
          <p:bldP spid="120" grpId="1" animBg="1"/>
          <p:bldP spid="121" grpId="0" animBg="1"/>
          <p:bldP spid="121" grpId="1" animBg="1"/>
          <p:bldP spid="122" grpId="0" animBg="1"/>
          <p:bldP spid="122" grpId="1" animBg="1"/>
          <p:bldP spid="123" grpId="0" animBg="1"/>
          <p:bldP spid="123" grpId="1" animBg="1"/>
          <p:bldP spid="124" grpId="0" animBg="1"/>
          <p:bldP spid="124" grpId="1" animBg="1"/>
          <p:bldP spid="125" grpId="0" animBg="1"/>
          <p:bldP spid="125" grpId="1" animBg="1"/>
          <p:bldP spid="126" grpId="0" animBg="1"/>
          <p:bldP spid="126" grpId="1" animBg="1"/>
          <p:bldP spid="127" grpId="0" animBg="1"/>
          <p:bldP spid="127" grpId="1" animBg="1"/>
          <p:bldP spid="140" grpId="0" animBg="1"/>
          <p:bldP spid="141" grpId="0"/>
          <p:bldP spid="141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5092002">
            <a:off x="-1529960" y="-1492055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4292002" flipH="1">
            <a:off x="204874" y="537509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0111473" flipH="1">
            <a:off x="-2591670" y="4848677"/>
            <a:ext cx="4341664" cy="284267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3134060" flipH="1">
            <a:off x="-699484" y="-1112730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0" name="Freeform 17"/>
          <p:cNvSpPr/>
          <p:nvPr/>
        </p:nvSpPr>
        <p:spPr>
          <a:xfrm rot="1185762" flipH="1">
            <a:off x="11283070" y="2714877"/>
            <a:ext cx="1054969" cy="429350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703894 w 2011908"/>
              <a:gd name="connsiteY0" fmla="*/ 7020967 h 7020967"/>
              <a:gd name="connsiteX1" fmla="*/ 1128438 w 2011908"/>
              <a:gd name="connsiteY1" fmla="*/ 5616710 h 7020967"/>
              <a:gd name="connsiteX2" fmla="*/ 1766 w 2011908"/>
              <a:gd name="connsiteY2" fmla="*/ 4571681 h 7020967"/>
              <a:gd name="connsiteX3" fmla="*/ 1634623 w 2011908"/>
              <a:gd name="connsiteY3" fmla="*/ 2906166 h 7020967"/>
              <a:gd name="connsiteX4" fmla="*/ 442638 w 2011908"/>
              <a:gd name="connsiteY4" fmla="*/ 1583553 h 7020967"/>
              <a:gd name="connsiteX5" fmla="*/ 1961195 w 2011908"/>
              <a:gd name="connsiteY5" fmla="*/ 914081 h 7020967"/>
              <a:gd name="connsiteX6" fmla="*/ 1650952 w 2011908"/>
              <a:gd name="connsiteY6" fmla="*/ 179295 h 7020967"/>
              <a:gd name="connsiteX7" fmla="*/ 1650952 w 2011908"/>
              <a:gd name="connsiteY7" fmla="*/ 179295 h 7020967"/>
              <a:gd name="connsiteX8" fmla="*/ 1469670 w 2011908"/>
              <a:gd name="connsiteY8" fmla="*/ 0 h 7020967"/>
              <a:gd name="connsiteX0" fmla="*/ 703894 w 2011908"/>
              <a:gd name="connsiteY0" fmla="*/ 7049686 h 7049686"/>
              <a:gd name="connsiteX1" fmla="*/ 1128438 w 2011908"/>
              <a:gd name="connsiteY1" fmla="*/ 5645429 h 7049686"/>
              <a:gd name="connsiteX2" fmla="*/ 1766 w 2011908"/>
              <a:gd name="connsiteY2" fmla="*/ 4600400 h 7049686"/>
              <a:gd name="connsiteX3" fmla="*/ 1634623 w 2011908"/>
              <a:gd name="connsiteY3" fmla="*/ 2934885 h 7049686"/>
              <a:gd name="connsiteX4" fmla="*/ 442638 w 2011908"/>
              <a:gd name="connsiteY4" fmla="*/ 1612272 h 7049686"/>
              <a:gd name="connsiteX5" fmla="*/ 1961195 w 2011908"/>
              <a:gd name="connsiteY5" fmla="*/ 942800 h 7049686"/>
              <a:gd name="connsiteX6" fmla="*/ 1650952 w 2011908"/>
              <a:gd name="connsiteY6" fmla="*/ 208014 h 7049686"/>
              <a:gd name="connsiteX7" fmla="*/ 1650952 w 2011908"/>
              <a:gd name="connsiteY7" fmla="*/ 208014 h 7049686"/>
              <a:gd name="connsiteX8" fmla="*/ 1481654 w 2011908"/>
              <a:gd name="connsiteY8" fmla="*/ 0 h 70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7049686">
                <a:moveTo>
                  <a:pt x="703894" y="7049686"/>
                </a:moveTo>
                <a:cubicBezTo>
                  <a:pt x="921608" y="6444168"/>
                  <a:pt x="1294444" y="6265915"/>
                  <a:pt x="1128438" y="5645429"/>
                </a:cubicBezTo>
                <a:cubicBezTo>
                  <a:pt x="962432" y="5024943"/>
                  <a:pt x="64359" y="5427715"/>
                  <a:pt x="1766" y="4600400"/>
                </a:cubicBezTo>
                <a:cubicBezTo>
                  <a:pt x="-60827" y="3773085"/>
                  <a:pt x="1561144" y="3432906"/>
                  <a:pt x="1634623" y="2934885"/>
                </a:cubicBezTo>
                <a:cubicBezTo>
                  <a:pt x="1708102" y="2436864"/>
                  <a:pt x="439916" y="2069472"/>
                  <a:pt x="442638" y="1612272"/>
                </a:cubicBezTo>
                <a:cubicBezTo>
                  <a:pt x="445359" y="1155072"/>
                  <a:pt x="1759809" y="1176843"/>
                  <a:pt x="1961195" y="942800"/>
                </a:cubicBezTo>
                <a:cubicBezTo>
                  <a:pt x="2162581" y="708757"/>
                  <a:pt x="1702659" y="330478"/>
                  <a:pt x="1650952" y="208014"/>
                </a:cubicBezTo>
                <a:lnTo>
                  <a:pt x="1650952" y="208014"/>
                </a:lnTo>
                <a:lnTo>
                  <a:pt x="1481654" y="0"/>
                </a:lnTo>
              </a:path>
            </a:pathLst>
          </a:cu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1" name="Freeform 17"/>
          <p:cNvSpPr/>
          <p:nvPr/>
        </p:nvSpPr>
        <p:spPr>
          <a:xfrm rot="1185762" flipH="1">
            <a:off x="11105759" y="2309892"/>
            <a:ext cx="1068123" cy="4865508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703894 w 2011908"/>
              <a:gd name="connsiteY0" fmla="*/ 7881393 h 7881393"/>
              <a:gd name="connsiteX1" fmla="*/ 1128438 w 2011908"/>
              <a:gd name="connsiteY1" fmla="*/ 6477136 h 7881393"/>
              <a:gd name="connsiteX2" fmla="*/ 1766 w 2011908"/>
              <a:gd name="connsiteY2" fmla="*/ 5432107 h 7881393"/>
              <a:gd name="connsiteX3" fmla="*/ 1634623 w 2011908"/>
              <a:gd name="connsiteY3" fmla="*/ 3766592 h 7881393"/>
              <a:gd name="connsiteX4" fmla="*/ 442638 w 2011908"/>
              <a:gd name="connsiteY4" fmla="*/ 2443979 h 7881393"/>
              <a:gd name="connsiteX5" fmla="*/ 1961195 w 2011908"/>
              <a:gd name="connsiteY5" fmla="*/ 1774507 h 7881393"/>
              <a:gd name="connsiteX6" fmla="*/ 1650952 w 2011908"/>
              <a:gd name="connsiteY6" fmla="*/ 1039721 h 7881393"/>
              <a:gd name="connsiteX7" fmla="*/ 1650952 w 2011908"/>
              <a:gd name="connsiteY7" fmla="*/ 1039721 h 7881393"/>
              <a:gd name="connsiteX8" fmla="*/ 657132 w 2011908"/>
              <a:gd name="connsiteY8" fmla="*/ 0 h 7881393"/>
              <a:gd name="connsiteX0" fmla="*/ 703894 w 2011908"/>
              <a:gd name="connsiteY0" fmla="*/ 7988888 h 7988888"/>
              <a:gd name="connsiteX1" fmla="*/ 1128438 w 2011908"/>
              <a:gd name="connsiteY1" fmla="*/ 6584631 h 7988888"/>
              <a:gd name="connsiteX2" fmla="*/ 1766 w 2011908"/>
              <a:gd name="connsiteY2" fmla="*/ 5539602 h 7988888"/>
              <a:gd name="connsiteX3" fmla="*/ 1634623 w 2011908"/>
              <a:gd name="connsiteY3" fmla="*/ 3874087 h 7988888"/>
              <a:gd name="connsiteX4" fmla="*/ 442638 w 2011908"/>
              <a:gd name="connsiteY4" fmla="*/ 2551474 h 7988888"/>
              <a:gd name="connsiteX5" fmla="*/ 1961195 w 2011908"/>
              <a:gd name="connsiteY5" fmla="*/ 1882002 h 7988888"/>
              <a:gd name="connsiteX6" fmla="*/ 1650952 w 2011908"/>
              <a:gd name="connsiteY6" fmla="*/ 1147216 h 7988888"/>
              <a:gd name="connsiteX7" fmla="*/ 1650952 w 2011908"/>
              <a:gd name="connsiteY7" fmla="*/ 1147216 h 7988888"/>
              <a:gd name="connsiteX8" fmla="*/ 732366 w 2011908"/>
              <a:gd name="connsiteY8" fmla="*/ 1 h 7988888"/>
              <a:gd name="connsiteX0" fmla="*/ 703894 w 2011908"/>
              <a:gd name="connsiteY0" fmla="*/ 7988886 h 7988886"/>
              <a:gd name="connsiteX1" fmla="*/ 1128438 w 2011908"/>
              <a:gd name="connsiteY1" fmla="*/ 6584629 h 7988886"/>
              <a:gd name="connsiteX2" fmla="*/ 1766 w 2011908"/>
              <a:gd name="connsiteY2" fmla="*/ 5539600 h 7988886"/>
              <a:gd name="connsiteX3" fmla="*/ 1634623 w 2011908"/>
              <a:gd name="connsiteY3" fmla="*/ 3874085 h 7988886"/>
              <a:gd name="connsiteX4" fmla="*/ 442638 w 2011908"/>
              <a:gd name="connsiteY4" fmla="*/ 2551472 h 7988886"/>
              <a:gd name="connsiteX5" fmla="*/ 1961195 w 2011908"/>
              <a:gd name="connsiteY5" fmla="*/ 1882000 h 7988886"/>
              <a:gd name="connsiteX6" fmla="*/ 1650952 w 2011908"/>
              <a:gd name="connsiteY6" fmla="*/ 1147214 h 7988886"/>
              <a:gd name="connsiteX7" fmla="*/ 1697188 w 2011908"/>
              <a:gd name="connsiteY7" fmla="*/ 1109208 h 7988886"/>
              <a:gd name="connsiteX8" fmla="*/ 732366 w 2011908"/>
              <a:gd name="connsiteY8" fmla="*/ -1 h 7988886"/>
              <a:gd name="connsiteX0" fmla="*/ 703894 w 2036994"/>
              <a:gd name="connsiteY0" fmla="*/ 7988888 h 7988888"/>
              <a:gd name="connsiteX1" fmla="*/ 1128438 w 2036994"/>
              <a:gd name="connsiteY1" fmla="*/ 6584631 h 7988888"/>
              <a:gd name="connsiteX2" fmla="*/ 1766 w 2036994"/>
              <a:gd name="connsiteY2" fmla="*/ 5539602 h 7988888"/>
              <a:gd name="connsiteX3" fmla="*/ 1634623 w 2036994"/>
              <a:gd name="connsiteY3" fmla="*/ 3874087 h 7988888"/>
              <a:gd name="connsiteX4" fmla="*/ 442638 w 2036994"/>
              <a:gd name="connsiteY4" fmla="*/ 2551474 h 7988888"/>
              <a:gd name="connsiteX5" fmla="*/ 1961195 w 2036994"/>
              <a:gd name="connsiteY5" fmla="*/ 1882002 h 7988888"/>
              <a:gd name="connsiteX6" fmla="*/ 1697188 w 2036994"/>
              <a:gd name="connsiteY6" fmla="*/ 1109210 h 7988888"/>
              <a:gd name="connsiteX7" fmla="*/ 732366 w 2036994"/>
              <a:gd name="connsiteY7" fmla="*/ 1 h 798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994" h="7988888">
                <a:moveTo>
                  <a:pt x="703894" y="7988888"/>
                </a:moveTo>
                <a:cubicBezTo>
                  <a:pt x="921608" y="7383370"/>
                  <a:pt x="1294444" y="7205117"/>
                  <a:pt x="1128438" y="6584631"/>
                </a:cubicBezTo>
                <a:cubicBezTo>
                  <a:pt x="962432" y="5964145"/>
                  <a:pt x="64359" y="6366917"/>
                  <a:pt x="1766" y="5539602"/>
                </a:cubicBezTo>
                <a:cubicBezTo>
                  <a:pt x="-60827" y="4712287"/>
                  <a:pt x="1561144" y="4372108"/>
                  <a:pt x="1634623" y="3874087"/>
                </a:cubicBezTo>
                <a:cubicBezTo>
                  <a:pt x="1708102" y="3376066"/>
                  <a:pt x="439916" y="3008674"/>
                  <a:pt x="442638" y="2551474"/>
                </a:cubicBezTo>
                <a:cubicBezTo>
                  <a:pt x="445359" y="2094274"/>
                  <a:pt x="1752103" y="2122379"/>
                  <a:pt x="1961195" y="1882002"/>
                </a:cubicBezTo>
                <a:cubicBezTo>
                  <a:pt x="2170287" y="1641625"/>
                  <a:pt x="1901993" y="1422877"/>
                  <a:pt x="1697188" y="1109210"/>
                </a:cubicBezTo>
                <a:lnTo>
                  <a:pt x="732366" y="1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0" name="Group 85"/>
          <p:cNvGrpSpPr/>
          <p:nvPr/>
        </p:nvGrpSpPr>
        <p:grpSpPr>
          <a:xfrm>
            <a:off x="11250062" y="5819010"/>
            <a:ext cx="793664" cy="719619"/>
            <a:chOff x="11046527" y="3044373"/>
            <a:chExt cx="793664" cy="719619"/>
          </a:xfrm>
        </p:grpSpPr>
        <p:sp>
          <p:nvSpPr>
            <p:cNvPr id="71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2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84"/>
          <p:cNvGrpSpPr/>
          <p:nvPr/>
        </p:nvGrpSpPr>
        <p:grpSpPr>
          <a:xfrm>
            <a:off x="11182679" y="4921241"/>
            <a:ext cx="763208" cy="719517"/>
            <a:chOff x="10979144" y="2146604"/>
            <a:chExt cx="763208" cy="719517"/>
          </a:xfrm>
        </p:grpSpPr>
        <p:sp>
          <p:nvSpPr>
            <p:cNvPr id="74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6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7" name="Group 83"/>
          <p:cNvGrpSpPr/>
          <p:nvPr/>
        </p:nvGrpSpPr>
        <p:grpSpPr>
          <a:xfrm>
            <a:off x="11233731" y="4065994"/>
            <a:ext cx="789755" cy="735291"/>
            <a:chOff x="11030196" y="1291357"/>
            <a:chExt cx="789755" cy="735291"/>
          </a:xfrm>
        </p:grpSpPr>
        <p:sp>
          <p:nvSpPr>
            <p:cNvPr id="88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9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aphicFrame>
        <p:nvGraphicFramePr>
          <p:cNvPr id="79" name="แผนภูมิ 78"/>
          <p:cNvGraphicFramePr/>
          <p:nvPr>
            <p:extLst>
              <p:ext uri="{D42A27DB-BD31-4B8C-83A1-F6EECF244321}">
                <p14:modId xmlns:p14="http://schemas.microsoft.com/office/powerpoint/2010/main" val="2381403740"/>
              </p:ext>
            </p:extLst>
          </p:nvPr>
        </p:nvGraphicFramePr>
        <p:xfrm>
          <a:off x="1604058" y="571887"/>
          <a:ext cx="8640437" cy="5698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3" name="กลุ่ม 102"/>
          <p:cNvGrpSpPr/>
          <p:nvPr/>
        </p:nvGrpSpPr>
        <p:grpSpPr>
          <a:xfrm>
            <a:off x="3065337" y="2070021"/>
            <a:ext cx="4158927" cy="3757504"/>
            <a:chOff x="3142038" y="2191676"/>
            <a:chExt cx="4158927" cy="3757504"/>
          </a:xfrm>
        </p:grpSpPr>
        <p:cxnSp>
          <p:nvCxnSpPr>
            <p:cNvPr id="30" name="ตัวเชื่อมต่อตรง 29"/>
            <p:cNvCxnSpPr/>
            <p:nvPr/>
          </p:nvCxnSpPr>
          <p:spPr>
            <a:xfrm>
              <a:off x="5438376" y="4072122"/>
              <a:ext cx="1539300" cy="10672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กลุ่ม 67"/>
            <p:cNvGrpSpPr/>
            <p:nvPr/>
          </p:nvGrpSpPr>
          <p:grpSpPr>
            <a:xfrm>
              <a:off x="3568352" y="2191676"/>
              <a:ext cx="3732613" cy="3757504"/>
              <a:chOff x="3753734" y="2281952"/>
              <a:chExt cx="3732613" cy="3757504"/>
            </a:xfrm>
          </p:grpSpPr>
          <p:sp>
            <p:nvSpPr>
              <p:cNvPr id="80" name="วงกลม 79"/>
              <p:cNvSpPr/>
              <p:nvPr/>
            </p:nvSpPr>
            <p:spPr>
              <a:xfrm rot="14385125">
                <a:off x="3742984" y="2296092"/>
                <a:ext cx="3754114" cy="3732613"/>
              </a:xfrm>
              <a:prstGeom prst="pie">
                <a:avLst>
                  <a:gd name="adj1" fmla="val 21055245"/>
                  <a:gd name="adj2" fmla="val 1734105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th-TH"/>
              </a:p>
            </p:txBody>
          </p:sp>
          <p:cxnSp>
            <p:nvCxnSpPr>
              <p:cNvPr id="81" name="ตัวเชื่อมต่อตรง 80"/>
              <p:cNvCxnSpPr/>
              <p:nvPr/>
            </p:nvCxnSpPr>
            <p:spPr>
              <a:xfrm flipV="1">
                <a:off x="5623758" y="2281952"/>
                <a:ext cx="0" cy="187639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สามเหลี่ยมหน้าจั่ว 81"/>
            <p:cNvSpPr/>
            <p:nvPr/>
          </p:nvSpPr>
          <p:spPr>
            <a:xfrm rot="6577816">
              <a:off x="3131048" y="2663879"/>
              <a:ext cx="1889596" cy="1867615"/>
            </a:xfrm>
            <a:custGeom>
              <a:avLst/>
              <a:gdLst>
                <a:gd name="connsiteX0" fmla="*/ 0 w 1889596"/>
                <a:gd name="connsiteY0" fmla="*/ 1607647 h 1607647"/>
                <a:gd name="connsiteX1" fmla="*/ 944798 w 1889596"/>
                <a:gd name="connsiteY1" fmla="*/ 0 h 1607647"/>
                <a:gd name="connsiteX2" fmla="*/ 1889596 w 1889596"/>
                <a:gd name="connsiteY2" fmla="*/ 1607647 h 1607647"/>
                <a:gd name="connsiteX3" fmla="*/ 0 w 1889596"/>
                <a:gd name="connsiteY3" fmla="*/ 1607647 h 1607647"/>
                <a:gd name="connsiteX0" fmla="*/ 0 w 1889596"/>
                <a:gd name="connsiteY0" fmla="*/ 1607647 h 1859796"/>
                <a:gd name="connsiteX1" fmla="*/ 944798 w 1889596"/>
                <a:gd name="connsiteY1" fmla="*/ 0 h 1859796"/>
                <a:gd name="connsiteX2" fmla="*/ 1889596 w 1889596"/>
                <a:gd name="connsiteY2" fmla="*/ 1607647 h 1859796"/>
                <a:gd name="connsiteX3" fmla="*/ 928159 w 1889596"/>
                <a:gd name="connsiteY3" fmla="*/ 1859796 h 1859796"/>
                <a:gd name="connsiteX4" fmla="*/ 0 w 1889596"/>
                <a:gd name="connsiteY4" fmla="*/ 1607647 h 1859796"/>
                <a:gd name="connsiteX0" fmla="*/ 0 w 1889596"/>
                <a:gd name="connsiteY0" fmla="*/ 1607647 h 1862101"/>
                <a:gd name="connsiteX1" fmla="*/ 944798 w 1889596"/>
                <a:gd name="connsiteY1" fmla="*/ 0 h 1862101"/>
                <a:gd name="connsiteX2" fmla="*/ 1889596 w 1889596"/>
                <a:gd name="connsiteY2" fmla="*/ 1607647 h 1862101"/>
                <a:gd name="connsiteX3" fmla="*/ 928159 w 1889596"/>
                <a:gd name="connsiteY3" fmla="*/ 1859796 h 1862101"/>
                <a:gd name="connsiteX4" fmla="*/ 0 w 1889596"/>
                <a:gd name="connsiteY4" fmla="*/ 1607647 h 1862101"/>
                <a:gd name="connsiteX0" fmla="*/ 0 w 1889596"/>
                <a:gd name="connsiteY0" fmla="*/ 1607647 h 1864170"/>
                <a:gd name="connsiteX1" fmla="*/ 944798 w 1889596"/>
                <a:gd name="connsiteY1" fmla="*/ 0 h 1864170"/>
                <a:gd name="connsiteX2" fmla="*/ 1889596 w 1889596"/>
                <a:gd name="connsiteY2" fmla="*/ 1607647 h 1864170"/>
                <a:gd name="connsiteX3" fmla="*/ 928159 w 1889596"/>
                <a:gd name="connsiteY3" fmla="*/ 1859796 h 1864170"/>
                <a:gd name="connsiteX4" fmla="*/ 0 w 1889596"/>
                <a:gd name="connsiteY4" fmla="*/ 1607647 h 1864170"/>
                <a:gd name="connsiteX0" fmla="*/ 0 w 1889596"/>
                <a:gd name="connsiteY0" fmla="*/ 1607647 h 1864170"/>
                <a:gd name="connsiteX1" fmla="*/ 944798 w 1889596"/>
                <a:gd name="connsiteY1" fmla="*/ 0 h 1864170"/>
                <a:gd name="connsiteX2" fmla="*/ 1889596 w 1889596"/>
                <a:gd name="connsiteY2" fmla="*/ 1607647 h 1864170"/>
                <a:gd name="connsiteX3" fmla="*/ 928159 w 1889596"/>
                <a:gd name="connsiteY3" fmla="*/ 1859796 h 1864170"/>
                <a:gd name="connsiteX4" fmla="*/ 0 w 1889596"/>
                <a:gd name="connsiteY4" fmla="*/ 1607647 h 1864170"/>
                <a:gd name="connsiteX0" fmla="*/ 0 w 1889596"/>
                <a:gd name="connsiteY0" fmla="*/ 1607647 h 1864170"/>
                <a:gd name="connsiteX1" fmla="*/ 944798 w 1889596"/>
                <a:gd name="connsiteY1" fmla="*/ 0 h 1864170"/>
                <a:gd name="connsiteX2" fmla="*/ 1889596 w 1889596"/>
                <a:gd name="connsiteY2" fmla="*/ 1607647 h 1864170"/>
                <a:gd name="connsiteX3" fmla="*/ 928159 w 1889596"/>
                <a:gd name="connsiteY3" fmla="*/ 1859796 h 1864170"/>
                <a:gd name="connsiteX4" fmla="*/ 0 w 1889596"/>
                <a:gd name="connsiteY4" fmla="*/ 1607647 h 1864170"/>
                <a:gd name="connsiteX0" fmla="*/ 0 w 1889596"/>
                <a:gd name="connsiteY0" fmla="*/ 1607647 h 1871204"/>
                <a:gd name="connsiteX1" fmla="*/ 944798 w 1889596"/>
                <a:gd name="connsiteY1" fmla="*/ 0 h 1871204"/>
                <a:gd name="connsiteX2" fmla="*/ 1889596 w 1889596"/>
                <a:gd name="connsiteY2" fmla="*/ 1607647 h 1871204"/>
                <a:gd name="connsiteX3" fmla="*/ 987507 w 1889596"/>
                <a:gd name="connsiteY3" fmla="*/ 1867015 h 1871204"/>
                <a:gd name="connsiteX4" fmla="*/ 0 w 1889596"/>
                <a:gd name="connsiteY4" fmla="*/ 1607647 h 1871204"/>
                <a:gd name="connsiteX0" fmla="*/ 0 w 1889596"/>
                <a:gd name="connsiteY0" fmla="*/ 1607647 h 1867015"/>
                <a:gd name="connsiteX1" fmla="*/ 944798 w 1889596"/>
                <a:gd name="connsiteY1" fmla="*/ 0 h 1867015"/>
                <a:gd name="connsiteX2" fmla="*/ 1889596 w 1889596"/>
                <a:gd name="connsiteY2" fmla="*/ 1607647 h 1867015"/>
                <a:gd name="connsiteX3" fmla="*/ 987507 w 1889596"/>
                <a:gd name="connsiteY3" fmla="*/ 1867015 h 1867015"/>
                <a:gd name="connsiteX4" fmla="*/ 0 w 1889596"/>
                <a:gd name="connsiteY4" fmla="*/ 1607647 h 1867015"/>
                <a:gd name="connsiteX0" fmla="*/ 0 w 1889596"/>
                <a:gd name="connsiteY0" fmla="*/ 1607647 h 1867615"/>
                <a:gd name="connsiteX1" fmla="*/ 944798 w 1889596"/>
                <a:gd name="connsiteY1" fmla="*/ 0 h 1867615"/>
                <a:gd name="connsiteX2" fmla="*/ 1889596 w 1889596"/>
                <a:gd name="connsiteY2" fmla="*/ 1607647 h 1867615"/>
                <a:gd name="connsiteX3" fmla="*/ 987507 w 1889596"/>
                <a:gd name="connsiteY3" fmla="*/ 1867015 h 1867615"/>
                <a:gd name="connsiteX4" fmla="*/ 0 w 1889596"/>
                <a:gd name="connsiteY4" fmla="*/ 1607647 h 1867615"/>
                <a:gd name="connsiteX0" fmla="*/ 0 w 1889596"/>
                <a:gd name="connsiteY0" fmla="*/ 1607647 h 1867615"/>
                <a:gd name="connsiteX1" fmla="*/ 944798 w 1889596"/>
                <a:gd name="connsiteY1" fmla="*/ 0 h 1867615"/>
                <a:gd name="connsiteX2" fmla="*/ 1889596 w 1889596"/>
                <a:gd name="connsiteY2" fmla="*/ 1607647 h 1867615"/>
                <a:gd name="connsiteX3" fmla="*/ 987507 w 1889596"/>
                <a:gd name="connsiteY3" fmla="*/ 1867015 h 1867615"/>
                <a:gd name="connsiteX4" fmla="*/ 0 w 1889596"/>
                <a:gd name="connsiteY4" fmla="*/ 1607647 h 1867615"/>
                <a:gd name="connsiteX0" fmla="*/ 0 w 1889596"/>
                <a:gd name="connsiteY0" fmla="*/ 1607647 h 1867615"/>
                <a:gd name="connsiteX1" fmla="*/ 944798 w 1889596"/>
                <a:gd name="connsiteY1" fmla="*/ 0 h 1867615"/>
                <a:gd name="connsiteX2" fmla="*/ 1889596 w 1889596"/>
                <a:gd name="connsiteY2" fmla="*/ 1607647 h 1867615"/>
                <a:gd name="connsiteX3" fmla="*/ 987507 w 1889596"/>
                <a:gd name="connsiteY3" fmla="*/ 1867015 h 1867615"/>
                <a:gd name="connsiteX4" fmla="*/ 0 w 1889596"/>
                <a:gd name="connsiteY4" fmla="*/ 1607647 h 1867615"/>
                <a:gd name="connsiteX0" fmla="*/ 0 w 1889596"/>
                <a:gd name="connsiteY0" fmla="*/ 1607647 h 1867615"/>
                <a:gd name="connsiteX1" fmla="*/ 944798 w 1889596"/>
                <a:gd name="connsiteY1" fmla="*/ 0 h 1867615"/>
                <a:gd name="connsiteX2" fmla="*/ 1889596 w 1889596"/>
                <a:gd name="connsiteY2" fmla="*/ 1607647 h 1867615"/>
                <a:gd name="connsiteX3" fmla="*/ 987507 w 1889596"/>
                <a:gd name="connsiteY3" fmla="*/ 1867015 h 1867615"/>
                <a:gd name="connsiteX4" fmla="*/ 0 w 1889596"/>
                <a:gd name="connsiteY4" fmla="*/ 1607647 h 1867615"/>
                <a:gd name="connsiteX0" fmla="*/ 0 w 1889596"/>
                <a:gd name="connsiteY0" fmla="*/ 1607647 h 1867615"/>
                <a:gd name="connsiteX1" fmla="*/ 944798 w 1889596"/>
                <a:gd name="connsiteY1" fmla="*/ 0 h 1867615"/>
                <a:gd name="connsiteX2" fmla="*/ 1889596 w 1889596"/>
                <a:gd name="connsiteY2" fmla="*/ 1607647 h 1867615"/>
                <a:gd name="connsiteX3" fmla="*/ 987507 w 1889596"/>
                <a:gd name="connsiteY3" fmla="*/ 1867015 h 1867615"/>
                <a:gd name="connsiteX4" fmla="*/ 0 w 1889596"/>
                <a:gd name="connsiteY4" fmla="*/ 1607647 h 1867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9596" h="1867615">
                  <a:moveTo>
                    <a:pt x="0" y="1607647"/>
                  </a:moveTo>
                  <a:lnTo>
                    <a:pt x="944798" y="0"/>
                  </a:lnTo>
                  <a:lnTo>
                    <a:pt x="1889596" y="1607647"/>
                  </a:lnTo>
                  <a:cubicBezTo>
                    <a:pt x="1553474" y="1806654"/>
                    <a:pt x="1306227" y="1866361"/>
                    <a:pt x="987507" y="1867015"/>
                  </a:cubicBezTo>
                  <a:cubicBezTo>
                    <a:pt x="659738" y="1874682"/>
                    <a:pt x="311855" y="1810041"/>
                    <a:pt x="0" y="1607647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6" name="สี่เหลี่ยมผืนผ้า 115"/>
          <p:cNvSpPr/>
          <p:nvPr/>
        </p:nvSpPr>
        <p:spPr>
          <a:xfrm>
            <a:off x="8267227" y="2131451"/>
            <a:ext cx="1972370" cy="40071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1"/>
              </a:buClr>
            </a:pPr>
            <a:endParaRPr lang="en-US" dirty="0">
              <a:solidFill>
                <a:schemeClr val="tx1"/>
              </a:solidFill>
              <a:latin typeface="Amatic SC" pitchFamily="2" charset="0"/>
            </a:endParaRPr>
          </a:p>
          <a:p>
            <a:pPr marL="285750" indent="-285750" algn="ctr">
              <a:buClr>
                <a:schemeClr val="accent1"/>
              </a:buClr>
              <a:buFont typeface="Wingdings" pitchFamily="2" charset="2"/>
              <a:buChar char="§"/>
            </a:pPr>
            <a:endParaRPr lang="th-TH" dirty="0">
              <a:solidFill>
                <a:schemeClr val="tx1"/>
              </a:solidFill>
              <a:latin typeface="Amatic SC" pitchFamily="2" charset="0"/>
            </a:endParaRPr>
          </a:p>
        </p:txBody>
      </p:sp>
      <p:grpSp>
        <p:nvGrpSpPr>
          <p:cNvPr id="117" name="กลุ่ม 116"/>
          <p:cNvGrpSpPr/>
          <p:nvPr/>
        </p:nvGrpSpPr>
        <p:grpSpPr>
          <a:xfrm>
            <a:off x="8081177" y="1983111"/>
            <a:ext cx="2249807" cy="4003040"/>
            <a:chOff x="6576227" y="1983111"/>
            <a:chExt cx="2249807" cy="4003040"/>
          </a:xfrm>
        </p:grpSpPr>
        <p:sp>
          <p:nvSpPr>
            <p:cNvPr id="106" name="สี่เหลี่ยมผืนผ้า 105"/>
            <p:cNvSpPr/>
            <p:nvPr/>
          </p:nvSpPr>
          <p:spPr>
            <a:xfrm>
              <a:off x="6576227" y="1983111"/>
              <a:ext cx="2006020" cy="4003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1"/>
                </a:buClr>
              </a:pPr>
              <a:endParaRPr lang="en-US" dirty="0">
                <a:solidFill>
                  <a:schemeClr val="tx1"/>
                </a:solidFill>
                <a:latin typeface="Amatic SC" pitchFamily="2" charset="0"/>
              </a:endParaRPr>
            </a:p>
            <a:p>
              <a:pPr marL="285750" indent="-285750" algn="ctr">
                <a:buClr>
                  <a:schemeClr val="accent1"/>
                </a:buClr>
                <a:buFont typeface="Wingdings" pitchFamily="2" charset="2"/>
                <a:buChar char="§"/>
              </a:pPr>
              <a:endParaRPr lang="th-TH" dirty="0">
                <a:solidFill>
                  <a:schemeClr val="tx1"/>
                </a:solidFill>
                <a:latin typeface="Amatic SC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22261" y="2287044"/>
              <a:ext cx="1803773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matic SC" pitchFamily="2" charset="0"/>
                </a:rPr>
                <a:t>Classic 35%</a:t>
              </a:r>
            </a:p>
            <a:p>
              <a:endParaRPr lang="en-US" sz="2800" dirty="0">
                <a:latin typeface="Amatic SC" pitchFamily="2" charset="0"/>
              </a:endParaRPr>
            </a:p>
            <a:p>
              <a:r>
                <a:rPr lang="en-US" sz="2800" dirty="0">
                  <a:latin typeface="Amatic SC" pitchFamily="2" charset="0"/>
                </a:rPr>
                <a:t>Fruit 37%</a:t>
              </a:r>
            </a:p>
            <a:p>
              <a:endParaRPr lang="en-US" sz="2800" dirty="0">
                <a:latin typeface="Amatic SC" pitchFamily="2" charset="0"/>
              </a:endParaRPr>
            </a:p>
            <a:p>
              <a:r>
                <a:rPr lang="en-US" sz="2800" dirty="0">
                  <a:latin typeface="Amatic SC" pitchFamily="2" charset="0"/>
                </a:rPr>
                <a:t>Coffee 17%</a:t>
              </a:r>
            </a:p>
            <a:p>
              <a:endParaRPr lang="en-US" sz="2800" dirty="0">
                <a:latin typeface="Amatic SC" pitchFamily="2" charset="0"/>
              </a:endParaRPr>
            </a:p>
            <a:p>
              <a:r>
                <a:rPr lang="en-US" sz="2800" dirty="0">
                  <a:latin typeface="Amatic SC" pitchFamily="2" charset="0"/>
                </a:rPr>
                <a:t>Others 11%</a:t>
              </a:r>
            </a:p>
            <a:p>
              <a:endParaRPr lang="en-US" sz="2800" dirty="0">
                <a:latin typeface="Amatic SC" pitchFamily="2" charset="0"/>
              </a:endParaRPr>
            </a:p>
          </p:txBody>
        </p:sp>
        <p:sp>
          <p:nvSpPr>
            <p:cNvPr id="108" name="สี่เหลี่ยมผืนผ้า 107"/>
            <p:cNvSpPr/>
            <p:nvPr/>
          </p:nvSpPr>
          <p:spPr>
            <a:xfrm>
              <a:off x="6849468" y="2495842"/>
              <a:ext cx="172794" cy="1759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2" name="สี่เหลี่ยมผืนผ้า 111"/>
            <p:cNvSpPr/>
            <p:nvPr/>
          </p:nvSpPr>
          <p:spPr>
            <a:xfrm>
              <a:off x="6849468" y="3322707"/>
              <a:ext cx="172794" cy="17598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3" name="สี่เหลี่ยมผืนผ้า 112"/>
            <p:cNvSpPr/>
            <p:nvPr/>
          </p:nvSpPr>
          <p:spPr>
            <a:xfrm>
              <a:off x="6849468" y="4149572"/>
              <a:ext cx="172794" cy="17598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4" name="สี่เหลี่ยมผืนผ้า 113"/>
            <p:cNvSpPr/>
            <p:nvPr/>
          </p:nvSpPr>
          <p:spPr>
            <a:xfrm>
              <a:off x="6849468" y="4976438"/>
              <a:ext cx="172794" cy="1759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69" name="สี่เหลี่ยมผืนผ้ามุมมน 31">
            <a:extLst>
              <a:ext uri="{FF2B5EF4-FFF2-40B4-BE49-F238E27FC236}">
                <a16:creationId xmlns:a16="http://schemas.microsoft.com/office/drawing/2014/main" id="{A5DDA3BB-7D28-49B6-B34B-3D403013724A}"/>
              </a:ext>
            </a:extLst>
          </p:cNvPr>
          <p:cNvSpPr/>
          <p:nvPr/>
        </p:nvSpPr>
        <p:spPr>
          <a:xfrm>
            <a:off x="2188831" y="1362982"/>
            <a:ext cx="7599757" cy="38160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8" name="สี่เหลี่ยมผืนผ้า 30">
            <a:extLst>
              <a:ext uri="{FF2B5EF4-FFF2-40B4-BE49-F238E27FC236}">
                <a16:creationId xmlns:a16="http://schemas.microsoft.com/office/drawing/2014/main" id="{4256BF8A-D1C4-4F24-9367-415F0B94205E}"/>
              </a:ext>
            </a:extLst>
          </p:cNvPr>
          <p:cNvSpPr/>
          <p:nvPr/>
        </p:nvSpPr>
        <p:spPr>
          <a:xfrm>
            <a:off x="1877718" y="626547"/>
            <a:ext cx="96175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Global Market by flavor</a:t>
            </a:r>
            <a:endParaRPr lang="id-ID" sz="72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1" dur="3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3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8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90" grpId="0" animBg="1"/>
          <p:bldP spid="91" grpId="0" animBg="1"/>
          <p:bldP spid="69" grpId="0" animBg="1"/>
          <p:bldP spid="78" grpId="0"/>
          <p:bldP spid="78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1" dur="3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3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8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90" grpId="0" animBg="1"/>
          <p:bldP spid="91" grpId="0" animBg="1"/>
          <p:bldP spid="69" grpId="0" animBg="1"/>
          <p:bldP spid="78" grpId="0"/>
          <p:bldP spid="78" grpId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กลุ่ม 67"/>
          <p:cNvGrpSpPr/>
          <p:nvPr/>
        </p:nvGrpSpPr>
        <p:grpSpPr>
          <a:xfrm>
            <a:off x="1762328" y="2158498"/>
            <a:ext cx="4536179" cy="4847853"/>
            <a:chOff x="1762328" y="2158498"/>
            <a:chExt cx="4536179" cy="4847853"/>
          </a:xfrm>
        </p:grpSpPr>
        <p:grpSp>
          <p:nvGrpSpPr>
            <p:cNvPr id="20" name="กลุ่ม 19"/>
            <p:cNvGrpSpPr/>
            <p:nvPr/>
          </p:nvGrpSpPr>
          <p:grpSpPr>
            <a:xfrm>
              <a:off x="1762328" y="2158498"/>
              <a:ext cx="4536179" cy="4847853"/>
              <a:chOff x="1755569" y="612177"/>
              <a:chExt cx="5623563" cy="641081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0" name="มนมุมสี่เหลี่ยมผืนผ้าด้านเดียวกัน 69"/>
              <p:cNvSpPr/>
              <p:nvPr/>
            </p:nvSpPr>
            <p:spPr>
              <a:xfrm>
                <a:off x="1755569" y="612177"/>
                <a:ext cx="5623563" cy="633080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71" name="มนมุมสี่เหลี่ยมผืนผ้าด้านเดียวกัน 70"/>
              <p:cNvSpPr/>
              <p:nvPr/>
            </p:nvSpPr>
            <p:spPr>
              <a:xfrm>
                <a:off x="1916620" y="790115"/>
                <a:ext cx="5289560" cy="623287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noFill/>
              <a:ln w="38100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grpSp>
          <p:nvGrpSpPr>
            <p:cNvPr id="35" name="กลุ่ม 34"/>
            <p:cNvGrpSpPr/>
            <p:nvPr/>
          </p:nvGrpSpPr>
          <p:grpSpPr>
            <a:xfrm>
              <a:off x="3622978" y="5368606"/>
              <a:ext cx="814878" cy="1577241"/>
              <a:chOff x="3622978" y="5399966"/>
              <a:chExt cx="814878" cy="1577241"/>
            </a:xfrm>
          </p:grpSpPr>
          <p:sp>
            <p:nvSpPr>
              <p:cNvPr id="94" name="มนมุมสี่เหลี่ยมผืนผ้าด้านเดียวกัน 93"/>
              <p:cNvSpPr/>
              <p:nvPr/>
            </p:nvSpPr>
            <p:spPr>
              <a:xfrm>
                <a:off x="3622978" y="5399966"/>
                <a:ext cx="814878" cy="1542815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5" name="มนมุมสี่เหลี่ยมผืนผ้าด้านเดียวกัน 94"/>
              <p:cNvSpPr/>
              <p:nvPr/>
            </p:nvSpPr>
            <p:spPr>
              <a:xfrm>
                <a:off x="3640639" y="5458257"/>
                <a:ext cx="766480" cy="151895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tx2">
                  <a:lumMod val="50000"/>
                </a:schemeClr>
              </a:solidFill>
              <a:ln w="38100">
                <a:noFill/>
                <a:prstDash val="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91" name="วงรี 90"/>
              <p:cNvSpPr/>
              <p:nvPr/>
            </p:nvSpPr>
            <p:spPr>
              <a:xfrm>
                <a:off x="3825423" y="5623446"/>
                <a:ext cx="409987" cy="395657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 rot="15092002">
            <a:off x="7513012" y="5782290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433949">
            <a:off x="-278825" y="-2059848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6" name="Group 85"/>
          <p:cNvGrpSpPr/>
          <p:nvPr/>
        </p:nvGrpSpPr>
        <p:grpSpPr>
          <a:xfrm>
            <a:off x="528597" y="3199360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1214" y="2301591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2266" y="1446344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Oval 14"/>
          <p:cNvSpPr/>
          <p:nvPr/>
        </p:nvSpPr>
        <p:spPr>
          <a:xfrm rot="4292002" flipH="1">
            <a:off x="9536735" y="5084748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4292002" flipH="1">
            <a:off x="9678270" y="4796393"/>
            <a:ext cx="4341664" cy="284267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3134060" flipH="1">
            <a:off x="10049621" y="2809708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2" name="สี่เหลี่ยมผืนผ้ามุมมน 71"/>
          <p:cNvSpPr/>
          <p:nvPr/>
        </p:nvSpPr>
        <p:spPr>
          <a:xfrm>
            <a:off x="5475424" y="901851"/>
            <a:ext cx="6690716" cy="301115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TextBox 72"/>
          <p:cNvSpPr txBox="1"/>
          <p:nvPr/>
        </p:nvSpPr>
        <p:spPr>
          <a:xfrm>
            <a:off x="2079080" y="3708467"/>
            <a:ext cx="4093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  <a:buClr>
                <a:srgbClr val="663F0D"/>
              </a:buClr>
              <a:buSzPts val="1500"/>
            </a:pPr>
            <a:r>
              <a:rPr lang="en-US" sz="3200" kern="0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  <a:sym typeface="Nunito"/>
              </a:rPr>
              <a:t>You can enter a subtitle here if you need it</a:t>
            </a:r>
          </a:p>
        </p:txBody>
      </p:sp>
      <p:sp>
        <p:nvSpPr>
          <p:cNvPr id="74" name="สี่เหลี่ยมผืนผ้า 73"/>
          <p:cNvSpPr/>
          <p:nvPr/>
        </p:nvSpPr>
        <p:spPr>
          <a:xfrm>
            <a:off x="3418129" y="181243"/>
            <a:ext cx="86212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NAME OF YOUR SECTION</a:t>
            </a:r>
            <a:endParaRPr lang="id-ID" sz="72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7626163" y="1891750"/>
            <a:ext cx="2953424" cy="2921939"/>
            <a:chOff x="7626163" y="1891750"/>
            <a:chExt cx="2953424" cy="2921939"/>
          </a:xfrm>
        </p:grpSpPr>
        <p:sp>
          <p:nvSpPr>
            <p:cNvPr id="109" name="วงรี 108"/>
            <p:cNvSpPr/>
            <p:nvPr/>
          </p:nvSpPr>
          <p:spPr>
            <a:xfrm>
              <a:off x="7867350" y="2177341"/>
              <a:ext cx="2471051" cy="23133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10" name="Google Shape;626;p45"/>
            <p:cNvSpPr/>
            <p:nvPr/>
          </p:nvSpPr>
          <p:spPr>
            <a:xfrm>
              <a:off x="7626163" y="1891750"/>
              <a:ext cx="2953424" cy="2921939"/>
            </a:xfrm>
            <a:prstGeom prst="ellipse">
              <a:avLst/>
            </a:prstGeom>
            <a:noFill/>
            <a:ln w="19050" cap="flat" cmpd="sng">
              <a:solidFill>
                <a:schemeClr val="tx2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วงรี 112"/>
            <p:cNvSpPr/>
            <p:nvPr/>
          </p:nvSpPr>
          <p:spPr>
            <a:xfrm>
              <a:off x="8035637" y="2325808"/>
              <a:ext cx="2134476" cy="2034286"/>
            </a:xfrm>
            <a:prstGeom prst="ellipse">
              <a:avLst/>
            </a:prstGeom>
            <a:noFill/>
            <a:ln w="28575">
              <a:solidFill>
                <a:srgbClr val="FFFFFF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11" name="Google Shape;627;p45"/>
          <p:cNvSpPr/>
          <p:nvPr/>
        </p:nvSpPr>
        <p:spPr>
          <a:xfrm>
            <a:off x="8792433" y="1631682"/>
            <a:ext cx="620884" cy="6143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Surafont Sanukchang" charset="-34"/>
                <a:cs typeface="Surafont Sanukchang" charset="-34"/>
              </a:rPr>
              <a:t>3</a:t>
            </a:r>
            <a:endParaRPr sz="4400" dirty="0">
              <a:solidFill>
                <a:schemeClr val="bg2"/>
              </a:solidFill>
              <a:latin typeface="Surafont Sanukchang" charset="-34"/>
              <a:cs typeface="Surafont Sanukchang" charset="-3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1925F04-C52D-43BF-ADD2-59019BA129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09182" y="2771171"/>
            <a:ext cx="738617" cy="102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2358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9" dur="9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3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5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0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3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2.0712E-6 C 0.06901 2.0712E-6 0.125 0.09385 0.125 0.20989 C 0.125 0.32547 0.06901 0.41979 5.55112E-17 0.41979 C -0.06901 0.41979 -0.125 0.32547 -0.125 0.20989 C -0.125 0.09385 -0.06901 2.0712E-6 5.55112E-17 2.0712E-6 Z " pathEditMode="relative" rAng="0" ptsTypes="fffff">
                                          <p:cBhvr>
                                            <p:cTn id="55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9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72" grpId="0" animBg="1"/>
          <p:bldP spid="74" grpId="0"/>
          <p:bldP spid="1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2" dur="9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2.0712E-6 C 0.06901 2.0712E-6 0.125 0.09385 0.125 0.20989 C 0.125 0.32547 0.06901 0.41979 5.55112E-17 0.41979 C -0.06901 0.41979 -0.125 0.32547 -0.125 0.20989 C -0.125 0.09385 -0.06901 2.0712E-6 5.55112E-17 2.0712E-6 Z " pathEditMode="relative" rAng="0" ptsTypes="fffff">
                                          <p:cBhvr>
                                            <p:cTn id="58" dur="2000" fill="hold"/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98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72" grpId="0" animBg="1"/>
          <p:bldP spid="74" grpId="0"/>
          <p:bldP spid="111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2"/>
          <p:cNvSpPr/>
          <p:nvPr/>
        </p:nvSpPr>
        <p:spPr>
          <a:xfrm rot="2723716" flipV="1">
            <a:off x="-1621018" y="-1953858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13"/>
          <p:cNvSpPr/>
          <p:nvPr/>
        </p:nvSpPr>
        <p:spPr>
          <a:xfrm rot="14464783" flipH="1" flipV="1">
            <a:off x="1464960" y="-1922517"/>
            <a:ext cx="2431133" cy="36666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14"/>
          <p:cNvSpPr/>
          <p:nvPr/>
        </p:nvSpPr>
        <p:spPr>
          <a:xfrm rot="17307998" flipH="1" flipV="1">
            <a:off x="620238" y="-365235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Freeform 17"/>
          <p:cNvSpPr/>
          <p:nvPr/>
        </p:nvSpPr>
        <p:spPr>
          <a:xfrm rot="2921211" flipH="1" flipV="1">
            <a:off x="1523527" y="-2428977"/>
            <a:ext cx="659527" cy="5404633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7" name="Freeform 18"/>
          <p:cNvSpPr/>
          <p:nvPr/>
        </p:nvSpPr>
        <p:spPr>
          <a:xfrm rot="3189569" flipH="1">
            <a:off x="9947945" y="22105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8" name="Group 85"/>
          <p:cNvGrpSpPr/>
          <p:nvPr/>
        </p:nvGrpSpPr>
        <p:grpSpPr>
          <a:xfrm rot="16200000">
            <a:off x="8984721" y="5961690"/>
            <a:ext cx="793664" cy="719619"/>
            <a:chOff x="11046527" y="3044373"/>
            <a:chExt cx="793664" cy="719619"/>
          </a:xfrm>
        </p:grpSpPr>
        <p:sp>
          <p:nvSpPr>
            <p:cNvPr id="89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Freeform 18"/>
          <p:cNvSpPr/>
          <p:nvPr/>
        </p:nvSpPr>
        <p:spPr>
          <a:xfrm rot="3189569" flipH="1">
            <a:off x="10100345" y="23629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4"/>
          <p:cNvGrpSpPr/>
          <p:nvPr/>
        </p:nvGrpSpPr>
        <p:grpSpPr>
          <a:xfrm rot="16200000">
            <a:off x="10121647" y="5958336"/>
            <a:ext cx="763208" cy="719517"/>
            <a:chOff x="10979144" y="2146604"/>
            <a:chExt cx="763208" cy="719517"/>
          </a:xfrm>
        </p:grpSpPr>
        <p:sp>
          <p:nvSpPr>
            <p:cNvPr id="92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3"/>
          <p:cNvGrpSpPr/>
          <p:nvPr/>
        </p:nvGrpSpPr>
        <p:grpSpPr>
          <a:xfrm rot="16200000">
            <a:off x="11303812" y="5963723"/>
            <a:ext cx="789755" cy="735291"/>
            <a:chOff x="11030196" y="1291357"/>
            <a:chExt cx="789755" cy="735291"/>
          </a:xfrm>
        </p:grpSpPr>
        <p:sp>
          <p:nvSpPr>
            <p:cNvPr id="96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06721" y="2726081"/>
            <a:ext cx="134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matic SC" pitchFamily="2" charset="0"/>
                <a:cs typeface="+mj-cs"/>
              </a:rPr>
              <a:t>CONTENT</a:t>
            </a:r>
            <a:endParaRPr lang="th-TH" sz="3200" b="1" dirty="0">
              <a:solidFill>
                <a:schemeClr val="tx2"/>
              </a:solidFill>
              <a:latin typeface="Amatic SC" pitchFamily="2" charset="0"/>
              <a:cs typeface="+mj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809062" y="2802281"/>
            <a:ext cx="1293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Amatic SC" pitchFamily="2" charset="0"/>
                <a:cs typeface="+mj-cs"/>
              </a:rPr>
              <a:t>CONTENT</a:t>
            </a:r>
            <a:endParaRPr lang="th-TH" sz="3200" b="1" dirty="0">
              <a:solidFill>
                <a:schemeClr val="bg2"/>
              </a:solidFill>
              <a:latin typeface="Amatic SC" pitchFamily="2" charset="0"/>
              <a:cs typeface="+mj-cs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3006238" y="3293154"/>
            <a:ext cx="220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matic SC" pitchFamily="2" charset="0"/>
                <a:cs typeface="+mj-cs"/>
              </a:rPr>
              <a:t>You can describe the topic of the section here</a:t>
            </a:r>
          </a:p>
        </p:txBody>
      </p:sp>
      <p:sp>
        <p:nvSpPr>
          <p:cNvPr id="82" name="สี่เหลี่ยมผืนผ้า 81"/>
          <p:cNvSpPr/>
          <p:nvPr/>
        </p:nvSpPr>
        <p:spPr>
          <a:xfrm>
            <a:off x="7857739" y="3386964"/>
            <a:ext cx="2207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matic SC" pitchFamily="2" charset="0"/>
                <a:cs typeface="+mj-cs"/>
              </a:rPr>
              <a:t>You can describe the topic of the section here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3391">
            <a:off x="53402" y="4594824"/>
            <a:ext cx="2268131" cy="2235959"/>
          </a:xfrm>
          <a:prstGeom prst="rect">
            <a:avLst/>
          </a:prstGeom>
        </p:spPr>
      </p:pic>
      <p:sp>
        <p:nvSpPr>
          <p:cNvPr id="572" name="TextBox 571"/>
          <p:cNvSpPr txBox="1"/>
          <p:nvPr/>
        </p:nvSpPr>
        <p:spPr>
          <a:xfrm>
            <a:off x="1177256" y="1093667"/>
            <a:ext cx="9444389" cy="707886"/>
          </a:xfrm>
          <a:prstGeom prst="rect">
            <a:avLst/>
          </a:prstGeom>
          <a:solidFill>
            <a:schemeClr val="accent5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>
                <a:solidFill>
                  <a:schemeClr val="bg2"/>
                </a:solidFill>
                <a:latin typeface="+mj-lt"/>
              </a:rPr>
              <a:t>Maybe You Need to Divide the Content</a:t>
            </a: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18" y="-23974"/>
            <a:ext cx="2007321" cy="2007321"/>
          </a:xfrm>
          <a:prstGeom prst="rect">
            <a:avLst/>
          </a:prstGeom>
        </p:spPr>
      </p:pic>
      <p:pic>
        <p:nvPicPr>
          <p:cNvPr id="574" name="รูปภาพ 5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760" y="-25140"/>
            <a:ext cx="2007321" cy="21665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F0BEB7E-1987-4A37-9626-76F544C34D85}"/>
              </a:ext>
            </a:extLst>
          </p:cNvPr>
          <p:cNvSpPr txBox="1"/>
          <p:nvPr/>
        </p:nvSpPr>
        <p:spPr>
          <a:xfrm>
            <a:off x="7857739" y="2918310"/>
            <a:ext cx="1342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matic SC" pitchFamily="2" charset="0"/>
                <a:cs typeface="+mj-cs"/>
              </a:rPr>
              <a:t>CONTENT</a:t>
            </a:r>
            <a:endParaRPr lang="th-TH" sz="3200" b="1" dirty="0">
              <a:solidFill>
                <a:schemeClr val="tx2"/>
              </a:solidFill>
              <a:latin typeface="Amatic SC" pitchFamily="2" charset="0"/>
              <a:cs typeface="+mj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3E937E7-45B3-40F3-8A12-6BD0E23C5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81299" y="2606093"/>
            <a:ext cx="667067" cy="89699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D0BCC27-557E-4266-B3EF-32D468E7A4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07747" y="2821249"/>
            <a:ext cx="559756" cy="77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612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  <p:bldP spid="57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  <p:bldP spid="57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กลุ่ม 12"/>
          <p:cNvGrpSpPr/>
          <p:nvPr/>
        </p:nvGrpSpPr>
        <p:grpSpPr>
          <a:xfrm>
            <a:off x="792843" y="1257300"/>
            <a:ext cx="10091057" cy="4346888"/>
            <a:chOff x="792843" y="1257300"/>
            <a:chExt cx="10091057" cy="4346888"/>
          </a:xfrm>
        </p:grpSpPr>
        <p:sp>
          <p:nvSpPr>
            <p:cNvPr id="84" name="Rectangle 4">
              <a:extLst>
                <a:ext uri="{FF2B5EF4-FFF2-40B4-BE49-F238E27FC236}">
                  <a16:creationId xmlns:a16="http://schemas.microsoft.com/office/drawing/2014/main" id="{10B088B5-CD7A-4053-8182-692C228048AF}"/>
                </a:ext>
              </a:extLst>
            </p:cNvPr>
            <p:cNvSpPr/>
            <p:nvPr/>
          </p:nvSpPr>
          <p:spPr>
            <a:xfrm>
              <a:off x="2641600" y="1257300"/>
              <a:ext cx="8242300" cy="4346888"/>
            </a:xfrm>
            <a:prstGeom prst="roundRect">
              <a:avLst>
                <a:gd name="adj" fmla="val 8779"/>
              </a:avLst>
            </a:prstGeom>
            <a:solidFill>
              <a:srgbClr val="FCF6E8">
                <a:alpha val="89804"/>
              </a:srgbClr>
            </a:solidFill>
            <a:ln w="28575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0" name="Google Shape;3423;p52"/>
            <p:cNvSpPr/>
            <p:nvPr/>
          </p:nvSpPr>
          <p:spPr>
            <a:xfrm rot="-9899897" flipH="1">
              <a:off x="792843" y="2246855"/>
              <a:ext cx="3628864" cy="2787652"/>
            </a:xfrm>
            <a:custGeom>
              <a:avLst/>
              <a:gdLst/>
              <a:ahLst/>
              <a:cxnLst/>
              <a:rect l="l" t="t" r="r" b="b"/>
              <a:pathLst>
                <a:path w="48469" h="41838" extrusionOk="0">
                  <a:moveTo>
                    <a:pt x="20413" y="1"/>
                  </a:moveTo>
                  <a:cubicBezTo>
                    <a:pt x="18987" y="1"/>
                    <a:pt x="17569" y="147"/>
                    <a:pt x="16179" y="464"/>
                  </a:cubicBezTo>
                  <a:cubicBezTo>
                    <a:pt x="9107" y="2065"/>
                    <a:pt x="3736" y="8070"/>
                    <a:pt x="1968" y="14975"/>
                  </a:cubicBezTo>
                  <a:cubicBezTo>
                    <a:pt x="0" y="22547"/>
                    <a:pt x="2002" y="31253"/>
                    <a:pt x="6272" y="37758"/>
                  </a:cubicBezTo>
                  <a:cubicBezTo>
                    <a:pt x="7072" y="38925"/>
                    <a:pt x="7939" y="40093"/>
                    <a:pt x="9107" y="40893"/>
                  </a:cubicBezTo>
                  <a:cubicBezTo>
                    <a:pt x="9947" y="41469"/>
                    <a:pt x="10994" y="41838"/>
                    <a:pt x="12013" y="41838"/>
                  </a:cubicBezTo>
                  <a:cubicBezTo>
                    <a:pt x="12410" y="41838"/>
                    <a:pt x="12802" y="41782"/>
                    <a:pt x="13176" y="41660"/>
                  </a:cubicBezTo>
                  <a:cubicBezTo>
                    <a:pt x="15511" y="40860"/>
                    <a:pt x="16345" y="38058"/>
                    <a:pt x="18013" y="36223"/>
                  </a:cubicBezTo>
                  <a:cubicBezTo>
                    <a:pt x="19838" y="34232"/>
                    <a:pt x="22557" y="33572"/>
                    <a:pt x="25341" y="33572"/>
                  </a:cubicBezTo>
                  <a:cubicBezTo>
                    <a:pt x="26475" y="33572"/>
                    <a:pt x="27620" y="33681"/>
                    <a:pt x="28721" y="33855"/>
                  </a:cubicBezTo>
                  <a:cubicBezTo>
                    <a:pt x="31320" y="34220"/>
                    <a:pt x="33950" y="34849"/>
                    <a:pt x="36526" y="34849"/>
                  </a:cubicBezTo>
                  <a:cubicBezTo>
                    <a:pt x="37719" y="34849"/>
                    <a:pt x="38901" y="34714"/>
                    <a:pt x="40062" y="34355"/>
                  </a:cubicBezTo>
                  <a:cubicBezTo>
                    <a:pt x="45399" y="32721"/>
                    <a:pt x="48468" y="26550"/>
                    <a:pt x="47801" y="21012"/>
                  </a:cubicBezTo>
                  <a:cubicBezTo>
                    <a:pt x="47167" y="15475"/>
                    <a:pt x="43465" y="10638"/>
                    <a:pt x="39062" y="7202"/>
                  </a:cubicBezTo>
                  <a:cubicBezTo>
                    <a:pt x="33949" y="3216"/>
                    <a:pt x="27091" y="1"/>
                    <a:pt x="20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423;p52"/>
            <p:cNvSpPr/>
            <p:nvPr/>
          </p:nvSpPr>
          <p:spPr>
            <a:xfrm rot="-9899897" flipH="1">
              <a:off x="945243" y="2246855"/>
              <a:ext cx="3628864" cy="2787652"/>
            </a:xfrm>
            <a:custGeom>
              <a:avLst/>
              <a:gdLst/>
              <a:ahLst/>
              <a:cxnLst/>
              <a:rect l="l" t="t" r="r" b="b"/>
              <a:pathLst>
                <a:path w="48469" h="41838" extrusionOk="0">
                  <a:moveTo>
                    <a:pt x="20413" y="1"/>
                  </a:moveTo>
                  <a:cubicBezTo>
                    <a:pt x="18987" y="1"/>
                    <a:pt x="17569" y="147"/>
                    <a:pt x="16179" y="464"/>
                  </a:cubicBezTo>
                  <a:cubicBezTo>
                    <a:pt x="9107" y="2065"/>
                    <a:pt x="3736" y="8070"/>
                    <a:pt x="1968" y="14975"/>
                  </a:cubicBezTo>
                  <a:cubicBezTo>
                    <a:pt x="0" y="22547"/>
                    <a:pt x="2002" y="31253"/>
                    <a:pt x="6272" y="37758"/>
                  </a:cubicBezTo>
                  <a:cubicBezTo>
                    <a:pt x="7072" y="38925"/>
                    <a:pt x="7939" y="40093"/>
                    <a:pt x="9107" y="40893"/>
                  </a:cubicBezTo>
                  <a:cubicBezTo>
                    <a:pt x="9947" y="41469"/>
                    <a:pt x="10994" y="41838"/>
                    <a:pt x="12013" y="41838"/>
                  </a:cubicBezTo>
                  <a:cubicBezTo>
                    <a:pt x="12410" y="41838"/>
                    <a:pt x="12802" y="41782"/>
                    <a:pt x="13176" y="41660"/>
                  </a:cubicBezTo>
                  <a:cubicBezTo>
                    <a:pt x="15511" y="40860"/>
                    <a:pt x="16345" y="38058"/>
                    <a:pt x="18013" y="36223"/>
                  </a:cubicBezTo>
                  <a:cubicBezTo>
                    <a:pt x="19838" y="34232"/>
                    <a:pt x="22557" y="33572"/>
                    <a:pt x="25341" y="33572"/>
                  </a:cubicBezTo>
                  <a:cubicBezTo>
                    <a:pt x="26475" y="33572"/>
                    <a:pt x="27620" y="33681"/>
                    <a:pt x="28721" y="33855"/>
                  </a:cubicBezTo>
                  <a:cubicBezTo>
                    <a:pt x="31320" y="34220"/>
                    <a:pt x="33950" y="34849"/>
                    <a:pt x="36526" y="34849"/>
                  </a:cubicBezTo>
                  <a:cubicBezTo>
                    <a:pt x="37719" y="34849"/>
                    <a:pt x="38901" y="34714"/>
                    <a:pt x="40062" y="34355"/>
                  </a:cubicBezTo>
                  <a:cubicBezTo>
                    <a:pt x="45399" y="32721"/>
                    <a:pt x="48468" y="26550"/>
                    <a:pt x="47801" y="21012"/>
                  </a:cubicBezTo>
                  <a:cubicBezTo>
                    <a:pt x="47167" y="15475"/>
                    <a:pt x="43465" y="10638"/>
                    <a:pt x="39062" y="7202"/>
                  </a:cubicBezTo>
                  <a:cubicBezTo>
                    <a:pt x="33949" y="3216"/>
                    <a:pt x="27091" y="1"/>
                    <a:pt x="20413" y="1"/>
                  </a:cubicBezTo>
                  <a:close/>
                </a:path>
              </a:pathLst>
            </a:custGeom>
            <a:noFill/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Rectangle 12"/>
          <p:cNvSpPr/>
          <p:nvPr/>
        </p:nvSpPr>
        <p:spPr>
          <a:xfrm rot="2723716" flipV="1">
            <a:off x="-1621018" y="-1953858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13"/>
          <p:cNvSpPr/>
          <p:nvPr/>
        </p:nvSpPr>
        <p:spPr>
          <a:xfrm rot="14464783" flipH="1" flipV="1">
            <a:off x="1464960" y="-1922517"/>
            <a:ext cx="2431133" cy="36666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14"/>
          <p:cNvSpPr/>
          <p:nvPr/>
        </p:nvSpPr>
        <p:spPr>
          <a:xfrm rot="17307998" flipH="1" flipV="1">
            <a:off x="620238" y="-365235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Freeform 17"/>
          <p:cNvSpPr/>
          <p:nvPr/>
        </p:nvSpPr>
        <p:spPr>
          <a:xfrm rot="2921211" flipH="1" flipV="1">
            <a:off x="1523527" y="-2428977"/>
            <a:ext cx="659527" cy="5404633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7" name="Freeform 18"/>
          <p:cNvSpPr/>
          <p:nvPr/>
        </p:nvSpPr>
        <p:spPr>
          <a:xfrm rot="3189569" flipH="1">
            <a:off x="9947945" y="22105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8" name="Group 85"/>
          <p:cNvGrpSpPr/>
          <p:nvPr/>
        </p:nvGrpSpPr>
        <p:grpSpPr>
          <a:xfrm rot="16200000">
            <a:off x="8984721" y="5961690"/>
            <a:ext cx="793664" cy="719619"/>
            <a:chOff x="11046527" y="3044373"/>
            <a:chExt cx="793664" cy="719619"/>
          </a:xfrm>
        </p:grpSpPr>
        <p:sp>
          <p:nvSpPr>
            <p:cNvPr id="89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Freeform 18"/>
          <p:cNvSpPr/>
          <p:nvPr/>
        </p:nvSpPr>
        <p:spPr>
          <a:xfrm rot="3189569" flipH="1">
            <a:off x="10100345" y="23629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4"/>
          <p:cNvGrpSpPr/>
          <p:nvPr/>
        </p:nvGrpSpPr>
        <p:grpSpPr>
          <a:xfrm rot="16200000">
            <a:off x="10121647" y="5958336"/>
            <a:ext cx="763208" cy="719517"/>
            <a:chOff x="10979144" y="2146604"/>
            <a:chExt cx="763208" cy="719517"/>
          </a:xfrm>
        </p:grpSpPr>
        <p:sp>
          <p:nvSpPr>
            <p:cNvPr id="92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3"/>
          <p:cNvGrpSpPr/>
          <p:nvPr/>
        </p:nvGrpSpPr>
        <p:grpSpPr>
          <a:xfrm rot="16200000">
            <a:off x="11303812" y="5963723"/>
            <a:ext cx="789755" cy="735291"/>
            <a:chOff x="11030196" y="1291357"/>
            <a:chExt cx="789755" cy="735291"/>
          </a:xfrm>
        </p:grpSpPr>
        <p:sp>
          <p:nvSpPr>
            <p:cNvPr id="96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3391">
            <a:off x="9410067" y="4026014"/>
            <a:ext cx="2113430" cy="2083452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98DF814-0CFC-4E43-8C35-CCF1A54A7620}"/>
              </a:ext>
            </a:extLst>
          </p:cNvPr>
          <p:cNvSpPr txBox="1"/>
          <p:nvPr/>
        </p:nvSpPr>
        <p:spPr>
          <a:xfrm>
            <a:off x="572509" y="2681076"/>
            <a:ext cx="353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charset="-34"/>
                <a:cs typeface="+mj-cs"/>
              </a:rPr>
              <a:t>Contents</a:t>
            </a:r>
            <a:endParaRPr kumimoji="0" lang="ko-KR" altLang="en-US" sz="5400" b="1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urafont Sanukchang" charset="-34"/>
              <a:cs typeface="+mj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1A664BD-6F0E-470F-AE69-400264368F99}"/>
              </a:ext>
            </a:extLst>
          </p:cNvPr>
          <p:cNvSpPr txBox="1"/>
          <p:nvPr/>
        </p:nvSpPr>
        <p:spPr>
          <a:xfrm>
            <a:off x="1449935" y="3462608"/>
            <a:ext cx="2525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dolor sit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consectetur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adipiscing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elit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Praesent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semper ante vitae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metus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tristique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luctus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</a:t>
            </a:r>
          </a:p>
        </p:txBody>
      </p:sp>
      <p:graphicFrame>
        <p:nvGraphicFramePr>
          <p:cNvPr id="12" name="แผนภูมิ 11"/>
          <p:cNvGraphicFramePr/>
          <p:nvPr>
            <p:extLst>
              <p:ext uri="{D42A27DB-BD31-4B8C-83A1-F6EECF244321}">
                <p14:modId xmlns:p14="http://schemas.microsoft.com/office/powerpoint/2010/main" val="1091661334"/>
              </p:ext>
            </p:extLst>
          </p:nvPr>
        </p:nvGraphicFramePr>
        <p:xfrm>
          <a:off x="4561018" y="1439638"/>
          <a:ext cx="5811249" cy="383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978967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9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3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7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9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847;p54"/>
          <p:cNvSpPr/>
          <p:nvPr/>
        </p:nvSpPr>
        <p:spPr>
          <a:xfrm>
            <a:off x="4306511" y="2049493"/>
            <a:ext cx="6716180" cy="236322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847;p54"/>
          <p:cNvSpPr/>
          <p:nvPr/>
        </p:nvSpPr>
        <p:spPr>
          <a:xfrm>
            <a:off x="4239995" y="1988590"/>
            <a:ext cx="6716180" cy="2363229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4481885" y="4756115"/>
            <a:ext cx="6147923" cy="167205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18338148">
            <a:off x="-1156113" y="4710633"/>
            <a:ext cx="3036465" cy="3494906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8990386">
            <a:off x="303136" y="2921326"/>
            <a:ext cx="2335956" cy="6658315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Oval 14"/>
          <p:cNvSpPr/>
          <p:nvPr/>
        </p:nvSpPr>
        <p:spPr>
          <a:xfrm rot="4292002" flipH="1">
            <a:off x="1605845" y="5349079"/>
            <a:ext cx="1228985" cy="112366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9629053" flipH="1">
            <a:off x="500797" y="3397270"/>
            <a:ext cx="1497321" cy="4608014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 rot="6789087" flipH="1">
            <a:off x="1759612" y="4974875"/>
            <a:ext cx="1995930" cy="334025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Freeform 18"/>
          <p:cNvSpPr/>
          <p:nvPr/>
        </p:nvSpPr>
        <p:spPr>
          <a:xfrm rot="17293583">
            <a:off x="8668288" y="-3341524"/>
            <a:ext cx="2060679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5"/>
          <p:cNvGrpSpPr/>
          <p:nvPr/>
        </p:nvGrpSpPr>
        <p:grpSpPr>
          <a:xfrm rot="162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92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4"/>
          <p:cNvGrpSpPr/>
          <p:nvPr/>
        </p:nvGrpSpPr>
        <p:grpSpPr>
          <a:xfrm rot="162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96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83"/>
          <p:cNvGrpSpPr/>
          <p:nvPr/>
        </p:nvGrpSpPr>
        <p:grpSpPr>
          <a:xfrm rot="162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9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6" name="Google Shape;852;p54"/>
          <p:cNvSpPr txBox="1">
            <a:spLocks/>
          </p:cNvSpPr>
          <p:nvPr/>
        </p:nvSpPr>
        <p:spPr>
          <a:xfrm>
            <a:off x="3796651" y="4537876"/>
            <a:ext cx="7437275" cy="485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>
                <a:latin typeface="Surafont Sanukchang" charset="-34"/>
                <a:cs typeface="Surafont Sanukchang" charset="-34"/>
              </a:rPr>
              <a:t>Big numbers catch your audience’s attention</a:t>
            </a:r>
          </a:p>
        </p:txBody>
      </p:sp>
      <p:sp>
        <p:nvSpPr>
          <p:cNvPr id="77" name="Google Shape;852;p54"/>
          <p:cNvSpPr txBox="1">
            <a:spLocks/>
          </p:cNvSpPr>
          <p:nvPr/>
        </p:nvSpPr>
        <p:spPr>
          <a:xfrm>
            <a:off x="4596315" y="2597811"/>
            <a:ext cx="6033494" cy="152354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9600" dirty="0">
                <a:latin typeface="FC Palette Color" pitchFamily="2" charset="-34"/>
                <a:cs typeface="+mj-cs"/>
              </a:rPr>
              <a:t>52,798,600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686F97B-D289-41DA-94DF-343EA12B7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4333" y="1384307"/>
            <a:ext cx="2089621" cy="29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1224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8" grpId="0" animBg="1"/>
          <p:bldP spid="14" grpId="0" animBg="1"/>
          <p:bldP spid="14" grpId="1" animBg="1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9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2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8" grpId="0" animBg="1"/>
          <p:bldP spid="14" grpId="0" animBg="1"/>
          <p:bldP spid="14" grpId="1" animBg="1"/>
          <p:bldP spid="90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สี่เหลี่ยมผืนผ้า 287"/>
          <p:cNvSpPr/>
          <p:nvPr/>
        </p:nvSpPr>
        <p:spPr>
          <a:xfrm>
            <a:off x="7695870" y="2425424"/>
            <a:ext cx="4617603" cy="22711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4" name="สี่เหลี่ยมผืนผ้า 133"/>
          <p:cNvSpPr/>
          <p:nvPr/>
        </p:nvSpPr>
        <p:spPr>
          <a:xfrm>
            <a:off x="7602224" y="2320322"/>
            <a:ext cx="4578359" cy="2271158"/>
          </a:xfrm>
          <a:prstGeom prst="rect">
            <a:avLst/>
          </a:prstGeom>
          <a:solidFill>
            <a:srgbClr val="F2D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9570908">
            <a:off x="9311161" y="-2331684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966813" y="2783539"/>
            <a:ext cx="387248" cy="157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Freeform 18"/>
          <p:cNvSpPr/>
          <p:nvPr/>
        </p:nvSpPr>
        <p:spPr>
          <a:xfrm rot="18206279">
            <a:off x="880851" y="2971944"/>
            <a:ext cx="1527873" cy="5464214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6" name="Group 85"/>
          <p:cNvGrpSpPr/>
          <p:nvPr/>
        </p:nvGrpSpPr>
        <p:grpSpPr>
          <a:xfrm>
            <a:off x="643686" y="5904106"/>
            <a:ext cx="597066" cy="489366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568759" y="5006305"/>
            <a:ext cx="574154" cy="489296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Oval 14"/>
          <p:cNvSpPr/>
          <p:nvPr/>
        </p:nvSpPr>
        <p:spPr>
          <a:xfrm rot="5617161" flipH="1">
            <a:off x="10338989" y="-421180"/>
            <a:ext cx="1391485" cy="137198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9665013" flipH="1">
            <a:off x="10238818" y="-1920225"/>
            <a:ext cx="3066675" cy="384044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5" name="หยดน้ำ 134"/>
          <p:cNvSpPr/>
          <p:nvPr/>
        </p:nvSpPr>
        <p:spPr>
          <a:xfrm rot="8255264">
            <a:off x="6861330" y="2633094"/>
            <a:ext cx="1554527" cy="1655661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Freeform 17"/>
          <p:cNvSpPr/>
          <p:nvPr/>
        </p:nvSpPr>
        <p:spPr>
          <a:xfrm rot="8682979" flipH="1">
            <a:off x="10159467" y="-1446622"/>
            <a:ext cx="1419864" cy="403094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9" name="Freeform 18"/>
          <p:cNvSpPr/>
          <p:nvPr/>
        </p:nvSpPr>
        <p:spPr>
          <a:xfrm rot="18206279">
            <a:off x="1063484" y="2911175"/>
            <a:ext cx="1527873" cy="5890548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36" name="กลุ่ม 35"/>
          <p:cNvGrpSpPr/>
          <p:nvPr/>
        </p:nvGrpSpPr>
        <p:grpSpPr>
          <a:xfrm>
            <a:off x="6808175" y="2626637"/>
            <a:ext cx="1590861" cy="1642831"/>
            <a:chOff x="-1700463" y="1002471"/>
            <a:chExt cx="962526" cy="959397"/>
          </a:xfrm>
          <a:effectLst/>
        </p:grpSpPr>
        <p:sp>
          <p:nvSpPr>
            <p:cNvPr id="20" name="หยดน้ำ 19"/>
            <p:cNvSpPr/>
            <p:nvPr/>
          </p:nvSpPr>
          <p:spPr>
            <a:xfrm rot="8146614">
              <a:off x="-1700463" y="1002471"/>
              <a:ext cx="962526" cy="959397"/>
            </a:xfrm>
            <a:prstGeom prst="teardrop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วงรี 29"/>
            <p:cNvSpPr/>
            <p:nvPr/>
          </p:nvSpPr>
          <p:spPr>
            <a:xfrm>
              <a:off x="-1558929" y="1141371"/>
              <a:ext cx="679455" cy="70212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วงรี 32"/>
            <p:cNvSpPr/>
            <p:nvPr/>
          </p:nvSpPr>
          <p:spPr>
            <a:xfrm>
              <a:off x="-1463040" y="1494624"/>
              <a:ext cx="146304" cy="1248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2" name="วงรี 141"/>
            <p:cNvSpPr/>
            <p:nvPr/>
          </p:nvSpPr>
          <p:spPr>
            <a:xfrm>
              <a:off x="-1124467" y="1494276"/>
              <a:ext cx="146304" cy="12487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วงรี 33"/>
            <p:cNvSpPr/>
            <p:nvPr/>
          </p:nvSpPr>
          <p:spPr>
            <a:xfrm>
              <a:off x="-1343344" y="1353000"/>
              <a:ext cx="53215" cy="646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3" name="วงรี 142"/>
            <p:cNvSpPr/>
            <p:nvPr/>
          </p:nvSpPr>
          <p:spPr>
            <a:xfrm>
              <a:off x="-1164337" y="1353000"/>
              <a:ext cx="53215" cy="6462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่วนโค้ง 34"/>
            <p:cNvSpPr/>
            <p:nvPr/>
          </p:nvSpPr>
          <p:spPr>
            <a:xfrm rot="8104120">
              <a:off x="-1261037" y="1545084"/>
              <a:ext cx="82003" cy="75527"/>
            </a:xfrm>
            <a:prstGeom prst="arc">
              <a:avLst/>
            </a:prstGeom>
            <a:ln>
              <a:solidFill>
                <a:srgbClr val="FF996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0" name="Google Shape;4311;p71"/>
          <p:cNvGrpSpPr/>
          <p:nvPr/>
        </p:nvGrpSpPr>
        <p:grpSpPr>
          <a:xfrm>
            <a:off x="656320" y="1875767"/>
            <a:ext cx="6130542" cy="3606762"/>
            <a:chOff x="233351" y="949247"/>
            <a:chExt cx="7137312" cy="3802287"/>
          </a:xfrm>
          <a:solidFill>
            <a:srgbClr val="C77767"/>
          </a:solidFill>
        </p:grpSpPr>
        <p:sp>
          <p:nvSpPr>
            <p:cNvPr id="71" name="Google Shape;4312;p71"/>
            <p:cNvSpPr/>
            <p:nvPr/>
          </p:nvSpPr>
          <p:spPr>
            <a:xfrm>
              <a:off x="4428459" y="2808666"/>
              <a:ext cx="1478902" cy="330099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313;p71"/>
            <p:cNvSpPr/>
            <p:nvPr/>
          </p:nvSpPr>
          <p:spPr>
            <a:xfrm>
              <a:off x="2909405" y="1076121"/>
              <a:ext cx="4118657" cy="3109214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314;p71"/>
            <p:cNvSpPr/>
            <p:nvPr/>
          </p:nvSpPr>
          <p:spPr>
            <a:xfrm>
              <a:off x="5913810" y="3523038"/>
              <a:ext cx="1109076" cy="813872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315;p71"/>
            <p:cNvSpPr/>
            <p:nvPr/>
          </p:nvSpPr>
          <p:spPr>
            <a:xfrm>
              <a:off x="6442187" y="3238689"/>
              <a:ext cx="571626" cy="311799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316;p71"/>
            <p:cNvSpPr/>
            <p:nvPr/>
          </p:nvSpPr>
          <p:spPr>
            <a:xfrm>
              <a:off x="5898686" y="3029215"/>
              <a:ext cx="282150" cy="318449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317;p71"/>
            <p:cNvSpPr/>
            <p:nvPr/>
          </p:nvSpPr>
          <p:spPr>
            <a:xfrm>
              <a:off x="5544410" y="3065214"/>
              <a:ext cx="541801" cy="430699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18;p71"/>
            <p:cNvSpPr/>
            <p:nvPr/>
          </p:nvSpPr>
          <p:spPr>
            <a:xfrm>
              <a:off x="4388709" y="3530588"/>
              <a:ext cx="227276" cy="395424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19;p71"/>
            <p:cNvSpPr/>
            <p:nvPr/>
          </p:nvSpPr>
          <p:spPr>
            <a:xfrm>
              <a:off x="6438311" y="1893844"/>
              <a:ext cx="267451" cy="418274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20;p71"/>
            <p:cNvSpPr/>
            <p:nvPr/>
          </p:nvSpPr>
          <p:spPr>
            <a:xfrm>
              <a:off x="6901887" y="4220710"/>
              <a:ext cx="468776" cy="354549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21;p71"/>
            <p:cNvSpPr/>
            <p:nvPr/>
          </p:nvSpPr>
          <p:spPr>
            <a:xfrm>
              <a:off x="6306111" y="2654816"/>
              <a:ext cx="232876" cy="385424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22;p71"/>
            <p:cNvSpPr/>
            <p:nvPr/>
          </p:nvSpPr>
          <p:spPr>
            <a:xfrm>
              <a:off x="6139761" y="3178539"/>
              <a:ext cx="185376" cy="227424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23;p71"/>
            <p:cNvSpPr/>
            <p:nvPr/>
          </p:nvSpPr>
          <p:spPr>
            <a:xfrm>
              <a:off x="4320008" y="1079222"/>
              <a:ext cx="260126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24;p71"/>
            <p:cNvSpPr/>
            <p:nvPr/>
          </p:nvSpPr>
          <p:spPr>
            <a:xfrm>
              <a:off x="3605856" y="1017221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25;p71"/>
            <p:cNvSpPr/>
            <p:nvPr/>
          </p:nvSpPr>
          <p:spPr>
            <a:xfrm>
              <a:off x="3161281" y="1612769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26;p71"/>
            <p:cNvSpPr/>
            <p:nvPr/>
          </p:nvSpPr>
          <p:spPr>
            <a:xfrm>
              <a:off x="6082861" y="3458338"/>
              <a:ext cx="215351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27;p71"/>
            <p:cNvSpPr/>
            <p:nvPr/>
          </p:nvSpPr>
          <p:spPr>
            <a:xfrm>
              <a:off x="5726835" y="1103847"/>
              <a:ext cx="262176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28;p71"/>
            <p:cNvSpPr/>
            <p:nvPr/>
          </p:nvSpPr>
          <p:spPr>
            <a:xfrm>
              <a:off x="6497936" y="4391511"/>
              <a:ext cx="125725" cy="97374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29;p71"/>
            <p:cNvSpPr/>
            <p:nvPr/>
          </p:nvSpPr>
          <p:spPr>
            <a:xfrm>
              <a:off x="5334884" y="290629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30;p71"/>
            <p:cNvSpPr/>
            <p:nvPr/>
          </p:nvSpPr>
          <p:spPr>
            <a:xfrm>
              <a:off x="4869134" y="997547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331;p71"/>
            <p:cNvSpPr/>
            <p:nvPr/>
          </p:nvSpPr>
          <p:spPr>
            <a:xfrm>
              <a:off x="3763557" y="998472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332;p71"/>
            <p:cNvSpPr/>
            <p:nvPr/>
          </p:nvSpPr>
          <p:spPr>
            <a:xfrm>
              <a:off x="6244761" y="3463163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333;p71"/>
            <p:cNvSpPr/>
            <p:nvPr/>
          </p:nvSpPr>
          <p:spPr>
            <a:xfrm>
              <a:off x="6286736" y="2464316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334;p71"/>
            <p:cNvSpPr/>
            <p:nvPr/>
          </p:nvSpPr>
          <p:spPr>
            <a:xfrm>
              <a:off x="6279311" y="2861366"/>
              <a:ext cx="75626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335;p71"/>
            <p:cNvSpPr/>
            <p:nvPr/>
          </p:nvSpPr>
          <p:spPr>
            <a:xfrm>
              <a:off x="4145032" y="994972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336;p71"/>
            <p:cNvSpPr/>
            <p:nvPr/>
          </p:nvSpPr>
          <p:spPr>
            <a:xfrm>
              <a:off x="7213637" y="3803337"/>
              <a:ext cx="74075" cy="80049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337;p71"/>
            <p:cNvSpPr/>
            <p:nvPr/>
          </p:nvSpPr>
          <p:spPr>
            <a:xfrm>
              <a:off x="6542036" y="3118339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38;p71"/>
            <p:cNvSpPr/>
            <p:nvPr/>
          </p:nvSpPr>
          <p:spPr>
            <a:xfrm>
              <a:off x="4278107" y="987196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39;p71"/>
            <p:cNvSpPr/>
            <p:nvPr/>
          </p:nvSpPr>
          <p:spPr>
            <a:xfrm>
              <a:off x="6595661" y="1204096"/>
              <a:ext cx="81075" cy="41799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40;p71"/>
            <p:cNvSpPr/>
            <p:nvPr/>
          </p:nvSpPr>
          <p:spPr>
            <a:xfrm>
              <a:off x="5040359" y="1034621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41;p71"/>
            <p:cNvSpPr/>
            <p:nvPr/>
          </p:nvSpPr>
          <p:spPr>
            <a:xfrm>
              <a:off x="6380961" y="3302463"/>
              <a:ext cx="77800" cy="40224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42;p71"/>
            <p:cNvSpPr/>
            <p:nvPr/>
          </p:nvSpPr>
          <p:spPr>
            <a:xfrm>
              <a:off x="4384833" y="996697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343;p71"/>
            <p:cNvSpPr/>
            <p:nvPr/>
          </p:nvSpPr>
          <p:spPr>
            <a:xfrm>
              <a:off x="2100629" y="1004497"/>
              <a:ext cx="520201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344;p71"/>
            <p:cNvSpPr/>
            <p:nvPr/>
          </p:nvSpPr>
          <p:spPr>
            <a:xfrm>
              <a:off x="233351" y="949247"/>
              <a:ext cx="3232555" cy="3802287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345;p71"/>
            <p:cNvSpPr/>
            <p:nvPr/>
          </p:nvSpPr>
          <p:spPr>
            <a:xfrm>
              <a:off x="1581328" y="1051120"/>
              <a:ext cx="283000" cy="91674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346;p71"/>
            <p:cNvSpPr/>
            <p:nvPr/>
          </p:nvSpPr>
          <p:spPr>
            <a:xfrm>
              <a:off x="3144431" y="1319371"/>
              <a:ext cx="213451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347;p71"/>
            <p:cNvSpPr/>
            <p:nvPr/>
          </p:nvSpPr>
          <p:spPr>
            <a:xfrm>
              <a:off x="1453003" y="2508992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348;p71"/>
            <p:cNvSpPr/>
            <p:nvPr/>
          </p:nvSpPr>
          <p:spPr>
            <a:xfrm>
              <a:off x="1880727" y="1020349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349;p71"/>
            <p:cNvSpPr/>
            <p:nvPr/>
          </p:nvSpPr>
          <p:spPr>
            <a:xfrm>
              <a:off x="1688903" y="2603442"/>
              <a:ext cx="165051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350;p71"/>
            <p:cNvSpPr/>
            <p:nvPr/>
          </p:nvSpPr>
          <p:spPr>
            <a:xfrm>
              <a:off x="1922204" y="1344922"/>
              <a:ext cx="129626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351;p71"/>
            <p:cNvSpPr/>
            <p:nvPr/>
          </p:nvSpPr>
          <p:spPr>
            <a:xfrm>
              <a:off x="1787828" y="1030547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352;p71"/>
            <p:cNvSpPr/>
            <p:nvPr/>
          </p:nvSpPr>
          <p:spPr>
            <a:xfrm>
              <a:off x="1870354" y="2639266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353;p71"/>
            <p:cNvSpPr/>
            <p:nvPr/>
          </p:nvSpPr>
          <p:spPr>
            <a:xfrm>
              <a:off x="2264804" y="4630111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354;p71"/>
            <p:cNvSpPr/>
            <p:nvPr/>
          </p:nvSpPr>
          <p:spPr>
            <a:xfrm>
              <a:off x="1604228" y="2645343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355;p71"/>
            <p:cNvSpPr/>
            <p:nvPr/>
          </p:nvSpPr>
          <p:spPr>
            <a:xfrm>
              <a:off x="7045486" y="338424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356;p71"/>
            <p:cNvSpPr/>
            <p:nvPr/>
          </p:nvSpPr>
          <p:spPr>
            <a:xfrm>
              <a:off x="4291506" y="1250396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357;p71"/>
            <p:cNvSpPr/>
            <p:nvPr/>
          </p:nvSpPr>
          <p:spPr>
            <a:xfrm>
              <a:off x="6323384" y="3314865"/>
              <a:ext cx="50126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358;p71"/>
            <p:cNvSpPr/>
            <p:nvPr/>
          </p:nvSpPr>
          <p:spPr>
            <a:xfrm>
              <a:off x="6680236" y="1890748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359;p71"/>
            <p:cNvSpPr/>
            <p:nvPr/>
          </p:nvSpPr>
          <p:spPr>
            <a:xfrm>
              <a:off x="3550982" y="1955390"/>
              <a:ext cx="53600" cy="126174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360;p71"/>
            <p:cNvSpPr/>
            <p:nvPr/>
          </p:nvSpPr>
          <p:spPr>
            <a:xfrm>
              <a:off x="3910007" y="2161466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361;p71"/>
            <p:cNvSpPr/>
            <p:nvPr/>
          </p:nvSpPr>
          <p:spPr>
            <a:xfrm>
              <a:off x="4125607" y="2173862"/>
              <a:ext cx="50575" cy="37599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362;p71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pFill/>
            <a:ln>
              <a:solidFill>
                <a:schemeClr val="accent5">
                  <a:lumMod val="7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รูปภาพ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206" y="4189708"/>
            <a:ext cx="129091" cy="16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รูปภาพ 1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35" y="2162886"/>
            <a:ext cx="129091" cy="162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รูปภาพ 1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26" y="2573271"/>
            <a:ext cx="107297" cy="13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รูปภาพ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09" y="2964458"/>
            <a:ext cx="107297" cy="13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รูปภาพ 1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19" y="3339136"/>
            <a:ext cx="107297" cy="135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รูปภาพ 1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27" y="3976586"/>
            <a:ext cx="169191" cy="213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รูปภาพ 1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97" y="2928259"/>
            <a:ext cx="184418" cy="232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รูปภาพ 1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036" y="2436563"/>
            <a:ext cx="209330" cy="263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รูปภาพ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45" y="3460241"/>
            <a:ext cx="107297" cy="13515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สี่เหลี่ยมผืนผ้า 200"/>
          <p:cNvSpPr/>
          <p:nvPr/>
        </p:nvSpPr>
        <p:spPr>
          <a:xfrm>
            <a:off x="8702187" y="3097693"/>
            <a:ext cx="3069967" cy="1571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4" name="รูปภาพ 1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438" y="2680775"/>
            <a:ext cx="129091" cy="16261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สี่เหลี่ยมผืนผ้า 201"/>
          <p:cNvSpPr/>
          <p:nvPr/>
        </p:nvSpPr>
        <p:spPr>
          <a:xfrm>
            <a:off x="8693308" y="3940011"/>
            <a:ext cx="2467129" cy="1507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65" name="รูปภาพ 1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58" y="4652469"/>
            <a:ext cx="169191" cy="213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สี่เหลี่ยมผืนผ้า 153"/>
          <p:cNvSpPr/>
          <p:nvPr/>
        </p:nvSpPr>
        <p:spPr>
          <a:xfrm>
            <a:off x="8600613" y="2685957"/>
            <a:ext cx="3382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With a total value of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62 billion baht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growing 10%, </a:t>
            </a: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it is estimated that by 2023 the value may be as high as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100,000 million baht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BD34BC-C9E7-4A8C-8C65-3B1838E4DCBE}"/>
              </a:ext>
            </a:extLst>
          </p:cNvPr>
          <p:cNvGrpSpPr/>
          <p:nvPr/>
        </p:nvGrpSpPr>
        <p:grpSpPr>
          <a:xfrm>
            <a:off x="544048" y="483175"/>
            <a:ext cx="9050216" cy="1076591"/>
            <a:chOff x="3468394" y="700674"/>
            <a:chExt cx="5427418" cy="645632"/>
          </a:xfrm>
        </p:grpSpPr>
        <p:sp>
          <p:nvSpPr>
            <p:cNvPr id="291" name="Google Shape;857;p55"/>
            <p:cNvSpPr/>
            <p:nvPr/>
          </p:nvSpPr>
          <p:spPr>
            <a:xfrm>
              <a:off x="3510432" y="742712"/>
              <a:ext cx="5385380" cy="603594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57;p55"/>
            <p:cNvSpPr/>
            <p:nvPr/>
          </p:nvSpPr>
          <p:spPr>
            <a:xfrm>
              <a:off x="3468394" y="700674"/>
              <a:ext cx="5385380" cy="603594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สี่เหลี่ยมผืนผ้า 289"/>
          <p:cNvSpPr/>
          <p:nvPr/>
        </p:nvSpPr>
        <p:spPr>
          <a:xfrm>
            <a:off x="-30682" y="462955"/>
            <a:ext cx="9824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2"/>
                </a:solidFill>
                <a:latin typeface="+mj-lt"/>
              </a:rPr>
              <a:t>Global  bubble  tea  market</a:t>
            </a:r>
          </a:p>
        </p:txBody>
      </p:sp>
      <p:grpSp>
        <p:nvGrpSpPr>
          <p:cNvPr id="198" name="Group 83"/>
          <p:cNvGrpSpPr/>
          <p:nvPr/>
        </p:nvGrpSpPr>
        <p:grpSpPr>
          <a:xfrm>
            <a:off x="568759" y="4184070"/>
            <a:ext cx="594125" cy="500023"/>
            <a:chOff x="11030196" y="1291357"/>
            <a:chExt cx="789755" cy="735291"/>
          </a:xfrm>
        </p:grpSpPr>
        <p:sp>
          <p:nvSpPr>
            <p:cNvPr id="19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60557266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2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53" presetClass="entr" presetSubtype="1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53" presetClass="entr" presetSubtype="1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5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53" presetClass="entr" presetSubtype="16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7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8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53" presetClass="entr" presetSubtype="16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4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4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6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fill="hold" nodeType="withEffect">
                                      <p:stCondLst>
                                        <p:cond delay="43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1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53" presetClass="entr" presetSubtype="16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8" presetID="53" presetClass="entr" presetSubtype="16" fill="hold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53" presetClass="entr" presetSubtype="16" fill="hold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53" presetClass="entr" presetSubtype="16" fill="hold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3" presetID="53" presetClass="entr" presetSubtype="16" fill="hold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53" presetClass="entr" presetSubtype="16" fill="hold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0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53" presetClass="entr" presetSubtype="16" fill="hold" nodeType="withEffect">
                                      <p:stCondLst>
                                        <p:cond delay="53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5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6" dur="500" fill="hold"/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7" dur="500"/>
                                            <p:tgtEl>
                                              <p:spTgt spid="1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69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8"/>
          <p:cNvSpPr/>
          <p:nvPr/>
        </p:nvSpPr>
        <p:spPr>
          <a:xfrm rot="21268251">
            <a:off x="10601705" y="-79574"/>
            <a:ext cx="1792284" cy="6986907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2757577" y="4890968"/>
            <a:ext cx="6147923" cy="1109736"/>
          </a:xfrm>
          <a:prstGeom prst="roundRect">
            <a:avLst/>
          </a:prstGeom>
          <a:solidFill>
            <a:srgbClr val="FFD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3013498" flipH="1">
            <a:off x="-1053138" y="-1469044"/>
            <a:ext cx="3036465" cy="3494906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>
            <a:off x="157374" y="-477794"/>
            <a:ext cx="2335956" cy="7312144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 rot="4436088">
            <a:off x="868883" y="-1601372"/>
            <a:ext cx="1995930" cy="334025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17307998">
            <a:off x="406060" y="-250572"/>
            <a:ext cx="1228985" cy="112366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Freeform 18"/>
          <p:cNvSpPr/>
          <p:nvPr/>
        </p:nvSpPr>
        <p:spPr>
          <a:xfrm rot="17293583">
            <a:off x="8098486" y="-2929255"/>
            <a:ext cx="2060679" cy="564187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5"/>
          <p:cNvGrpSpPr/>
          <p:nvPr/>
        </p:nvGrpSpPr>
        <p:grpSpPr>
          <a:xfrm rot="162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92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4"/>
          <p:cNvGrpSpPr/>
          <p:nvPr/>
        </p:nvGrpSpPr>
        <p:grpSpPr>
          <a:xfrm rot="162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96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83"/>
          <p:cNvGrpSpPr/>
          <p:nvPr/>
        </p:nvGrpSpPr>
        <p:grpSpPr>
          <a:xfrm rot="162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9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3873605" y="5030337"/>
            <a:ext cx="4093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  <a:buClr>
                <a:srgbClr val="663F0D"/>
              </a:buClr>
              <a:buSzPts val="1500"/>
            </a:pP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  <a:sym typeface="Nunito"/>
              </a:rPr>
              <a:t>You can enter a subtitle here if you need it</a:t>
            </a:r>
          </a:p>
        </p:txBody>
      </p:sp>
      <p:sp>
        <p:nvSpPr>
          <p:cNvPr id="112" name="สี่เหลี่ยมผืนผ้ามุมมน 111"/>
          <p:cNvSpPr/>
          <p:nvPr/>
        </p:nvSpPr>
        <p:spPr>
          <a:xfrm>
            <a:off x="2373574" y="4426092"/>
            <a:ext cx="6690716" cy="301115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สี่เหลี่ยมผืนผ้า 112"/>
          <p:cNvSpPr/>
          <p:nvPr/>
        </p:nvSpPr>
        <p:spPr>
          <a:xfrm>
            <a:off x="2313487" y="4092324"/>
            <a:ext cx="67485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spc="300" dirty="0">
                <a:solidFill>
                  <a:schemeClr val="tx2">
                    <a:lumMod val="75000"/>
                  </a:schemeClr>
                </a:solidFill>
                <a:latin typeface="FC Onigiri Outline" pitchFamily="34" charset="-34"/>
                <a:cs typeface="FC Onigiri Outline" pitchFamily="34" charset="-34"/>
              </a:rPr>
              <a:t>NAME OF YOUR SECTION</a:t>
            </a:r>
            <a:endParaRPr lang="id-ID" sz="4800" b="1" spc="300" dirty="0">
              <a:solidFill>
                <a:schemeClr val="tx2">
                  <a:lumMod val="75000"/>
                </a:schemeClr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sp>
        <p:nvSpPr>
          <p:cNvPr id="105" name="Google Shape;627;p45"/>
          <p:cNvSpPr/>
          <p:nvPr/>
        </p:nvSpPr>
        <p:spPr>
          <a:xfrm>
            <a:off x="5480882" y="831967"/>
            <a:ext cx="620884" cy="61434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bg2"/>
                </a:solidFill>
                <a:latin typeface="Surafont Sanukchang" charset="-34"/>
                <a:cs typeface="Surafont Sanukchang" charset="-34"/>
              </a:rPr>
              <a:t>4</a:t>
            </a:r>
            <a:endParaRPr sz="4400" dirty="0">
              <a:solidFill>
                <a:schemeClr val="bg2"/>
              </a:solidFill>
              <a:latin typeface="Surafont Sanukchang" charset="-34"/>
              <a:cs typeface="Surafont Sanukchang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9281634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2.0712E-6 C 0.06901 2.0712E-6 0.125 0.09385 0.125 0.20989 C 0.125 0.32547 0.06901 0.41979 5.55112E-17 0.41979 C -0.06901 0.41979 -0.125 0.32547 -0.125 0.20989 C -0.125 0.09385 -0.06901 2.0712E-6 5.55112E-17 2.0712E-6 Z " pathEditMode="relative" rAng="0" ptsTypes="fffff">
                                          <p:cBhvr>
                                            <p:cTn id="36" dur="2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9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8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0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1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1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3" grpId="0" animBg="1"/>
          <p:bldP spid="13" grpId="1" animBg="1"/>
          <p:bldP spid="19" grpId="0" animBg="1"/>
          <p:bldP spid="14" grpId="0" animBg="1"/>
          <p:bldP spid="14" grpId="1" animBg="1"/>
          <p:bldP spid="15" grpId="0" animBg="1"/>
          <p:bldP spid="15" grpId="1" animBg="1"/>
          <p:bldP spid="90" grpId="0" animBg="1"/>
          <p:bldP spid="10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1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112E-17 2.0712E-6 C 0.06901 2.0712E-6 0.125 0.09385 0.125 0.20989 C 0.125 0.32547 0.06901 0.41979 5.55112E-17 0.41979 C -0.06901 0.41979 -0.125 0.32547 -0.125 0.20989 C -0.125 0.09385 -0.06901 2.0712E-6 5.55112E-17 2.0712E-6 Z " pathEditMode="relative" rAng="0" ptsTypes="fffff">
                                          <p:cBhvr>
                                            <p:cTn id="39" dur="2500" fill="hold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098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1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3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3" grpId="0" animBg="1"/>
          <p:bldP spid="13" grpId="1" animBg="1"/>
          <p:bldP spid="19" grpId="0" animBg="1"/>
          <p:bldP spid="14" grpId="0" animBg="1"/>
          <p:bldP spid="14" grpId="1" animBg="1"/>
          <p:bldP spid="15" grpId="0" animBg="1"/>
          <p:bldP spid="15" grpId="1" animBg="1"/>
          <p:bldP spid="90" grpId="0" animBg="1"/>
          <p:bldP spid="105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สี่เหลี่ยมผืนผ้ามุมมน 238"/>
          <p:cNvSpPr/>
          <p:nvPr/>
        </p:nvSpPr>
        <p:spPr>
          <a:xfrm>
            <a:off x="7488172" y="1954686"/>
            <a:ext cx="2825184" cy="958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0" name="สี่เหลี่ยมผืนผ้ามุมมน 239"/>
          <p:cNvSpPr/>
          <p:nvPr/>
        </p:nvSpPr>
        <p:spPr>
          <a:xfrm>
            <a:off x="7488172" y="3357837"/>
            <a:ext cx="2825184" cy="958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8" name="สี่เหลี่ยมผืนผ้ามุมมน 237"/>
          <p:cNvSpPr/>
          <p:nvPr/>
        </p:nvSpPr>
        <p:spPr>
          <a:xfrm>
            <a:off x="3321473" y="3400994"/>
            <a:ext cx="2825184" cy="958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ผืนผ้ามุมมน 19"/>
          <p:cNvSpPr/>
          <p:nvPr/>
        </p:nvSpPr>
        <p:spPr>
          <a:xfrm>
            <a:off x="3296129" y="1954686"/>
            <a:ext cx="2825184" cy="9585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3675404" y="799883"/>
            <a:ext cx="5549208" cy="363541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26" name="Group 83"/>
          <p:cNvGrpSpPr/>
          <p:nvPr/>
        </p:nvGrpSpPr>
        <p:grpSpPr>
          <a:xfrm>
            <a:off x="2671651" y="1991436"/>
            <a:ext cx="789755" cy="735291"/>
            <a:chOff x="11030196" y="1291357"/>
            <a:chExt cx="789755" cy="735291"/>
          </a:xfrm>
        </p:grpSpPr>
        <p:sp>
          <p:nvSpPr>
            <p:cNvPr id="227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8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Rectangle 12"/>
          <p:cNvSpPr/>
          <p:nvPr/>
        </p:nvSpPr>
        <p:spPr>
          <a:xfrm rot="15092002">
            <a:off x="7513012" y="5782290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433949">
            <a:off x="-278825" y="-2059848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6" name="Group 85"/>
          <p:cNvGrpSpPr/>
          <p:nvPr/>
        </p:nvGrpSpPr>
        <p:grpSpPr>
          <a:xfrm>
            <a:off x="528597" y="3199360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461214" y="2301591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12266" y="1446344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Oval 14"/>
          <p:cNvSpPr/>
          <p:nvPr/>
        </p:nvSpPr>
        <p:spPr>
          <a:xfrm rot="4292002" flipH="1">
            <a:off x="9536735" y="5084748"/>
            <a:ext cx="1404539" cy="1229567"/>
          </a:xfrm>
          <a:prstGeom prst="ellipse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4292002" flipH="1">
            <a:off x="9678270" y="4796393"/>
            <a:ext cx="4341664" cy="284267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CD8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3134060" flipH="1">
            <a:off x="10049621" y="2809708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4086220" y="94447"/>
            <a:ext cx="47275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96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Contents</a:t>
            </a:r>
            <a:endParaRPr lang="id-ID" sz="96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sp>
        <p:nvSpPr>
          <p:cNvPr id="197" name="Google Shape;181;p27"/>
          <p:cNvSpPr txBox="1">
            <a:spLocks noGrp="1"/>
          </p:cNvSpPr>
          <p:nvPr>
            <p:ph type="title" idx="4294967295"/>
          </p:nvPr>
        </p:nvSpPr>
        <p:spPr>
          <a:xfrm>
            <a:off x="2452412" y="1930469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80552C"/>
                </a:solidFill>
                <a:effectLst/>
                <a:uLnTx/>
                <a:uFillTx/>
                <a:latin typeface="Surafont Sanukchang" charset="-34"/>
              </a:rPr>
              <a:t>01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80552C"/>
              </a:solidFill>
              <a:effectLst/>
              <a:uLnTx/>
              <a:uFillTx/>
              <a:latin typeface="Surafont Sanukchang" charset="-34"/>
            </a:endParaRPr>
          </a:p>
        </p:txBody>
      </p:sp>
      <p:grpSp>
        <p:nvGrpSpPr>
          <p:cNvPr id="232" name="Group 83"/>
          <p:cNvGrpSpPr/>
          <p:nvPr/>
        </p:nvGrpSpPr>
        <p:grpSpPr>
          <a:xfrm>
            <a:off x="6801709" y="1965863"/>
            <a:ext cx="789755" cy="735291"/>
            <a:chOff x="11030196" y="1291357"/>
            <a:chExt cx="789755" cy="735291"/>
          </a:xfrm>
        </p:grpSpPr>
        <p:sp>
          <p:nvSpPr>
            <p:cNvPr id="233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4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35" name="Group 83"/>
          <p:cNvGrpSpPr/>
          <p:nvPr/>
        </p:nvGrpSpPr>
        <p:grpSpPr>
          <a:xfrm>
            <a:off x="6816223" y="3408115"/>
            <a:ext cx="789755" cy="735291"/>
            <a:chOff x="11030196" y="1291357"/>
            <a:chExt cx="789755" cy="735291"/>
          </a:xfrm>
        </p:grpSpPr>
        <p:sp>
          <p:nvSpPr>
            <p:cNvPr id="236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FFB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7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29" name="Group 83"/>
          <p:cNvGrpSpPr/>
          <p:nvPr/>
        </p:nvGrpSpPr>
        <p:grpSpPr>
          <a:xfrm>
            <a:off x="2661966" y="3419684"/>
            <a:ext cx="789755" cy="735291"/>
            <a:chOff x="11030196" y="1291357"/>
            <a:chExt cx="789755" cy="735291"/>
          </a:xfrm>
        </p:grpSpPr>
        <p:sp>
          <p:nvSpPr>
            <p:cNvPr id="23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FFB4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1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8" name="Google Shape;183;p27"/>
          <p:cNvSpPr txBox="1">
            <a:spLocks noGrp="1"/>
          </p:cNvSpPr>
          <p:nvPr>
            <p:ph type="title" idx="4294967295"/>
          </p:nvPr>
        </p:nvSpPr>
        <p:spPr>
          <a:xfrm>
            <a:off x="6605816" y="1891692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80552C"/>
                </a:solidFill>
                <a:effectLst/>
                <a:uLnTx/>
                <a:uFillTx/>
                <a:latin typeface="Surafont Sanukchang" charset="-34"/>
              </a:rPr>
              <a:t>02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80552C"/>
              </a:solidFill>
              <a:effectLst/>
              <a:uLnTx/>
              <a:uFillTx/>
              <a:latin typeface="Surafont Sanukchang" charset="-34"/>
            </a:endParaRPr>
          </a:p>
        </p:txBody>
      </p:sp>
      <p:sp>
        <p:nvSpPr>
          <p:cNvPr id="201" name="Google Shape;186;p27"/>
          <p:cNvSpPr txBox="1">
            <a:spLocks noGrp="1"/>
          </p:cNvSpPr>
          <p:nvPr>
            <p:ph type="title" idx="4294967295"/>
          </p:nvPr>
        </p:nvSpPr>
        <p:spPr>
          <a:xfrm>
            <a:off x="2433180" y="3343762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80552C"/>
                </a:solidFill>
                <a:effectLst/>
                <a:uLnTx/>
                <a:uFillTx/>
                <a:latin typeface="Surafont Sanukchang" charset="-34"/>
              </a:rPr>
              <a:t>03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80552C"/>
              </a:solidFill>
              <a:effectLst/>
              <a:uLnTx/>
              <a:uFillTx/>
              <a:latin typeface="Surafont Sanukchang" charset="-34"/>
            </a:endParaRPr>
          </a:p>
        </p:txBody>
      </p:sp>
      <p:sp>
        <p:nvSpPr>
          <p:cNvPr id="204" name="Google Shape;189;p27"/>
          <p:cNvSpPr txBox="1">
            <a:spLocks noGrp="1"/>
          </p:cNvSpPr>
          <p:nvPr>
            <p:ph type="title" idx="4294967295"/>
          </p:nvPr>
        </p:nvSpPr>
        <p:spPr>
          <a:xfrm>
            <a:off x="6586759" y="3313509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0" cap="none" spc="0" normalizeH="0" baseline="0" noProof="0" dirty="0">
                <a:ln>
                  <a:noFill/>
                </a:ln>
                <a:solidFill>
                  <a:srgbClr val="80552C"/>
                </a:solidFill>
                <a:effectLst/>
                <a:uLnTx/>
                <a:uFillTx/>
                <a:latin typeface="Surafont Sanukchang" charset="-34"/>
                <a:ea typeface="Surafont Sanukchang" pitchFamily="2" charset="-34"/>
              </a:rPr>
              <a:t>04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80552C"/>
              </a:solidFill>
              <a:effectLst/>
              <a:uLnTx/>
              <a:uFillTx/>
              <a:latin typeface="Surafont Sanukchang" charset="-34"/>
              <a:ea typeface="Surafont Sanukchang" pitchFamily="2" charset="-34"/>
            </a:endParaRPr>
          </a:p>
        </p:txBody>
      </p:sp>
      <p:grpSp>
        <p:nvGrpSpPr>
          <p:cNvPr id="207" name="Google Shape;197;p27"/>
          <p:cNvGrpSpPr/>
          <p:nvPr/>
        </p:nvGrpSpPr>
        <p:grpSpPr>
          <a:xfrm rot="5400000">
            <a:off x="7152561" y="2568022"/>
            <a:ext cx="64500" cy="448271"/>
            <a:chOff x="8188600" y="1099800"/>
            <a:chExt cx="64500" cy="448271"/>
          </a:xfrm>
          <a:solidFill>
            <a:srgbClr val="80552C"/>
          </a:solidFill>
        </p:grpSpPr>
        <p:sp>
          <p:nvSpPr>
            <p:cNvPr id="208" name="Google Shape;198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199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200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1" name="Google Shape;201;p27"/>
          <p:cNvGrpSpPr/>
          <p:nvPr/>
        </p:nvGrpSpPr>
        <p:grpSpPr>
          <a:xfrm rot="5400000">
            <a:off x="3008411" y="2568022"/>
            <a:ext cx="64500" cy="448271"/>
            <a:chOff x="8188600" y="1099800"/>
            <a:chExt cx="64500" cy="448271"/>
          </a:xfrm>
          <a:solidFill>
            <a:srgbClr val="80552C"/>
          </a:solidFill>
        </p:grpSpPr>
        <p:sp>
          <p:nvSpPr>
            <p:cNvPr id="212" name="Google Shape;202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203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204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5" name="Google Shape;205;p27"/>
          <p:cNvGrpSpPr/>
          <p:nvPr/>
        </p:nvGrpSpPr>
        <p:grpSpPr>
          <a:xfrm rot="5400000">
            <a:off x="7152561" y="3974147"/>
            <a:ext cx="64500" cy="448271"/>
            <a:chOff x="8188600" y="1099800"/>
            <a:chExt cx="64500" cy="448271"/>
          </a:xfrm>
          <a:solidFill>
            <a:srgbClr val="80552C"/>
          </a:solidFill>
        </p:grpSpPr>
        <p:sp>
          <p:nvSpPr>
            <p:cNvPr id="216" name="Google Shape;206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207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208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9" name="Google Shape;209;p27"/>
          <p:cNvGrpSpPr/>
          <p:nvPr/>
        </p:nvGrpSpPr>
        <p:grpSpPr>
          <a:xfrm rot="5400000">
            <a:off x="3008411" y="3974147"/>
            <a:ext cx="64500" cy="448271"/>
            <a:chOff x="8188600" y="1099800"/>
            <a:chExt cx="64500" cy="448271"/>
          </a:xfrm>
          <a:solidFill>
            <a:srgbClr val="80552C"/>
          </a:solidFill>
        </p:grpSpPr>
        <p:sp>
          <p:nvSpPr>
            <p:cNvPr id="220" name="Google Shape;210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Google Shape;211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Google Shape;212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4" name="ชื่อเรื่องรอง 3"/>
          <p:cNvSpPr txBox="1">
            <a:spLocks/>
          </p:cNvSpPr>
          <p:nvPr/>
        </p:nvSpPr>
        <p:spPr>
          <a:xfrm>
            <a:off x="3595361" y="2296774"/>
            <a:ext cx="2545784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urafont Sanukchang"/>
              <a:buNone/>
              <a:tabLst/>
              <a:defRPr/>
            </a:pPr>
            <a:r>
              <a:rPr lang="en-US" sz="14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could describe the topic of the section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endParaRPr kumimoji="0" lang="th-T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  <a:sym typeface="Surafont Sanukchang"/>
            </a:endParaRPr>
          </a:p>
        </p:txBody>
      </p:sp>
      <p:sp>
        <p:nvSpPr>
          <p:cNvPr id="225" name="ชื่อเรื่องรอง 4"/>
          <p:cNvSpPr txBox="1">
            <a:spLocks/>
          </p:cNvSpPr>
          <p:nvPr/>
        </p:nvSpPr>
        <p:spPr>
          <a:xfrm>
            <a:off x="3486506" y="2000935"/>
            <a:ext cx="24735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21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r>
              <a:rPr lang="en-US" sz="1800" b="1" spc="300" dirty="0">
                <a:solidFill>
                  <a:srgbClr val="CD8B49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SECTION A 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endParaRPr kumimoji="0" lang="th-TH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rafont Sanukchang"/>
              <a:sym typeface="Surafont Sanukchang"/>
            </a:endParaRPr>
          </a:p>
        </p:txBody>
      </p:sp>
      <p:sp>
        <p:nvSpPr>
          <p:cNvPr id="100" name="ชื่อเรื่องรอง 3">
            <a:extLst>
              <a:ext uri="{FF2B5EF4-FFF2-40B4-BE49-F238E27FC236}">
                <a16:creationId xmlns:a16="http://schemas.microsoft.com/office/drawing/2014/main" id="{2C0E7E64-668D-4798-9827-95EAE3FA6BA1}"/>
              </a:ext>
            </a:extLst>
          </p:cNvPr>
          <p:cNvSpPr txBox="1">
            <a:spLocks/>
          </p:cNvSpPr>
          <p:nvPr/>
        </p:nvSpPr>
        <p:spPr>
          <a:xfrm>
            <a:off x="7690833" y="2294642"/>
            <a:ext cx="2545784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urafont Sanukchang"/>
              <a:buNone/>
              <a:tabLst/>
              <a:defRPr/>
            </a:pPr>
            <a:r>
              <a:rPr lang="en-US" sz="14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could describe the topic of the section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endParaRPr kumimoji="0" lang="th-T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  <a:sym typeface="Surafont Sanukchang"/>
            </a:endParaRPr>
          </a:p>
        </p:txBody>
      </p:sp>
      <p:sp>
        <p:nvSpPr>
          <p:cNvPr id="101" name="ชื่อเรื่องรอง 4">
            <a:extLst>
              <a:ext uri="{FF2B5EF4-FFF2-40B4-BE49-F238E27FC236}">
                <a16:creationId xmlns:a16="http://schemas.microsoft.com/office/drawing/2014/main" id="{2A6A0C91-AA40-43F3-8A93-E6D30FAF340C}"/>
              </a:ext>
            </a:extLst>
          </p:cNvPr>
          <p:cNvSpPr txBox="1">
            <a:spLocks/>
          </p:cNvSpPr>
          <p:nvPr/>
        </p:nvSpPr>
        <p:spPr>
          <a:xfrm>
            <a:off x="7581978" y="1998803"/>
            <a:ext cx="24735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21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r>
              <a:rPr lang="en-US" sz="1800" b="1" spc="300" dirty="0">
                <a:solidFill>
                  <a:srgbClr val="CD8B49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SECTION B 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endParaRPr kumimoji="0" lang="th-TH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rafont Sanukchang"/>
              <a:sym typeface="Surafont Sanukchang"/>
            </a:endParaRPr>
          </a:p>
        </p:txBody>
      </p:sp>
      <p:sp>
        <p:nvSpPr>
          <p:cNvPr id="102" name="ชื่อเรื่องรอง 3">
            <a:extLst>
              <a:ext uri="{FF2B5EF4-FFF2-40B4-BE49-F238E27FC236}">
                <a16:creationId xmlns:a16="http://schemas.microsoft.com/office/drawing/2014/main" id="{87900DB4-6BC7-4A62-9D5A-3DA18647E3F5}"/>
              </a:ext>
            </a:extLst>
          </p:cNvPr>
          <p:cNvSpPr txBox="1">
            <a:spLocks/>
          </p:cNvSpPr>
          <p:nvPr/>
        </p:nvSpPr>
        <p:spPr>
          <a:xfrm>
            <a:off x="3603817" y="3718993"/>
            <a:ext cx="2545784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Surafont Sanukchang"/>
              <a:buNone/>
              <a:tabLst/>
              <a:defRPr/>
            </a:pPr>
            <a:r>
              <a:rPr lang="en-US" sz="14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could describe the topic of the section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endParaRPr kumimoji="0" lang="th-TH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  <a:sym typeface="Surafont Sanukchang"/>
            </a:endParaRPr>
          </a:p>
        </p:txBody>
      </p:sp>
      <p:sp>
        <p:nvSpPr>
          <p:cNvPr id="103" name="ชื่อเรื่องรอง 4">
            <a:extLst>
              <a:ext uri="{FF2B5EF4-FFF2-40B4-BE49-F238E27FC236}">
                <a16:creationId xmlns:a16="http://schemas.microsoft.com/office/drawing/2014/main" id="{3C445542-8B88-4095-A563-29BEA27D8967}"/>
              </a:ext>
            </a:extLst>
          </p:cNvPr>
          <p:cNvSpPr txBox="1">
            <a:spLocks/>
          </p:cNvSpPr>
          <p:nvPr/>
        </p:nvSpPr>
        <p:spPr>
          <a:xfrm>
            <a:off x="3494962" y="3423154"/>
            <a:ext cx="24735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21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defRPr sz="1600" b="0" i="0" u="none" strike="noStrike" cap="none">
                <a:solidFill>
                  <a:srgbClr val="000000"/>
                </a:solidFill>
                <a:latin typeface="Surafont Sanukchang"/>
                <a:ea typeface="Surafont Sanukchang"/>
                <a:cs typeface="Surafont Sanukchang"/>
                <a:sym typeface="Surafont Sanukchang"/>
              </a:defRPr>
            </a:lvl9pPr>
          </a:lstStyle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r>
              <a:rPr lang="en-US" sz="1800" b="1" spc="300" dirty="0">
                <a:solidFill>
                  <a:srgbClr val="CD8B49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SECTION C </a:t>
            </a:r>
          </a:p>
          <a:p>
            <a:pPr marL="457200" marR="0" lvl="0" indent="-330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Surafont Sanukchang"/>
              <a:buNone/>
              <a:tabLst/>
              <a:defRPr/>
            </a:pPr>
            <a:endParaRPr kumimoji="0" lang="th-TH" sz="2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urafont Sanukchang"/>
              <a:sym typeface="Surafont Sanukchang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FDE2E9-BAE1-4A65-AC77-45B7E6E6C5F9}"/>
              </a:ext>
            </a:extLst>
          </p:cNvPr>
          <p:cNvGrpSpPr/>
          <p:nvPr/>
        </p:nvGrpSpPr>
        <p:grpSpPr>
          <a:xfrm>
            <a:off x="7633854" y="3375777"/>
            <a:ext cx="2654639" cy="912339"/>
            <a:chOff x="7633854" y="3375777"/>
            <a:chExt cx="2654639" cy="912339"/>
          </a:xfrm>
        </p:grpSpPr>
        <p:sp>
          <p:nvSpPr>
            <p:cNvPr id="104" name="ชื่อเรื่องรอง 3">
              <a:extLst>
                <a:ext uri="{FF2B5EF4-FFF2-40B4-BE49-F238E27FC236}">
                  <a16:creationId xmlns:a16="http://schemas.microsoft.com/office/drawing/2014/main" id="{87417F84-89C3-4EC2-8B4E-CED069F87C23}"/>
                </a:ext>
              </a:extLst>
            </p:cNvPr>
            <p:cNvSpPr txBox="1">
              <a:spLocks/>
            </p:cNvSpPr>
            <p:nvPr/>
          </p:nvSpPr>
          <p:spPr>
            <a:xfrm>
              <a:off x="7742709" y="3671616"/>
              <a:ext cx="2545784" cy="61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Surafont Sanukchang"/>
                <a:buNone/>
                <a:tabLst/>
                <a:defRPr/>
              </a:pPr>
              <a:r>
                <a:rPr lang="en-US" sz="1400" dirty="0">
                  <a:solidFill>
                    <a:schemeClr val="accent3"/>
                  </a:solidFill>
                  <a:latin typeface="Surafont Sanukchang" pitchFamily="2" charset="-34"/>
                  <a:ea typeface="Surafont Sanukchang" pitchFamily="2" charset="-34"/>
                  <a:cs typeface="Surafont Sanukchang" pitchFamily="2" charset="-34"/>
                </a:rPr>
                <a:t>Here you could describe the topic of the section</a:t>
              </a:r>
            </a:p>
            <a:p>
              <a:pPr marL="457200" marR="0" lvl="0" indent="-330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tabLst/>
                <a:defRPr/>
              </a:pPr>
              <a:endParaRPr kumimoji="0" lang="th-TH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  <a:sym typeface="Surafont Sanukchang"/>
              </a:endParaRPr>
            </a:p>
          </p:txBody>
        </p:sp>
        <p:sp>
          <p:nvSpPr>
            <p:cNvPr id="105" name="ชื่อเรื่องรอง 4">
              <a:extLst>
                <a:ext uri="{FF2B5EF4-FFF2-40B4-BE49-F238E27FC236}">
                  <a16:creationId xmlns:a16="http://schemas.microsoft.com/office/drawing/2014/main" id="{6AE494E2-F7E9-4E44-8C47-76E1A3F57F53}"/>
                </a:ext>
              </a:extLst>
            </p:cNvPr>
            <p:cNvSpPr txBox="1">
              <a:spLocks/>
            </p:cNvSpPr>
            <p:nvPr/>
          </p:nvSpPr>
          <p:spPr>
            <a:xfrm>
              <a:off x="7633854" y="3375777"/>
              <a:ext cx="2473500" cy="45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21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defRPr sz="1600" b="0" i="0" u="none" strike="noStrike" cap="none">
                  <a:solidFill>
                    <a:srgbClr val="000000"/>
                  </a:solidFill>
                  <a:latin typeface="Surafont Sanukchang"/>
                  <a:ea typeface="Surafont Sanukchang"/>
                  <a:cs typeface="Surafont Sanukchang"/>
                  <a:sym typeface="Surafont Sanukchang"/>
                </a:defRPr>
              </a:lvl9pPr>
            </a:lstStyle>
            <a:p>
              <a:pPr marL="457200" marR="0" lvl="0" indent="-330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tabLst/>
                <a:defRPr/>
              </a:pPr>
              <a:r>
                <a:rPr lang="en-US" sz="1800" b="1" spc="300" dirty="0">
                  <a:solidFill>
                    <a:srgbClr val="CD8B49"/>
                  </a:solidFill>
                  <a:latin typeface="Surafont Sanukchang" pitchFamily="2" charset="-34"/>
                  <a:ea typeface="Surafont Sanukchang" pitchFamily="2" charset="-34"/>
                  <a:cs typeface="Surafont Sanukchang" pitchFamily="2" charset="-34"/>
                </a:rPr>
                <a:t>SECTION D </a:t>
              </a:r>
            </a:p>
            <a:p>
              <a:pPr marL="457200" marR="0" lvl="0" indent="-330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Surafont Sanukchang"/>
                <a:buNone/>
                <a:tabLst/>
                <a:defRPr/>
              </a:pPr>
              <a:endParaRPr kumimoji="0" lang="th-TH" sz="2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urafont Sanukchang"/>
                <a:sym typeface="Surafont Sanukchang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99448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8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/>
          <p:bldP spid="3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32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5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9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2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9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1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/>
          <p:bldP spid="31" grpId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Freeform 17"/>
          <p:cNvSpPr/>
          <p:nvPr/>
        </p:nvSpPr>
        <p:spPr>
          <a:xfrm rot="1185762" flipH="1">
            <a:off x="11283070" y="2714877"/>
            <a:ext cx="1054969" cy="429350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703894 w 2011908"/>
              <a:gd name="connsiteY0" fmla="*/ 7020967 h 7020967"/>
              <a:gd name="connsiteX1" fmla="*/ 1128438 w 2011908"/>
              <a:gd name="connsiteY1" fmla="*/ 5616710 h 7020967"/>
              <a:gd name="connsiteX2" fmla="*/ 1766 w 2011908"/>
              <a:gd name="connsiteY2" fmla="*/ 4571681 h 7020967"/>
              <a:gd name="connsiteX3" fmla="*/ 1634623 w 2011908"/>
              <a:gd name="connsiteY3" fmla="*/ 2906166 h 7020967"/>
              <a:gd name="connsiteX4" fmla="*/ 442638 w 2011908"/>
              <a:gd name="connsiteY4" fmla="*/ 1583553 h 7020967"/>
              <a:gd name="connsiteX5" fmla="*/ 1961195 w 2011908"/>
              <a:gd name="connsiteY5" fmla="*/ 914081 h 7020967"/>
              <a:gd name="connsiteX6" fmla="*/ 1650952 w 2011908"/>
              <a:gd name="connsiteY6" fmla="*/ 179295 h 7020967"/>
              <a:gd name="connsiteX7" fmla="*/ 1650952 w 2011908"/>
              <a:gd name="connsiteY7" fmla="*/ 179295 h 7020967"/>
              <a:gd name="connsiteX8" fmla="*/ 1469670 w 2011908"/>
              <a:gd name="connsiteY8" fmla="*/ 0 h 7020967"/>
              <a:gd name="connsiteX0" fmla="*/ 703894 w 2011908"/>
              <a:gd name="connsiteY0" fmla="*/ 7049686 h 7049686"/>
              <a:gd name="connsiteX1" fmla="*/ 1128438 w 2011908"/>
              <a:gd name="connsiteY1" fmla="*/ 5645429 h 7049686"/>
              <a:gd name="connsiteX2" fmla="*/ 1766 w 2011908"/>
              <a:gd name="connsiteY2" fmla="*/ 4600400 h 7049686"/>
              <a:gd name="connsiteX3" fmla="*/ 1634623 w 2011908"/>
              <a:gd name="connsiteY3" fmla="*/ 2934885 h 7049686"/>
              <a:gd name="connsiteX4" fmla="*/ 442638 w 2011908"/>
              <a:gd name="connsiteY4" fmla="*/ 1612272 h 7049686"/>
              <a:gd name="connsiteX5" fmla="*/ 1961195 w 2011908"/>
              <a:gd name="connsiteY5" fmla="*/ 942800 h 7049686"/>
              <a:gd name="connsiteX6" fmla="*/ 1650952 w 2011908"/>
              <a:gd name="connsiteY6" fmla="*/ 208014 h 7049686"/>
              <a:gd name="connsiteX7" fmla="*/ 1650952 w 2011908"/>
              <a:gd name="connsiteY7" fmla="*/ 208014 h 7049686"/>
              <a:gd name="connsiteX8" fmla="*/ 1481654 w 2011908"/>
              <a:gd name="connsiteY8" fmla="*/ 0 h 704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7049686">
                <a:moveTo>
                  <a:pt x="703894" y="7049686"/>
                </a:moveTo>
                <a:cubicBezTo>
                  <a:pt x="921608" y="6444168"/>
                  <a:pt x="1294444" y="6265915"/>
                  <a:pt x="1128438" y="5645429"/>
                </a:cubicBezTo>
                <a:cubicBezTo>
                  <a:pt x="962432" y="5024943"/>
                  <a:pt x="64359" y="5427715"/>
                  <a:pt x="1766" y="4600400"/>
                </a:cubicBezTo>
                <a:cubicBezTo>
                  <a:pt x="-60827" y="3773085"/>
                  <a:pt x="1561144" y="3432906"/>
                  <a:pt x="1634623" y="2934885"/>
                </a:cubicBezTo>
                <a:cubicBezTo>
                  <a:pt x="1708102" y="2436864"/>
                  <a:pt x="439916" y="2069472"/>
                  <a:pt x="442638" y="1612272"/>
                </a:cubicBezTo>
                <a:cubicBezTo>
                  <a:pt x="445359" y="1155072"/>
                  <a:pt x="1759809" y="1176843"/>
                  <a:pt x="1961195" y="942800"/>
                </a:cubicBezTo>
                <a:cubicBezTo>
                  <a:pt x="2162581" y="708757"/>
                  <a:pt x="1702659" y="330478"/>
                  <a:pt x="1650952" y="208014"/>
                </a:cubicBezTo>
                <a:lnTo>
                  <a:pt x="1650952" y="208014"/>
                </a:lnTo>
                <a:lnTo>
                  <a:pt x="1481654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2" name="Freeform 17"/>
          <p:cNvSpPr/>
          <p:nvPr/>
        </p:nvSpPr>
        <p:spPr>
          <a:xfrm rot="1185762" flipH="1">
            <a:off x="11105759" y="2309892"/>
            <a:ext cx="1068123" cy="4865508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703894 w 2011908"/>
              <a:gd name="connsiteY0" fmla="*/ 7881393 h 7881393"/>
              <a:gd name="connsiteX1" fmla="*/ 1128438 w 2011908"/>
              <a:gd name="connsiteY1" fmla="*/ 6477136 h 7881393"/>
              <a:gd name="connsiteX2" fmla="*/ 1766 w 2011908"/>
              <a:gd name="connsiteY2" fmla="*/ 5432107 h 7881393"/>
              <a:gd name="connsiteX3" fmla="*/ 1634623 w 2011908"/>
              <a:gd name="connsiteY3" fmla="*/ 3766592 h 7881393"/>
              <a:gd name="connsiteX4" fmla="*/ 442638 w 2011908"/>
              <a:gd name="connsiteY4" fmla="*/ 2443979 h 7881393"/>
              <a:gd name="connsiteX5" fmla="*/ 1961195 w 2011908"/>
              <a:gd name="connsiteY5" fmla="*/ 1774507 h 7881393"/>
              <a:gd name="connsiteX6" fmla="*/ 1650952 w 2011908"/>
              <a:gd name="connsiteY6" fmla="*/ 1039721 h 7881393"/>
              <a:gd name="connsiteX7" fmla="*/ 1650952 w 2011908"/>
              <a:gd name="connsiteY7" fmla="*/ 1039721 h 7881393"/>
              <a:gd name="connsiteX8" fmla="*/ 657132 w 2011908"/>
              <a:gd name="connsiteY8" fmla="*/ 0 h 7881393"/>
              <a:gd name="connsiteX0" fmla="*/ 703894 w 2011908"/>
              <a:gd name="connsiteY0" fmla="*/ 7988888 h 7988888"/>
              <a:gd name="connsiteX1" fmla="*/ 1128438 w 2011908"/>
              <a:gd name="connsiteY1" fmla="*/ 6584631 h 7988888"/>
              <a:gd name="connsiteX2" fmla="*/ 1766 w 2011908"/>
              <a:gd name="connsiteY2" fmla="*/ 5539602 h 7988888"/>
              <a:gd name="connsiteX3" fmla="*/ 1634623 w 2011908"/>
              <a:gd name="connsiteY3" fmla="*/ 3874087 h 7988888"/>
              <a:gd name="connsiteX4" fmla="*/ 442638 w 2011908"/>
              <a:gd name="connsiteY4" fmla="*/ 2551474 h 7988888"/>
              <a:gd name="connsiteX5" fmla="*/ 1961195 w 2011908"/>
              <a:gd name="connsiteY5" fmla="*/ 1882002 h 7988888"/>
              <a:gd name="connsiteX6" fmla="*/ 1650952 w 2011908"/>
              <a:gd name="connsiteY6" fmla="*/ 1147216 h 7988888"/>
              <a:gd name="connsiteX7" fmla="*/ 1650952 w 2011908"/>
              <a:gd name="connsiteY7" fmla="*/ 1147216 h 7988888"/>
              <a:gd name="connsiteX8" fmla="*/ 732366 w 2011908"/>
              <a:gd name="connsiteY8" fmla="*/ 1 h 7988888"/>
              <a:gd name="connsiteX0" fmla="*/ 703894 w 2011908"/>
              <a:gd name="connsiteY0" fmla="*/ 7988886 h 7988886"/>
              <a:gd name="connsiteX1" fmla="*/ 1128438 w 2011908"/>
              <a:gd name="connsiteY1" fmla="*/ 6584629 h 7988886"/>
              <a:gd name="connsiteX2" fmla="*/ 1766 w 2011908"/>
              <a:gd name="connsiteY2" fmla="*/ 5539600 h 7988886"/>
              <a:gd name="connsiteX3" fmla="*/ 1634623 w 2011908"/>
              <a:gd name="connsiteY3" fmla="*/ 3874085 h 7988886"/>
              <a:gd name="connsiteX4" fmla="*/ 442638 w 2011908"/>
              <a:gd name="connsiteY4" fmla="*/ 2551472 h 7988886"/>
              <a:gd name="connsiteX5" fmla="*/ 1961195 w 2011908"/>
              <a:gd name="connsiteY5" fmla="*/ 1882000 h 7988886"/>
              <a:gd name="connsiteX6" fmla="*/ 1650952 w 2011908"/>
              <a:gd name="connsiteY6" fmla="*/ 1147214 h 7988886"/>
              <a:gd name="connsiteX7" fmla="*/ 1697188 w 2011908"/>
              <a:gd name="connsiteY7" fmla="*/ 1109208 h 7988886"/>
              <a:gd name="connsiteX8" fmla="*/ 732366 w 2011908"/>
              <a:gd name="connsiteY8" fmla="*/ -1 h 7988886"/>
              <a:gd name="connsiteX0" fmla="*/ 703894 w 2036994"/>
              <a:gd name="connsiteY0" fmla="*/ 7988888 h 7988888"/>
              <a:gd name="connsiteX1" fmla="*/ 1128438 w 2036994"/>
              <a:gd name="connsiteY1" fmla="*/ 6584631 h 7988888"/>
              <a:gd name="connsiteX2" fmla="*/ 1766 w 2036994"/>
              <a:gd name="connsiteY2" fmla="*/ 5539602 h 7988888"/>
              <a:gd name="connsiteX3" fmla="*/ 1634623 w 2036994"/>
              <a:gd name="connsiteY3" fmla="*/ 3874087 h 7988888"/>
              <a:gd name="connsiteX4" fmla="*/ 442638 w 2036994"/>
              <a:gd name="connsiteY4" fmla="*/ 2551474 h 7988888"/>
              <a:gd name="connsiteX5" fmla="*/ 1961195 w 2036994"/>
              <a:gd name="connsiteY5" fmla="*/ 1882002 h 7988888"/>
              <a:gd name="connsiteX6" fmla="*/ 1697188 w 2036994"/>
              <a:gd name="connsiteY6" fmla="*/ 1109210 h 7988888"/>
              <a:gd name="connsiteX7" fmla="*/ 732366 w 2036994"/>
              <a:gd name="connsiteY7" fmla="*/ 1 h 7988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994" h="7988888">
                <a:moveTo>
                  <a:pt x="703894" y="7988888"/>
                </a:moveTo>
                <a:cubicBezTo>
                  <a:pt x="921608" y="7383370"/>
                  <a:pt x="1294444" y="7205117"/>
                  <a:pt x="1128438" y="6584631"/>
                </a:cubicBezTo>
                <a:cubicBezTo>
                  <a:pt x="962432" y="5964145"/>
                  <a:pt x="64359" y="6366917"/>
                  <a:pt x="1766" y="5539602"/>
                </a:cubicBezTo>
                <a:cubicBezTo>
                  <a:pt x="-60827" y="4712287"/>
                  <a:pt x="1561144" y="4372108"/>
                  <a:pt x="1634623" y="3874087"/>
                </a:cubicBezTo>
                <a:cubicBezTo>
                  <a:pt x="1708102" y="3376066"/>
                  <a:pt x="439916" y="3008674"/>
                  <a:pt x="442638" y="2551474"/>
                </a:cubicBezTo>
                <a:cubicBezTo>
                  <a:pt x="445359" y="2094274"/>
                  <a:pt x="1752103" y="2122379"/>
                  <a:pt x="1961195" y="1882002"/>
                </a:cubicBezTo>
                <a:cubicBezTo>
                  <a:pt x="2170287" y="1641625"/>
                  <a:pt x="1901993" y="1422877"/>
                  <a:pt x="1697188" y="1109210"/>
                </a:cubicBezTo>
                <a:lnTo>
                  <a:pt x="732366" y="1"/>
                </a:lnTo>
              </a:path>
            </a:pathLst>
          </a:custGeom>
          <a:noFill/>
          <a:ln w="38100">
            <a:solidFill>
              <a:srgbClr val="FFFF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252" name="Google Shape;12458;p71"/>
          <p:cNvGrpSpPr/>
          <p:nvPr/>
        </p:nvGrpSpPr>
        <p:grpSpPr>
          <a:xfrm>
            <a:off x="8648380" y="1679368"/>
            <a:ext cx="1396523" cy="2496152"/>
            <a:chOff x="5407702" y="1373178"/>
            <a:chExt cx="1396523" cy="2496152"/>
          </a:xfrm>
        </p:grpSpPr>
        <p:sp>
          <p:nvSpPr>
            <p:cNvPr id="253" name="Google Shape;12459;p71"/>
            <p:cNvSpPr/>
            <p:nvPr/>
          </p:nvSpPr>
          <p:spPr>
            <a:xfrm>
              <a:off x="5407702" y="1443588"/>
              <a:ext cx="1396523" cy="2425743"/>
            </a:xfrm>
            <a:custGeom>
              <a:avLst/>
              <a:gdLst/>
              <a:ahLst/>
              <a:cxnLst/>
              <a:rect l="l" t="t" r="r" b="b"/>
              <a:pathLst>
                <a:path w="43458" h="75486" extrusionOk="0">
                  <a:moveTo>
                    <a:pt x="2703" y="1"/>
                  </a:moveTo>
                  <a:cubicBezTo>
                    <a:pt x="1203" y="1"/>
                    <a:pt x="0" y="1203"/>
                    <a:pt x="0" y="2703"/>
                  </a:cubicBezTo>
                  <a:lnTo>
                    <a:pt x="0" y="72783"/>
                  </a:lnTo>
                  <a:cubicBezTo>
                    <a:pt x="0" y="74283"/>
                    <a:pt x="1203" y="75486"/>
                    <a:pt x="2703" y="75486"/>
                  </a:cubicBezTo>
                  <a:lnTo>
                    <a:pt x="40755" y="75486"/>
                  </a:lnTo>
                  <a:cubicBezTo>
                    <a:pt x="42255" y="75486"/>
                    <a:pt x="43458" y="74283"/>
                    <a:pt x="43458" y="72783"/>
                  </a:cubicBezTo>
                  <a:lnTo>
                    <a:pt x="43458" y="2703"/>
                  </a:lnTo>
                  <a:cubicBezTo>
                    <a:pt x="43458" y="1203"/>
                    <a:pt x="42255" y="1"/>
                    <a:pt x="40755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2460;p71"/>
            <p:cNvSpPr/>
            <p:nvPr/>
          </p:nvSpPr>
          <p:spPr>
            <a:xfrm>
              <a:off x="5407702" y="1373178"/>
              <a:ext cx="1396523" cy="2426160"/>
            </a:xfrm>
            <a:custGeom>
              <a:avLst/>
              <a:gdLst/>
              <a:ahLst/>
              <a:cxnLst/>
              <a:rect l="l" t="t" r="r" b="b"/>
              <a:pathLst>
                <a:path w="43458" h="75499" extrusionOk="0">
                  <a:moveTo>
                    <a:pt x="2703" y="1"/>
                  </a:moveTo>
                  <a:cubicBezTo>
                    <a:pt x="1203" y="1"/>
                    <a:pt x="0" y="1215"/>
                    <a:pt x="0" y="2703"/>
                  </a:cubicBezTo>
                  <a:lnTo>
                    <a:pt x="0" y="72795"/>
                  </a:lnTo>
                  <a:cubicBezTo>
                    <a:pt x="0" y="74284"/>
                    <a:pt x="1203" y="75498"/>
                    <a:pt x="2703" y="75498"/>
                  </a:cubicBezTo>
                  <a:lnTo>
                    <a:pt x="40755" y="75498"/>
                  </a:lnTo>
                  <a:cubicBezTo>
                    <a:pt x="42255" y="75498"/>
                    <a:pt x="43458" y="74284"/>
                    <a:pt x="43458" y="72795"/>
                  </a:cubicBezTo>
                  <a:lnTo>
                    <a:pt x="43458" y="2703"/>
                  </a:lnTo>
                  <a:cubicBezTo>
                    <a:pt x="43458" y="1215"/>
                    <a:pt x="42255" y="1"/>
                    <a:pt x="40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2461;p71"/>
            <p:cNvSpPr/>
            <p:nvPr/>
          </p:nvSpPr>
          <p:spPr>
            <a:xfrm>
              <a:off x="5565329" y="185566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2462;p71"/>
            <p:cNvSpPr/>
            <p:nvPr/>
          </p:nvSpPr>
          <p:spPr>
            <a:xfrm>
              <a:off x="5565329" y="217554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2463;p71"/>
            <p:cNvSpPr/>
            <p:nvPr/>
          </p:nvSpPr>
          <p:spPr>
            <a:xfrm>
              <a:off x="5565329" y="249539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2464;p71"/>
            <p:cNvSpPr/>
            <p:nvPr/>
          </p:nvSpPr>
          <p:spPr>
            <a:xfrm>
              <a:off x="5565329" y="281527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2465;p71"/>
            <p:cNvSpPr/>
            <p:nvPr/>
          </p:nvSpPr>
          <p:spPr>
            <a:xfrm>
              <a:off x="5565329" y="313512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2466;p71"/>
            <p:cNvSpPr/>
            <p:nvPr/>
          </p:nvSpPr>
          <p:spPr>
            <a:xfrm>
              <a:off x="5565329" y="3454622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 rot="15092002">
            <a:off x="-1529960" y="-1492055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4292002" flipH="1">
            <a:off x="204874" y="537509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0111473" flipH="1">
            <a:off x="-2591670" y="4848677"/>
            <a:ext cx="4341664" cy="284267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3134060" flipH="1">
            <a:off x="-699484" y="-1112730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0" name="Group 85"/>
          <p:cNvGrpSpPr/>
          <p:nvPr/>
        </p:nvGrpSpPr>
        <p:grpSpPr>
          <a:xfrm>
            <a:off x="11250062" y="5819010"/>
            <a:ext cx="793664" cy="719619"/>
            <a:chOff x="11046527" y="3044373"/>
            <a:chExt cx="793664" cy="719619"/>
          </a:xfrm>
        </p:grpSpPr>
        <p:sp>
          <p:nvSpPr>
            <p:cNvPr id="71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2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3" name="Group 84"/>
          <p:cNvGrpSpPr/>
          <p:nvPr/>
        </p:nvGrpSpPr>
        <p:grpSpPr>
          <a:xfrm>
            <a:off x="11182679" y="4921241"/>
            <a:ext cx="763208" cy="719517"/>
            <a:chOff x="10979144" y="2146604"/>
            <a:chExt cx="763208" cy="719517"/>
          </a:xfrm>
        </p:grpSpPr>
        <p:sp>
          <p:nvSpPr>
            <p:cNvPr id="74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6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7" name="Group 83"/>
          <p:cNvGrpSpPr/>
          <p:nvPr/>
        </p:nvGrpSpPr>
        <p:grpSpPr>
          <a:xfrm>
            <a:off x="11233731" y="4065994"/>
            <a:ext cx="789755" cy="735291"/>
            <a:chOff x="11030196" y="1291357"/>
            <a:chExt cx="789755" cy="735291"/>
          </a:xfrm>
        </p:grpSpPr>
        <p:sp>
          <p:nvSpPr>
            <p:cNvPr id="88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9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83" name="Google Shape;12445;p71"/>
          <p:cNvSpPr/>
          <p:nvPr/>
        </p:nvSpPr>
        <p:spPr>
          <a:xfrm>
            <a:off x="8729681" y="1609923"/>
            <a:ext cx="1233920" cy="264407"/>
          </a:xfrm>
          <a:custGeom>
            <a:avLst/>
            <a:gdLst/>
            <a:ahLst/>
            <a:cxnLst/>
            <a:rect l="l" t="t" r="r" b="b"/>
            <a:pathLst>
              <a:path w="38398" h="8228" extrusionOk="0">
                <a:moveTo>
                  <a:pt x="4894" y="0"/>
                </a:moveTo>
                <a:cubicBezTo>
                  <a:pt x="2191" y="0"/>
                  <a:pt x="0" y="1846"/>
                  <a:pt x="0" y="4120"/>
                </a:cubicBezTo>
                <a:cubicBezTo>
                  <a:pt x="0" y="6382"/>
                  <a:pt x="2191" y="8227"/>
                  <a:pt x="4894" y="8227"/>
                </a:cubicBezTo>
                <a:lnTo>
                  <a:pt x="33504" y="8227"/>
                </a:lnTo>
                <a:cubicBezTo>
                  <a:pt x="36207" y="8227"/>
                  <a:pt x="38398" y="6382"/>
                  <a:pt x="38398" y="4120"/>
                </a:cubicBezTo>
                <a:cubicBezTo>
                  <a:pt x="38398" y="1846"/>
                  <a:pt x="36207" y="0"/>
                  <a:pt x="33504" y="0"/>
                </a:cubicBezTo>
                <a:close/>
              </a:path>
            </a:pathLst>
          </a:custGeom>
          <a:pattFill prst="wdDnDiag">
            <a:fgClr>
              <a:srgbClr val="CDE7EB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140" name="Google Shape;12445;p71"/>
          <p:cNvSpPr/>
          <p:nvPr/>
        </p:nvSpPr>
        <p:spPr>
          <a:xfrm>
            <a:off x="8730491" y="1577371"/>
            <a:ext cx="1233920" cy="264407"/>
          </a:xfrm>
          <a:custGeom>
            <a:avLst/>
            <a:gdLst/>
            <a:ahLst/>
            <a:cxnLst/>
            <a:rect l="l" t="t" r="r" b="b"/>
            <a:pathLst>
              <a:path w="38398" h="8228" extrusionOk="0">
                <a:moveTo>
                  <a:pt x="4894" y="0"/>
                </a:moveTo>
                <a:cubicBezTo>
                  <a:pt x="2191" y="0"/>
                  <a:pt x="0" y="1846"/>
                  <a:pt x="0" y="4120"/>
                </a:cubicBezTo>
                <a:cubicBezTo>
                  <a:pt x="0" y="6382"/>
                  <a:pt x="2191" y="8227"/>
                  <a:pt x="4894" y="8227"/>
                </a:cubicBezTo>
                <a:lnTo>
                  <a:pt x="33504" y="8227"/>
                </a:lnTo>
                <a:cubicBezTo>
                  <a:pt x="36207" y="8227"/>
                  <a:pt x="38398" y="6382"/>
                  <a:pt x="38398" y="4120"/>
                </a:cubicBezTo>
                <a:cubicBezTo>
                  <a:pt x="38398" y="1846"/>
                  <a:pt x="36207" y="0"/>
                  <a:pt x="33504" y="0"/>
                </a:cubicBezTo>
                <a:close/>
              </a:path>
            </a:pathLst>
          </a:custGeom>
          <a:solidFill>
            <a:srgbClr val="BCDF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Friday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grpSp>
        <p:nvGrpSpPr>
          <p:cNvPr id="141" name="Google Shape;12458;p71"/>
          <p:cNvGrpSpPr/>
          <p:nvPr/>
        </p:nvGrpSpPr>
        <p:grpSpPr>
          <a:xfrm>
            <a:off x="7021342" y="1709353"/>
            <a:ext cx="1396523" cy="2496152"/>
            <a:chOff x="5407702" y="1373178"/>
            <a:chExt cx="1396523" cy="2496152"/>
          </a:xfrm>
        </p:grpSpPr>
        <p:sp>
          <p:nvSpPr>
            <p:cNvPr id="142" name="Google Shape;12459;p71"/>
            <p:cNvSpPr/>
            <p:nvPr/>
          </p:nvSpPr>
          <p:spPr>
            <a:xfrm>
              <a:off x="5407702" y="1443588"/>
              <a:ext cx="1396523" cy="2425743"/>
            </a:xfrm>
            <a:custGeom>
              <a:avLst/>
              <a:gdLst/>
              <a:ahLst/>
              <a:cxnLst/>
              <a:rect l="l" t="t" r="r" b="b"/>
              <a:pathLst>
                <a:path w="43458" h="75486" extrusionOk="0">
                  <a:moveTo>
                    <a:pt x="2703" y="1"/>
                  </a:moveTo>
                  <a:cubicBezTo>
                    <a:pt x="1203" y="1"/>
                    <a:pt x="0" y="1203"/>
                    <a:pt x="0" y="2703"/>
                  </a:cubicBezTo>
                  <a:lnTo>
                    <a:pt x="0" y="72783"/>
                  </a:lnTo>
                  <a:cubicBezTo>
                    <a:pt x="0" y="74283"/>
                    <a:pt x="1203" y="75486"/>
                    <a:pt x="2703" y="75486"/>
                  </a:cubicBezTo>
                  <a:lnTo>
                    <a:pt x="40755" y="75486"/>
                  </a:lnTo>
                  <a:cubicBezTo>
                    <a:pt x="42255" y="75486"/>
                    <a:pt x="43458" y="74283"/>
                    <a:pt x="43458" y="72783"/>
                  </a:cubicBezTo>
                  <a:lnTo>
                    <a:pt x="43458" y="2703"/>
                  </a:lnTo>
                  <a:cubicBezTo>
                    <a:pt x="43458" y="1203"/>
                    <a:pt x="42255" y="1"/>
                    <a:pt x="40755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2460;p71"/>
            <p:cNvSpPr/>
            <p:nvPr/>
          </p:nvSpPr>
          <p:spPr>
            <a:xfrm>
              <a:off x="5407702" y="1373178"/>
              <a:ext cx="1396523" cy="2426160"/>
            </a:xfrm>
            <a:custGeom>
              <a:avLst/>
              <a:gdLst/>
              <a:ahLst/>
              <a:cxnLst/>
              <a:rect l="l" t="t" r="r" b="b"/>
              <a:pathLst>
                <a:path w="43458" h="75499" extrusionOk="0">
                  <a:moveTo>
                    <a:pt x="2703" y="1"/>
                  </a:moveTo>
                  <a:cubicBezTo>
                    <a:pt x="1203" y="1"/>
                    <a:pt x="0" y="1215"/>
                    <a:pt x="0" y="2703"/>
                  </a:cubicBezTo>
                  <a:lnTo>
                    <a:pt x="0" y="72795"/>
                  </a:lnTo>
                  <a:cubicBezTo>
                    <a:pt x="0" y="74284"/>
                    <a:pt x="1203" y="75498"/>
                    <a:pt x="2703" y="75498"/>
                  </a:cubicBezTo>
                  <a:lnTo>
                    <a:pt x="40755" y="75498"/>
                  </a:lnTo>
                  <a:cubicBezTo>
                    <a:pt x="42255" y="75498"/>
                    <a:pt x="43458" y="74284"/>
                    <a:pt x="43458" y="72795"/>
                  </a:cubicBezTo>
                  <a:lnTo>
                    <a:pt x="43458" y="2703"/>
                  </a:lnTo>
                  <a:cubicBezTo>
                    <a:pt x="43458" y="1215"/>
                    <a:pt x="42255" y="1"/>
                    <a:pt x="40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2461;p71"/>
            <p:cNvSpPr/>
            <p:nvPr/>
          </p:nvSpPr>
          <p:spPr>
            <a:xfrm>
              <a:off x="5565329" y="185566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2462;p71"/>
            <p:cNvSpPr/>
            <p:nvPr/>
          </p:nvSpPr>
          <p:spPr>
            <a:xfrm>
              <a:off x="5565329" y="217554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2463;p71"/>
            <p:cNvSpPr/>
            <p:nvPr/>
          </p:nvSpPr>
          <p:spPr>
            <a:xfrm>
              <a:off x="5565329" y="249539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2464;p71"/>
            <p:cNvSpPr/>
            <p:nvPr/>
          </p:nvSpPr>
          <p:spPr>
            <a:xfrm>
              <a:off x="5565329" y="281527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2465;p71"/>
            <p:cNvSpPr/>
            <p:nvPr/>
          </p:nvSpPr>
          <p:spPr>
            <a:xfrm>
              <a:off x="5565329" y="313512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2466;p71"/>
            <p:cNvSpPr/>
            <p:nvPr/>
          </p:nvSpPr>
          <p:spPr>
            <a:xfrm>
              <a:off x="5565329" y="3454622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2467;p71"/>
          <p:cNvGrpSpPr/>
          <p:nvPr/>
        </p:nvGrpSpPr>
        <p:grpSpPr>
          <a:xfrm>
            <a:off x="5393659" y="1709353"/>
            <a:ext cx="1396555" cy="2496152"/>
            <a:chOff x="3780019" y="1373178"/>
            <a:chExt cx="1396555" cy="2496152"/>
          </a:xfrm>
        </p:grpSpPr>
        <p:sp>
          <p:nvSpPr>
            <p:cNvPr id="218" name="Google Shape;12468;p71"/>
            <p:cNvSpPr/>
            <p:nvPr/>
          </p:nvSpPr>
          <p:spPr>
            <a:xfrm>
              <a:off x="3780019" y="1443588"/>
              <a:ext cx="1396555" cy="2425743"/>
            </a:xfrm>
            <a:custGeom>
              <a:avLst/>
              <a:gdLst/>
              <a:ahLst/>
              <a:cxnLst/>
              <a:rect l="l" t="t" r="r" b="b"/>
              <a:pathLst>
                <a:path w="43459" h="75486" extrusionOk="0">
                  <a:moveTo>
                    <a:pt x="2704" y="1"/>
                  </a:moveTo>
                  <a:cubicBezTo>
                    <a:pt x="1203" y="1"/>
                    <a:pt x="1" y="1203"/>
                    <a:pt x="1" y="2703"/>
                  </a:cubicBezTo>
                  <a:lnTo>
                    <a:pt x="1" y="72783"/>
                  </a:lnTo>
                  <a:cubicBezTo>
                    <a:pt x="1" y="74283"/>
                    <a:pt x="1203" y="75486"/>
                    <a:pt x="2704" y="75486"/>
                  </a:cubicBezTo>
                  <a:lnTo>
                    <a:pt x="40756" y="75486"/>
                  </a:lnTo>
                  <a:cubicBezTo>
                    <a:pt x="42256" y="75486"/>
                    <a:pt x="43459" y="74283"/>
                    <a:pt x="43459" y="72783"/>
                  </a:cubicBezTo>
                  <a:lnTo>
                    <a:pt x="43459" y="2703"/>
                  </a:lnTo>
                  <a:cubicBezTo>
                    <a:pt x="43459" y="1203"/>
                    <a:pt x="42256" y="1"/>
                    <a:pt x="40756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2469;p71"/>
            <p:cNvSpPr/>
            <p:nvPr/>
          </p:nvSpPr>
          <p:spPr>
            <a:xfrm>
              <a:off x="3780019" y="1373178"/>
              <a:ext cx="1396555" cy="2426160"/>
            </a:xfrm>
            <a:custGeom>
              <a:avLst/>
              <a:gdLst/>
              <a:ahLst/>
              <a:cxnLst/>
              <a:rect l="l" t="t" r="r" b="b"/>
              <a:pathLst>
                <a:path w="43459" h="75499" extrusionOk="0">
                  <a:moveTo>
                    <a:pt x="2704" y="1"/>
                  </a:moveTo>
                  <a:cubicBezTo>
                    <a:pt x="1203" y="1"/>
                    <a:pt x="1" y="1215"/>
                    <a:pt x="1" y="2703"/>
                  </a:cubicBezTo>
                  <a:lnTo>
                    <a:pt x="1" y="72795"/>
                  </a:lnTo>
                  <a:cubicBezTo>
                    <a:pt x="1" y="74284"/>
                    <a:pt x="1203" y="75498"/>
                    <a:pt x="2704" y="75498"/>
                  </a:cubicBezTo>
                  <a:lnTo>
                    <a:pt x="40756" y="75498"/>
                  </a:lnTo>
                  <a:cubicBezTo>
                    <a:pt x="42256" y="75498"/>
                    <a:pt x="43459" y="74284"/>
                    <a:pt x="43459" y="72795"/>
                  </a:cubicBezTo>
                  <a:lnTo>
                    <a:pt x="43459" y="2703"/>
                  </a:lnTo>
                  <a:cubicBezTo>
                    <a:pt x="43459" y="1215"/>
                    <a:pt x="42256" y="1"/>
                    <a:pt x="40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2470;p71"/>
            <p:cNvSpPr/>
            <p:nvPr/>
          </p:nvSpPr>
          <p:spPr>
            <a:xfrm>
              <a:off x="3937677" y="185566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2471;p71"/>
            <p:cNvSpPr/>
            <p:nvPr/>
          </p:nvSpPr>
          <p:spPr>
            <a:xfrm>
              <a:off x="3937677" y="217554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2472;p71"/>
            <p:cNvSpPr/>
            <p:nvPr/>
          </p:nvSpPr>
          <p:spPr>
            <a:xfrm>
              <a:off x="3937677" y="249539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2473;p71"/>
            <p:cNvSpPr/>
            <p:nvPr/>
          </p:nvSpPr>
          <p:spPr>
            <a:xfrm>
              <a:off x="3937677" y="281527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2474;p71"/>
            <p:cNvSpPr/>
            <p:nvPr/>
          </p:nvSpPr>
          <p:spPr>
            <a:xfrm>
              <a:off x="3937677" y="313512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2475;p71"/>
            <p:cNvSpPr/>
            <p:nvPr/>
          </p:nvSpPr>
          <p:spPr>
            <a:xfrm>
              <a:off x="3937677" y="3454622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12476;p71"/>
          <p:cNvGrpSpPr/>
          <p:nvPr/>
        </p:nvGrpSpPr>
        <p:grpSpPr>
          <a:xfrm>
            <a:off x="2126232" y="1715453"/>
            <a:ext cx="1396555" cy="2496152"/>
            <a:chOff x="2152367" y="1373178"/>
            <a:chExt cx="1396555" cy="2496152"/>
          </a:xfrm>
        </p:grpSpPr>
        <p:sp>
          <p:nvSpPr>
            <p:cNvPr id="267" name="Google Shape;12477;p71"/>
            <p:cNvSpPr/>
            <p:nvPr/>
          </p:nvSpPr>
          <p:spPr>
            <a:xfrm>
              <a:off x="2152367" y="1443588"/>
              <a:ext cx="1396555" cy="2425743"/>
            </a:xfrm>
            <a:custGeom>
              <a:avLst/>
              <a:gdLst/>
              <a:ahLst/>
              <a:cxnLst/>
              <a:rect l="l" t="t" r="r" b="b"/>
              <a:pathLst>
                <a:path w="43459" h="75486" extrusionOk="0">
                  <a:moveTo>
                    <a:pt x="2703" y="1"/>
                  </a:moveTo>
                  <a:cubicBezTo>
                    <a:pt x="1203" y="1"/>
                    <a:pt x="1" y="1203"/>
                    <a:pt x="1" y="2703"/>
                  </a:cubicBezTo>
                  <a:lnTo>
                    <a:pt x="1" y="72783"/>
                  </a:lnTo>
                  <a:cubicBezTo>
                    <a:pt x="1" y="74283"/>
                    <a:pt x="1203" y="75486"/>
                    <a:pt x="2703" y="75486"/>
                  </a:cubicBezTo>
                  <a:lnTo>
                    <a:pt x="40756" y="75486"/>
                  </a:lnTo>
                  <a:cubicBezTo>
                    <a:pt x="42256" y="75486"/>
                    <a:pt x="43458" y="74283"/>
                    <a:pt x="43458" y="72783"/>
                  </a:cubicBezTo>
                  <a:lnTo>
                    <a:pt x="43458" y="2703"/>
                  </a:lnTo>
                  <a:cubicBezTo>
                    <a:pt x="43458" y="1203"/>
                    <a:pt x="42256" y="1"/>
                    <a:pt x="40756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2478;p71"/>
            <p:cNvSpPr/>
            <p:nvPr/>
          </p:nvSpPr>
          <p:spPr>
            <a:xfrm>
              <a:off x="2152367" y="1373178"/>
              <a:ext cx="1396555" cy="2426160"/>
            </a:xfrm>
            <a:custGeom>
              <a:avLst/>
              <a:gdLst/>
              <a:ahLst/>
              <a:cxnLst/>
              <a:rect l="l" t="t" r="r" b="b"/>
              <a:pathLst>
                <a:path w="43459" h="75499" extrusionOk="0">
                  <a:moveTo>
                    <a:pt x="2703" y="1"/>
                  </a:moveTo>
                  <a:cubicBezTo>
                    <a:pt x="1203" y="1"/>
                    <a:pt x="1" y="1215"/>
                    <a:pt x="1" y="2703"/>
                  </a:cubicBezTo>
                  <a:lnTo>
                    <a:pt x="1" y="72795"/>
                  </a:lnTo>
                  <a:cubicBezTo>
                    <a:pt x="1" y="74284"/>
                    <a:pt x="1203" y="75498"/>
                    <a:pt x="2703" y="75498"/>
                  </a:cubicBezTo>
                  <a:lnTo>
                    <a:pt x="40756" y="75498"/>
                  </a:lnTo>
                  <a:cubicBezTo>
                    <a:pt x="42256" y="75498"/>
                    <a:pt x="43458" y="74284"/>
                    <a:pt x="43458" y="72795"/>
                  </a:cubicBezTo>
                  <a:lnTo>
                    <a:pt x="43458" y="2703"/>
                  </a:lnTo>
                  <a:cubicBezTo>
                    <a:pt x="43458" y="1215"/>
                    <a:pt x="42256" y="1"/>
                    <a:pt x="40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2479;p71"/>
            <p:cNvSpPr/>
            <p:nvPr/>
          </p:nvSpPr>
          <p:spPr>
            <a:xfrm>
              <a:off x="2310026" y="185566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2480;p71"/>
            <p:cNvSpPr/>
            <p:nvPr/>
          </p:nvSpPr>
          <p:spPr>
            <a:xfrm>
              <a:off x="2310026" y="217554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2481;p71"/>
            <p:cNvSpPr/>
            <p:nvPr/>
          </p:nvSpPr>
          <p:spPr>
            <a:xfrm>
              <a:off x="2310026" y="249539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2482;p71"/>
            <p:cNvSpPr/>
            <p:nvPr/>
          </p:nvSpPr>
          <p:spPr>
            <a:xfrm>
              <a:off x="2310026" y="281527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2483;p71"/>
            <p:cNvSpPr/>
            <p:nvPr/>
          </p:nvSpPr>
          <p:spPr>
            <a:xfrm>
              <a:off x="2310026" y="313512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2484;p71"/>
            <p:cNvSpPr/>
            <p:nvPr/>
          </p:nvSpPr>
          <p:spPr>
            <a:xfrm>
              <a:off x="2310026" y="3454622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12476;p71"/>
          <p:cNvGrpSpPr/>
          <p:nvPr/>
        </p:nvGrpSpPr>
        <p:grpSpPr>
          <a:xfrm>
            <a:off x="3766007" y="1709353"/>
            <a:ext cx="1396555" cy="2496152"/>
            <a:chOff x="2152367" y="1373178"/>
            <a:chExt cx="1396555" cy="2496152"/>
          </a:xfrm>
        </p:grpSpPr>
        <p:sp>
          <p:nvSpPr>
            <p:cNvPr id="227" name="Google Shape;12477;p71"/>
            <p:cNvSpPr/>
            <p:nvPr/>
          </p:nvSpPr>
          <p:spPr>
            <a:xfrm>
              <a:off x="2152367" y="1443588"/>
              <a:ext cx="1396555" cy="2425743"/>
            </a:xfrm>
            <a:custGeom>
              <a:avLst/>
              <a:gdLst/>
              <a:ahLst/>
              <a:cxnLst/>
              <a:rect l="l" t="t" r="r" b="b"/>
              <a:pathLst>
                <a:path w="43459" h="75486" extrusionOk="0">
                  <a:moveTo>
                    <a:pt x="2703" y="1"/>
                  </a:moveTo>
                  <a:cubicBezTo>
                    <a:pt x="1203" y="1"/>
                    <a:pt x="1" y="1203"/>
                    <a:pt x="1" y="2703"/>
                  </a:cubicBezTo>
                  <a:lnTo>
                    <a:pt x="1" y="72783"/>
                  </a:lnTo>
                  <a:cubicBezTo>
                    <a:pt x="1" y="74283"/>
                    <a:pt x="1203" y="75486"/>
                    <a:pt x="2703" y="75486"/>
                  </a:cubicBezTo>
                  <a:lnTo>
                    <a:pt x="40756" y="75486"/>
                  </a:lnTo>
                  <a:cubicBezTo>
                    <a:pt x="42256" y="75486"/>
                    <a:pt x="43458" y="74283"/>
                    <a:pt x="43458" y="72783"/>
                  </a:cubicBezTo>
                  <a:lnTo>
                    <a:pt x="43458" y="2703"/>
                  </a:lnTo>
                  <a:cubicBezTo>
                    <a:pt x="43458" y="1203"/>
                    <a:pt x="42256" y="1"/>
                    <a:pt x="40756" y="1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2478;p71"/>
            <p:cNvSpPr/>
            <p:nvPr/>
          </p:nvSpPr>
          <p:spPr>
            <a:xfrm>
              <a:off x="2152367" y="1373178"/>
              <a:ext cx="1396555" cy="2426160"/>
            </a:xfrm>
            <a:custGeom>
              <a:avLst/>
              <a:gdLst/>
              <a:ahLst/>
              <a:cxnLst/>
              <a:rect l="l" t="t" r="r" b="b"/>
              <a:pathLst>
                <a:path w="43459" h="75499" extrusionOk="0">
                  <a:moveTo>
                    <a:pt x="2703" y="1"/>
                  </a:moveTo>
                  <a:cubicBezTo>
                    <a:pt x="1203" y="1"/>
                    <a:pt x="1" y="1215"/>
                    <a:pt x="1" y="2703"/>
                  </a:cubicBezTo>
                  <a:lnTo>
                    <a:pt x="1" y="72795"/>
                  </a:lnTo>
                  <a:cubicBezTo>
                    <a:pt x="1" y="74284"/>
                    <a:pt x="1203" y="75498"/>
                    <a:pt x="2703" y="75498"/>
                  </a:cubicBezTo>
                  <a:lnTo>
                    <a:pt x="40756" y="75498"/>
                  </a:lnTo>
                  <a:cubicBezTo>
                    <a:pt x="42256" y="75498"/>
                    <a:pt x="43458" y="74284"/>
                    <a:pt x="43458" y="72795"/>
                  </a:cubicBezTo>
                  <a:lnTo>
                    <a:pt x="43458" y="2703"/>
                  </a:lnTo>
                  <a:cubicBezTo>
                    <a:pt x="43458" y="1215"/>
                    <a:pt x="42256" y="1"/>
                    <a:pt x="40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2479;p71"/>
            <p:cNvSpPr/>
            <p:nvPr/>
          </p:nvSpPr>
          <p:spPr>
            <a:xfrm>
              <a:off x="2310026" y="185566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2480;p71"/>
            <p:cNvSpPr/>
            <p:nvPr/>
          </p:nvSpPr>
          <p:spPr>
            <a:xfrm>
              <a:off x="2310026" y="217554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2481;p71"/>
            <p:cNvSpPr/>
            <p:nvPr/>
          </p:nvSpPr>
          <p:spPr>
            <a:xfrm>
              <a:off x="2310026" y="249539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2482;p71"/>
            <p:cNvSpPr/>
            <p:nvPr/>
          </p:nvSpPr>
          <p:spPr>
            <a:xfrm>
              <a:off x="2310026" y="2815278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0"/>
                  </a:moveTo>
                  <a:lnTo>
                    <a:pt x="33647" y="0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2483;p71"/>
            <p:cNvSpPr/>
            <p:nvPr/>
          </p:nvSpPr>
          <p:spPr>
            <a:xfrm>
              <a:off x="2310026" y="3135127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2484;p71"/>
            <p:cNvSpPr/>
            <p:nvPr/>
          </p:nvSpPr>
          <p:spPr>
            <a:xfrm>
              <a:off x="2310026" y="3454622"/>
              <a:ext cx="1081278" cy="32"/>
            </a:xfrm>
            <a:custGeom>
              <a:avLst/>
              <a:gdLst/>
              <a:ahLst/>
              <a:cxnLst/>
              <a:rect l="l" t="t" r="r" b="b"/>
              <a:pathLst>
                <a:path w="33648" h="1" fill="none" extrusionOk="0">
                  <a:moveTo>
                    <a:pt x="0" y="1"/>
                  </a:moveTo>
                  <a:lnTo>
                    <a:pt x="33647" y="1"/>
                  </a:lnTo>
                </a:path>
              </a:pathLst>
            </a:custGeom>
            <a:noFill/>
            <a:ln w="2675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12505;p71"/>
          <p:cNvSpPr/>
          <p:nvPr/>
        </p:nvSpPr>
        <p:spPr>
          <a:xfrm>
            <a:off x="2218236" y="1609923"/>
            <a:ext cx="1233952" cy="264407"/>
          </a:xfrm>
          <a:custGeom>
            <a:avLst/>
            <a:gdLst/>
            <a:ahLst/>
            <a:cxnLst/>
            <a:rect l="l" t="t" r="r" b="b"/>
            <a:pathLst>
              <a:path w="38399" h="8228" extrusionOk="0">
                <a:moveTo>
                  <a:pt x="4894" y="0"/>
                </a:moveTo>
                <a:cubicBezTo>
                  <a:pt x="2191" y="0"/>
                  <a:pt x="1" y="1846"/>
                  <a:pt x="1" y="4120"/>
                </a:cubicBezTo>
                <a:cubicBezTo>
                  <a:pt x="1" y="6382"/>
                  <a:pt x="2191" y="8227"/>
                  <a:pt x="4894" y="8227"/>
                </a:cubicBezTo>
                <a:lnTo>
                  <a:pt x="33505" y="8227"/>
                </a:lnTo>
                <a:cubicBezTo>
                  <a:pt x="36208" y="8227"/>
                  <a:pt x="38398" y="6382"/>
                  <a:pt x="38398" y="4120"/>
                </a:cubicBezTo>
                <a:cubicBezTo>
                  <a:pt x="38398" y="1846"/>
                  <a:pt x="36208" y="0"/>
                  <a:pt x="33505" y="0"/>
                </a:cubicBezTo>
                <a:close/>
              </a:path>
            </a:pathLst>
          </a:custGeom>
          <a:pattFill prst="wdDnDiag">
            <a:fgClr>
              <a:srgbClr val="FFE285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80" name="Google Shape;12506;p71"/>
          <p:cNvSpPr/>
          <p:nvPr/>
        </p:nvSpPr>
        <p:spPr>
          <a:xfrm>
            <a:off x="3847504" y="1606027"/>
            <a:ext cx="1233952" cy="264407"/>
          </a:xfrm>
          <a:custGeom>
            <a:avLst/>
            <a:gdLst/>
            <a:ahLst/>
            <a:cxnLst/>
            <a:rect l="l" t="t" r="r" b="b"/>
            <a:pathLst>
              <a:path w="38399" h="8228" extrusionOk="0">
                <a:moveTo>
                  <a:pt x="4882" y="0"/>
                </a:moveTo>
                <a:cubicBezTo>
                  <a:pt x="2180" y="0"/>
                  <a:pt x="1" y="1846"/>
                  <a:pt x="1" y="4120"/>
                </a:cubicBezTo>
                <a:cubicBezTo>
                  <a:pt x="1" y="6382"/>
                  <a:pt x="2180" y="8227"/>
                  <a:pt x="4882" y="8227"/>
                </a:cubicBezTo>
                <a:lnTo>
                  <a:pt x="33505" y="8227"/>
                </a:lnTo>
                <a:cubicBezTo>
                  <a:pt x="36196" y="8227"/>
                  <a:pt x="38398" y="6382"/>
                  <a:pt x="38386" y="4120"/>
                </a:cubicBezTo>
                <a:cubicBezTo>
                  <a:pt x="38386" y="1846"/>
                  <a:pt x="36196" y="0"/>
                  <a:pt x="33505" y="0"/>
                </a:cubicBezTo>
                <a:close/>
              </a:path>
            </a:pathLst>
          </a:custGeom>
          <a:pattFill prst="wdDnDiag">
            <a:fgClr>
              <a:srgbClr val="F9D3C7"/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81" name="Google Shape;12507;p71"/>
          <p:cNvSpPr/>
          <p:nvPr/>
        </p:nvSpPr>
        <p:spPr>
          <a:xfrm>
            <a:off x="5475153" y="1609923"/>
            <a:ext cx="1233566" cy="264407"/>
          </a:xfrm>
          <a:custGeom>
            <a:avLst/>
            <a:gdLst/>
            <a:ahLst/>
            <a:cxnLst/>
            <a:rect l="l" t="t" r="r" b="b"/>
            <a:pathLst>
              <a:path w="38387" h="8228" extrusionOk="0">
                <a:moveTo>
                  <a:pt x="4882" y="0"/>
                </a:moveTo>
                <a:cubicBezTo>
                  <a:pt x="2180" y="0"/>
                  <a:pt x="1" y="1846"/>
                  <a:pt x="1" y="4120"/>
                </a:cubicBezTo>
                <a:cubicBezTo>
                  <a:pt x="1" y="6382"/>
                  <a:pt x="2180" y="8227"/>
                  <a:pt x="4882" y="8227"/>
                </a:cubicBezTo>
                <a:lnTo>
                  <a:pt x="33505" y="8227"/>
                </a:lnTo>
                <a:cubicBezTo>
                  <a:pt x="36196" y="8227"/>
                  <a:pt x="38387" y="6382"/>
                  <a:pt x="38387" y="4120"/>
                </a:cubicBezTo>
                <a:cubicBezTo>
                  <a:pt x="38387" y="1846"/>
                  <a:pt x="36208" y="0"/>
                  <a:pt x="33505" y="0"/>
                </a:cubicBez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43" name="Google Shape;12505;p71"/>
          <p:cNvSpPr/>
          <p:nvPr/>
        </p:nvSpPr>
        <p:spPr>
          <a:xfrm>
            <a:off x="2219466" y="1577371"/>
            <a:ext cx="1233952" cy="264407"/>
          </a:xfrm>
          <a:custGeom>
            <a:avLst/>
            <a:gdLst/>
            <a:ahLst/>
            <a:cxnLst/>
            <a:rect l="l" t="t" r="r" b="b"/>
            <a:pathLst>
              <a:path w="38399" h="8228" extrusionOk="0">
                <a:moveTo>
                  <a:pt x="4894" y="0"/>
                </a:moveTo>
                <a:cubicBezTo>
                  <a:pt x="2191" y="0"/>
                  <a:pt x="1" y="1846"/>
                  <a:pt x="1" y="4120"/>
                </a:cubicBezTo>
                <a:cubicBezTo>
                  <a:pt x="1" y="6382"/>
                  <a:pt x="2191" y="8227"/>
                  <a:pt x="4894" y="8227"/>
                </a:cubicBezTo>
                <a:lnTo>
                  <a:pt x="33505" y="8227"/>
                </a:lnTo>
                <a:cubicBezTo>
                  <a:pt x="36208" y="8227"/>
                  <a:pt x="38398" y="6382"/>
                  <a:pt x="38398" y="4120"/>
                </a:cubicBezTo>
                <a:cubicBezTo>
                  <a:pt x="38398" y="1846"/>
                  <a:pt x="36208" y="0"/>
                  <a:pt x="3350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Monday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44" name="Google Shape;12506;p71"/>
          <p:cNvSpPr/>
          <p:nvPr/>
        </p:nvSpPr>
        <p:spPr>
          <a:xfrm>
            <a:off x="3847504" y="1577371"/>
            <a:ext cx="1233952" cy="264407"/>
          </a:xfrm>
          <a:custGeom>
            <a:avLst/>
            <a:gdLst/>
            <a:ahLst/>
            <a:cxnLst/>
            <a:rect l="l" t="t" r="r" b="b"/>
            <a:pathLst>
              <a:path w="38399" h="8228" extrusionOk="0">
                <a:moveTo>
                  <a:pt x="4882" y="0"/>
                </a:moveTo>
                <a:cubicBezTo>
                  <a:pt x="2180" y="0"/>
                  <a:pt x="1" y="1846"/>
                  <a:pt x="1" y="4120"/>
                </a:cubicBezTo>
                <a:cubicBezTo>
                  <a:pt x="1" y="6382"/>
                  <a:pt x="2180" y="8227"/>
                  <a:pt x="4882" y="8227"/>
                </a:cubicBezTo>
                <a:lnTo>
                  <a:pt x="33505" y="8227"/>
                </a:lnTo>
                <a:cubicBezTo>
                  <a:pt x="36196" y="8227"/>
                  <a:pt x="38398" y="6382"/>
                  <a:pt x="38386" y="4120"/>
                </a:cubicBezTo>
                <a:cubicBezTo>
                  <a:pt x="38386" y="1846"/>
                  <a:pt x="36196" y="0"/>
                  <a:pt x="33505" y="0"/>
                </a:cubicBezTo>
                <a:close/>
              </a:path>
            </a:pathLst>
          </a:custGeom>
          <a:solidFill>
            <a:srgbClr val="F6BB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Tuesday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45" name="Google Shape;12507;p71"/>
          <p:cNvSpPr/>
          <p:nvPr/>
        </p:nvSpPr>
        <p:spPr>
          <a:xfrm>
            <a:off x="5326166" y="1577371"/>
            <a:ext cx="1382555" cy="289329"/>
          </a:xfrm>
          <a:custGeom>
            <a:avLst/>
            <a:gdLst/>
            <a:ahLst/>
            <a:cxnLst/>
            <a:rect l="l" t="t" r="r" b="b"/>
            <a:pathLst>
              <a:path w="38387" h="8228" extrusionOk="0">
                <a:moveTo>
                  <a:pt x="4882" y="0"/>
                </a:moveTo>
                <a:cubicBezTo>
                  <a:pt x="2180" y="0"/>
                  <a:pt x="1" y="1846"/>
                  <a:pt x="1" y="4120"/>
                </a:cubicBezTo>
                <a:cubicBezTo>
                  <a:pt x="1" y="6382"/>
                  <a:pt x="2180" y="8227"/>
                  <a:pt x="4882" y="8227"/>
                </a:cubicBezTo>
                <a:lnTo>
                  <a:pt x="33505" y="8227"/>
                </a:lnTo>
                <a:cubicBezTo>
                  <a:pt x="36196" y="8227"/>
                  <a:pt x="38387" y="6382"/>
                  <a:pt x="38387" y="4120"/>
                </a:cubicBezTo>
                <a:cubicBezTo>
                  <a:pt x="38387" y="1846"/>
                  <a:pt x="36208" y="0"/>
                  <a:pt x="335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Wednesday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82" name="Google Shape;12508;p71"/>
          <p:cNvSpPr/>
          <p:nvPr/>
        </p:nvSpPr>
        <p:spPr>
          <a:xfrm>
            <a:off x="7102643" y="1606027"/>
            <a:ext cx="1233920" cy="264407"/>
          </a:xfrm>
          <a:custGeom>
            <a:avLst/>
            <a:gdLst/>
            <a:ahLst/>
            <a:cxnLst/>
            <a:rect l="l" t="t" r="r" b="b"/>
            <a:pathLst>
              <a:path w="38398" h="8228" extrusionOk="0">
                <a:moveTo>
                  <a:pt x="4882" y="0"/>
                </a:moveTo>
                <a:cubicBezTo>
                  <a:pt x="2191" y="0"/>
                  <a:pt x="0" y="1846"/>
                  <a:pt x="0" y="4120"/>
                </a:cubicBezTo>
                <a:cubicBezTo>
                  <a:pt x="0" y="6382"/>
                  <a:pt x="2191" y="8227"/>
                  <a:pt x="4882" y="8227"/>
                </a:cubicBezTo>
                <a:lnTo>
                  <a:pt x="33504" y="8227"/>
                </a:lnTo>
                <a:cubicBezTo>
                  <a:pt x="36207" y="8227"/>
                  <a:pt x="38398" y="6382"/>
                  <a:pt x="38398" y="4120"/>
                </a:cubicBezTo>
                <a:cubicBezTo>
                  <a:pt x="38398" y="1846"/>
                  <a:pt x="36207" y="0"/>
                  <a:pt x="33504" y="0"/>
                </a:cubicBezTo>
                <a:close/>
              </a:path>
            </a:pathLst>
          </a:custGeom>
          <a:pattFill prst="wd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46" name="Google Shape;12508;p71"/>
          <p:cNvSpPr/>
          <p:nvPr/>
        </p:nvSpPr>
        <p:spPr>
          <a:xfrm>
            <a:off x="7102839" y="1577371"/>
            <a:ext cx="1233920" cy="264407"/>
          </a:xfrm>
          <a:custGeom>
            <a:avLst/>
            <a:gdLst/>
            <a:ahLst/>
            <a:cxnLst/>
            <a:rect l="l" t="t" r="r" b="b"/>
            <a:pathLst>
              <a:path w="38398" h="8228" extrusionOk="0">
                <a:moveTo>
                  <a:pt x="4882" y="0"/>
                </a:moveTo>
                <a:cubicBezTo>
                  <a:pt x="2191" y="0"/>
                  <a:pt x="0" y="1846"/>
                  <a:pt x="0" y="4120"/>
                </a:cubicBezTo>
                <a:cubicBezTo>
                  <a:pt x="0" y="6382"/>
                  <a:pt x="2191" y="8227"/>
                  <a:pt x="4882" y="8227"/>
                </a:cubicBezTo>
                <a:lnTo>
                  <a:pt x="33504" y="8227"/>
                </a:lnTo>
                <a:cubicBezTo>
                  <a:pt x="36207" y="8227"/>
                  <a:pt x="38398" y="6382"/>
                  <a:pt x="38398" y="4120"/>
                </a:cubicBezTo>
                <a:cubicBezTo>
                  <a:pt x="38398" y="1846"/>
                  <a:pt x="36207" y="0"/>
                  <a:pt x="335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Thursday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grpSp>
        <p:nvGrpSpPr>
          <p:cNvPr id="3" name="กลุ่ม 2"/>
          <p:cNvGrpSpPr/>
          <p:nvPr/>
        </p:nvGrpSpPr>
        <p:grpSpPr>
          <a:xfrm>
            <a:off x="815398" y="4662104"/>
            <a:ext cx="4848011" cy="1149863"/>
            <a:chOff x="815398" y="4662104"/>
            <a:chExt cx="4848011" cy="1149863"/>
          </a:xfrm>
        </p:grpSpPr>
        <p:sp>
          <p:nvSpPr>
            <p:cNvPr id="275" name="Google Shape;12510;p71"/>
            <p:cNvSpPr/>
            <p:nvPr/>
          </p:nvSpPr>
          <p:spPr>
            <a:xfrm>
              <a:off x="815398" y="4740827"/>
              <a:ext cx="4839242" cy="1071140"/>
            </a:xfrm>
            <a:custGeom>
              <a:avLst/>
              <a:gdLst/>
              <a:ahLst/>
              <a:cxnLst/>
              <a:rect l="l" t="t" r="r" b="b"/>
              <a:pathLst>
                <a:path w="150591" h="22563" extrusionOk="0">
                  <a:moveTo>
                    <a:pt x="2239" y="0"/>
                  </a:moveTo>
                  <a:cubicBezTo>
                    <a:pt x="1001" y="0"/>
                    <a:pt x="1" y="1000"/>
                    <a:pt x="1" y="2239"/>
                  </a:cubicBezTo>
                  <a:lnTo>
                    <a:pt x="1" y="20336"/>
                  </a:lnTo>
                  <a:cubicBezTo>
                    <a:pt x="1" y="21574"/>
                    <a:pt x="1001" y="22563"/>
                    <a:pt x="2239" y="22563"/>
                  </a:cubicBezTo>
                  <a:lnTo>
                    <a:pt x="148353" y="22563"/>
                  </a:lnTo>
                  <a:cubicBezTo>
                    <a:pt x="149591" y="22563"/>
                    <a:pt x="150591" y="21574"/>
                    <a:pt x="150591" y="20336"/>
                  </a:cubicBezTo>
                  <a:lnTo>
                    <a:pt x="150591" y="2239"/>
                  </a:lnTo>
                  <a:cubicBezTo>
                    <a:pt x="150591" y="1000"/>
                    <a:pt x="149591" y="0"/>
                    <a:pt x="14835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12509;p71"/>
            <p:cNvGrpSpPr/>
            <p:nvPr/>
          </p:nvGrpSpPr>
          <p:grpSpPr>
            <a:xfrm>
              <a:off x="824167" y="4662104"/>
              <a:ext cx="4839242" cy="1071140"/>
              <a:chOff x="2058627" y="4056110"/>
              <a:chExt cx="4839242" cy="725062"/>
            </a:xfrm>
          </p:grpSpPr>
          <p:sp>
            <p:nvSpPr>
              <p:cNvPr id="248" name="Google Shape;12510;p71"/>
              <p:cNvSpPr/>
              <p:nvPr/>
            </p:nvSpPr>
            <p:spPr>
              <a:xfrm>
                <a:off x="2058627" y="4056110"/>
                <a:ext cx="4839242" cy="725062"/>
              </a:xfrm>
              <a:custGeom>
                <a:avLst/>
                <a:gdLst/>
                <a:ahLst/>
                <a:cxnLst/>
                <a:rect l="l" t="t" r="r" b="b"/>
                <a:pathLst>
                  <a:path w="150591" h="22563" extrusionOk="0">
                    <a:moveTo>
                      <a:pt x="2239" y="0"/>
                    </a:moveTo>
                    <a:cubicBezTo>
                      <a:pt x="1001" y="0"/>
                      <a:pt x="1" y="1000"/>
                      <a:pt x="1" y="2239"/>
                    </a:cubicBezTo>
                    <a:lnTo>
                      <a:pt x="1" y="20336"/>
                    </a:lnTo>
                    <a:cubicBezTo>
                      <a:pt x="1" y="21574"/>
                      <a:pt x="1001" y="22563"/>
                      <a:pt x="2239" y="22563"/>
                    </a:cubicBezTo>
                    <a:lnTo>
                      <a:pt x="148353" y="22563"/>
                    </a:lnTo>
                    <a:cubicBezTo>
                      <a:pt x="149591" y="22563"/>
                      <a:pt x="150591" y="21574"/>
                      <a:pt x="150591" y="20336"/>
                    </a:cubicBezTo>
                    <a:lnTo>
                      <a:pt x="150591" y="2239"/>
                    </a:lnTo>
                    <a:cubicBezTo>
                      <a:pt x="150591" y="1000"/>
                      <a:pt x="149591" y="0"/>
                      <a:pt x="148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2511;p71"/>
              <p:cNvSpPr/>
              <p:nvPr/>
            </p:nvSpPr>
            <p:spPr>
              <a:xfrm>
                <a:off x="2292801" y="4395851"/>
                <a:ext cx="4353714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35482" h="1" fill="none" extrusionOk="0">
                    <a:moveTo>
                      <a:pt x="0" y="1"/>
                    </a:moveTo>
                    <a:lnTo>
                      <a:pt x="135481" y="1"/>
                    </a:lnTo>
                  </a:path>
                </a:pathLst>
              </a:custGeom>
              <a:noFill/>
              <a:ln w="267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2512;p71"/>
              <p:cNvSpPr/>
              <p:nvPr/>
            </p:nvSpPr>
            <p:spPr>
              <a:xfrm>
                <a:off x="2292801" y="4632340"/>
                <a:ext cx="435371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482" fill="none" extrusionOk="0">
                    <a:moveTo>
                      <a:pt x="0" y="0"/>
                    </a:moveTo>
                    <a:lnTo>
                      <a:pt x="135481" y="0"/>
                    </a:lnTo>
                  </a:path>
                </a:pathLst>
              </a:custGeom>
              <a:noFill/>
              <a:ln w="267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7" name="Google Shape;12513;p71"/>
          <p:cNvSpPr/>
          <p:nvPr/>
        </p:nvSpPr>
        <p:spPr>
          <a:xfrm>
            <a:off x="669593" y="4747963"/>
            <a:ext cx="961126" cy="264407"/>
          </a:xfrm>
          <a:custGeom>
            <a:avLst/>
            <a:gdLst/>
            <a:ahLst/>
            <a:cxnLst/>
            <a:rect l="l" t="t" r="r" b="b"/>
            <a:pathLst>
              <a:path w="29909" h="8228" extrusionOk="0">
                <a:moveTo>
                  <a:pt x="4894" y="1"/>
                </a:moveTo>
                <a:cubicBezTo>
                  <a:pt x="2191" y="1"/>
                  <a:pt x="1" y="1834"/>
                  <a:pt x="1" y="4108"/>
                </a:cubicBezTo>
                <a:cubicBezTo>
                  <a:pt x="1" y="6383"/>
                  <a:pt x="2191" y="8228"/>
                  <a:pt x="4894" y="8228"/>
                </a:cubicBezTo>
                <a:lnTo>
                  <a:pt x="25027" y="8228"/>
                </a:lnTo>
                <a:cubicBezTo>
                  <a:pt x="27718" y="8228"/>
                  <a:pt x="29909" y="6383"/>
                  <a:pt x="29909" y="4108"/>
                </a:cubicBezTo>
                <a:cubicBezTo>
                  <a:pt x="29909" y="1834"/>
                  <a:pt x="27718" y="1"/>
                  <a:pt x="25027" y="1"/>
                </a:cubicBezTo>
                <a:close/>
              </a:path>
            </a:pathLst>
          </a:custGeom>
          <a:pattFill prst="wd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51" name="Google Shape;12513;p71"/>
          <p:cNvSpPr/>
          <p:nvPr/>
        </p:nvSpPr>
        <p:spPr>
          <a:xfrm>
            <a:off x="669593" y="4708767"/>
            <a:ext cx="961126" cy="264407"/>
          </a:xfrm>
          <a:custGeom>
            <a:avLst/>
            <a:gdLst/>
            <a:ahLst/>
            <a:cxnLst/>
            <a:rect l="l" t="t" r="r" b="b"/>
            <a:pathLst>
              <a:path w="29909" h="8228" extrusionOk="0">
                <a:moveTo>
                  <a:pt x="4894" y="1"/>
                </a:moveTo>
                <a:cubicBezTo>
                  <a:pt x="2191" y="1"/>
                  <a:pt x="1" y="1834"/>
                  <a:pt x="1" y="4108"/>
                </a:cubicBezTo>
                <a:cubicBezTo>
                  <a:pt x="1" y="6383"/>
                  <a:pt x="2191" y="8228"/>
                  <a:pt x="4894" y="8228"/>
                </a:cubicBezTo>
                <a:lnTo>
                  <a:pt x="25027" y="8228"/>
                </a:lnTo>
                <a:cubicBezTo>
                  <a:pt x="27718" y="8228"/>
                  <a:pt x="29909" y="6383"/>
                  <a:pt x="29909" y="4108"/>
                </a:cubicBezTo>
                <a:cubicBezTo>
                  <a:pt x="29909" y="1834"/>
                  <a:pt x="27718" y="1"/>
                  <a:pt x="250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Notes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grpSp>
        <p:nvGrpSpPr>
          <p:cNvPr id="19" name="กลุ่ม 18"/>
          <p:cNvGrpSpPr/>
          <p:nvPr/>
        </p:nvGrpSpPr>
        <p:grpSpPr>
          <a:xfrm>
            <a:off x="5983227" y="4649614"/>
            <a:ext cx="4854259" cy="1144613"/>
            <a:chOff x="5983227" y="4649614"/>
            <a:chExt cx="4854259" cy="1144613"/>
          </a:xfrm>
        </p:grpSpPr>
        <p:sp>
          <p:nvSpPr>
            <p:cNvPr id="276" name="Google Shape;12510;p71"/>
            <p:cNvSpPr/>
            <p:nvPr/>
          </p:nvSpPr>
          <p:spPr>
            <a:xfrm>
              <a:off x="5998244" y="4723087"/>
              <a:ext cx="4839242" cy="1071140"/>
            </a:xfrm>
            <a:custGeom>
              <a:avLst/>
              <a:gdLst/>
              <a:ahLst/>
              <a:cxnLst/>
              <a:rect l="l" t="t" r="r" b="b"/>
              <a:pathLst>
                <a:path w="150591" h="22563" extrusionOk="0">
                  <a:moveTo>
                    <a:pt x="2239" y="0"/>
                  </a:moveTo>
                  <a:cubicBezTo>
                    <a:pt x="1001" y="0"/>
                    <a:pt x="1" y="1000"/>
                    <a:pt x="1" y="2239"/>
                  </a:cubicBezTo>
                  <a:lnTo>
                    <a:pt x="1" y="20336"/>
                  </a:lnTo>
                  <a:cubicBezTo>
                    <a:pt x="1" y="21574"/>
                    <a:pt x="1001" y="22563"/>
                    <a:pt x="2239" y="22563"/>
                  </a:cubicBezTo>
                  <a:lnTo>
                    <a:pt x="148353" y="22563"/>
                  </a:lnTo>
                  <a:cubicBezTo>
                    <a:pt x="149591" y="22563"/>
                    <a:pt x="150591" y="21574"/>
                    <a:pt x="150591" y="20336"/>
                  </a:cubicBezTo>
                  <a:lnTo>
                    <a:pt x="150591" y="2239"/>
                  </a:lnTo>
                  <a:cubicBezTo>
                    <a:pt x="150591" y="1000"/>
                    <a:pt x="149591" y="0"/>
                    <a:pt x="14835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1" name="Google Shape;12509;p71"/>
            <p:cNvGrpSpPr/>
            <p:nvPr/>
          </p:nvGrpSpPr>
          <p:grpSpPr>
            <a:xfrm>
              <a:off x="5983227" y="4649614"/>
              <a:ext cx="4839242" cy="1071140"/>
              <a:chOff x="2058627" y="4056110"/>
              <a:chExt cx="4839242" cy="725062"/>
            </a:xfrm>
          </p:grpSpPr>
          <p:sp>
            <p:nvSpPr>
              <p:cNvPr id="262" name="Google Shape;12510;p71"/>
              <p:cNvSpPr/>
              <p:nvPr/>
            </p:nvSpPr>
            <p:spPr>
              <a:xfrm>
                <a:off x="2058627" y="4056110"/>
                <a:ext cx="4839242" cy="725062"/>
              </a:xfrm>
              <a:custGeom>
                <a:avLst/>
                <a:gdLst/>
                <a:ahLst/>
                <a:cxnLst/>
                <a:rect l="l" t="t" r="r" b="b"/>
                <a:pathLst>
                  <a:path w="150591" h="22563" extrusionOk="0">
                    <a:moveTo>
                      <a:pt x="2239" y="0"/>
                    </a:moveTo>
                    <a:cubicBezTo>
                      <a:pt x="1001" y="0"/>
                      <a:pt x="1" y="1000"/>
                      <a:pt x="1" y="2239"/>
                    </a:cubicBezTo>
                    <a:lnTo>
                      <a:pt x="1" y="20336"/>
                    </a:lnTo>
                    <a:cubicBezTo>
                      <a:pt x="1" y="21574"/>
                      <a:pt x="1001" y="22563"/>
                      <a:pt x="2239" y="22563"/>
                    </a:cubicBezTo>
                    <a:lnTo>
                      <a:pt x="148353" y="22563"/>
                    </a:lnTo>
                    <a:cubicBezTo>
                      <a:pt x="149591" y="22563"/>
                      <a:pt x="150591" y="21574"/>
                      <a:pt x="150591" y="20336"/>
                    </a:cubicBezTo>
                    <a:lnTo>
                      <a:pt x="150591" y="2239"/>
                    </a:lnTo>
                    <a:cubicBezTo>
                      <a:pt x="150591" y="1000"/>
                      <a:pt x="149591" y="0"/>
                      <a:pt x="1483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12511;p71"/>
              <p:cNvSpPr/>
              <p:nvPr/>
            </p:nvSpPr>
            <p:spPr>
              <a:xfrm>
                <a:off x="2292801" y="4395851"/>
                <a:ext cx="4353714" cy="32"/>
              </a:xfrm>
              <a:custGeom>
                <a:avLst/>
                <a:gdLst/>
                <a:ahLst/>
                <a:cxnLst/>
                <a:rect l="l" t="t" r="r" b="b"/>
                <a:pathLst>
                  <a:path w="135482" h="1" fill="none" extrusionOk="0">
                    <a:moveTo>
                      <a:pt x="0" y="1"/>
                    </a:moveTo>
                    <a:lnTo>
                      <a:pt x="135481" y="1"/>
                    </a:lnTo>
                  </a:path>
                </a:pathLst>
              </a:custGeom>
              <a:noFill/>
              <a:ln w="267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2512;p71"/>
              <p:cNvSpPr/>
              <p:nvPr/>
            </p:nvSpPr>
            <p:spPr>
              <a:xfrm>
                <a:off x="2292801" y="4632340"/>
                <a:ext cx="4353714" cy="0"/>
              </a:xfrm>
              <a:custGeom>
                <a:avLst/>
                <a:gdLst/>
                <a:ahLst/>
                <a:cxnLst/>
                <a:rect l="l" t="t" r="r" b="b"/>
                <a:pathLst>
                  <a:path w="135482" fill="none" extrusionOk="0">
                    <a:moveTo>
                      <a:pt x="0" y="0"/>
                    </a:moveTo>
                    <a:lnTo>
                      <a:pt x="135481" y="0"/>
                    </a:lnTo>
                  </a:path>
                </a:pathLst>
              </a:custGeom>
              <a:noFill/>
              <a:ln w="2675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8" name="Google Shape;12513;p71"/>
          <p:cNvSpPr/>
          <p:nvPr/>
        </p:nvSpPr>
        <p:spPr>
          <a:xfrm>
            <a:off x="5829088" y="4725384"/>
            <a:ext cx="961126" cy="264407"/>
          </a:xfrm>
          <a:custGeom>
            <a:avLst/>
            <a:gdLst/>
            <a:ahLst/>
            <a:cxnLst/>
            <a:rect l="l" t="t" r="r" b="b"/>
            <a:pathLst>
              <a:path w="29909" h="8228" extrusionOk="0">
                <a:moveTo>
                  <a:pt x="4894" y="1"/>
                </a:moveTo>
                <a:cubicBezTo>
                  <a:pt x="2191" y="1"/>
                  <a:pt x="1" y="1834"/>
                  <a:pt x="1" y="4108"/>
                </a:cubicBezTo>
                <a:cubicBezTo>
                  <a:pt x="1" y="6383"/>
                  <a:pt x="2191" y="8228"/>
                  <a:pt x="4894" y="8228"/>
                </a:cubicBezTo>
                <a:lnTo>
                  <a:pt x="25027" y="8228"/>
                </a:lnTo>
                <a:cubicBezTo>
                  <a:pt x="27718" y="8228"/>
                  <a:pt x="29909" y="6383"/>
                  <a:pt x="29909" y="4108"/>
                </a:cubicBezTo>
                <a:cubicBezTo>
                  <a:pt x="29909" y="1834"/>
                  <a:pt x="27718" y="1"/>
                  <a:pt x="25027" y="1"/>
                </a:cubicBezTo>
                <a:close/>
              </a:path>
            </a:pathLst>
          </a:custGeom>
          <a:pattFill prst="wdDn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Surafont Sanukchang" charset="-34"/>
              <a:cs typeface="Surafont Sanukchang" charset="-34"/>
            </a:endParaRPr>
          </a:p>
        </p:txBody>
      </p:sp>
      <p:sp>
        <p:nvSpPr>
          <p:cNvPr id="265" name="Google Shape;12513;p71"/>
          <p:cNvSpPr/>
          <p:nvPr/>
        </p:nvSpPr>
        <p:spPr>
          <a:xfrm>
            <a:off x="5828653" y="4696277"/>
            <a:ext cx="961126" cy="264407"/>
          </a:xfrm>
          <a:custGeom>
            <a:avLst/>
            <a:gdLst/>
            <a:ahLst/>
            <a:cxnLst/>
            <a:rect l="l" t="t" r="r" b="b"/>
            <a:pathLst>
              <a:path w="29909" h="8228" extrusionOk="0">
                <a:moveTo>
                  <a:pt x="4894" y="1"/>
                </a:moveTo>
                <a:cubicBezTo>
                  <a:pt x="2191" y="1"/>
                  <a:pt x="1" y="1834"/>
                  <a:pt x="1" y="4108"/>
                </a:cubicBezTo>
                <a:cubicBezTo>
                  <a:pt x="1" y="6383"/>
                  <a:pt x="2191" y="8228"/>
                  <a:pt x="4894" y="8228"/>
                </a:cubicBezTo>
                <a:lnTo>
                  <a:pt x="25027" y="8228"/>
                </a:lnTo>
                <a:cubicBezTo>
                  <a:pt x="27718" y="8228"/>
                  <a:pt x="29909" y="6383"/>
                  <a:pt x="29909" y="4108"/>
                </a:cubicBezTo>
                <a:cubicBezTo>
                  <a:pt x="29909" y="1834"/>
                  <a:pt x="27718" y="1"/>
                  <a:pt x="2502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dirty="0">
                <a:solidFill>
                  <a:schemeClr val="lt1"/>
                </a:solidFill>
                <a:latin typeface="Surafont Sanukchang" charset="-34"/>
                <a:ea typeface="Gochi Hand"/>
                <a:cs typeface="Surafont Sanukchang" charset="-34"/>
                <a:sym typeface="Gochi Hand"/>
              </a:rPr>
              <a:t>To do</a:t>
            </a:r>
            <a:endParaRPr dirty="0">
              <a:latin typeface="Surafont Sanukchang" charset="-34"/>
              <a:cs typeface="Surafont Sanukchang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8DBFE9-EE08-45C2-B2E6-DAAAF3793B0A}"/>
              </a:ext>
            </a:extLst>
          </p:cNvPr>
          <p:cNvGrpSpPr/>
          <p:nvPr/>
        </p:nvGrpSpPr>
        <p:grpSpPr>
          <a:xfrm>
            <a:off x="2551305" y="199066"/>
            <a:ext cx="7478069" cy="985415"/>
            <a:chOff x="4348751" y="494850"/>
            <a:chExt cx="4134739" cy="727367"/>
          </a:xfrm>
        </p:grpSpPr>
        <p:sp>
          <p:nvSpPr>
            <p:cNvPr id="284" name="Google Shape;857;p55"/>
            <p:cNvSpPr/>
            <p:nvPr/>
          </p:nvSpPr>
          <p:spPr>
            <a:xfrm>
              <a:off x="4374540" y="578670"/>
              <a:ext cx="4108950" cy="643547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57;p55"/>
            <p:cNvSpPr/>
            <p:nvPr/>
          </p:nvSpPr>
          <p:spPr>
            <a:xfrm>
              <a:off x="4348751" y="494850"/>
              <a:ext cx="4069114" cy="643547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1473;p47"/>
          <p:cNvSpPr txBox="1">
            <a:spLocks noGrp="1"/>
          </p:cNvSpPr>
          <p:nvPr>
            <p:ph type="title"/>
          </p:nvPr>
        </p:nvSpPr>
        <p:spPr>
          <a:xfrm>
            <a:off x="3417910" y="37149"/>
            <a:ext cx="558365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5">
                    <a:lumMod val="75000"/>
                  </a:schemeClr>
                </a:solidFill>
                <a:cs typeface="Surafont Sanukchang" charset="-34"/>
              </a:rPr>
              <a:t>Weekly planner</a:t>
            </a:r>
            <a:endParaRPr sz="7200" b="1" dirty="0">
              <a:solidFill>
                <a:schemeClr val="accent5">
                  <a:lumMod val="75000"/>
                </a:schemeClr>
              </a:solidFill>
              <a:cs typeface="Surafont Sanukchang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966461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1" dur="3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3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 animBg="1"/>
          <p:bldP spid="152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9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3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500"/>
                                            <p:tgtEl>
                                              <p:spTgt spid="1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1500"/>
                                            <p:tgtEl>
                                              <p:spTgt spid="1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1" grpId="0" animBg="1"/>
          <p:bldP spid="152" grpId="0" animBg="1"/>
          <p:bldP spid="13" grpId="0" animBg="1"/>
          <p:bldP spid="13" grpId="1" animBg="1"/>
          <p:bldP spid="15" grpId="0" animBg="1"/>
          <p:bldP spid="15" grpId="1" animBg="1"/>
          <p:bldP spid="14" grpId="0" animBg="1"/>
          <p:bldP spid="14" grpId="1" animBg="1"/>
          <p:bldP spid="18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กลุ่ม 82"/>
          <p:cNvGrpSpPr/>
          <p:nvPr/>
        </p:nvGrpSpPr>
        <p:grpSpPr>
          <a:xfrm>
            <a:off x="3237697" y="383861"/>
            <a:ext cx="6953481" cy="1185632"/>
            <a:chOff x="2799115" y="759183"/>
            <a:chExt cx="7296463" cy="947608"/>
          </a:xfrm>
        </p:grpSpPr>
        <p:sp>
          <p:nvSpPr>
            <p:cNvPr id="152" name="Google Shape;857;p55"/>
            <p:cNvSpPr/>
            <p:nvPr/>
          </p:nvSpPr>
          <p:spPr>
            <a:xfrm>
              <a:off x="2986933" y="759183"/>
              <a:ext cx="7108645" cy="947608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7;p55"/>
            <p:cNvSpPr/>
            <p:nvPr/>
          </p:nvSpPr>
          <p:spPr>
            <a:xfrm>
              <a:off x="2799115" y="759183"/>
              <a:ext cx="7220263" cy="855248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473;p47"/>
          <p:cNvSpPr txBox="1">
            <a:spLocks noGrp="1"/>
          </p:cNvSpPr>
          <p:nvPr>
            <p:ph type="title"/>
          </p:nvPr>
        </p:nvSpPr>
        <p:spPr>
          <a:xfrm>
            <a:off x="1571233" y="318839"/>
            <a:ext cx="101563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5">
                    <a:lumMod val="75000"/>
                  </a:schemeClr>
                </a:solidFill>
                <a:cs typeface="FC Onigiri Outline Color" pitchFamily="2" charset="-34"/>
              </a:rPr>
              <a:t>Infographics</a:t>
            </a:r>
            <a:endParaRPr sz="7200" b="1" dirty="0">
              <a:solidFill>
                <a:schemeClr val="accent5">
                  <a:lumMod val="75000"/>
                </a:schemeClr>
              </a:solidFill>
              <a:cs typeface="FC Onigiri Outline Color" pitchFamily="2" charset="-34"/>
            </a:endParaRPr>
          </a:p>
        </p:txBody>
      </p:sp>
      <p:cxnSp>
        <p:nvCxnSpPr>
          <p:cNvPr id="129" name="Google Shape;1487;p47"/>
          <p:cNvCxnSpPr>
            <a:stCxn id="135" idx="2"/>
          </p:cNvCxnSpPr>
          <p:nvPr/>
        </p:nvCxnSpPr>
        <p:spPr>
          <a:xfrm rot="10800000" flipV="1">
            <a:off x="3897388" y="3979016"/>
            <a:ext cx="1080706" cy="973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Rectangle 12"/>
          <p:cNvSpPr/>
          <p:nvPr/>
        </p:nvSpPr>
        <p:spPr>
          <a:xfrm rot="15092002">
            <a:off x="-1139873" y="-1967182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2344052">
            <a:off x="181247" y="-887547"/>
            <a:ext cx="1106529" cy="518867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Oval 14"/>
          <p:cNvSpPr/>
          <p:nvPr/>
        </p:nvSpPr>
        <p:spPr>
          <a:xfrm rot="4292002" flipH="1">
            <a:off x="411432" y="5410514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8999265" flipH="1">
            <a:off x="-2309947" y="4398355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0588991">
            <a:off x="11150800" y="-85380"/>
            <a:ext cx="762635" cy="6926061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1" name="Freeform 17"/>
          <p:cNvSpPr/>
          <p:nvPr/>
        </p:nvSpPr>
        <p:spPr>
          <a:xfrm rot="10800000" flipH="1">
            <a:off x="11150800" y="-20064"/>
            <a:ext cx="915036" cy="6926061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0" name="Rectangle 13"/>
          <p:cNvSpPr/>
          <p:nvPr/>
        </p:nvSpPr>
        <p:spPr>
          <a:xfrm rot="8999265" flipH="1">
            <a:off x="-2157548" y="4591420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noFill/>
          <a:ln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2" name="Group 85"/>
          <p:cNvGrpSpPr/>
          <p:nvPr/>
        </p:nvGrpSpPr>
        <p:grpSpPr>
          <a:xfrm>
            <a:off x="11281265" y="2156122"/>
            <a:ext cx="793664" cy="719619"/>
            <a:chOff x="11046527" y="3044373"/>
            <a:chExt cx="793664" cy="719619"/>
          </a:xfrm>
        </p:grpSpPr>
        <p:sp>
          <p:nvSpPr>
            <p:cNvPr id="94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6" name="Group 84"/>
          <p:cNvGrpSpPr/>
          <p:nvPr/>
        </p:nvGrpSpPr>
        <p:grpSpPr>
          <a:xfrm>
            <a:off x="11213882" y="1258353"/>
            <a:ext cx="763208" cy="719517"/>
            <a:chOff x="10979144" y="2146604"/>
            <a:chExt cx="763208" cy="719517"/>
          </a:xfrm>
        </p:grpSpPr>
        <p:sp>
          <p:nvSpPr>
            <p:cNvPr id="97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8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9" name="Group 83"/>
          <p:cNvGrpSpPr/>
          <p:nvPr/>
        </p:nvGrpSpPr>
        <p:grpSpPr>
          <a:xfrm>
            <a:off x="11264934" y="403106"/>
            <a:ext cx="789755" cy="735291"/>
            <a:chOff x="11030196" y="1291357"/>
            <a:chExt cx="789755" cy="735291"/>
          </a:xfrm>
        </p:grpSpPr>
        <p:sp>
          <p:nvSpPr>
            <p:cNvPr id="10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1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156" name="กลุ่ม 155"/>
          <p:cNvGrpSpPr/>
          <p:nvPr/>
        </p:nvGrpSpPr>
        <p:grpSpPr>
          <a:xfrm>
            <a:off x="6453303" y="2129489"/>
            <a:ext cx="3064607" cy="1006681"/>
            <a:chOff x="6453303" y="2129489"/>
            <a:chExt cx="3064607" cy="1006681"/>
          </a:xfrm>
        </p:grpSpPr>
        <p:grpSp>
          <p:nvGrpSpPr>
            <p:cNvPr id="76" name="กลุ่ม 75"/>
            <p:cNvGrpSpPr/>
            <p:nvPr/>
          </p:nvGrpSpPr>
          <p:grpSpPr>
            <a:xfrm>
              <a:off x="6465141" y="2129489"/>
              <a:ext cx="1329522" cy="408950"/>
              <a:chOff x="6465141" y="2049286"/>
              <a:chExt cx="1329522" cy="476501"/>
            </a:xfrm>
          </p:grpSpPr>
          <p:sp>
            <p:nvSpPr>
              <p:cNvPr id="143" name="มนมุมสี่เหลี่ยมผืนผ้าด้านเดียวกัน 142"/>
              <p:cNvSpPr/>
              <p:nvPr/>
            </p:nvSpPr>
            <p:spPr>
              <a:xfrm>
                <a:off x="6519202" y="2049286"/>
                <a:ext cx="1275461" cy="476295"/>
              </a:xfrm>
              <a:prstGeom prst="round2SameRect">
                <a:avLst/>
              </a:prstGeom>
              <a:pattFill prst="wdDnDiag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74" name="มนมุมสี่เหลี่ยมผืนผ้าด้านเดียวกัน 73"/>
              <p:cNvSpPr/>
              <p:nvPr/>
            </p:nvSpPr>
            <p:spPr>
              <a:xfrm>
                <a:off x="6465141" y="2049492"/>
                <a:ext cx="1275461" cy="476295"/>
              </a:xfrm>
              <a:prstGeom prst="round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FFD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</p:grpSp>
        <p:sp>
          <p:nvSpPr>
            <p:cNvPr id="72" name="สี่เหลี่ยมผืนผ้า 71"/>
            <p:cNvSpPr/>
            <p:nvPr/>
          </p:nvSpPr>
          <p:spPr>
            <a:xfrm>
              <a:off x="6527949" y="2568181"/>
              <a:ext cx="2989961" cy="567989"/>
            </a:xfrm>
            <a:prstGeom prst="rect">
              <a:avLst/>
            </a:prstGeom>
            <a:pattFill prst="wdDnDiag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cs typeface="+mj-cs"/>
              </a:endParaRPr>
            </a:p>
          </p:txBody>
        </p:sp>
        <p:sp>
          <p:nvSpPr>
            <p:cNvPr id="103" name="Google Shape;1474;p47"/>
            <p:cNvSpPr txBox="1"/>
            <p:nvPr/>
          </p:nvSpPr>
          <p:spPr>
            <a:xfrm>
              <a:off x="6453303" y="2196862"/>
              <a:ext cx="1275463" cy="3228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 b="1" dirty="0">
                  <a:solidFill>
                    <a:schemeClr val="accent5">
                      <a:lumMod val="75000"/>
                    </a:schemeClr>
                  </a:solidFill>
                  <a:latin typeface="Surafont Sanukchang" charset="-34"/>
                  <a:ea typeface="Open Sans"/>
                  <a:cs typeface="+mj-cs"/>
                  <a:sym typeface="Playfair Display"/>
                </a:rPr>
                <a:t>Premium</a:t>
              </a:r>
              <a:endParaRPr sz="2000" b="1" dirty="0">
                <a:solidFill>
                  <a:schemeClr val="accent5">
                    <a:lumMod val="75000"/>
                  </a:schemeClr>
                </a:solidFill>
                <a:latin typeface="Surafont Sanukchang" charset="-34"/>
                <a:ea typeface="Open Sans"/>
                <a:cs typeface="+mj-cs"/>
                <a:sym typeface="Playfair Display"/>
              </a:endParaRPr>
            </a:p>
          </p:txBody>
        </p:sp>
        <p:sp>
          <p:nvSpPr>
            <p:cNvPr id="104" name="Google Shape;1475;p47"/>
            <p:cNvSpPr txBox="1"/>
            <p:nvPr/>
          </p:nvSpPr>
          <p:spPr>
            <a:xfrm>
              <a:off x="6453304" y="2525787"/>
              <a:ext cx="2989960" cy="55440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dirty="0">
                  <a:solidFill>
                    <a:schemeClr val="tx2"/>
                  </a:solidFill>
                  <a:latin typeface="Surafont Sanukchang" charset="-34"/>
                  <a:ea typeface="Open Sans"/>
                  <a:cs typeface="+mj-cs"/>
                  <a:sym typeface="Open Sans"/>
                </a:rPr>
                <a:t>You can enter a subtitle here if you need it</a:t>
              </a:r>
            </a:p>
          </p:txBody>
        </p:sp>
      </p:grpSp>
      <p:grpSp>
        <p:nvGrpSpPr>
          <p:cNvPr id="157" name="กลุ่ม 156"/>
          <p:cNvGrpSpPr/>
          <p:nvPr/>
        </p:nvGrpSpPr>
        <p:grpSpPr>
          <a:xfrm>
            <a:off x="1353656" y="2646428"/>
            <a:ext cx="2858531" cy="2692678"/>
            <a:chOff x="1353656" y="2646428"/>
            <a:chExt cx="2858531" cy="2692678"/>
          </a:xfrm>
        </p:grpSpPr>
        <p:sp>
          <p:nvSpPr>
            <p:cNvPr id="154" name="Google Shape;1477;p47"/>
            <p:cNvSpPr/>
            <p:nvPr/>
          </p:nvSpPr>
          <p:spPr>
            <a:xfrm>
              <a:off x="1402146" y="2736482"/>
              <a:ext cx="2810041" cy="2602624"/>
            </a:xfrm>
            <a:prstGeom prst="ellipse">
              <a:avLst/>
            </a:prstGeom>
            <a:pattFill prst="wdDnDiag">
              <a:fgClr>
                <a:schemeClr val="accent5"/>
              </a:fgClr>
              <a:bgClr>
                <a:schemeClr val="bg1"/>
              </a:bgClr>
            </a:pattFill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05" name="Google Shape;1476;p47"/>
            <p:cNvGrpSpPr/>
            <p:nvPr/>
          </p:nvGrpSpPr>
          <p:grpSpPr>
            <a:xfrm>
              <a:off x="1353656" y="2646428"/>
              <a:ext cx="2810041" cy="2602624"/>
              <a:chOff x="1526620" y="3836696"/>
              <a:chExt cx="667200" cy="667200"/>
            </a:xfrm>
          </p:grpSpPr>
          <p:sp>
            <p:nvSpPr>
              <p:cNvPr id="110" name="Google Shape;1477;p47"/>
              <p:cNvSpPr/>
              <p:nvPr/>
            </p:nvSpPr>
            <p:spPr>
              <a:xfrm>
                <a:off x="1526620" y="3836696"/>
                <a:ext cx="667200" cy="667200"/>
              </a:xfrm>
              <a:prstGeom prst="ellipse">
                <a:avLst/>
              </a:prstGeom>
              <a:solidFill>
                <a:schemeClr val="accent5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11" name="Google Shape;1478;p47"/>
              <p:cNvSpPr/>
              <p:nvPr/>
            </p:nvSpPr>
            <p:spPr>
              <a:xfrm>
                <a:off x="1572520" y="3882596"/>
                <a:ext cx="575400" cy="575400"/>
              </a:xfrm>
              <a:prstGeom prst="ellipse">
                <a:avLst/>
              </a:prstGeom>
              <a:noFill/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FC Palette Color" pitchFamily="2" charset="-34"/>
                    <a:ea typeface="Playfair Display"/>
                    <a:cs typeface="FC Palette Color" pitchFamily="2" charset="-34"/>
                    <a:sym typeface="Playfair Display"/>
                  </a:rPr>
                  <a:t>Bubble Tea Market Size</a:t>
                </a:r>
                <a:endParaRPr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C Palette Color" pitchFamily="2" charset="-34"/>
                  <a:ea typeface="Playfair Display"/>
                  <a:cs typeface="FC Palette Color" pitchFamily="2" charset="-34"/>
                  <a:sym typeface="Playfair Display"/>
                </a:endParaRPr>
              </a:p>
            </p:txBody>
          </p:sp>
        </p:grpSp>
      </p:grpSp>
      <p:grpSp>
        <p:nvGrpSpPr>
          <p:cNvPr id="155" name="กลุ่ม 154"/>
          <p:cNvGrpSpPr/>
          <p:nvPr/>
        </p:nvGrpSpPr>
        <p:grpSpPr>
          <a:xfrm>
            <a:off x="6453303" y="3611004"/>
            <a:ext cx="3064606" cy="1014052"/>
            <a:chOff x="6453303" y="3611004"/>
            <a:chExt cx="3064606" cy="1014052"/>
          </a:xfrm>
        </p:grpSpPr>
        <p:grpSp>
          <p:nvGrpSpPr>
            <p:cNvPr id="145" name="กลุ่ม 144"/>
            <p:cNvGrpSpPr/>
            <p:nvPr/>
          </p:nvGrpSpPr>
          <p:grpSpPr>
            <a:xfrm>
              <a:off x="6464523" y="3611004"/>
              <a:ext cx="1329522" cy="408950"/>
              <a:chOff x="6465141" y="2049286"/>
              <a:chExt cx="1329522" cy="476501"/>
            </a:xfrm>
          </p:grpSpPr>
          <p:sp>
            <p:nvSpPr>
              <p:cNvPr id="146" name="มนมุมสี่เหลี่ยมผืนผ้าด้านเดียวกัน 145"/>
              <p:cNvSpPr/>
              <p:nvPr/>
            </p:nvSpPr>
            <p:spPr>
              <a:xfrm>
                <a:off x="6519202" y="2049286"/>
                <a:ext cx="1275461" cy="476295"/>
              </a:xfrm>
              <a:prstGeom prst="round2SameRect">
                <a:avLst/>
              </a:prstGeom>
              <a:pattFill prst="wdDnDiag">
                <a:fgClr>
                  <a:schemeClr val="bg1"/>
                </a:fgClr>
                <a:bgClr>
                  <a:srgbClr val="CDE5BA"/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147" name="มนมุมสี่เหลี่ยมผืนผ้าด้านเดียวกัน 146"/>
              <p:cNvSpPr/>
              <p:nvPr/>
            </p:nvSpPr>
            <p:spPr>
              <a:xfrm>
                <a:off x="6465141" y="2049492"/>
                <a:ext cx="1275461" cy="476295"/>
              </a:xfrm>
              <a:prstGeom prst="round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</p:grpSp>
        <p:sp>
          <p:nvSpPr>
            <p:cNvPr id="141" name="สี่เหลี่ยมผืนผ้า 140"/>
            <p:cNvSpPr/>
            <p:nvPr/>
          </p:nvSpPr>
          <p:spPr>
            <a:xfrm>
              <a:off x="6527948" y="4057067"/>
              <a:ext cx="2989961" cy="567989"/>
            </a:xfrm>
            <a:prstGeom prst="rect">
              <a:avLst/>
            </a:prstGeom>
            <a:pattFill prst="wdDnDiag">
              <a:fgClr>
                <a:srgbClr val="CDE5BA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cs typeface="+mj-cs"/>
              </a:endParaRPr>
            </a:p>
          </p:txBody>
        </p:sp>
        <p:sp>
          <p:nvSpPr>
            <p:cNvPr id="112" name="Google Shape;1479;p47"/>
            <p:cNvSpPr txBox="1"/>
            <p:nvPr/>
          </p:nvSpPr>
          <p:spPr>
            <a:xfrm>
              <a:off x="6465141" y="3678554"/>
              <a:ext cx="1275461" cy="3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urafont Sanukchang" charset="-34"/>
                  <a:ea typeface="Open Sans"/>
                  <a:cs typeface="+mj-cs"/>
                  <a:sym typeface="Playfair Display"/>
                </a:rPr>
                <a:t>Medium</a:t>
              </a:r>
            </a:p>
          </p:txBody>
        </p:sp>
        <p:sp>
          <p:nvSpPr>
            <p:cNvPr id="114" name="Google Shape;1480;p47"/>
            <p:cNvSpPr txBox="1"/>
            <p:nvPr/>
          </p:nvSpPr>
          <p:spPr>
            <a:xfrm>
              <a:off x="6453303" y="3997943"/>
              <a:ext cx="2989961" cy="5544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dirty="0">
                  <a:solidFill>
                    <a:schemeClr val="tx2"/>
                  </a:solidFill>
                  <a:latin typeface="Surafont Sanukchang" charset="-34"/>
                  <a:ea typeface="Open Sans"/>
                  <a:cs typeface="+mj-cs"/>
                  <a:sym typeface="Open Sans"/>
                </a:rPr>
                <a:t>You can enter a subtitle here if you need it</a:t>
              </a:r>
            </a:p>
          </p:txBody>
        </p:sp>
      </p:grpSp>
      <p:grpSp>
        <p:nvGrpSpPr>
          <p:cNvPr id="89" name="กลุ่ม 88"/>
          <p:cNvGrpSpPr/>
          <p:nvPr/>
        </p:nvGrpSpPr>
        <p:grpSpPr>
          <a:xfrm>
            <a:off x="6473287" y="5040177"/>
            <a:ext cx="3057325" cy="1026546"/>
            <a:chOff x="6453304" y="5073545"/>
            <a:chExt cx="3057325" cy="1026546"/>
          </a:xfrm>
        </p:grpSpPr>
        <p:grpSp>
          <p:nvGrpSpPr>
            <p:cNvPr id="148" name="กลุ่ม 147"/>
            <p:cNvGrpSpPr/>
            <p:nvPr/>
          </p:nvGrpSpPr>
          <p:grpSpPr>
            <a:xfrm>
              <a:off x="6460023" y="5073545"/>
              <a:ext cx="1329522" cy="408950"/>
              <a:chOff x="6465141" y="2049286"/>
              <a:chExt cx="1329522" cy="476501"/>
            </a:xfrm>
          </p:grpSpPr>
          <p:sp>
            <p:nvSpPr>
              <p:cNvPr id="149" name="มนมุมสี่เหลี่ยมผืนผ้าด้านเดียวกัน 148"/>
              <p:cNvSpPr/>
              <p:nvPr/>
            </p:nvSpPr>
            <p:spPr>
              <a:xfrm>
                <a:off x="6519202" y="2049286"/>
                <a:ext cx="1275461" cy="476295"/>
              </a:xfrm>
              <a:prstGeom prst="round2SameRect">
                <a:avLst/>
              </a:prstGeom>
              <a:pattFill prst="wdDnDiag">
                <a:fgClr>
                  <a:schemeClr val="bg1"/>
                </a:fgClr>
                <a:bgClr>
                  <a:schemeClr val="accent5">
                    <a:lumMod val="60000"/>
                    <a:lumOff val="40000"/>
                  </a:schemeClr>
                </a:bgClr>
              </a:patt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  <p:sp>
            <p:nvSpPr>
              <p:cNvPr id="150" name="มนมุมสี่เหลี่ยมผืนผ้าด้านเดียวกัน 149"/>
              <p:cNvSpPr/>
              <p:nvPr/>
            </p:nvSpPr>
            <p:spPr>
              <a:xfrm>
                <a:off x="6465141" y="2049492"/>
                <a:ext cx="1275461" cy="476295"/>
              </a:xfrm>
              <a:prstGeom prst="round2Same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chemeClr val="accent5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>
                  <a:cs typeface="+mj-cs"/>
                </a:endParaRPr>
              </a:p>
            </p:txBody>
          </p:sp>
        </p:grpSp>
        <p:sp>
          <p:nvSpPr>
            <p:cNvPr id="142" name="สี่เหลี่ยมผืนผ้า 141"/>
            <p:cNvSpPr/>
            <p:nvPr/>
          </p:nvSpPr>
          <p:spPr>
            <a:xfrm>
              <a:off x="6520668" y="5532102"/>
              <a:ext cx="2989961" cy="567989"/>
            </a:xfrm>
            <a:prstGeom prst="rect">
              <a:avLst/>
            </a:prstGeom>
            <a:pattFill prst="wdDnDiag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cs typeface="+mj-cs"/>
              </a:endParaRPr>
            </a:p>
          </p:txBody>
        </p:sp>
        <p:sp>
          <p:nvSpPr>
            <p:cNvPr id="115" name="Google Shape;1481;p47"/>
            <p:cNvSpPr txBox="1"/>
            <p:nvPr/>
          </p:nvSpPr>
          <p:spPr>
            <a:xfrm>
              <a:off x="6453305" y="5127578"/>
              <a:ext cx="1287297" cy="341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accent5">
                      <a:lumMod val="75000"/>
                    </a:schemeClr>
                  </a:solidFill>
                  <a:latin typeface="Surafont Sanukchang" charset="-34"/>
                  <a:ea typeface="Open Sans"/>
                  <a:cs typeface="+mj-cs"/>
                  <a:sym typeface="Playfair Display"/>
                </a:rPr>
                <a:t>Mass</a:t>
              </a:r>
            </a:p>
          </p:txBody>
        </p:sp>
        <p:sp>
          <p:nvSpPr>
            <p:cNvPr id="116" name="Google Shape;1482;p47"/>
            <p:cNvSpPr txBox="1"/>
            <p:nvPr/>
          </p:nvSpPr>
          <p:spPr>
            <a:xfrm>
              <a:off x="6453304" y="5470099"/>
              <a:ext cx="2989961" cy="5551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en-US" sz="1600" dirty="0">
                  <a:solidFill>
                    <a:schemeClr val="tx2"/>
                  </a:solidFill>
                  <a:latin typeface="Surafont Sanukchang" charset="-34"/>
                  <a:ea typeface="Open Sans"/>
                  <a:cs typeface="+mj-cs"/>
                  <a:sym typeface="Open Sans"/>
                </a:rPr>
                <a:t>You can enter a subtitle here if you need it</a:t>
              </a:r>
            </a:p>
          </p:txBody>
        </p:sp>
      </p:grpSp>
      <p:cxnSp>
        <p:nvCxnSpPr>
          <p:cNvPr id="127" name="Google Shape;1483;p47"/>
          <p:cNvCxnSpPr/>
          <p:nvPr/>
        </p:nvCxnSpPr>
        <p:spPr>
          <a:xfrm rot="10800000" flipV="1">
            <a:off x="4163698" y="2544448"/>
            <a:ext cx="814397" cy="1435541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8" name="Google Shape;1485;p47"/>
          <p:cNvCxnSpPr/>
          <p:nvPr/>
        </p:nvCxnSpPr>
        <p:spPr>
          <a:xfrm rot="10800000">
            <a:off x="4163698" y="3979019"/>
            <a:ext cx="814397" cy="149809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0" name="Google Shape;1491;p47"/>
          <p:cNvGrpSpPr/>
          <p:nvPr/>
        </p:nvGrpSpPr>
        <p:grpSpPr>
          <a:xfrm>
            <a:off x="4906902" y="2032966"/>
            <a:ext cx="1034850" cy="958465"/>
            <a:chOff x="1526620" y="3836696"/>
            <a:chExt cx="667200" cy="667200"/>
          </a:xfrm>
        </p:grpSpPr>
        <p:sp>
          <p:nvSpPr>
            <p:cNvPr id="131" name="Google Shape;1492;p47"/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32" name="Google Shape;1484;p47"/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5">
                      <a:lumMod val="75000"/>
                    </a:schemeClr>
                  </a:solidFill>
                  <a:latin typeface="Surafont Sanukchang" pitchFamily="2" charset="-34"/>
                  <a:ea typeface="Surafont Sanukchang" pitchFamily="2" charset="-34"/>
                  <a:cs typeface="Surafont Sanukchang" pitchFamily="2" charset="-34"/>
                </a:rPr>
                <a:t>10%</a:t>
              </a:r>
              <a:endParaRPr b="1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endParaRPr>
            </a:p>
          </p:txBody>
        </p:sp>
      </p:grpSp>
      <p:grpSp>
        <p:nvGrpSpPr>
          <p:cNvPr id="133" name="Google Shape;1493;p47"/>
          <p:cNvGrpSpPr/>
          <p:nvPr/>
        </p:nvGrpSpPr>
        <p:grpSpPr>
          <a:xfrm>
            <a:off x="4906902" y="3499784"/>
            <a:ext cx="1034850" cy="958465"/>
            <a:chOff x="1526620" y="3836696"/>
            <a:chExt cx="667200" cy="667200"/>
          </a:xfrm>
        </p:grpSpPr>
        <p:sp>
          <p:nvSpPr>
            <p:cNvPr id="134" name="Google Shape;1494;p47"/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35" name="Google Shape;1488;p47"/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5">
                      <a:lumMod val="75000"/>
                    </a:schemeClr>
                  </a:solidFill>
                  <a:latin typeface="Surafont Sanukchang" pitchFamily="2" charset="-34"/>
                  <a:ea typeface="Surafont Sanukchang" pitchFamily="2" charset="-34"/>
                  <a:cs typeface="Surafont Sanukchang" pitchFamily="2" charset="-34"/>
                </a:rPr>
                <a:t>60%</a:t>
              </a:r>
              <a:endParaRPr b="1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endParaRPr>
            </a:p>
          </p:txBody>
        </p:sp>
      </p:grpSp>
      <p:grpSp>
        <p:nvGrpSpPr>
          <p:cNvPr id="136" name="Google Shape;1495;p47"/>
          <p:cNvGrpSpPr/>
          <p:nvPr/>
        </p:nvGrpSpPr>
        <p:grpSpPr>
          <a:xfrm>
            <a:off x="4906902" y="4966601"/>
            <a:ext cx="1034850" cy="958465"/>
            <a:chOff x="1526620" y="3836696"/>
            <a:chExt cx="667200" cy="667200"/>
          </a:xfrm>
        </p:grpSpPr>
        <p:sp>
          <p:nvSpPr>
            <p:cNvPr id="137" name="Google Shape;1496;p47"/>
            <p:cNvSpPr/>
            <p:nvPr/>
          </p:nvSpPr>
          <p:spPr>
            <a:xfrm>
              <a:off x="1526620" y="3836696"/>
              <a:ext cx="667200" cy="6672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solidFill>
                  <a:schemeClr val="dk1"/>
                </a:solidFill>
              </a:endParaRPr>
            </a:p>
          </p:txBody>
        </p:sp>
        <p:sp>
          <p:nvSpPr>
            <p:cNvPr id="138" name="Google Shape;1486;p47"/>
            <p:cNvSpPr/>
            <p:nvPr/>
          </p:nvSpPr>
          <p:spPr>
            <a:xfrm>
              <a:off x="1572520" y="3882596"/>
              <a:ext cx="575400" cy="57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solidFill>
                    <a:schemeClr val="accent5">
                      <a:lumMod val="75000"/>
                    </a:schemeClr>
                  </a:solidFill>
                  <a:latin typeface="Surafont Sanukchang" pitchFamily="2" charset="-34"/>
                  <a:ea typeface="Surafont Sanukchang" pitchFamily="2" charset="-34"/>
                  <a:cs typeface="Surafont Sanukchang" pitchFamily="2" charset="-34"/>
                </a:rPr>
                <a:t>30%</a:t>
              </a:r>
              <a:endParaRPr b="1" dirty="0">
                <a:solidFill>
                  <a:schemeClr val="accent5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37070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1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2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1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3" dur="3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5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91" grpId="0" animBg="1"/>
          <p:bldP spid="90" grpId="0" animBg="1"/>
          <p:bldP spid="9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6" dur="3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91" grpId="0" animBg="1"/>
          <p:bldP spid="90" grpId="0" animBg="1"/>
          <p:bldP spid="90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สี่เหลี่ยมผืนผ้ามุมมน 115"/>
          <p:cNvSpPr/>
          <p:nvPr/>
        </p:nvSpPr>
        <p:spPr>
          <a:xfrm>
            <a:off x="1829174" y="3468916"/>
            <a:ext cx="2294767" cy="1628251"/>
          </a:xfrm>
          <a:prstGeom prst="roundRect">
            <a:avLst/>
          </a:prstGeom>
          <a:pattFill prst="wdDnDiag">
            <a:fgClr>
              <a:schemeClr val="accent4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ี่เหลี่ยมผืนผ้ามุมมน 29"/>
          <p:cNvSpPr/>
          <p:nvPr/>
        </p:nvSpPr>
        <p:spPr>
          <a:xfrm>
            <a:off x="1797316" y="3445777"/>
            <a:ext cx="2244422" cy="15597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3" name="Google Shape;1474;p47"/>
          <p:cNvSpPr txBox="1"/>
          <p:nvPr/>
        </p:nvSpPr>
        <p:spPr>
          <a:xfrm>
            <a:off x="2085808" y="3941035"/>
            <a:ext cx="1667439" cy="32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5">
                    <a:lumMod val="75000"/>
                  </a:schemeClr>
                </a:solidFill>
                <a:latin typeface="Amatic SC" pitchFamily="2" charset="0"/>
                <a:ea typeface="Playfair Display"/>
                <a:cs typeface="can_NongAor" pitchFamily="2" charset="0"/>
                <a:sym typeface="Playfair Display"/>
              </a:rPr>
              <a:t>content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Amatic SC" pitchFamily="2" charset="0"/>
              <a:ea typeface="Playfair Display"/>
              <a:cs typeface="can_NongAor" pitchFamily="2" charset="0"/>
              <a:sym typeface="Playfair Display"/>
            </a:endParaRPr>
          </a:p>
        </p:txBody>
      </p:sp>
      <p:sp>
        <p:nvSpPr>
          <p:cNvPr id="104" name="Google Shape;1475;p47"/>
          <p:cNvSpPr txBox="1"/>
          <p:nvPr/>
        </p:nvSpPr>
        <p:spPr>
          <a:xfrm>
            <a:off x="1927814" y="4289047"/>
            <a:ext cx="1983427" cy="7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400" dirty="0">
                <a:solidFill>
                  <a:schemeClr val="tx2"/>
                </a:solidFill>
                <a:latin typeface="Surafont Sanukchang" charset="-34"/>
                <a:ea typeface="Open Sans"/>
                <a:cs typeface="Surafont Sanukchang" charset="-34"/>
                <a:sym typeface="Open Sans"/>
              </a:rPr>
              <a:t>You can enter a subtitle here if you need it</a:t>
            </a: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 flipH="1">
            <a:off x="2919911" y="2489653"/>
            <a:ext cx="1" cy="479346"/>
          </a:xfrm>
          <a:prstGeom prst="lin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บล็อกส่วนโค้ง 2"/>
          <p:cNvSpPr/>
          <p:nvPr/>
        </p:nvSpPr>
        <p:spPr>
          <a:xfrm>
            <a:off x="1654513" y="876956"/>
            <a:ext cx="2530800" cy="1436143"/>
          </a:xfrm>
          <a:custGeom>
            <a:avLst/>
            <a:gdLst>
              <a:gd name="connsiteX0" fmla="*/ 0 w 2014839"/>
              <a:gd name="connsiteY0" fmla="*/ 1101918 h 2203836"/>
              <a:gd name="connsiteX1" fmla="*/ 1007420 w 2014839"/>
              <a:gd name="connsiteY1" fmla="*/ 0 h 2203836"/>
              <a:gd name="connsiteX2" fmla="*/ 2014840 w 2014839"/>
              <a:gd name="connsiteY2" fmla="*/ 1101918 h 2203836"/>
              <a:gd name="connsiteX3" fmla="*/ 1685292 w 2014839"/>
              <a:gd name="connsiteY3" fmla="*/ 1101918 h 2203836"/>
              <a:gd name="connsiteX4" fmla="*/ 1007420 w 2014839"/>
              <a:gd name="connsiteY4" fmla="*/ 329547 h 2203836"/>
              <a:gd name="connsiteX5" fmla="*/ 329548 w 2014839"/>
              <a:gd name="connsiteY5" fmla="*/ 1101918 h 2203836"/>
              <a:gd name="connsiteX6" fmla="*/ 0 w 2014839"/>
              <a:gd name="connsiteY6" fmla="*/ 1101918 h 2203836"/>
              <a:gd name="connsiteX0" fmla="*/ 8 w 2014848"/>
              <a:gd name="connsiteY0" fmla="*/ 1101918 h 1158206"/>
              <a:gd name="connsiteX1" fmla="*/ 1007428 w 2014848"/>
              <a:gd name="connsiteY1" fmla="*/ 0 h 1158206"/>
              <a:gd name="connsiteX2" fmla="*/ 2014848 w 2014848"/>
              <a:gd name="connsiteY2" fmla="*/ 1101918 h 1158206"/>
              <a:gd name="connsiteX3" fmla="*/ 1685300 w 2014848"/>
              <a:gd name="connsiteY3" fmla="*/ 1101918 h 1158206"/>
              <a:gd name="connsiteX4" fmla="*/ 1007428 w 2014848"/>
              <a:gd name="connsiteY4" fmla="*/ 329547 h 1158206"/>
              <a:gd name="connsiteX5" fmla="*/ 329556 w 2014848"/>
              <a:gd name="connsiteY5" fmla="*/ 1101918 h 1158206"/>
              <a:gd name="connsiteX6" fmla="*/ 8 w 2014848"/>
              <a:gd name="connsiteY6" fmla="*/ 1101918 h 1158206"/>
              <a:gd name="connsiteX0" fmla="*/ 6 w 2014846"/>
              <a:gd name="connsiteY0" fmla="*/ 1101918 h 1209604"/>
              <a:gd name="connsiteX1" fmla="*/ 1007426 w 2014846"/>
              <a:gd name="connsiteY1" fmla="*/ 0 h 1209604"/>
              <a:gd name="connsiteX2" fmla="*/ 2014846 w 2014846"/>
              <a:gd name="connsiteY2" fmla="*/ 1101918 h 1209604"/>
              <a:gd name="connsiteX3" fmla="*/ 1685298 w 2014846"/>
              <a:gd name="connsiteY3" fmla="*/ 1101918 h 1209604"/>
              <a:gd name="connsiteX4" fmla="*/ 1007426 w 2014846"/>
              <a:gd name="connsiteY4" fmla="*/ 329547 h 1209604"/>
              <a:gd name="connsiteX5" fmla="*/ 329554 w 2014846"/>
              <a:gd name="connsiteY5" fmla="*/ 1101918 h 1209604"/>
              <a:gd name="connsiteX6" fmla="*/ 6 w 2014846"/>
              <a:gd name="connsiteY6" fmla="*/ 1101918 h 1209604"/>
              <a:gd name="connsiteX0" fmla="*/ 6 w 2014846"/>
              <a:gd name="connsiteY0" fmla="*/ 1101918 h 1209604"/>
              <a:gd name="connsiteX1" fmla="*/ 1007426 w 2014846"/>
              <a:gd name="connsiteY1" fmla="*/ 0 h 1209604"/>
              <a:gd name="connsiteX2" fmla="*/ 2014846 w 2014846"/>
              <a:gd name="connsiteY2" fmla="*/ 1101918 h 1209604"/>
              <a:gd name="connsiteX3" fmla="*/ 1685298 w 2014846"/>
              <a:gd name="connsiteY3" fmla="*/ 1101918 h 1209604"/>
              <a:gd name="connsiteX4" fmla="*/ 1007426 w 2014846"/>
              <a:gd name="connsiteY4" fmla="*/ 329547 h 1209604"/>
              <a:gd name="connsiteX5" fmla="*/ 329554 w 2014846"/>
              <a:gd name="connsiteY5" fmla="*/ 1101918 h 1209604"/>
              <a:gd name="connsiteX6" fmla="*/ 6 w 2014846"/>
              <a:gd name="connsiteY6" fmla="*/ 1101918 h 1209604"/>
              <a:gd name="connsiteX0" fmla="*/ 6 w 2014846"/>
              <a:gd name="connsiteY0" fmla="*/ 1101918 h 1242504"/>
              <a:gd name="connsiteX1" fmla="*/ 1007426 w 2014846"/>
              <a:gd name="connsiteY1" fmla="*/ 0 h 1242504"/>
              <a:gd name="connsiteX2" fmla="*/ 2014846 w 2014846"/>
              <a:gd name="connsiteY2" fmla="*/ 1101918 h 1242504"/>
              <a:gd name="connsiteX3" fmla="*/ 1685298 w 2014846"/>
              <a:gd name="connsiteY3" fmla="*/ 1101918 h 1242504"/>
              <a:gd name="connsiteX4" fmla="*/ 1007426 w 2014846"/>
              <a:gd name="connsiteY4" fmla="*/ 329547 h 1242504"/>
              <a:gd name="connsiteX5" fmla="*/ 329554 w 2014846"/>
              <a:gd name="connsiteY5" fmla="*/ 1101918 h 1242504"/>
              <a:gd name="connsiteX6" fmla="*/ 6 w 2014846"/>
              <a:gd name="connsiteY6" fmla="*/ 1101918 h 1242504"/>
              <a:gd name="connsiteX0" fmla="*/ 0 w 2014840"/>
              <a:gd name="connsiteY0" fmla="*/ 1101918 h 1242504"/>
              <a:gd name="connsiteX1" fmla="*/ 1007420 w 2014840"/>
              <a:gd name="connsiteY1" fmla="*/ 0 h 1242504"/>
              <a:gd name="connsiteX2" fmla="*/ 2014840 w 2014840"/>
              <a:gd name="connsiteY2" fmla="*/ 1101918 h 1242504"/>
              <a:gd name="connsiteX3" fmla="*/ 1685292 w 2014840"/>
              <a:gd name="connsiteY3" fmla="*/ 1101918 h 1242504"/>
              <a:gd name="connsiteX4" fmla="*/ 1007420 w 2014840"/>
              <a:gd name="connsiteY4" fmla="*/ 329547 h 1242504"/>
              <a:gd name="connsiteX5" fmla="*/ 329548 w 2014840"/>
              <a:gd name="connsiteY5" fmla="*/ 1101918 h 1242504"/>
              <a:gd name="connsiteX6" fmla="*/ 0 w 2014840"/>
              <a:gd name="connsiteY6" fmla="*/ 1101918 h 1242504"/>
              <a:gd name="connsiteX0" fmla="*/ 0 w 2014840"/>
              <a:gd name="connsiteY0" fmla="*/ 1101918 h 1244403"/>
              <a:gd name="connsiteX1" fmla="*/ 1007420 w 2014840"/>
              <a:gd name="connsiteY1" fmla="*/ 0 h 1244403"/>
              <a:gd name="connsiteX2" fmla="*/ 2014840 w 2014840"/>
              <a:gd name="connsiteY2" fmla="*/ 1101918 h 1244403"/>
              <a:gd name="connsiteX3" fmla="*/ 1685292 w 2014840"/>
              <a:gd name="connsiteY3" fmla="*/ 1101918 h 1244403"/>
              <a:gd name="connsiteX4" fmla="*/ 1007420 w 2014840"/>
              <a:gd name="connsiteY4" fmla="*/ 329547 h 1244403"/>
              <a:gd name="connsiteX5" fmla="*/ 329548 w 2014840"/>
              <a:gd name="connsiteY5" fmla="*/ 1101918 h 1244403"/>
              <a:gd name="connsiteX6" fmla="*/ 0 w 2014840"/>
              <a:gd name="connsiteY6" fmla="*/ 1101918 h 1244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840" h="1244403">
                <a:moveTo>
                  <a:pt x="0" y="1101918"/>
                </a:moveTo>
                <a:cubicBezTo>
                  <a:pt x="0" y="493345"/>
                  <a:pt x="451037" y="0"/>
                  <a:pt x="1007420" y="0"/>
                </a:cubicBezTo>
                <a:cubicBezTo>
                  <a:pt x="1563803" y="0"/>
                  <a:pt x="2014840" y="493345"/>
                  <a:pt x="2014840" y="1101918"/>
                </a:cubicBezTo>
                <a:cubicBezTo>
                  <a:pt x="2011376" y="1291890"/>
                  <a:pt x="1683690" y="1286825"/>
                  <a:pt x="1685292" y="1101918"/>
                </a:cubicBezTo>
                <a:cubicBezTo>
                  <a:pt x="1685292" y="675349"/>
                  <a:pt x="1381798" y="329547"/>
                  <a:pt x="1007420" y="329547"/>
                </a:cubicBezTo>
                <a:cubicBezTo>
                  <a:pt x="633042" y="329547"/>
                  <a:pt x="329548" y="675349"/>
                  <a:pt x="329548" y="1101918"/>
                </a:cubicBezTo>
                <a:cubicBezTo>
                  <a:pt x="328617" y="1294423"/>
                  <a:pt x="931" y="1289357"/>
                  <a:pt x="0" y="110191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2436927" y="1536095"/>
            <a:ext cx="965969" cy="95355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วงรี 72"/>
          <p:cNvSpPr/>
          <p:nvPr/>
        </p:nvSpPr>
        <p:spPr>
          <a:xfrm>
            <a:off x="2436927" y="2968998"/>
            <a:ext cx="965969" cy="95355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/>
                </a:solidFill>
                <a:latin typeface="Surafont Sanukchang" charset="-34"/>
                <a:cs typeface="Surafont Sanukchang" charset="-34"/>
              </a:rPr>
              <a:t>10%</a:t>
            </a:r>
          </a:p>
        </p:txBody>
      </p:sp>
      <p:grpSp>
        <p:nvGrpSpPr>
          <p:cNvPr id="117" name="Google Shape;10000;p142"/>
          <p:cNvGrpSpPr/>
          <p:nvPr/>
        </p:nvGrpSpPr>
        <p:grpSpPr>
          <a:xfrm>
            <a:off x="2635598" y="1781203"/>
            <a:ext cx="594000" cy="543600"/>
            <a:chOff x="2523000" y="1954875"/>
            <a:chExt cx="262325" cy="295000"/>
          </a:xfrm>
          <a:solidFill>
            <a:srgbClr val="FFFFFF"/>
          </a:solidFill>
        </p:grpSpPr>
        <p:sp>
          <p:nvSpPr>
            <p:cNvPr id="118" name="Google Shape;10001;p142"/>
            <p:cNvSpPr/>
            <p:nvPr/>
          </p:nvSpPr>
          <p:spPr>
            <a:xfrm>
              <a:off x="2523000" y="1954875"/>
              <a:ext cx="262325" cy="295000"/>
            </a:xfrm>
            <a:custGeom>
              <a:avLst/>
              <a:gdLst/>
              <a:ahLst/>
              <a:cxnLst/>
              <a:rect l="l" t="t" r="r" b="b"/>
              <a:pathLst>
                <a:path w="10493" h="11800" extrusionOk="0">
                  <a:moveTo>
                    <a:pt x="5294" y="709"/>
                  </a:moveTo>
                  <a:cubicBezTo>
                    <a:pt x="6350" y="1316"/>
                    <a:pt x="7422" y="1602"/>
                    <a:pt x="8487" y="1602"/>
                  </a:cubicBezTo>
                  <a:cubicBezTo>
                    <a:pt x="8915" y="1602"/>
                    <a:pt x="9343" y="1556"/>
                    <a:pt x="9767" y="1465"/>
                  </a:cubicBezTo>
                  <a:lnTo>
                    <a:pt x="9767" y="5026"/>
                  </a:lnTo>
                  <a:cubicBezTo>
                    <a:pt x="9767" y="7798"/>
                    <a:pt x="7940" y="10287"/>
                    <a:pt x="5294" y="11137"/>
                  </a:cubicBezTo>
                  <a:cubicBezTo>
                    <a:pt x="2647" y="10350"/>
                    <a:pt x="789" y="7798"/>
                    <a:pt x="789" y="5026"/>
                  </a:cubicBezTo>
                  <a:lnTo>
                    <a:pt x="789" y="1465"/>
                  </a:lnTo>
                  <a:cubicBezTo>
                    <a:pt x="1222" y="1556"/>
                    <a:pt x="1654" y="1602"/>
                    <a:pt x="2084" y="1602"/>
                  </a:cubicBezTo>
                  <a:cubicBezTo>
                    <a:pt x="3153" y="1602"/>
                    <a:pt x="4215" y="1316"/>
                    <a:pt x="5294" y="709"/>
                  </a:cubicBezTo>
                  <a:close/>
                  <a:moveTo>
                    <a:pt x="5266" y="0"/>
                  </a:moveTo>
                  <a:cubicBezTo>
                    <a:pt x="5207" y="0"/>
                    <a:pt x="5152" y="16"/>
                    <a:pt x="5105" y="48"/>
                  </a:cubicBezTo>
                  <a:cubicBezTo>
                    <a:pt x="4065" y="646"/>
                    <a:pt x="3057" y="930"/>
                    <a:pt x="2017" y="930"/>
                  </a:cubicBezTo>
                  <a:cubicBezTo>
                    <a:pt x="1513" y="930"/>
                    <a:pt x="1009" y="835"/>
                    <a:pt x="473" y="678"/>
                  </a:cubicBezTo>
                  <a:cubicBezTo>
                    <a:pt x="440" y="669"/>
                    <a:pt x="408" y="665"/>
                    <a:pt x="378" y="665"/>
                  </a:cubicBezTo>
                  <a:cubicBezTo>
                    <a:pt x="297" y="665"/>
                    <a:pt x="228" y="695"/>
                    <a:pt x="158" y="741"/>
                  </a:cubicBezTo>
                  <a:cubicBezTo>
                    <a:pt x="95" y="804"/>
                    <a:pt x="1" y="898"/>
                    <a:pt x="1" y="993"/>
                  </a:cubicBezTo>
                  <a:lnTo>
                    <a:pt x="1" y="4994"/>
                  </a:lnTo>
                  <a:cubicBezTo>
                    <a:pt x="127" y="8176"/>
                    <a:pt x="2206" y="10917"/>
                    <a:pt x="5199" y="11799"/>
                  </a:cubicBezTo>
                  <a:lnTo>
                    <a:pt x="5357" y="11799"/>
                  </a:lnTo>
                  <a:cubicBezTo>
                    <a:pt x="8350" y="10917"/>
                    <a:pt x="10492" y="8176"/>
                    <a:pt x="10492" y="5026"/>
                  </a:cubicBezTo>
                  <a:lnTo>
                    <a:pt x="10492" y="1056"/>
                  </a:lnTo>
                  <a:cubicBezTo>
                    <a:pt x="10492" y="930"/>
                    <a:pt x="10429" y="835"/>
                    <a:pt x="10335" y="772"/>
                  </a:cubicBezTo>
                  <a:cubicBezTo>
                    <a:pt x="10282" y="720"/>
                    <a:pt x="10230" y="697"/>
                    <a:pt x="10173" y="697"/>
                  </a:cubicBezTo>
                  <a:cubicBezTo>
                    <a:pt x="10126" y="697"/>
                    <a:pt x="10076" y="713"/>
                    <a:pt x="10019" y="741"/>
                  </a:cubicBezTo>
                  <a:cubicBezTo>
                    <a:pt x="9509" y="876"/>
                    <a:pt x="9006" y="946"/>
                    <a:pt x="8504" y="946"/>
                  </a:cubicBezTo>
                  <a:cubicBezTo>
                    <a:pt x="7490" y="946"/>
                    <a:pt x="6485" y="659"/>
                    <a:pt x="5451" y="48"/>
                  </a:cubicBezTo>
                  <a:cubicBezTo>
                    <a:pt x="5388" y="16"/>
                    <a:pt x="5325" y="0"/>
                    <a:pt x="52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0002;p142"/>
            <p:cNvSpPr/>
            <p:nvPr/>
          </p:nvSpPr>
          <p:spPr>
            <a:xfrm>
              <a:off x="2595475" y="2024575"/>
              <a:ext cx="122100" cy="138650"/>
            </a:xfrm>
            <a:custGeom>
              <a:avLst/>
              <a:gdLst/>
              <a:ahLst/>
              <a:cxnLst/>
              <a:rect l="l" t="t" r="r" b="b"/>
              <a:pathLst>
                <a:path w="4884" h="5546" extrusionOk="0">
                  <a:moveTo>
                    <a:pt x="2426" y="694"/>
                  </a:moveTo>
                  <a:cubicBezTo>
                    <a:pt x="2836" y="694"/>
                    <a:pt x="3151" y="1009"/>
                    <a:pt x="3151" y="1418"/>
                  </a:cubicBezTo>
                  <a:cubicBezTo>
                    <a:pt x="3151" y="1796"/>
                    <a:pt x="2836" y="2111"/>
                    <a:pt x="2426" y="2111"/>
                  </a:cubicBezTo>
                  <a:cubicBezTo>
                    <a:pt x="2048" y="2111"/>
                    <a:pt x="1733" y="1796"/>
                    <a:pt x="1733" y="1418"/>
                  </a:cubicBezTo>
                  <a:cubicBezTo>
                    <a:pt x="1733" y="1009"/>
                    <a:pt x="2048" y="694"/>
                    <a:pt x="2426" y="694"/>
                  </a:cubicBezTo>
                  <a:close/>
                  <a:moveTo>
                    <a:pt x="2426" y="2742"/>
                  </a:moveTo>
                  <a:cubicBezTo>
                    <a:pt x="3371" y="2742"/>
                    <a:pt x="4159" y="3529"/>
                    <a:pt x="4159" y="4474"/>
                  </a:cubicBezTo>
                  <a:lnTo>
                    <a:pt x="4159" y="4821"/>
                  </a:lnTo>
                  <a:lnTo>
                    <a:pt x="693" y="4821"/>
                  </a:lnTo>
                  <a:lnTo>
                    <a:pt x="693" y="4474"/>
                  </a:lnTo>
                  <a:cubicBezTo>
                    <a:pt x="693" y="3529"/>
                    <a:pt x="1481" y="2742"/>
                    <a:pt x="2426" y="2742"/>
                  </a:cubicBezTo>
                  <a:close/>
                  <a:moveTo>
                    <a:pt x="2458" y="1"/>
                  </a:moveTo>
                  <a:cubicBezTo>
                    <a:pt x="1733" y="1"/>
                    <a:pt x="1103" y="599"/>
                    <a:pt x="1103" y="1355"/>
                  </a:cubicBezTo>
                  <a:cubicBezTo>
                    <a:pt x="1103" y="1733"/>
                    <a:pt x="1198" y="2048"/>
                    <a:pt x="1450" y="2269"/>
                  </a:cubicBezTo>
                  <a:cubicBezTo>
                    <a:pt x="630" y="2647"/>
                    <a:pt x="63" y="3498"/>
                    <a:pt x="63" y="4474"/>
                  </a:cubicBezTo>
                  <a:lnTo>
                    <a:pt x="63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4506" y="5546"/>
                  </a:lnTo>
                  <a:cubicBezTo>
                    <a:pt x="4726" y="5546"/>
                    <a:pt x="4884" y="5388"/>
                    <a:pt x="4884" y="5199"/>
                  </a:cubicBezTo>
                  <a:lnTo>
                    <a:pt x="4884" y="4474"/>
                  </a:lnTo>
                  <a:cubicBezTo>
                    <a:pt x="4884" y="3498"/>
                    <a:pt x="4317" y="2647"/>
                    <a:pt x="3497" y="2269"/>
                  </a:cubicBezTo>
                  <a:cubicBezTo>
                    <a:pt x="3718" y="2048"/>
                    <a:pt x="3844" y="1702"/>
                    <a:pt x="3844" y="1355"/>
                  </a:cubicBezTo>
                  <a:cubicBezTo>
                    <a:pt x="3844" y="599"/>
                    <a:pt x="3214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สี่เหลี่ยมผืนผ้ามุมมน 127"/>
          <p:cNvSpPr/>
          <p:nvPr/>
        </p:nvSpPr>
        <p:spPr>
          <a:xfrm>
            <a:off x="8192071" y="5023176"/>
            <a:ext cx="2294767" cy="1628251"/>
          </a:xfrm>
          <a:prstGeom prst="roundRect">
            <a:avLst/>
          </a:prstGeom>
          <a:pattFill prst="wd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7" name="สี่เหลี่ยมผืนผ้ามุมมน 126"/>
          <p:cNvSpPr/>
          <p:nvPr/>
        </p:nvSpPr>
        <p:spPr>
          <a:xfrm>
            <a:off x="5002226" y="4267769"/>
            <a:ext cx="2294767" cy="1628251"/>
          </a:xfrm>
          <a:prstGeom prst="roundRect">
            <a:avLst/>
          </a:pr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2" name="สี่เหลี่ยมผืนผ้ามุมมน 111"/>
          <p:cNvSpPr/>
          <p:nvPr/>
        </p:nvSpPr>
        <p:spPr>
          <a:xfrm>
            <a:off x="8148030" y="5019243"/>
            <a:ext cx="2244422" cy="155972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4" name="Google Shape;1474;p47"/>
          <p:cNvSpPr txBox="1"/>
          <p:nvPr/>
        </p:nvSpPr>
        <p:spPr>
          <a:xfrm>
            <a:off x="8436522" y="5514501"/>
            <a:ext cx="1667439" cy="32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5">
                    <a:lumMod val="75000"/>
                  </a:schemeClr>
                </a:solidFill>
                <a:latin typeface="Amatic SC" pitchFamily="2" charset="0"/>
                <a:ea typeface="Playfair Display"/>
                <a:cs typeface="can_NongAor" pitchFamily="2" charset="0"/>
                <a:sym typeface="Playfair Display"/>
              </a:rPr>
              <a:t>content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Amatic SC" pitchFamily="2" charset="0"/>
              <a:ea typeface="Playfair Display"/>
              <a:cs typeface="can_NongAor" pitchFamily="2" charset="0"/>
              <a:sym typeface="Playfair Display"/>
            </a:endParaRPr>
          </a:p>
        </p:txBody>
      </p:sp>
      <p:sp>
        <p:nvSpPr>
          <p:cNvPr id="115" name="Google Shape;1475;p47"/>
          <p:cNvSpPr txBox="1"/>
          <p:nvPr/>
        </p:nvSpPr>
        <p:spPr>
          <a:xfrm>
            <a:off x="8278528" y="5862513"/>
            <a:ext cx="1983427" cy="7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400" dirty="0">
                <a:solidFill>
                  <a:schemeClr val="tx2"/>
                </a:solidFill>
                <a:latin typeface="Surafont Sanukchang" charset="-34"/>
                <a:ea typeface="Open Sans"/>
                <a:cs typeface="Surafont Sanukchang" charset="-34"/>
                <a:sym typeface="Open Sans"/>
              </a:rPr>
              <a:t>You can enter a subtitle here if you need it</a:t>
            </a:r>
          </a:p>
        </p:txBody>
      </p:sp>
      <p:sp>
        <p:nvSpPr>
          <p:cNvPr id="105" name="สี่เหลี่ยมผืนผ้ามุมมน 104"/>
          <p:cNvSpPr/>
          <p:nvPr/>
        </p:nvSpPr>
        <p:spPr>
          <a:xfrm>
            <a:off x="4971556" y="4263836"/>
            <a:ext cx="2244422" cy="15597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0" name="Google Shape;1474;p47"/>
          <p:cNvSpPr txBox="1"/>
          <p:nvPr/>
        </p:nvSpPr>
        <p:spPr>
          <a:xfrm>
            <a:off x="5260048" y="4759094"/>
            <a:ext cx="1667439" cy="322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matic SC" pitchFamily="2" charset="0"/>
                <a:ea typeface="Playfair Display"/>
                <a:cs typeface="can_NongAor" pitchFamily="2" charset="0"/>
                <a:sym typeface="Playfair Display"/>
              </a:rPr>
              <a:t>content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Amatic SC" pitchFamily="2" charset="0"/>
              <a:ea typeface="Playfair Display"/>
              <a:cs typeface="can_NongAor" pitchFamily="2" charset="0"/>
              <a:sym typeface="Playfair Display"/>
            </a:endParaRPr>
          </a:p>
        </p:txBody>
      </p:sp>
      <p:sp>
        <p:nvSpPr>
          <p:cNvPr id="111" name="Google Shape;1475;p47"/>
          <p:cNvSpPr txBox="1"/>
          <p:nvPr/>
        </p:nvSpPr>
        <p:spPr>
          <a:xfrm>
            <a:off x="5102054" y="5107106"/>
            <a:ext cx="1983427" cy="7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400" dirty="0">
                <a:solidFill>
                  <a:schemeClr val="tx2"/>
                </a:solidFill>
                <a:latin typeface="Surafont Sanukchang" charset="-34"/>
                <a:ea typeface="Open Sans"/>
                <a:cs typeface="Surafont Sanukchang" charset="-34"/>
                <a:sym typeface="Open Sans"/>
              </a:rPr>
              <a:t>You can enter a subtitle here if you need it</a:t>
            </a:r>
          </a:p>
        </p:txBody>
      </p:sp>
      <p:sp>
        <p:nvSpPr>
          <p:cNvPr id="13" name="Rectangle 12"/>
          <p:cNvSpPr/>
          <p:nvPr/>
        </p:nvSpPr>
        <p:spPr>
          <a:xfrm rot="15092002">
            <a:off x="-1139873" y="-1967182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2344052">
            <a:off x="181841" y="-907700"/>
            <a:ext cx="1106529" cy="518867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Oval 14"/>
          <p:cNvSpPr/>
          <p:nvPr/>
        </p:nvSpPr>
        <p:spPr>
          <a:xfrm rot="4292002" flipH="1">
            <a:off x="411432" y="5410514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8999265" flipH="1">
            <a:off x="-2309947" y="4398355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0588991">
            <a:off x="11150800" y="-85380"/>
            <a:ext cx="762635" cy="6926061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1" name="Freeform 17"/>
          <p:cNvSpPr/>
          <p:nvPr/>
        </p:nvSpPr>
        <p:spPr>
          <a:xfrm rot="10800000" flipH="1">
            <a:off x="11150800" y="-20064"/>
            <a:ext cx="915036" cy="6926061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0" name="Rectangle 13"/>
          <p:cNvSpPr/>
          <p:nvPr/>
        </p:nvSpPr>
        <p:spPr>
          <a:xfrm rot="8999265" flipH="1">
            <a:off x="-2157548" y="4591420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noFill/>
          <a:ln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2" name="Group 85"/>
          <p:cNvGrpSpPr/>
          <p:nvPr/>
        </p:nvGrpSpPr>
        <p:grpSpPr>
          <a:xfrm>
            <a:off x="11281265" y="2156122"/>
            <a:ext cx="793664" cy="719619"/>
            <a:chOff x="11046527" y="3044373"/>
            <a:chExt cx="793664" cy="719619"/>
          </a:xfrm>
        </p:grpSpPr>
        <p:sp>
          <p:nvSpPr>
            <p:cNvPr id="94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6" name="Group 84"/>
          <p:cNvGrpSpPr/>
          <p:nvPr/>
        </p:nvGrpSpPr>
        <p:grpSpPr>
          <a:xfrm>
            <a:off x="11213882" y="1258353"/>
            <a:ext cx="763208" cy="719517"/>
            <a:chOff x="10979144" y="2146604"/>
            <a:chExt cx="763208" cy="719517"/>
          </a:xfrm>
        </p:grpSpPr>
        <p:sp>
          <p:nvSpPr>
            <p:cNvPr id="97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8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9" name="Group 83"/>
          <p:cNvGrpSpPr/>
          <p:nvPr/>
        </p:nvGrpSpPr>
        <p:grpSpPr>
          <a:xfrm>
            <a:off x="11264934" y="403106"/>
            <a:ext cx="789755" cy="735291"/>
            <a:chOff x="11030196" y="1291357"/>
            <a:chExt cx="789755" cy="735291"/>
          </a:xfrm>
        </p:grpSpPr>
        <p:sp>
          <p:nvSpPr>
            <p:cNvPr id="10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1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5" name="บล็อกส่วนโค้ง 34"/>
          <p:cNvSpPr/>
          <p:nvPr/>
        </p:nvSpPr>
        <p:spPr>
          <a:xfrm>
            <a:off x="1653741" y="1861279"/>
            <a:ext cx="430379" cy="456250"/>
          </a:xfrm>
          <a:custGeom>
            <a:avLst/>
            <a:gdLst>
              <a:gd name="connsiteX0" fmla="*/ 8 w 2014840"/>
              <a:gd name="connsiteY0" fmla="*/ 1117245 h 2225857"/>
              <a:gd name="connsiteX1" fmla="*/ 27882 w 2014840"/>
              <a:gd name="connsiteY1" fmla="*/ 852905 h 2225857"/>
              <a:gd name="connsiteX2" fmla="*/ 342637 w 2014840"/>
              <a:gd name="connsiteY2" fmla="*/ 936458 h 2225857"/>
              <a:gd name="connsiteX3" fmla="*/ 325300 w 2014840"/>
              <a:gd name="connsiteY3" fmla="*/ 1115851 h 2225857"/>
              <a:gd name="connsiteX4" fmla="*/ 8 w 2014840"/>
              <a:gd name="connsiteY4" fmla="*/ 1117245 h 2225857"/>
              <a:gd name="connsiteX0" fmla="*/ 8 w 342637"/>
              <a:gd name="connsiteY0" fmla="*/ 264340 h 344770"/>
              <a:gd name="connsiteX1" fmla="*/ 27882 w 342637"/>
              <a:gd name="connsiteY1" fmla="*/ 0 h 344770"/>
              <a:gd name="connsiteX2" fmla="*/ 342637 w 342637"/>
              <a:gd name="connsiteY2" fmla="*/ 83553 h 344770"/>
              <a:gd name="connsiteX3" fmla="*/ 325300 w 342637"/>
              <a:gd name="connsiteY3" fmla="*/ 262946 h 344770"/>
              <a:gd name="connsiteX4" fmla="*/ 8 w 342637"/>
              <a:gd name="connsiteY4" fmla="*/ 264340 h 344770"/>
              <a:gd name="connsiteX0" fmla="*/ 8 w 342637"/>
              <a:gd name="connsiteY0" fmla="*/ 264340 h 395336"/>
              <a:gd name="connsiteX1" fmla="*/ 27882 w 342637"/>
              <a:gd name="connsiteY1" fmla="*/ 0 h 395336"/>
              <a:gd name="connsiteX2" fmla="*/ 342637 w 342637"/>
              <a:gd name="connsiteY2" fmla="*/ 83553 h 395336"/>
              <a:gd name="connsiteX3" fmla="*/ 325300 w 342637"/>
              <a:gd name="connsiteY3" fmla="*/ 262946 h 395336"/>
              <a:gd name="connsiteX4" fmla="*/ 8 w 342637"/>
              <a:gd name="connsiteY4" fmla="*/ 264340 h 395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37" h="395336">
                <a:moveTo>
                  <a:pt x="8" y="264340"/>
                </a:moveTo>
                <a:cubicBezTo>
                  <a:pt x="-305" y="175312"/>
                  <a:pt x="9054" y="86564"/>
                  <a:pt x="27882" y="0"/>
                </a:cubicBezTo>
                <a:lnTo>
                  <a:pt x="342637" y="83553"/>
                </a:lnTo>
                <a:cubicBezTo>
                  <a:pt x="330923" y="142386"/>
                  <a:pt x="325106" y="202579"/>
                  <a:pt x="325300" y="262946"/>
                </a:cubicBezTo>
                <a:cubicBezTo>
                  <a:pt x="312210" y="432423"/>
                  <a:pt x="17432" y="445888"/>
                  <a:pt x="8" y="26434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cxnSp>
        <p:nvCxnSpPr>
          <p:cNvPr id="109" name="ตัวเชื่อมต่อตรง 108"/>
          <p:cNvCxnSpPr/>
          <p:nvPr/>
        </p:nvCxnSpPr>
        <p:spPr>
          <a:xfrm flipH="1">
            <a:off x="9272856" y="4049374"/>
            <a:ext cx="1" cy="479346"/>
          </a:xfrm>
          <a:prstGeom prst="line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บล็อกส่วนโค้ง 2"/>
          <p:cNvSpPr/>
          <p:nvPr/>
        </p:nvSpPr>
        <p:spPr>
          <a:xfrm>
            <a:off x="8007457" y="2436677"/>
            <a:ext cx="2530803" cy="1438310"/>
          </a:xfrm>
          <a:custGeom>
            <a:avLst/>
            <a:gdLst>
              <a:gd name="connsiteX0" fmla="*/ 0 w 2014839"/>
              <a:gd name="connsiteY0" fmla="*/ 1101918 h 2203836"/>
              <a:gd name="connsiteX1" fmla="*/ 1007420 w 2014839"/>
              <a:gd name="connsiteY1" fmla="*/ 0 h 2203836"/>
              <a:gd name="connsiteX2" fmla="*/ 2014840 w 2014839"/>
              <a:gd name="connsiteY2" fmla="*/ 1101918 h 2203836"/>
              <a:gd name="connsiteX3" fmla="*/ 1685292 w 2014839"/>
              <a:gd name="connsiteY3" fmla="*/ 1101918 h 2203836"/>
              <a:gd name="connsiteX4" fmla="*/ 1007420 w 2014839"/>
              <a:gd name="connsiteY4" fmla="*/ 329547 h 2203836"/>
              <a:gd name="connsiteX5" fmla="*/ 329548 w 2014839"/>
              <a:gd name="connsiteY5" fmla="*/ 1101918 h 2203836"/>
              <a:gd name="connsiteX6" fmla="*/ 0 w 2014839"/>
              <a:gd name="connsiteY6" fmla="*/ 1101918 h 2203836"/>
              <a:gd name="connsiteX0" fmla="*/ 8 w 2014848"/>
              <a:gd name="connsiteY0" fmla="*/ 1101918 h 1158206"/>
              <a:gd name="connsiteX1" fmla="*/ 1007428 w 2014848"/>
              <a:gd name="connsiteY1" fmla="*/ 0 h 1158206"/>
              <a:gd name="connsiteX2" fmla="*/ 2014848 w 2014848"/>
              <a:gd name="connsiteY2" fmla="*/ 1101918 h 1158206"/>
              <a:gd name="connsiteX3" fmla="*/ 1685300 w 2014848"/>
              <a:gd name="connsiteY3" fmla="*/ 1101918 h 1158206"/>
              <a:gd name="connsiteX4" fmla="*/ 1007428 w 2014848"/>
              <a:gd name="connsiteY4" fmla="*/ 329547 h 1158206"/>
              <a:gd name="connsiteX5" fmla="*/ 329556 w 2014848"/>
              <a:gd name="connsiteY5" fmla="*/ 1101918 h 1158206"/>
              <a:gd name="connsiteX6" fmla="*/ 8 w 2014848"/>
              <a:gd name="connsiteY6" fmla="*/ 1101918 h 1158206"/>
              <a:gd name="connsiteX0" fmla="*/ 6 w 2014846"/>
              <a:gd name="connsiteY0" fmla="*/ 1101918 h 1209604"/>
              <a:gd name="connsiteX1" fmla="*/ 1007426 w 2014846"/>
              <a:gd name="connsiteY1" fmla="*/ 0 h 1209604"/>
              <a:gd name="connsiteX2" fmla="*/ 2014846 w 2014846"/>
              <a:gd name="connsiteY2" fmla="*/ 1101918 h 1209604"/>
              <a:gd name="connsiteX3" fmla="*/ 1685298 w 2014846"/>
              <a:gd name="connsiteY3" fmla="*/ 1101918 h 1209604"/>
              <a:gd name="connsiteX4" fmla="*/ 1007426 w 2014846"/>
              <a:gd name="connsiteY4" fmla="*/ 329547 h 1209604"/>
              <a:gd name="connsiteX5" fmla="*/ 329554 w 2014846"/>
              <a:gd name="connsiteY5" fmla="*/ 1101918 h 1209604"/>
              <a:gd name="connsiteX6" fmla="*/ 6 w 2014846"/>
              <a:gd name="connsiteY6" fmla="*/ 1101918 h 1209604"/>
              <a:gd name="connsiteX0" fmla="*/ 6 w 2014846"/>
              <a:gd name="connsiteY0" fmla="*/ 1101918 h 1209604"/>
              <a:gd name="connsiteX1" fmla="*/ 1007426 w 2014846"/>
              <a:gd name="connsiteY1" fmla="*/ 0 h 1209604"/>
              <a:gd name="connsiteX2" fmla="*/ 2014846 w 2014846"/>
              <a:gd name="connsiteY2" fmla="*/ 1101918 h 1209604"/>
              <a:gd name="connsiteX3" fmla="*/ 1685298 w 2014846"/>
              <a:gd name="connsiteY3" fmla="*/ 1101918 h 1209604"/>
              <a:gd name="connsiteX4" fmla="*/ 1007426 w 2014846"/>
              <a:gd name="connsiteY4" fmla="*/ 329547 h 1209604"/>
              <a:gd name="connsiteX5" fmla="*/ 329554 w 2014846"/>
              <a:gd name="connsiteY5" fmla="*/ 1101918 h 1209604"/>
              <a:gd name="connsiteX6" fmla="*/ 6 w 2014846"/>
              <a:gd name="connsiteY6" fmla="*/ 1101918 h 1209604"/>
              <a:gd name="connsiteX0" fmla="*/ 6 w 2014846"/>
              <a:gd name="connsiteY0" fmla="*/ 1101918 h 1242504"/>
              <a:gd name="connsiteX1" fmla="*/ 1007426 w 2014846"/>
              <a:gd name="connsiteY1" fmla="*/ 0 h 1242504"/>
              <a:gd name="connsiteX2" fmla="*/ 2014846 w 2014846"/>
              <a:gd name="connsiteY2" fmla="*/ 1101918 h 1242504"/>
              <a:gd name="connsiteX3" fmla="*/ 1685298 w 2014846"/>
              <a:gd name="connsiteY3" fmla="*/ 1101918 h 1242504"/>
              <a:gd name="connsiteX4" fmla="*/ 1007426 w 2014846"/>
              <a:gd name="connsiteY4" fmla="*/ 329547 h 1242504"/>
              <a:gd name="connsiteX5" fmla="*/ 329554 w 2014846"/>
              <a:gd name="connsiteY5" fmla="*/ 1101918 h 1242504"/>
              <a:gd name="connsiteX6" fmla="*/ 6 w 2014846"/>
              <a:gd name="connsiteY6" fmla="*/ 1101918 h 1242504"/>
              <a:gd name="connsiteX0" fmla="*/ 0 w 2014840"/>
              <a:gd name="connsiteY0" fmla="*/ 1101918 h 1242504"/>
              <a:gd name="connsiteX1" fmla="*/ 1007420 w 2014840"/>
              <a:gd name="connsiteY1" fmla="*/ 0 h 1242504"/>
              <a:gd name="connsiteX2" fmla="*/ 2014840 w 2014840"/>
              <a:gd name="connsiteY2" fmla="*/ 1101918 h 1242504"/>
              <a:gd name="connsiteX3" fmla="*/ 1685292 w 2014840"/>
              <a:gd name="connsiteY3" fmla="*/ 1101918 h 1242504"/>
              <a:gd name="connsiteX4" fmla="*/ 1007420 w 2014840"/>
              <a:gd name="connsiteY4" fmla="*/ 329547 h 1242504"/>
              <a:gd name="connsiteX5" fmla="*/ 329548 w 2014840"/>
              <a:gd name="connsiteY5" fmla="*/ 1101918 h 1242504"/>
              <a:gd name="connsiteX6" fmla="*/ 0 w 2014840"/>
              <a:gd name="connsiteY6" fmla="*/ 1101918 h 1242504"/>
              <a:gd name="connsiteX0" fmla="*/ 0 w 2014840"/>
              <a:gd name="connsiteY0" fmla="*/ 1101918 h 1244403"/>
              <a:gd name="connsiteX1" fmla="*/ 1007420 w 2014840"/>
              <a:gd name="connsiteY1" fmla="*/ 0 h 1244403"/>
              <a:gd name="connsiteX2" fmla="*/ 2014840 w 2014840"/>
              <a:gd name="connsiteY2" fmla="*/ 1101918 h 1244403"/>
              <a:gd name="connsiteX3" fmla="*/ 1685292 w 2014840"/>
              <a:gd name="connsiteY3" fmla="*/ 1101918 h 1244403"/>
              <a:gd name="connsiteX4" fmla="*/ 1007420 w 2014840"/>
              <a:gd name="connsiteY4" fmla="*/ 329547 h 1244403"/>
              <a:gd name="connsiteX5" fmla="*/ 329548 w 2014840"/>
              <a:gd name="connsiteY5" fmla="*/ 1101918 h 1244403"/>
              <a:gd name="connsiteX6" fmla="*/ 0 w 2014840"/>
              <a:gd name="connsiteY6" fmla="*/ 1101918 h 1244403"/>
              <a:gd name="connsiteX0" fmla="*/ 0 w 2014840"/>
              <a:gd name="connsiteY0" fmla="*/ 1101918 h 1246281"/>
              <a:gd name="connsiteX1" fmla="*/ 1007420 w 2014840"/>
              <a:gd name="connsiteY1" fmla="*/ 0 h 1246281"/>
              <a:gd name="connsiteX2" fmla="*/ 2014840 w 2014840"/>
              <a:gd name="connsiteY2" fmla="*/ 1101918 h 1246281"/>
              <a:gd name="connsiteX3" fmla="*/ 1685292 w 2014840"/>
              <a:gd name="connsiteY3" fmla="*/ 1101918 h 1246281"/>
              <a:gd name="connsiteX4" fmla="*/ 1007420 w 2014840"/>
              <a:gd name="connsiteY4" fmla="*/ 329547 h 1246281"/>
              <a:gd name="connsiteX5" fmla="*/ 329548 w 2014840"/>
              <a:gd name="connsiteY5" fmla="*/ 1101918 h 1246281"/>
              <a:gd name="connsiteX6" fmla="*/ 0 w 2014840"/>
              <a:gd name="connsiteY6" fmla="*/ 1101918 h 124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840" h="1246281">
                <a:moveTo>
                  <a:pt x="0" y="1101918"/>
                </a:moveTo>
                <a:cubicBezTo>
                  <a:pt x="0" y="493345"/>
                  <a:pt x="451037" y="0"/>
                  <a:pt x="1007420" y="0"/>
                </a:cubicBezTo>
                <a:cubicBezTo>
                  <a:pt x="1563803" y="0"/>
                  <a:pt x="2014840" y="493345"/>
                  <a:pt x="2014840" y="1101918"/>
                </a:cubicBezTo>
                <a:cubicBezTo>
                  <a:pt x="2011376" y="1291890"/>
                  <a:pt x="1683690" y="1286825"/>
                  <a:pt x="1685292" y="1101918"/>
                </a:cubicBezTo>
                <a:cubicBezTo>
                  <a:pt x="1685292" y="675349"/>
                  <a:pt x="1381798" y="329547"/>
                  <a:pt x="1007420" y="329547"/>
                </a:cubicBezTo>
                <a:cubicBezTo>
                  <a:pt x="633042" y="329547"/>
                  <a:pt x="329548" y="675349"/>
                  <a:pt x="329548" y="1101918"/>
                </a:cubicBezTo>
                <a:cubicBezTo>
                  <a:pt x="328617" y="1294423"/>
                  <a:pt x="5955" y="1294381"/>
                  <a:pt x="0" y="110191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07" name="วงรี 106"/>
          <p:cNvSpPr/>
          <p:nvPr/>
        </p:nvSpPr>
        <p:spPr>
          <a:xfrm>
            <a:off x="8789871" y="3095816"/>
            <a:ext cx="965971" cy="95355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8" name="วงรี 107"/>
          <p:cNvSpPr/>
          <p:nvPr/>
        </p:nvSpPr>
        <p:spPr>
          <a:xfrm>
            <a:off x="8789871" y="4528719"/>
            <a:ext cx="965971" cy="95355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5"/>
                </a:solidFill>
                <a:latin typeface="Surafont Sanukchang" charset="-34"/>
                <a:cs typeface="Surafont Sanukchang" charset="-34"/>
              </a:rPr>
              <a:t>30%</a:t>
            </a:r>
            <a:endParaRPr lang="th-TH" sz="2000" b="1" dirty="0">
              <a:solidFill>
                <a:schemeClr val="accent5"/>
              </a:solidFill>
              <a:latin typeface="Surafont Sanukchang" charset="-34"/>
              <a:cs typeface="Surafont Sanukchang" charset="-34"/>
            </a:endParaRPr>
          </a:p>
        </p:txBody>
      </p:sp>
      <p:sp>
        <p:nvSpPr>
          <p:cNvPr id="113" name="บล็อกส่วนโค้ง 37"/>
          <p:cNvSpPr/>
          <p:nvPr/>
        </p:nvSpPr>
        <p:spPr>
          <a:xfrm>
            <a:off x="8002223" y="2725906"/>
            <a:ext cx="775052" cy="1167291"/>
          </a:xfrm>
          <a:custGeom>
            <a:avLst/>
            <a:gdLst>
              <a:gd name="connsiteX0" fmla="*/ 62 w 2021829"/>
              <a:gd name="connsiteY0" fmla="*/ 1061494 h 2146829"/>
              <a:gd name="connsiteX1" fmla="*/ 427402 w 2021829"/>
              <a:gd name="connsiteY1" fmla="*/ 196871 h 2146829"/>
              <a:gd name="connsiteX2" fmla="*/ 1409832 w 2021829"/>
              <a:gd name="connsiteY2" fmla="*/ 87109 h 2146829"/>
              <a:gd name="connsiteX3" fmla="*/ 1284131 w 2021829"/>
              <a:gd name="connsiteY3" fmla="*/ 397898 h 2146829"/>
              <a:gd name="connsiteX4" fmla="*/ 613310 w 2021829"/>
              <a:gd name="connsiteY4" fmla="*/ 476139 h 2146829"/>
              <a:gd name="connsiteX5" fmla="*/ 334935 w 2021829"/>
              <a:gd name="connsiteY5" fmla="*/ 1065443 h 2146829"/>
              <a:gd name="connsiteX6" fmla="*/ 62 w 2021829"/>
              <a:gd name="connsiteY6" fmla="*/ 1061494 h 2146829"/>
              <a:gd name="connsiteX0" fmla="*/ 0 w 1409770"/>
              <a:gd name="connsiteY0" fmla="*/ 1061499 h 1203174"/>
              <a:gd name="connsiteX1" fmla="*/ 427340 w 1409770"/>
              <a:gd name="connsiteY1" fmla="*/ 196876 h 1203174"/>
              <a:gd name="connsiteX2" fmla="*/ 1409770 w 1409770"/>
              <a:gd name="connsiteY2" fmla="*/ 87114 h 1203174"/>
              <a:gd name="connsiteX3" fmla="*/ 1284069 w 1409770"/>
              <a:gd name="connsiteY3" fmla="*/ 397903 h 1203174"/>
              <a:gd name="connsiteX4" fmla="*/ 613248 w 1409770"/>
              <a:gd name="connsiteY4" fmla="*/ 476144 h 1203174"/>
              <a:gd name="connsiteX5" fmla="*/ 334873 w 1409770"/>
              <a:gd name="connsiteY5" fmla="*/ 1065448 h 1203174"/>
              <a:gd name="connsiteX6" fmla="*/ 0 w 1409770"/>
              <a:gd name="connsiteY6" fmla="*/ 1061499 h 1203174"/>
              <a:gd name="connsiteX0" fmla="*/ 0 w 1409770"/>
              <a:gd name="connsiteY0" fmla="*/ 1061499 h 1264725"/>
              <a:gd name="connsiteX1" fmla="*/ 427340 w 1409770"/>
              <a:gd name="connsiteY1" fmla="*/ 196876 h 1264725"/>
              <a:gd name="connsiteX2" fmla="*/ 1409770 w 1409770"/>
              <a:gd name="connsiteY2" fmla="*/ 87114 h 1264725"/>
              <a:gd name="connsiteX3" fmla="*/ 1284069 w 1409770"/>
              <a:gd name="connsiteY3" fmla="*/ 397903 h 1264725"/>
              <a:gd name="connsiteX4" fmla="*/ 613248 w 1409770"/>
              <a:gd name="connsiteY4" fmla="*/ 476144 h 1264725"/>
              <a:gd name="connsiteX5" fmla="*/ 334873 w 1409770"/>
              <a:gd name="connsiteY5" fmla="*/ 1065448 h 1264725"/>
              <a:gd name="connsiteX6" fmla="*/ 0 w 1409770"/>
              <a:gd name="connsiteY6" fmla="*/ 1061499 h 1264725"/>
              <a:gd name="connsiteX0" fmla="*/ 0 w 1409770"/>
              <a:gd name="connsiteY0" fmla="*/ 1061499 h 1264725"/>
              <a:gd name="connsiteX1" fmla="*/ 427340 w 1409770"/>
              <a:gd name="connsiteY1" fmla="*/ 196876 h 1264725"/>
              <a:gd name="connsiteX2" fmla="*/ 1409770 w 1409770"/>
              <a:gd name="connsiteY2" fmla="*/ 87114 h 1264725"/>
              <a:gd name="connsiteX3" fmla="*/ 613248 w 1409770"/>
              <a:gd name="connsiteY3" fmla="*/ 476144 h 1264725"/>
              <a:gd name="connsiteX4" fmla="*/ 334873 w 1409770"/>
              <a:gd name="connsiteY4" fmla="*/ 1065448 h 1264725"/>
              <a:gd name="connsiteX5" fmla="*/ 0 w 1409770"/>
              <a:gd name="connsiteY5" fmla="*/ 1061499 h 1264725"/>
              <a:gd name="connsiteX0" fmla="*/ 0 w 614839"/>
              <a:gd name="connsiteY0" fmla="*/ 887866 h 1091092"/>
              <a:gd name="connsiteX1" fmla="*/ 427340 w 614839"/>
              <a:gd name="connsiteY1" fmla="*/ 23243 h 1091092"/>
              <a:gd name="connsiteX2" fmla="*/ 613248 w 614839"/>
              <a:gd name="connsiteY2" fmla="*/ 302511 h 1091092"/>
              <a:gd name="connsiteX3" fmla="*/ 334873 w 614839"/>
              <a:gd name="connsiteY3" fmla="*/ 891815 h 1091092"/>
              <a:gd name="connsiteX4" fmla="*/ 0 w 614839"/>
              <a:gd name="connsiteY4" fmla="*/ 887866 h 1091092"/>
              <a:gd name="connsiteX0" fmla="*/ 0 w 615121"/>
              <a:gd name="connsiteY0" fmla="*/ 880208 h 1083434"/>
              <a:gd name="connsiteX1" fmla="*/ 427340 w 615121"/>
              <a:gd name="connsiteY1" fmla="*/ 15585 h 1083434"/>
              <a:gd name="connsiteX2" fmla="*/ 613248 w 615121"/>
              <a:gd name="connsiteY2" fmla="*/ 294853 h 1083434"/>
              <a:gd name="connsiteX3" fmla="*/ 334873 w 615121"/>
              <a:gd name="connsiteY3" fmla="*/ 884157 h 1083434"/>
              <a:gd name="connsiteX4" fmla="*/ 0 w 615121"/>
              <a:gd name="connsiteY4" fmla="*/ 880208 h 1083434"/>
              <a:gd name="connsiteX0" fmla="*/ 0 w 613248"/>
              <a:gd name="connsiteY0" fmla="*/ 879715 h 1082941"/>
              <a:gd name="connsiteX1" fmla="*/ 427340 w 613248"/>
              <a:gd name="connsiteY1" fmla="*/ 15092 h 1082941"/>
              <a:gd name="connsiteX2" fmla="*/ 613248 w 613248"/>
              <a:gd name="connsiteY2" fmla="*/ 294360 h 1082941"/>
              <a:gd name="connsiteX3" fmla="*/ 334873 w 613248"/>
              <a:gd name="connsiteY3" fmla="*/ 883664 h 1082941"/>
              <a:gd name="connsiteX4" fmla="*/ 0 w 613248"/>
              <a:gd name="connsiteY4" fmla="*/ 879715 h 1082941"/>
              <a:gd name="connsiteX0" fmla="*/ 0 w 613248"/>
              <a:gd name="connsiteY0" fmla="*/ 885875 h 1089101"/>
              <a:gd name="connsiteX1" fmla="*/ 427340 w 613248"/>
              <a:gd name="connsiteY1" fmla="*/ 21252 h 1089101"/>
              <a:gd name="connsiteX2" fmla="*/ 613248 w 613248"/>
              <a:gd name="connsiteY2" fmla="*/ 300520 h 1089101"/>
              <a:gd name="connsiteX3" fmla="*/ 334873 w 613248"/>
              <a:gd name="connsiteY3" fmla="*/ 889824 h 1089101"/>
              <a:gd name="connsiteX4" fmla="*/ 0 w 613248"/>
              <a:gd name="connsiteY4" fmla="*/ 885875 h 1089101"/>
              <a:gd name="connsiteX0" fmla="*/ 0 w 613248"/>
              <a:gd name="connsiteY0" fmla="*/ 864913 h 1068139"/>
              <a:gd name="connsiteX1" fmla="*/ 427340 w 613248"/>
              <a:gd name="connsiteY1" fmla="*/ 290 h 1068139"/>
              <a:gd name="connsiteX2" fmla="*/ 613248 w 613248"/>
              <a:gd name="connsiteY2" fmla="*/ 279558 h 1068139"/>
              <a:gd name="connsiteX3" fmla="*/ 334873 w 613248"/>
              <a:gd name="connsiteY3" fmla="*/ 868862 h 1068139"/>
              <a:gd name="connsiteX4" fmla="*/ 0 w 613248"/>
              <a:gd name="connsiteY4" fmla="*/ 864913 h 1068139"/>
              <a:gd name="connsiteX0" fmla="*/ 0 w 613248"/>
              <a:gd name="connsiteY0" fmla="*/ 864913 h 1068139"/>
              <a:gd name="connsiteX1" fmla="*/ 427340 w 613248"/>
              <a:gd name="connsiteY1" fmla="*/ 290 h 1068139"/>
              <a:gd name="connsiteX2" fmla="*/ 613248 w 613248"/>
              <a:gd name="connsiteY2" fmla="*/ 279558 h 1068139"/>
              <a:gd name="connsiteX3" fmla="*/ 334873 w 613248"/>
              <a:gd name="connsiteY3" fmla="*/ 868862 h 1068139"/>
              <a:gd name="connsiteX4" fmla="*/ 0 w 613248"/>
              <a:gd name="connsiteY4" fmla="*/ 864913 h 1068139"/>
              <a:gd name="connsiteX0" fmla="*/ 0 w 613248"/>
              <a:gd name="connsiteY0" fmla="*/ 864922 h 1068148"/>
              <a:gd name="connsiteX1" fmla="*/ 427340 w 613248"/>
              <a:gd name="connsiteY1" fmla="*/ 299 h 1068148"/>
              <a:gd name="connsiteX2" fmla="*/ 613248 w 613248"/>
              <a:gd name="connsiteY2" fmla="*/ 279567 h 1068148"/>
              <a:gd name="connsiteX3" fmla="*/ 334873 w 613248"/>
              <a:gd name="connsiteY3" fmla="*/ 868871 h 1068148"/>
              <a:gd name="connsiteX4" fmla="*/ 0 w 613248"/>
              <a:gd name="connsiteY4" fmla="*/ 864922 h 1068148"/>
              <a:gd name="connsiteX0" fmla="*/ 0 w 617040"/>
              <a:gd name="connsiteY0" fmla="*/ 886291 h 1089517"/>
              <a:gd name="connsiteX1" fmla="*/ 427340 w 617040"/>
              <a:gd name="connsiteY1" fmla="*/ 21668 h 1089517"/>
              <a:gd name="connsiteX2" fmla="*/ 617040 w 617040"/>
              <a:gd name="connsiteY2" fmla="*/ 311252 h 1089517"/>
              <a:gd name="connsiteX3" fmla="*/ 334873 w 617040"/>
              <a:gd name="connsiteY3" fmla="*/ 890240 h 1089517"/>
              <a:gd name="connsiteX4" fmla="*/ 0 w 617040"/>
              <a:gd name="connsiteY4" fmla="*/ 886291 h 1089517"/>
              <a:gd name="connsiteX0" fmla="*/ 0 w 617040"/>
              <a:gd name="connsiteY0" fmla="*/ 829368 h 1032594"/>
              <a:gd name="connsiteX1" fmla="*/ 364780 w 617040"/>
              <a:gd name="connsiteY1" fmla="*/ 26645 h 1032594"/>
              <a:gd name="connsiteX2" fmla="*/ 617040 w 617040"/>
              <a:gd name="connsiteY2" fmla="*/ 254329 h 1032594"/>
              <a:gd name="connsiteX3" fmla="*/ 334873 w 617040"/>
              <a:gd name="connsiteY3" fmla="*/ 833317 h 1032594"/>
              <a:gd name="connsiteX4" fmla="*/ 0 w 617040"/>
              <a:gd name="connsiteY4" fmla="*/ 829368 h 1032594"/>
              <a:gd name="connsiteX0" fmla="*/ 0 w 617040"/>
              <a:gd name="connsiteY0" fmla="*/ 824743 h 1027969"/>
              <a:gd name="connsiteX1" fmla="*/ 364780 w 617040"/>
              <a:gd name="connsiteY1" fmla="*/ 22020 h 1027969"/>
              <a:gd name="connsiteX2" fmla="*/ 617040 w 617040"/>
              <a:gd name="connsiteY2" fmla="*/ 249704 h 1027969"/>
              <a:gd name="connsiteX3" fmla="*/ 334873 w 617040"/>
              <a:gd name="connsiteY3" fmla="*/ 828692 h 1027969"/>
              <a:gd name="connsiteX4" fmla="*/ 0 w 617040"/>
              <a:gd name="connsiteY4" fmla="*/ 824743 h 1027969"/>
              <a:gd name="connsiteX0" fmla="*/ 0 w 617040"/>
              <a:gd name="connsiteY0" fmla="*/ 810975 h 1014201"/>
              <a:gd name="connsiteX1" fmla="*/ 364780 w 617040"/>
              <a:gd name="connsiteY1" fmla="*/ 8252 h 1014201"/>
              <a:gd name="connsiteX2" fmla="*/ 617040 w 617040"/>
              <a:gd name="connsiteY2" fmla="*/ 235936 h 1014201"/>
              <a:gd name="connsiteX3" fmla="*/ 334873 w 617040"/>
              <a:gd name="connsiteY3" fmla="*/ 814924 h 1014201"/>
              <a:gd name="connsiteX4" fmla="*/ 0 w 617040"/>
              <a:gd name="connsiteY4" fmla="*/ 810975 h 1014201"/>
              <a:gd name="connsiteX0" fmla="*/ 0 w 617040"/>
              <a:gd name="connsiteY0" fmla="*/ 810975 h 1014201"/>
              <a:gd name="connsiteX1" fmla="*/ 364780 w 617040"/>
              <a:gd name="connsiteY1" fmla="*/ 8252 h 1014201"/>
              <a:gd name="connsiteX2" fmla="*/ 617040 w 617040"/>
              <a:gd name="connsiteY2" fmla="*/ 235936 h 1014201"/>
              <a:gd name="connsiteX3" fmla="*/ 334873 w 617040"/>
              <a:gd name="connsiteY3" fmla="*/ 814924 h 1014201"/>
              <a:gd name="connsiteX4" fmla="*/ 0 w 617040"/>
              <a:gd name="connsiteY4" fmla="*/ 810975 h 1014201"/>
              <a:gd name="connsiteX0" fmla="*/ 0 w 617040"/>
              <a:gd name="connsiteY0" fmla="*/ 808566 h 1011792"/>
              <a:gd name="connsiteX1" fmla="*/ 364780 w 617040"/>
              <a:gd name="connsiteY1" fmla="*/ 5843 h 1011792"/>
              <a:gd name="connsiteX2" fmla="*/ 617040 w 617040"/>
              <a:gd name="connsiteY2" fmla="*/ 233527 h 1011792"/>
              <a:gd name="connsiteX3" fmla="*/ 334873 w 617040"/>
              <a:gd name="connsiteY3" fmla="*/ 812515 h 1011792"/>
              <a:gd name="connsiteX4" fmla="*/ 0 w 617040"/>
              <a:gd name="connsiteY4" fmla="*/ 808566 h 1011792"/>
              <a:gd name="connsiteX0" fmla="*/ 0 w 617040"/>
              <a:gd name="connsiteY0" fmla="*/ 802724 h 1005950"/>
              <a:gd name="connsiteX1" fmla="*/ 364780 w 617040"/>
              <a:gd name="connsiteY1" fmla="*/ 1 h 1005950"/>
              <a:gd name="connsiteX2" fmla="*/ 617040 w 617040"/>
              <a:gd name="connsiteY2" fmla="*/ 227685 h 1005950"/>
              <a:gd name="connsiteX3" fmla="*/ 334873 w 617040"/>
              <a:gd name="connsiteY3" fmla="*/ 806673 h 1005950"/>
              <a:gd name="connsiteX4" fmla="*/ 0 w 617040"/>
              <a:gd name="connsiteY4" fmla="*/ 802724 h 1005950"/>
              <a:gd name="connsiteX0" fmla="*/ 0 w 617040"/>
              <a:gd name="connsiteY0" fmla="*/ 802724 h 1005950"/>
              <a:gd name="connsiteX1" fmla="*/ 364780 w 617040"/>
              <a:gd name="connsiteY1" fmla="*/ 1 h 1005950"/>
              <a:gd name="connsiteX2" fmla="*/ 617040 w 617040"/>
              <a:gd name="connsiteY2" fmla="*/ 227685 h 1005950"/>
              <a:gd name="connsiteX3" fmla="*/ 334873 w 617040"/>
              <a:gd name="connsiteY3" fmla="*/ 806673 h 1005950"/>
              <a:gd name="connsiteX4" fmla="*/ 0 w 617040"/>
              <a:gd name="connsiteY4" fmla="*/ 802724 h 1005950"/>
              <a:gd name="connsiteX0" fmla="*/ 0 w 617040"/>
              <a:gd name="connsiteY0" fmla="*/ 802724 h 1005950"/>
              <a:gd name="connsiteX1" fmla="*/ 364780 w 617040"/>
              <a:gd name="connsiteY1" fmla="*/ 1 h 1005950"/>
              <a:gd name="connsiteX2" fmla="*/ 617040 w 617040"/>
              <a:gd name="connsiteY2" fmla="*/ 227685 h 1005950"/>
              <a:gd name="connsiteX3" fmla="*/ 334873 w 617040"/>
              <a:gd name="connsiteY3" fmla="*/ 806673 h 1005950"/>
              <a:gd name="connsiteX4" fmla="*/ 0 w 617040"/>
              <a:gd name="connsiteY4" fmla="*/ 802724 h 1005950"/>
              <a:gd name="connsiteX0" fmla="*/ 0 w 617040"/>
              <a:gd name="connsiteY0" fmla="*/ 802724 h 1005950"/>
              <a:gd name="connsiteX1" fmla="*/ 364780 w 617040"/>
              <a:gd name="connsiteY1" fmla="*/ 1 h 1005950"/>
              <a:gd name="connsiteX2" fmla="*/ 617040 w 617040"/>
              <a:gd name="connsiteY2" fmla="*/ 227685 h 1005950"/>
              <a:gd name="connsiteX3" fmla="*/ 334873 w 617040"/>
              <a:gd name="connsiteY3" fmla="*/ 806673 h 1005950"/>
              <a:gd name="connsiteX4" fmla="*/ 0 w 617040"/>
              <a:gd name="connsiteY4" fmla="*/ 802724 h 1005950"/>
              <a:gd name="connsiteX0" fmla="*/ 0 w 617040"/>
              <a:gd name="connsiteY0" fmla="*/ 802724 h 1005950"/>
              <a:gd name="connsiteX1" fmla="*/ 364780 w 617040"/>
              <a:gd name="connsiteY1" fmla="*/ 1 h 1005950"/>
              <a:gd name="connsiteX2" fmla="*/ 617040 w 617040"/>
              <a:gd name="connsiteY2" fmla="*/ 227685 h 1005950"/>
              <a:gd name="connsiteX3" fmla="*/ 334873 w 617040"/>
              <a:gd name="connsiteY3" fmla="*/ 806673 h 1005950"/>
              <a:gd name="connsiteX4" fmla="*/ 0 w 617040"/>
              <a:gd name="connsiteY4" fmla="*/ 802724 h 1005950"/>
              <a:gd name="connsiteX0" fmla="*/ 0 w 617040"/>
              <a:gd name="connsiteY0" fmla="*/ 802724 h 1005950"/>
              <a:gd name="connsiteX1" fmla="*/ 364780 w 617040"/>
              <a:gd name="connsiteY1" fmla="*/ 1 h 1005950"/>
              <a:gd name="connsiteX2" fmla="*/ 617040 w 617040"/>
              <a:gd name="connsiteY2" fmla="*/ 227685 h 1005950"/>
              <a:gd name="connsiteX3" fmla="*/ 334873 w 617040"/>
              <a:gd name="connsiteY3" fmla="*/ 806673 h 1005950"/>
              <a:gd name="connsiteX4" fmla="*/ 0 w 617040"/>
              <a:gd name="connsiteY4" fmla="*/ 802724 h 1005950"/>
              <a:gd name="connsiteX0" fmla="*/ 0 w 617040"/>
              <a:gd name="connsiteY0" fmla="*/ 802724 h 1011446"/>
              <a:gd name="connsiteX1" fmla="*/ 364780 w 617040"/>
              <a:gd name="connsiteY1" fmla="*/ 1 h 1011446"/>
              <a:gd name="connsiteX2" fmla="*/ 617040 w 617040"/>
              <a:gd name="connsiteY2" fmla="*/ 227685 h 1011446"/>
              <a:gd name="connsiteX3" fmla="*/ 334873 w 617040"/>
              <a:gd name="connsiteY3" fmla="*/ 819053 h 1011446"/>
              <a:gd name="connsiteX4" fmla="*/ 0 w 617040"/>
              <a:gd name="connsiteY4" fmla="*/ 802724 h 101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040" h="1011446">
                <a:moveTo>
                  <a:pt x="0" y="802724"/>
                </a:moveTo>
                <a:cubicBezTo>
                  <a:pt x="3601" y="458420"/>
                  <a:pt x="268728" y="52613"/>
                  <a:pt x="364780" y="1"/>
                </a:cubicBezTo>
                <a:cubicBezTo>
                  <a:pt x="364995" y="-117"/>
                  <a:pt x="517149" y="128396"/>
                  <a:pt x="617040" y="227685"/>
                </a:cubicBezTo>
                <a:cubicBezTo>
                  <a:pt x="453968" y="386275"/>
                  <a:pt x="348555" y="587654"/>
                  <a:pt x="334873" y="819053"/>
                </a:cubicBezTo>
                <a:cubicBezTo>
                  <a:pt x="374078" y="1034553"/>
                  <a:pt x="3216" y="1119838"/>
                  <a:pt x="0" y="8027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1" name="Google Shape;10080;p142"/>
          <p:cNvSpPr/>
          <p:nvPr/>
        </p:nvSpPr>
        <p:spPr>
          <a:xfrm>
            <a:off x="8999291" y="3300795"/>
            <a:ext cx="594000" cy="543600"/>
          </a:xfrm>
          <a:custGeom>
            <a:avLst/>
            <a:gdLst/>
            <a:ahLst/>
            <a:cxnLst/>
            <a:rect l="l" t="t" r="r" b="b"/>
            <a:pathLst>
              <a:path w="11847" h="11816" extrusionOk="0">
                <a:moveTo>
                  <a:pt x="3151" y="694"/>
                </a:moveTo>
                <a:cubicBezTo>
                  <a:pt x="3718" y="694"/>
                  <a:pt x="4159" y="1166"/>
                  <a:pt x="4159" y="1734"/>
                </a:cubicBezTo>
                <a:cubicBezTo>
                  <a:pt x="4159" y="2301"/>
                  <a:pt x="3686" y="2742"/>
                  <a:pt x="3151" y="2742"/>
                </a:cubicBezTo>
                <a:cubicBezTo>
                  <a:pt x="2584" y="2742"/>
                  <a:pt x="2111" y="2269"/>
                  <a:pt x="2111" y="1734"/>
                </a:cubicBezTo>
                <a:cubicBezTo>
                  <a:pt x="2080" y="1166"/>
                  <a:pt x="2552" y="694"/>
                  <a:pt x="3151" y="694"/>
                </a:cubicBezTo>
                <a:close/>
                <a:moveTo>
                  <a:pt x="8727" y="694"/>
                </a:moveTo>
                <a:cubicBezTo>
                  <a:pt x="9326" y="694"/>
                  <a:pt x="9767" y="1166"/>
                  <a:pt x="9767" y="1734"/>
                </a:cubicBezTo>
                <a:cubicBezTo>
                  <a:pt x="9767" y="2301"/>
                  <a:pt x="9294" y="2742"/>
                  <a:pt x="8727" y="2742"/>
                </a:cubicBezTo>
                <a:cubicBezTo>
                  <a:pt x="8128" y="2742"/>
                  <a:pt x="7719" y="2269"/>
                  <a:pt x="7719" y="1734"/>
                </a:cubicBezTo>
                <a:cubicBezTo>
                  <a:pt x="7656" y="1166"/>
                  <a:pt x="8128" y="694"/>
                  <a:pt x="8727" y="694"/>
                </a:cubicBezTo>
                <a:close/>
                <a:moveTo>
                  <a:pt x="5923" y="4852"/>
                </a:moveTo>
                <a:cubicBezTo>
                  <a:pt x="6522" y="4852"/>
                  <a:pt x="6994" y="5325"/>
                  <a:pt x="6994" y="5861"/>
                </a:cubicBezTo>
                <a:cubicBezTo>
                  <a:pt x="6994" y="6396"/>
                  <a:pt x="6522" y="6869"/>
                  <a:pt x="5923" y="6869"/>
                </a:cubicBezTo>
                <a:cubicBezTo>
                  <a:pt x="5356" y="6869"/>
                  <a:pt x="4883" y="6428"/>
                  <a:pt x="4883" y="5861"/>
                </a:cubicBezTo>
                <a:cubicBezTo>
                  <a:pt x="4883" y="5294"/>
                  <a:pt x="5356" y="4852"/>
                  <a:pt x="5923" y="4852"/>
                </a:cubicBezTo>
                <a:close/>
                <a:moveTo>
                  <a:pt x="3151" y="3466"/>
                </a:moveTo>
                <a:cubicBezTo>
                  <a:pt x="3875" y="3466"/>
                  <a:pt x="4600" y="3813"/>
                  <a:pt x="5072" y="4380"/>
                </a:cubicBezTo>
                <a:cubicBezTo>
                  <a:pt x="4537" y="4695"/>
                  <a:pt x="4159" y="5231"/>
                  <a:pt x="4159" y="5861"/>
                </a:cubicBezTo>
                <a:cubicBezTo>
                  <a:pt x="4159" y="6239"/>
                  <a:pt x="4285" y="6617"/>
                  <a:pt x="4505" y="6900"/>
                </a:cubicBezTo>
                <a:lnTo>
                  <a:pt x="693" y="6900"/>
                </a:lnTo>
                <a:lnTo>
                  <a:pt x="693" y="5892"/>
                </a:lnTo>
                <a:cubicBezTo>
                  <a:pt x="693" y="4569"/>
                  <a:pt x="1796" y="3466"/>
                  <a:pt x="3151" y="3466"/>
                </a:cubicBezTo>
                <a:close/>
                <a:moveTo>
                  <a:pt x="8696" y="3498"/>
                </a:moveTo>
                <a:cubicBezTo>
                  <a:pt x="10019" y="3498"/>
                  <a:pt x="11121" y="4600"/>
                  <a:pt x="11121" y="5955"/>
                </a:cubicBezTo>
                <a:lnTo>
                  <a:pt x="11121" y="6932"/>
                </a:lnTo>
                <a:lnTo>
                  <a:pt x="7309" y="6932"/>
                </a:lnTo>
                <a:cubicBezTo>
                  <a:pt x="7561" y="6617"/>
                  <a:pt x="7656" y="6270"/>
                  <a:pt x="7656" y="5892"/>
                </a:cubicBezTo>
                <a:cubicBezTo>
                  <a:pt x="7656" y="5262"/>
                  <a:pt x="7309" y="4726"/>
                  <a:pt x="6774" y="4411"/>
                </a:cubicBezTo>
                <a:cubicBezTo>
                  <a:pt x="7215" y="3813"/>
                  <a:pt x="7939" y="3498"/>
                  <a:pt x="8696" y="3498"/>
                </a:cubicBezTo>
                <a:close/>
                <a:moveTo>
                  <a:pt x="5923" y="7625"/>
                </a:moveTo>
                <a:cubicBezTo>
                  <a:pt x="6207" y="7625"/>
                  <a:pt x="6490" y="7656"/>
                  <a:pt x="6711" y="7751"/>
                </a:cubicBezTo>
                <a:lnTo>
                  <a:pt x="5923" y="8791"/>
                </a:lnTo>
                <a:lnTo>
                  <a:pt x="5135" y="7751"/>
                </a:lnTo>
                <a:cubicBezTo>
                  <a:pt x="5388" y="7688"/>
                  <a:pt x="5671" y="7625"/>
                  <a:pt x="5923" y="7625"/>
                </a:cubicBezTo>
                <a:close/>
                <a:moveTo>
                  <a:pt x="4505" y="8066"/>
                </a:moveTo>
                <a:lnTo>
                  <a:pt x="5577" y="9484"/>
                </a:lnTo>
                <a:lnTo>
                  <a:pt x="5577" y="11153"/>
                </a:lnTo>
                <a:lnTo>
                  <a:pt x="3497" y="11153"/>
                </a:lnTo>
                <a:lnTo>
                  <a:pt x="3497" y="10019"/>
                </a:lnTo>
                <a:cubicBezTo>
                  <a:pt x="3497" y="9200"/>
                  <a:pt x="3875" y="8507"/>
                  <a:pt x="4505" y="8066"/>
                </a:cubicBezTo>
                <a:close/>
                <a:moveTo>
                  <a:pt x="7341" y="8066"/>
                </a:moveTo>
                <a:cubicBezTo>
                  <a:pt x="7939" y="8507"/>
                  <a:pt x="8381" y="9263"/>
                  <a:pt x="8381" y="10051"/>
                </a:cubicBezTo>
                <a:lnTo>
                  <a:pt x="8381" y="11153"/>
                </a:lnTo>
                <a:lnTo>
                  <a:pt x="6301" y="11153"/>
                </a:lnTo>
                <a:lnTo>
                  <a:pt x="6301" y="9484"/>
                </a:lnTo>
                <a:lnTo>
                  <a:pt x="7341" y="8066"/>
                </a:lnTo>
                <a:close/>
                <a:moveTo>
                  <a:pt x="3088" y="1"/>
                </a:moveTo>
                <a:cubicBezTo>
                  <a:pt x="2143" y="1"/>
                  <a:pt x="1355" y="788"/>
                  <a:pt x="1355" y="1734"/>
                </a:cubicBezTo>
                <a:cubicBezTo>
                  <a:pt x="1355" y="2238"/>
                  <a:pt x="1575" y="2679"/>
                  <a:pt x="1922" y="2994"/>
                </a:cubicBezTo>
                <a:cubicBezTo>
                  <a:pt x="788" y="3466"/>
                  <a:pt x="0" y="4569"/>
                  <a:pt x="0" y="5861"/>
                </a:cubicBezTo>
                <a:lnTo>
                  <a:pt x="0" y="7247"/>
                </a:lnTo>
                <a:cubicBezTo>
                  <a:pt x="0" y="7436"/>
                  <a:pt x="158" y="7593"/>
                  <a:pt x="347" y="7593"/>
                </a:cubicBezTo>
                <a:lnTo>
                  <a:pt x="3938" y="7593"/>
                </a:lnTo>
                <a:cubicBezTo>
                  <a:pt x="3214" y="8192"/>
                  <a:pt x="2741" y="9043"/>
                  <a:pt x="2741" y="10019"/>
                </a:cubicBezTo>
                <a:lnTo>
                  <a:pt x="2741" y="11437"/>
                </a:lnTo>
                <a:cubicBezTo>
                  <a:pt x="2741" y="11658"/>
                  <a:pt x="2899" y="11815"/>
                  <a:pt x="3088" y="11815"/>
                </a:cubicBezTo>
                <a:lnTo>
                  <a:pt x="8696" y="11815"/>
                </a:lnTo>
                <a:cubicBezTo>
                  <a:pt x="8885" y="11815"/>
                  <a:pt x="9042" y="11658"/>
                  <a:pt x="9042" y="11437"/>
                </a:cubicBezTo>
                <a:lnTo>
                  <a:pt x="9042" y="10019"/>
                </a:lnTo>
                <a:cubicBezTo>
                  <a:pt x="9042" y="9043"/>
                  <a:pt x="8570" y="8192"/>
                  <a:pt x="7876" y="7593"/>
                </a:cubicBezTo>
                <a:lnTo>
                  <a:pt x="11436" y="7593"/>
                </a:lnTo>
                <a:cubicBezTo>
                  <a:pt x="11657" y="7593"/>
                  <a:pt x="11815" y="7436"/>
                  <a:pt x="11815" y="7247"/>
                </a:cubicBezTo>
                <a:lnTo>
                  <a:pt x="11815" y="5861"/>
                </a:lnTo>
                <a:cubicBezTo>
                  <a:pt x="11846" y="4600"/>
                  <a:pt x="11027" y="3466"/>
                  <a:pt x="9861" y="2994"/>
                </a:cubicBezTo>
                <a:cubicBezTo>
                  <a:pt x="10239" y="2679"/>
                  <a:pt x="10428" y="2206"/>
                  <a:pt x="10428" y="1734"/>
                </a:cubicBezTo>
                <a:cubicBezTo>
                  <a:pt x="10428" y="788"/>
                  <a:pt x="9641" y="1"/>
                  <a:pt x="8696" y="1"/>
                </a:cubicBezTo>
                <a:cubicBezTo>
                  <a:pt x="7750" y="1"/>
                  <a:pt x="6963" y="788"/>
                  <a:pt x="6963" y="1734"/>
                </a:cubicBezTo>
                <a:cubicBezTo>
                  <a:pt x="6963" y="2238"/>
                  <a:pt x="7152" y="2679"/>
                  <a:pt x="7498" y="2994"/>
                </a:cubicBezTo>
                <a:cubicBezTo>
                  <a:pt x="6931" y="3214"/>
                  <a:pt x="6396" y="3624"/>
                  <a:pt x="6049" y="4159"/>
                </a:cubicBezTo>
                <a:lnTo>
                  <a:pt x="5734" y="4159"/>
                </a:lnTo>
                <a:cubicBezTo>
                  <a:pt x="5388" y="3655"/>
                  <a:pt x="4883" y="3214"/>
                  <a:pt x="4285" y="2994"/>
                </a:cubicBezTo>
                <a:cubicBezTo>
                  <a:pt x="4631" y="2679"/>
                  <a:pt x="4820" y="2238"/>
                  <a:pt x="4820" y="1734"/>
                </a:cubicBezTo>
                <a:cubicBezTo>
                  <a:pt x="4820" y="788"/>
                  <a:pt x="4033" y="1"/>
                  <a:pt x="308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081;p142"/>
          <p:cNvSpPr/>
          <p:nvPr/>
        </p:nvSpPr>
        <p:spPr>
          <a:xfrm>
            <a:off x="9452650" y="3524013"/>
            <a:ext cx="71097" cy="31928"/>
          </a:xfrm>
          <a:custGeom>
            <a:avLst/>
            <a:gdLst/>
            <a:ahLst/>
            <a:cxnLst/>
            <a:rect l="l" t="t" r="r" b="b"/>
            <a:pathLst>
              <a:path w="1418" h="694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cubicBezTo>
                  <a:pt x="0" y="536"/>
                  <a:pt x="158" y="694"/>
                  <a:pt x="347" y="694"/>
                </a:cubicBezTo>
                <a:lnTo>
                  <a:pt x="1071" y="694"/>
                </a:lnTo>
                <a:cubicBezTo>
                  <a:pt x="1260" y="694"/>
                  <a:pt x="1418" y="536"/>
                  <a:pt x="1418" y="347"/>
                </a:cubicBezTo>
                <a:cubicBezTo>
                  <a:pt x="1418" y="158"/>
                  <a:pt x="1260" y="0"/>
                  <a:pt x="10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082;p142"/>
          <p:cNvSpPr/>
          <p:nvPr/>
        </p:nvSpPr>
        <p:spPr>
          <a:xfrm>
            <a:off x="9067180" y="3524013"/>
            <a:ext cx="71148" cy="31928"/>
          </a:xfrm>
          <a:custGeom>
            <a:avLst/>
            <a:gdLst/>
            <a:ahLst/>
            <a:cxnLst/>
            <a:rect l="l" t="t" r="r" b="b"/>
            <a:pathLst>
              <a:path w="1419" h="694" extrusionOk="0">
                <a:moveTo>
                  <a:pt x="379" y="0"/>
                </a:moveTo>
                <a:cubicBezTo>
                  <a:pt x="158" y="0"/>
                  <a:pt x="1" y="158"/>
                  <a:pt x="1" y="347"/>
                </a:cubicBezTo>
                <a:cubicBezTo>
                  <a:pt x="1" y="536"/>
                  <a:pt x="158" y="694"/>
                  <a:pt x="379" y="694"/>
                </a:cubicBezTo>
                <a:lnTo>
                  <a:pt x="1072" y="694"/>
                </a:lnTo>
                <a:cubicBezTo>
                  <a:pt x="1261" y="694"/>
                  <a:pt x="1419" y="536"/>
                  <a:pt x="1419" y="347"/>
                </a:cubicBezTo>
                <a:cubicBezTo>
                  <a:pt x="1419" y="158"/>
                  <a:pt x="1261" y="0"/>
                  <a:pt x="107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8" name="ตัวเชื่อมต่อตรง 87"/>
          <p:cNvCxnSpPr/>
          <p:nvPr/>
        </p:nvCxnSpPr>
        <p:spPr>
          <a:xfrm flipH="1">
            <a:off x="6093765" y="3274036"/>
            <a:ext cx="1" cy="479384"/>
          </a:xfrm>
          <a:prstGeom prst="line">
            <a:avLst/>
          </a:prstGeom>
          <a:solidFill>
            <a:schemeClr val="accent5"/>
          </a:solidFill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บล็อกส่วนโค้ง 2"/>
          <p:cNvSpPr/>
          <p:nvPr/>
        </p:nvSpPr>
        <p:spPr>
          <a:xfrm>
            <a:off x="4829042" y="1661211"/>
            <a:ext cx="2529451" cy="1438425"/>
          </a:xfrm>
          <a:custGeom>
            <a:avLst/>
            <a:gdLst>
              <a:gd name="connsiteX0" fmla="*/ 0 w 2014839"/>
              <a:gd name="connsiteY0" fmla="*/ 1101918 h 2203836"/>
              <a:gd name="connsiteX1" fmla="*/ 1007420 w 2014839"/>
              <a:gd name="connsiteY1" fmla="*/ 0 h 2203836"/>
              <a:gd name="connsiteX2" fmla="*/ 2014840 w 2014839"/>
              <a:gd name="connsiteY2" fmla="*/ 1101918 h 2203836"/>
              <a:gd name="connsiteX3" fmla="*/ 1685292 w 2014839"/>
              <a:gd name="connsiteY3" fmla="*/ 1101918 h 2203836"/>
              <a:gd name="connsiteX4" fmla="*/ 1007420 w 2014839"/>
              <a:gd name="connsiteY4" fmla="*/ 329547 h 2203836"/>
              <a:gd name="connsiteX5" fmla="*/ 329548 w 2014839"/>
              <a:gd name="connsiteY5" fmla="*/ 1101918 h 2203836"/>
              <a:gd name="connsiteX6" fmla="*/ 0 w 2014839"/>
              <a:gd name="connsiteY6" fmla="*/ 1101918 h 2203836"/>
              <a:gd name="connsiteX0" fmla="*/ 8 w 2014848"/>
              <a:gd name="connsiteY0" fmla="*/ 1101918 h 1158206"/>
              <a:gd name="connsiteX1" fmla="*/ 1007428 w 2014848"/>
              <a:gd name="connsiteY1" fmla="*/ 0 h 1158206"/>
              <a:gd name="connsiteX2" fmla="*/ 2014848 w 2014848"/>
              <a:gd name="connsiteY2" fmla="*/ 1101918 h 1158206"/>
              <a:gd name="connsiteX3" fmla="*/ 1685300 w 2014848"/>
              <a:gd name="connsiteY3" fmla="*/ 1101918 h 1158206"/>
              <a:gd name="connsiteX4" fmla="*/ 1007428 w 2014848"/>
              <a:gd name="connsiteY4" fmla="*/ 329547 h 1158206"/>
              <a:gd name="connsiteX5" fmla="*/ 329556 w 2014848"/>
              <a:gd name="connsiteY5" fmla="*/ 1101918 h 1158206"/>
              <a:gd name="connsiteX6" fmla="*/ 8 w 2014848"/>
              <a:gd name="connsiteY6" fmla="*/ 1101918 h 1158206"/>
              <a:gd name="connsiteX0" fmla="*/ 6 w 2014846"/>
              <a:gd name="connsiteY0" fmla="*/ 1101918 h 1209604"/>
              <a:gd name="connsiteX1" fmla="*/ 1007426 w 2014846"/>
              <a:gd name="connsiteY1" fmla="*/ 0 h 1209604"/>
              <a:gd name="connsiteX2" fmla="*/ 2014846 w 2014846"/>
              <a:gd name="connsiteY2" fmla="*/ 1101918 h 1209604"/>
              <a:gd name="connsiteX3" fmla="*/ 1685298 w 2014846"/>
              <a:gd name="connsiteY3" fmla="*/ 1101918 h 1209604"/>
              <a:gd name="connsiteX4" fmla="*/ 1007426 w 2014846"/>
              <a:gd name="connsiteY4" fmla="*/ 329547 h 1209604"/>
              <a:gd name="connsiteX5" fmla="*/ 329554 w 2014846"/>
              <a:gd name="connsiteY5" fmla="*/ 1101918 h 1209604"/>
              <a:gd name="connsiteX6" fmla="*/ 6 w 2014846"/>
              <a:gd name="connsiteY6" fmla="*/ 1101918 h 1209604"/>
              <a:gd name="connsiteX0" fmla="*/ 6 w 2014846"/>
              <a:gd name="connsiteY0" fmla="*/ 1101918 h 1209604"/>
              <a:gd name="connsiteX1" fmla="*/ 1007426 w 2014846"/>
              <a:gd name="connsiteY1" fmla="*/ 0 h 1209604"/>
              <a:gd name="connsiteX2" fmla="*/ 2014846 w 2014846"/>
              <a:gd name="connsiteY2" fmla="*/ 1101918 h 1209604"/>
              <a:gd name="connsiteX3" fmla="*/ 1685298 w 2014846"/>
              <a:gd name="connsiteY3" fmla="*/ 1101918 h 1209604"/>
              <a:gd name="connsiteX4" fmla="*/ 1007426 w 2014846"/>
              <a:gd name="connsiteY4" fmla="*/ 329547 h 1209604"/>
              <a:gd name="connsiteX5" fmla="*/ 329554 w 2014846"/>
              <a:gd name="connsiteY5" fmla="*/ 1101918 h 1209604"/>
              <a:gd name="connsiteX6" fmla="*/ 6 w 2014846"/>
              <a:gd name="connsiteY6" fmla="*/ 1101918 h 1209604"/>
              <a:gd name="connsiteX0" fmla="*/ 6 w 2014846"/>
              <a:gd name="connsiteY0" fmla="*/ 1101918 h 1242504"/>
              <a:gd name="connsiteX1" fmla="*/ 1007426 w 2014846"/>
              <a:gd name="connsiteY1" fmla="*/ 0 h 1242504"/>
              <a:gd name="connsiteX2" fmla="*/ 2014846 w 2014846"/>
              <a:gd name="connsiteY2" fmla="*/ 1101918 h 1242504"/>
              <a:gd name="connsiteX3" fmla="*/ 1685298 w 2014846"/>
              <a:gd name="connsiteY3" fmla="*/ 1101918 h 1242504"/>
              <a:gd name="connsiteX4" fmla="*/ 1007426 w 2014846"/>
              <a:gd name="connsiteY4" fmla="*/ 329547 h 1242504"/>
              <a:gd name="connsiteX5" fmla="*/ 329554 w 2014846"/>
              <a:gd name="connsiteY5" fmla="*/ 1101918 h 1242504"/>
              <a:gd name="connsiteX6" fmla="*/ 6 w 2014846"/>
              <a:gd name="connsiteY6" fmla="*/ 1101918 h 1242504"/>
              <a:gd name="connsiteX0" fmla="*/ 0 w 2014840"/>
              <a:gd name="connsiteY0" fmla="*/ 1101918 h 1242504"/>
              <a:gd name="connsiteX1" fmla="*/ 1007420 w 2014840"/>
              <a:gd name="connsiteY1" fmla="*/ 0 h 1242504"/>
              <a:gd name="connsiteX2" fmla="*/ 2014840 w 2014840"/>
              <a:gd name="connsiteY2" fmla="*/ 1101918 h 1242504"/>
              <a:gd name="connsiteX3" fmla="*/ 1685292 w 2014840"/>
              <a:gd name="connsiteY3" fmla="*/ 1101918 h 1242504"/>
              <a:gd name="connsiteX4" fmla="*/ 1007420 w 2014840"/>
              <a:gd name="connsiteY4" fmla="*/ 329547 h 1242504"/>
              <a:gd name="connsiteX5" fmla="*/ 329548 w 2014840"/>
              <a:gd name="connsiteY5" fmla="*/ 1101918 h 1242504"/>
              <a:gd name="connsiteX6" fmla="*/ 0 w 2014840"/>
              <a:gd name="connsiteY6" fmla="*/ 1101918 h 1242504"/>
              <a:gd name="connsiteX0" fmla="*/ 0 w 2014840"/>
              <a:gd name="connsiteY0" fmla="*/ 1101918 h 1244403"/>
              <a:gd name="connsiteX1" fmla="*/ 1007420 w 2014840"/>
              <a:gd name="connsiteY1" fmla="*/ 0 h 1244403"/>
              <a:gd name="connsiteX2" fmla="*/ 2014840 w 2014840"/>
              <a:gd name="connsiteY2" fmla="*/ 1101918 h 1244403"/>
              <a:gd name="connsiteX3" fmla="*/ 1685292 w 2014840"/>
              <a:gd name="connsiteY3" fmla="*/ 1101918 h 1244403"/>
              <a:gd name="connsiteX4" fmla="*/ 1007420 w 2014840"/>
              <a:gd name="connsiteY4" fmla="*/ 329547 h 1244403"/>
              <a:gd name="connsiteX5" fmla="*/ 329548 w 2014840"/>
              <a:gd name="connsiteY5" fmla="*/ 1101918 h 1244403"/>
              <a:gd name="connsiteX6" fmla="*/ 0 w 2014840"/>
              <a:gd name="connsiteY6" fmla="*/ 1101918 h 1244403"/>
              <a:gd name="connsiteX0" fmla="*/ 0 w 2014840"/>
              <a:gd name="connsiteY0" fmla="*/ 1101918 h 1246281"/>
              <a:gd name="connsiteX1" fmla="*/ 1007420 w 2014840"/>
              <a:gd name="connsiteY1" fmla="*/ 0 h 1246281"/>
              <a:gd name="connsiteX2" fmla="*/ 2014840 w 2014840"/>
              <a:gd name="connsiteY2" fmla="*/ 1101918 h 1246281"/>
              <a:gd name="connsiteX3" fmla="*/ 1685292 w 2014840"/>
              <a:gd name="connsiteY3" fmla="*/ 1101918 h 1246281"/>
              <a:gd name="connsiteX4" fmla="*/ 1007420 w 2014840"/>
              <a:gd name="connsiteY4" fmla="*/ 329547 h 1246281"/>
              <a:gd name="connsiteX5" fmla="*/ 329548 w 2014840"/>
              <a:gd name="connsiteY5" fmla="*/ 1101918 h 1246281"/>
              <a:gd name="connsiteX6" fmla="*/ 0 w 2014840"/>
              <a:gd name="connsiteY6" fmla="*/ 1101918 h 1246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14840" h="1246281">
                <a:moveTo>
                  <a:pt x="0" y="1101918"/>
                </a:moveTo>
                <a:cubicBezTo>
                  <a:pt x="0" y="493345"/>
                  <a:pt x="451037" y="0"/>
                  <a:pt x="1007420" y="0"/>
                </a:cubicBezTo>
                <a:cubicBezTo>
                  <a:pt x="1563803" y="0"/>
                  <a:pt x="2014840" y="493345"/>
                  <a:pt x="2014840" y="1101918"/>
                </a:cubicBezTo>
                <a:cubicBezTo>
                  <a:pt x="2011376" y="1291890"/>
                  <a:pt x="1683690" y="1286825"/>
                  <a:pt x="1685292" y="1101918"/>
                </a:cubicBezTo>
                <a:cubicBezTo>
                  <a:pt x="1685292" y="675349"/>
                  <a:pt x="1381798" y="329547"/>
                  <a:pt x="1007420" y="329547"/>
                </a:cubicBezTo>
                <a:cubicBezTo>
                  <a:pt x="633042" y="329547"/>
                  <a:pt x="329548" y="675349"/>
                  <a:pt x="329548" y="1101918"/>
                </a:cubicBezTo>
                <a:cubicBezTo>
                  <a:pt x="328617" y="1294423"/>
                  <a:pt x="5955" y="1294381"/>
                  <a:pt x="0" y="110191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889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5" name="วงรี 84"/>
          <p:cNvSpPr/>
          <p:nvPr/>
        </p:nvSpPr>
        <p:spPr>
          <a:xfrm>
            <a:off x="5611038" y="2320402"/>
            <a:ext cx="965455" cy="9536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6" name="วงรี 85"/>
          <p:cNvSpPr/>
          <p:nvPr/>
        </p:nvSpPr>
        <p:spPr>
          <a:xfrm>
            <a:off x="5611038" y="3753419"/>
            <a:ext cx="965455" cy="9536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urafont Sanukchang" charset="-34"/>
                <a:cs typeface="Surafont Sanukchang" charset="-34"/>
              </a:rPr>
              <a:t>60%</a:t>
            </a:r>
            <a:endParaRPr lang="th-TH" sz="2000" b="1" dirty="0">
              <a:solidFill>
                <a:schemeClr val="accent1"/>
              </a:solidFill>
              <a:latin typeface="Surafont Sanukchang" charset="-34"/>
              <a:cs typeface="Surafont Sanukchang" charset="-34"/>
            </a:endParaRPr>
          </a:p>
        </p:txBody>
      </p:sp>
      <p:sp>
        <p:nvSpPr>
          <p:cNvPr id="38" name="บล็อกส่วนโค้ง 37"/>
          <p:cNvSpPr/>
          <p:nvPr/>
        </p:nvSpPr>
        <p:spPr>
          <a:xfrm>
            <a:off x="4829042" y="1663168"/>
            <a:ext cx="1769840" cy="1459712"/>
          </a:xfrm>
          <a:custGeom>
            <a:avLst/>
            <a:gdLst>
              <a:gd name="connsiteX0" fmla="*/ 62 w 2021829"/>
              <a:gd name="connsiteY0" fmla="*/ 1061494 h 2146829"/>
              <a:gd name="connsiteX1" fmla="*/ 427402 w 2021829"/>
              <a:gd name="connsiteY1" fmla="*/ 196871 h 2146829"/>
              <a:gd name="connsiteX2" fmla="*/ 1409832 w 2021829"/>
              <a:gd name="connsiteY2" fmla="*/ 87109 h 2146829"/>
              <a:gd name="connsiteX3" fmla="*/ 1284131 w 2021829"/>
              <a:gd name="connsiteY3" fmla="*/ 397898 h 2146829"/>
              <a:gd name="connsiteX4" fmla="*/ 613310 w 2021829"/>
              <a:gd name="connsiteY4" fmla="*/ 476139 h 2146829"/>
              <a:gd name="connsiteX5" fmla="*/ 334935 w 2021829"/>
              <a:gd name="connsiteY5" fmla="*/ 1065443 h 2146829"/>
              <a:gd name="connsiteX6" fmla="*/ 62 w 2021829"/>
              <a:gd name="connsiteY6" fmla="*/ 1061494 h 2146829"/>
              <a:gd name="connsiteX0" fmla="*/ 0 w 1409770"/>
              <a:gd name="connsiteY0" fmla="*/ 1061499 h 1203174"/>
              <a:gd name="connsiteX1" fmla="*/ 427340 w 1409770"/>
              <a:gd name="connsiteY1" fmla="*/ 196876 h 1203174"/>
              <a:gd name="connsiteX2" fmla="*/ 1409770 w 1409770"/>
              <a:gd name="connsiteY2" fmla="*/ 87114 h 1203174"/>
              <a:gd name="connsiteX3" fmla="*/ 1284069 w 1409770"/>
              <a:gd name="connsiteY3" fmla="*/ 397903 h 1203174"/>
              <a:gd name="connsiteX4" fmla="*/ 613248 w 1409770"/>
              <a:gd name="connsiteY4" fmla="*/ 476144 h 1203174"/>
              <a:gd name="connsiteX5" fmla="*/ 334873 w 1409770"/>
              <a:gd name="connsiteY5" fmla="*/ 1065448 h 1203174"/>
              <a:gd name="connsiteX6" fmla="*/ 0 w 1409770"/>
              <a:gd name="connsiteY6" fmla="*/ 1061499 h 1203174"/>
              <a:gd name="connsiteX0" fmla="*/ 0 w 1409770"/>
              <a:gd name="connsiteY0" fmla="*/ 1061499 h 1264725"/>
              <a:gd name="connsiteX1" fmla="*/ 427340 w 1409770"/>
              <a:gd name="connsiteY1" fmla="*/ 196876 h 1264725"/>
              <a:gd name="connsiteX2" fmla="*/ 1409770 w 1409770"/>
              <a:gd name="connsiteY2" fmla="*/ 87114 h 1264725"/>
              <a:gd name="connsiteX3" fmla="*/ 1284069 w 1409770"/>
              <a:gd name="connsiteY3" fmla="*/ 397903 h 1264725"/>
              <a:gd name="connsiteX4" fmla="*/ 613248 w 1409770"/>
              <a:gd name="connsiteY4" fmla="*/ 476144 h 1264725"/>
              <a:gd name="connsiteX5" fmla="*/ 334873 w 1409770"/>
              <a:gd name="connsiteY5" fmla="*/ 1065448 h 1264725"/>
              <a:gd name="connsiteX6" fmla="*/ 0 w 1409770"/>
              <a:gd name="connsiteY6" fmla="*/ 1061499 h 126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9770" h="1264725">
                <a:moveTo>
                  <a:pt x="0" y="1061499"/>
                </a:moveTo>
                <a:cubicBezTo>
                  <a:pt x="3601" y="717195"/>
                  <a:pt x="162537" y="395624"/>
                  <a:pt x="427340" y="196876"/>
                </a:cubicBezTo>
                <a:cubicBezTo>
                  <a:pt x="714539" y="-18683"/>
                  <a:pt x="1086608" y="-60252"/>
                  <a:pt x="1409770" y="87114"/>
                </a:cubicBezTo>
                <a:lnTo>
                  <a:pt x="1284069" y="397903"/>
                </a:lnTo>
                <a:cubicBezTo>
                  <a:pt x="1063677" y="291520"/>
                  <a:pt x="808113" y="321327"/>
                  <a:pt x="613248" y="476144"/>
                </a:cubicBezTo>
                <a:cubicBezTo>
                  <a:pt x="440405" y="613464"/>
                  <a:pt x="337180" y="831986"/>
                  <a:pt x="334873" y="1065448"/>
                </a:cubicBezTo>
                <a:cubicBezTo>
                  <a:pt x="374078" y="1280948"/>
                  <a:pt x="3216" y="1378613"/>
                  <a:pt x="0" y="10614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grpSp>
        <p:nvGrpSpPr>
          <p:cNvPr id="124" name="Google Shape;10056;p142"/>
          <p:cNvGrpSpPr/>
          <p:nvPr/>
        </p:nvGrpSpPr>
        <p:grpSpPr>
          <a:xfrm>
            <a:off x="5809129" y="2528924"/>
            <a:ext cx="592383" cy="544071"/>
            <a:chOff x="5045775" y="1946400"/>
            <a:chExt cx="296950" cy="295150"/>
          </a:xfrm>
          <a:solidFill>
            <a:srgbClr val="FFFFFF"/>
          </a:solidFill>
        </p:grpSpPr>
        <p:sp>
          <p:nvSpPr>
            <p:cNvPr id="125" name="Google Shape;10057;p142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0058;p142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E57CE0-BFDF-44FA-A977-B4BFABF738BB}"/>
              </a:ext>
            </a:extLst>
          </p:cNvPr>
          <p:cNvGrpSpPr/>
          <p:nvPr/>
        </p:nvGrpSpPr>
        <p:grpSpPr>
          <a:xfrm>
            <a:off x="4016326" y="494851"/>
            <a:ext cx="7218296" cy="718824"/>
            <a:chOff x="3930538" y="494850"/>
            <a:chExt cx="7304083" cy="727367"/>
          </a:xfrm>
        </p:grpSpPr>
        <p:sp>
          <p:nvSpPr>
            <p:cNvPr id="131" name="Google Shape;857;p55"/>
            <p:cNvSpPr/>
            <p:nvPr/>
          </p:nvSpPr>
          <p:spPr>
            <a:xfrm>
              <a:off x="4014358" y="578670"/>
              <a:ext cx="7220263" cy="643547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pattFill prst="wdDnDiag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57;p55"/>
            <p:cNvSpPr/>
            <p:nvPr/>
          </p:nvSpPr>
          <p:spPr>
            <a:xfrm>
              <a:off x="3930538" y="494850"/>
              <a:ext cx="7220263" cy="643547"/>
            </a:xfrm>
            <a:custGeom>
              <a:avLst/>
              <a:gdLst/>
              <a:ahLst/>
              <a:cxnLst/>
              <a:rect l="l" t="t" r="r" b="b"/>
              <a:pathLst>
                <a:path w="42018" h="6868" extrusionOk="0">
                  <a:moveTo>
                    <a:pt x="9776" y="364"/>
                  </a:moveTo>
                  <a:cubicBezTo>
                    <a:pt x="9785" y="365"/>
                    <a:pt x="9795" y="367"/>
                    <a:pt x="9811" y="376"/>
                  </a:cubicBezTo>
                  <a:cubicBezTo>
                    <a:pt x="9811" y="387"/>
                    <a:pt x="9788" y="387"/>
                    <a:pt x="9788" y="387"/>
                  </a:cubicBezTo>
                  <a:cubicBezTo>
                    <a:pt x="9788" y="376"/>
                    <a:pt x="9776" y="376"/>
                    <a:pt x="9776" y="364"/>
                  </a:cubicBezTo>
                  <a:close/>
                  <a:moveTo>
                    <a:pt x="3703" y="459"/>
                  </a:moveTo>
                  <a:cubicBezTo>
                    <a:pt x="3703" y="483"/>
                    <a:pt x="3692" y="483"/>
                    <a:pt x="3692" y="483"/>
                  </a:cubicBezTo>
                  <a:cubicBezTo>
                    <a:pt x="3692" y="483"/>
                    <a:pt x="3692" y="459"/>
                    <a:pt x="3680" y="459"/>
                  </a:cubicBezTo>
                  <a:close/>
                  <a:moveTo>
                    <a:pt x="12276" y="637"/>
                  </a:moveTo>
                  <a:cubicBezTo>
                    <a:pt x="12264" y="661"/>
                    <a:pt x="12264" y="673"/>
                    <a:pt x="12264" y="673"/>
                  </a:cubicBezTo>
                  <a:cubicBezTo>
                    <a:pt x="12264" y="661"/>
                    <a:pt x="12264" y="637"/>
                    <a:pt x="12276" y="637"/>
                  </a:cubicBezTo>
                  <a:close/>
                  <a:moveTo>
                    <a:pt x="13026" y="816"/>
                  </a:moveTo>
                  <a:lnTo>
                    <a:pt x="13038" y="840"/>
                  </a:lnTo>
                  <a:cubicBezTo>
                    <a:pt x="13026" y="840"/>
                    <a:pt x="13026" y="840"/>
                    <a:pt x="13026" y="816"/>
                  </a:cubicBezTo>
                  <a:close/>
                  <a:moveTo>
                    <a:pt x="27683" y="899"/>
                  </a:moveTo>
                  <a:cubicBezTo>
                    <a:pt x="27683" y="923"/>
                    <a:pt x="27671" y="923"/>
                    <a:pt x="27659" y="935"/>
                  </a:cubicBezTo>
                  <a:cubicBezTo>
                    <a:pt x="27659" y="923"/>
                    <a:pt x="27671" y="911"/>
                    <a:pt x="27683" y="899"/>
                  </a:cubicBezTo>
                  <a:close/>
                  <a:moveTo>
                    <a:pt x="751" y="1209"/>
                  </a:moveTo>
                  <a:lnTo>
                    <a:pt x="751" y="1280"/>
                  </a:lnTo>
                  <a:cubicBezTo>
                    <a:pt x="727" y="1257"/>
                    <a:pt x="727" y="1233"/>
                    <a:pt x="751" y="1209"/>
                  </a:cubicBezTo>
                  <a:close/>
                  <a:moveTo>
                    <a:pt x="11142" y="1408"/>
                  </a:moveTo>
                  <a:cubicBezTo>
                    <a:pt x="11149" y="1410"/>
                    <a:pt x="11158" y="1411"/>
                    <a:pt x="11169" y="1411"/>
                  </a:cubicBezTo>
                  <a:lnTo>
                    <a:pt x="11145" y="1411"/>
                  </a:lnTo>
                  <a:cubicBezTo>
                    <a:pt x="11144" y="1410"/>
                    <a:pt x="11143" y="1409"/>
                    <a:pt x="11142" y="1408"/>
                  </a:cubicBezTo>
                  <a:close/>
                  <a:moveTo>
                    <a:pt x="30650" y="1442"/>
                  </a:moveTo>
                  <a:cubicBezTo>
                    <a:pt x="30653" y="1442"/>
                    <a:pt x="30655" y="1443"/>
                    <a:pt x="30659" y="1447"/>
                  </a:cubicBezTo>
                  <a:lnTo>
                    <a:pt x="30623" y="1447"/>
                  </a:lnTo>
                  <a:cubicBezTo>
                    <a:pt x="30639" y="1447"/>
                    <a:pt x="30645" y="1442"/>
                    <a:pt x="30650" y="1442"/>
                  </a:cubicBezTo>
                  <a:close/>
                  <a:moveTo>
                    <a:pt x="29457" y="1519"/>
                  </a:moveTo>
                  <a:lnTo>
                    <a:pt x="29445" y="1530"/>
                  </a:lnTo>
                  <a:cubicBezTo>
                    <a:pt x="29445" y="1519"/>
                    <a:pt x="29457" y="1519"/>
                    <a:pt x="29457" y="1519"/>
                  </a:cubicBezTo>
                  <a:close/>
                  <a:moveTo>
                    <a:pt x="21658" y="1685"/>
                  </a:moveTo>
                  <a:lnTo>
                    <a:pt x="21658" y="1685"/>
                  </a:lnTo>
                  <a:cubicBezTo>
                    <a:pt x="21634" y="1697"/>
                    <a:pt x="21634" y="1709"/>
                    <a:pt x="21622" y="1709"/>
                  </a:cubicBezTo>
                  <a:cubicBezTo>
                    <a:pt x="21622" y="1697"/>
                    <a:pt x="21634" y="1697"/>
                    <a:pt x="21658" y="1685"/>
                  </a:cubicBezTo>
                  <a:close/>
                  <a:moveTo>
                    <a:pt x="25135" y="2114"/>
                  </a:moveTo>
                  <a:cubicBezTo>
                    <a:pt x="25151" y="2114"/>
                    <a:pt x="25156" y="2119"/>
                    <a:pt x="25151" y="2119"/>
                  </a:cubicBezTo>
                  <a:cubicBezTo>
                    <a:pt x="25148" y="2119"/>
                    <a:pt x="25143" y="2118"/>
                    <a:pt x="25135" y="2114"/>
                  </a:cubicBezTo>
                  <a:close/>
                  <a:moveTo>
                    <a:pt x="36323" y="2139"/>
                  </a:moveTo>
                  <a:cubicBezTo>
                    <a:pt x="36325" y="2139"/>
                    <a:pt x="36323" y="2150"/>
                    <a:pt x="36315" y="2150"/>
                  </a:cubicBezTo>
                  <a:cubicBezTo>
                    <a:pt x="36319" y="2142"/>
                    <a:pt x="36321" y="2139"/>
                    <a:pt x="36323" y="2139"/>
                  </a:cubicBezTo>
                  <a:close/>
                  <a:moveTo>
                    <a:pt x="31258" y="2347"/>
                  </a:moveTo>
                  <a:cubicBezTo>
                    <a:pt x="31260" y="2347"/>
                    <a:pt x="31262" y="2348"/>
                    <a:pt x="31266" y="2352"/>
                  </a:cubicBezTo>
                  <a:cubicBezTo>
                    <a:pt x="31258" y="2352"/>
                    <a:pt x="31256" y="2347"/>
                    <a:pt x="31258" y="2347"/>
                  </a:cubicBezTo>
                  <a:close/>
                  <a:moveTo>
                    <a:pt x="31262" y="2343"/>
                  </a:moveTo>
                  <a:cubicBezTo>
                    <a:pt x="31263" y="2343"/>
                    <a:pt x="31266" y="2346"/>
                    <a:pt x="31266" y="2352"/>
                  </a:cubicBezTo>
                  <a:cubicBezTo>
                    <a:pt x="31260" y="2346"/>
                    <a:pt x="31260" y="2343"/>
                    <a:pt x="31262" y="2343"/>
                  </a:cubicBezTo>
                  <a:close/>
                  <a:moveTo>
                    <a:pt x="21610" y="2364"/>
                  </a:moveTo>
                  <a:cubicBezTo>
                    <a:pt x="21610" y="2388"/>
                    <a:pt x="21610" y="2388"/>
                    <a:pt x="21599" y="2400"/>
                  </a:cubicBezTo>
                  <a:cubicBezTo>
                    <a:pt x="21610" y="2388"/>
                    <a:pt x="21610" y="2364"/>
                    <a:pt x="21610" y="2364"/>
                  </a:cubicBezTo>
                  <a:close/>
                  <a:moveTo>
                    <a:pt x="29695" y="2388"/>
                  </a:moveTo>
                  <a:lnTo>
                    <a:pt x="29695" y="2388"/>
                  </a:lnTo>
                  <a:cubicBezTo>
                    <a:pt x="29707" y="2400"/>
                    <a:pt x="29695" y="2412"/>
                    <a:pt x="29671" y="2423"/>
                  </a:cubicBezTo>
                  <a:cubicBezTo>
                    <a:pt x="29671" y="2412"/>
                    <a:pt x="29695" y="2400"/>
                    <a:pt x="29695" y="2388"/>
                  </a:cubicBezTo>
                  <a:close/>
                  <a:moveTo>
                    <a:pt x="30516" y="2412"/>
                  </a:moveTo>
                  <a:lnTo>
                    <a:pt x="30492" y="2423"/>
                  </a:lnTo>
                  <a:cubicBezTo>
                    <a:pt x="30492" y="2412"/>
                    <a:pt x="30516" y="2412"/>
                    <a:pt x="30516" y="2412"/>
                  </a:cubicBezTo>
                  <a:close/>
                  <a:moveTo>
                    <a:pt x="274" y="2578"/>
                  </a:moveTo>
                  <a:cubicBezTo>
                    <a:pt x="286" y="2578"/>
                    <a:pt x="286" y="2590"/>
                    <a:pt x="286" y="2590"/>
                  </a:cubicBezTo>
                  <a:lnTo>
                    <a:pt x="274" y="2578"/>
                  </a:lnTo>
                  <a:close/>
                  <a:moveTo>
                    <a:pt x="13586" y="2566"/>
                  </a:moveTo>
                  <a:cubicBezTo>
                    <a:pt x="13574" y="2578"/>
                    <a:pt x="13574" y="2578"/>
                    <a:pt x="13574" y="2590"/>
                  </a:cubicBezTo>
                  <a:lnTo>
                    <a:pt x="13574" y="2566"/>
                  </a:lnTo>
                  <a:close/>
                  <a:moveTo>
                    <a:pt x="9621" y="2804"/>
                  </a:moveTo>
                  <a:cubicBezTo>
                    <a:pt x="9621" y="2816"/>
                    <a:pt x="9621" y="2828"/>
                    <a:pt x="9585" y="2840"/>
                  </a:cubicBezTo>
                  <a:cubicBezTo>
                    <a:pt x="9597" y="2828"/>
                    <a:pt x="9621" y="2816"/>
                    <a:pt x="9621" y="2804"/>
                  </a:cubicBezTo>
                  <a:close/>
                  <a:moveTo>
                    <a:pt x="29064" y="2876"/>
                  </a:moveTo>
                  <a:cubicBezTo>
                    <a:pt x="29052" y="2888"/>
                    <a:pt x="29040" y="2888"/>
                    <a:pt x="29004" y="2888"/>
                  </a:cubicBezTo>
                  <a:lnTo>
                    <a:pt x="29004" y="2876"/>
                  </a:lnTo>
                  <a:close/>
                  <a:moveTo>
                    <a:pt x="2691" y="3066"/>
                  </a:moveTo>
                  <a:cubicBezTo>
                    <a:pt x="2713" y="3066"/>
                    <a:pt x="2715" y="3076"/>
                    <a:pt x="2724" y="3078"/>
                  </a:cubicBezTo>
                  <a:lnTo>
                    <a:pt x="2724" y="3078"/>
                  </a:lnTo>
                  <a:cubicBezTo>
                    <a:pt x="2719" y="3077"/>
                    <a:pt x="2708" y="3075"/>
                    <a:pt x="2691" y="3066"/>
                  </a:cubicBezTo>
                  <a:close/>
                  <a:moveTo>
                    <a:pt x="346" y="3102"/>
                  </a:moveTo>
                  <a:lnTo>
                    <a:pt x="346" y="3126"/>
                  </a:lnTo>
                  <a:cubicBezTo>
                    <a:pt x="346" y="3114"/>
                    <a:pt x="334" y="3114"/>
                    <a:pt x="346" y="3102"/>
                  </a:cubicBezTo>
                  <a:close/>
                  <a:moveTo>
                    <a:pt x="7621" y="3138"/>
                  </a:moveTo>
                  <a:lnTo>
                    <a:pt x="7621" y="3173"/>
                  </a:lnTo>
                  <a:lnTo>
                    <a:pt x="7609" y="3173"/>
                  </a:lnTo>
                  <a:cubicBezTo>
                    <a:pt x="7609" y="3162"/>
                    <a:pt x="7621" y="3138"/>
                    <a:pt x="7621" y="3138"/>
                  </a:cubicBezTo>
                  <a:close/>
                  <a:moveTo>
                    <a:pt x="33112" y="3281"/>
                  </a:moveTo>
                  <a:cubicBezTo>
                    <a:pt x="33136" y="3293"/>
                    <a:pt x="33136" y="3304"/>
                    <a:pt x="33112" y="3304"/>
                  </a:cubicBezTo>
                  <a:lnTo>
                    <a:pt x="33112" y="3281"/>
                  </a:lnTo>
                  <a:close/>
                  <a:moveTo>
                    <a:pt x="10038" y="3376"/>
                  </a:moveTo>
                  <a:lnTo>
                    <a:pt x="10038" y="3412"/>
                  </a:lnTo>
                  <a:lnTo>
                    <a:pt x="10014" y="3388"/>
                  </a:lnTo>
                  <a:lnTo>
                    <a:pt x="10038" y="3376"/>
                  </a:lnTo>
                  <a:close/>
                  <a:moveTo>
                    <a:pt x="24468" y="3412"/>
                  </a:moveTo>
                  <a:lnTo>
                    <a:pt x="24468" y="3424"/>
                  </a:lnTo>
                  <a:cubicBezTo>
                    <a:pt x="24468" y="3424"/>
                    <a:pt x="24456" y="3424"/>
                    <a:pt x="24456" y="3412"/>
                  </a:cubicBezTo>
                  <a:close/>
                  <a:moveTo>
                    <a:pt x="28349" y="3424"/>
                  </a:moveTo>
                  <a:lnTo>
                    <a:pt x="28349" y="3435"/>
                  </a:lnTo>
                  <a:cubicBezTo>
                    <a:pt x="28337" y="3435"/>
                    <a:pt x="28349" y="3435"/>
                    <a:pt x="28349" y="3424"/>
                  </a:cubicBezTo>
                  <a:close/>
                  <a:moveTo>
                    <a:pt x="35493" y="3709"/>
                  </a:moveTo>
                  <a:cubicBezTo>
                    <a:pt x="35501" y="3709"/>
                    <a:pt x="35507" y="3711"/>
                    <a:pt x="35510" y="3713"/>
                  </a:cubicBezTo>
                  <a:lnTo>
                    <a:pt x="35510" y="3713"/>
                  </a:lnTo>
                  <a:cubicBezTo>
                    <a:pt x="35503" y="3709"/>
                    <a:pt x="35493" y="3709"/>
                    <a:pt x="35493" y="3709"/>
                  </a:cubicBezTo>
                  <a:close/>
                  <a:moveTo>
                    <a:pt x="40934" y="3769"/>
                  </a:moveTo>
                  <a:lnTo>
                    <a:pt x="40946" y="3781"/>
                  </a:lnTo>
                  <a:cubicBezTo>
                    <a:pt x="40934" y="3781"/>
                    <a:pt x="40934" y="3769"/>
                    <a:pt x="40934" y="3769"/>
                  </a:cubicBezTo>
                  <a:close/>
                  <a:moveTo>
                    <a:pt x="2251" y="3935"/>
                  </a:moveTo>
                  <a:cubicBezTo>
                    <a:pt x="2263" y="3935"/>
                    <a:pt x="2263" y="3935"/>
                    <a:pt x="2263" y="3947"/>
                  </a:cubicBezTo>
                  <a:lnTo>
                    <a:pt x="2239" y="3947"/>
                  </a:lnTo>
                  <a:lnTo>
                    <a:pt x="2251" y="3935"/>
                  </a:lnTo>
                  <a:close/>
                  <a:moveTo>
                    <a:pt x="40220" y="3995"/>
                  </a:moveTo>
                  <a:lnTo>
                    <a:pt x="40184" y="4019"/>
                  </a:lnTo>
                  <a:cubicBezTo>
                    <a:pt x="40184" y="4007"/>
                    <a:pt x="40196" y="3995"/>
                    <a:pt x="40220" y="3995"/>
                  </a:cubicBezTo>
                  <a:close/>
                  <a:moveTo>
                    <a:pt x="6094" y="4617"/>
                  </a:moveTo>
                  <a:cubicBezTo>
                    <a:pt x="6097" y="4617"/>
                    <a:pt x="6097" y="4620"/>
                    <a:pt x="6085" y="4626"/>
                  </a:cubicBezTo>
                  <a:cubicBezTo>
                    <a:pt x="6085" y="4620"/>
                    <a:pt x="6091" y="4617"/>
                    <a:pt x="6094" y="4617"/>
                  </a:cubicBezTo>
                  <a:close/>
                  <a:moveTo>
                    <a:pt x="5811" y="4709"/>
                  </a:moveTo>
                  <a:lnTo>
                    <a:pt x="5811" y="4721"/>
                  </a:lnTo>
                  <a:lnTo>
                    <a:pt x="5787" y="4709"/>
                  </a:lnTo>
                  <a:close/>
                  <a:moveTo>
                    <a:pt x="36946" y="4840"/>
                  </a:moveTo>
                  <a:lnTo>
                    <a:pt x="36946" y="4852"/>
                  </a:lnTo>
                  <a:cubicBezTo>
                    <a:pt x="36946" y="4852"/>
                    <a:pt x="36922" y="4840"/>
                    <a:pt x="36946" y="4840"/>
                  </a:cubicBezTo>
                  <a:close/>
                  <a:moveTo>
                    <a:pt x="27040" y="5376"/>
                  </a:moveTo>
                  <a:lnTo>
                    <a:pt x="27040" y="5388"/>
                  </a:lnTo>
                  <a:cubicBezTo>
                    <a:pt x="27034" y="5388"/>
                    <a:pt x="27030" y="5388"/>
                    <a:pt x="27027" y="5388"/>
                  </a:cubicBezTo>
                  <a:lnTo>
                    <a:pt x="27027" y="5388"/>
                  </a:lnTo>
                  <a:cubicBezTo>
                    <a:pt x="27031" y="5385"/>
                    <a:pt x="27035" y="5380"/>
                    <a:pt x="27040" y="5376"/>
                  </a:cubicBezTo>
                  <a:close/>
                  <a:moveTo>
                    <a:pt x="36565" y="5436"/>
                  </a:moveTo>
                  <a:cubicBezTo>
                    <a:pt x="36565" y="5448"/>
                    <a:pt x="36553" y="5448"/>
                    <a:pt x="36553" y="5448"/>
                  </a:cubicBezTo>
                  <a:lnTo>
                    <a:pt x="36565" y="5436"/>
                  </a:lnTo>
                  <a:close/>
                  <a:moveTo>
                    <a:pt x="8343" y="5841"/>
                  </a:moveTo>
                  <a:cubicBezTo>
                    <a:pt x="8335" y="5843"/>
                    <a:pt x="8333" y="5852"/>
                    <a:pt x="8323" y="5852"/>
                  </a:cubicBezTo>
                  <a:cubicBezTo>
                    <a:pt x="8331" y="5845"/>
                    <a:pt x="8338" y="5842"/>
                    <a:pt x="8343" y="5841"/>
                  </a:cubicBezTo>
                  <a:close/>
                  <a:moveTo>
                    <a:pt x="20947" y="5949"/>
                  </a:moveTo>
                  <a:cubicBezTo>
                    <a:pt x="20949" y="5949"/>
                    <a:pt x="20952" y="5952"/>
                    <a:pt x="20956" y="5960"/>
                  </a:cubicBezTo>
                  <a:lnTo>
                    <a:pt x="20944" y="5960"/>
                  </a:lnTo>
                  <a:cubicBezTo>
                    <a:pt x="20944" y="5960"/>
                    <a:pt x="20944" y="5949"/>
                    <a:pt x="20947" y="5949"/>
                  </a:cubicBezTo>
                  <a:close/>
                  <a:moveTo>
                    <a:pt x="7835" y="5983"/>
                  </a:moveTo>
                  <a:cubicBezTo>
                    <a:pt x="7847" y="5983"/>
                    <a:pt x="7859" y="5983"/>
                    <a:pt x="7894" y="5995"/>
                  </a:cubicBezTo>
                  <a:cubicBezTo>
                    <a:pt x="7859" y="5995"/>
                    <a:pt x="7847" y="5983"/>
                    <a:pt x="7835" y="5983"/>
                  </a:cubicBezTo>
                  <a:close/>
                  <a:moveTo>
                    <a:pt x="25825" y="6114"/>
                  </a:moveTo>
                  <a:lnTo>
                    <a:pt x="25825" y="6138"/>
                  </a:lnTo>
                  <a:lnTo>
                    <a:pt x="25801" y="6114"/>
                  </a:lnTo>
                  <a:close/>
                  <a:moveTo>
                    <a:pt x="12431" y="6198"/>
                  </a:moveTo>
                  <a:cubicBezTo>
                    <a:pt x="12431" y="6210"/>
                    <a:pt x="12443" y="6210"/>
                    <a:pt x="12443" y="6221"/>
                  </a:cubicBezTo>
                  <a:lnTo>
                    <a:pt x="12419" y="6221"/>
                  </a:lnTo>
                  <a:cubicBezTo>
                    <a:pt x="12419" y="6210"/>
                    <a:pt x="12431" y="6210"/>
                    <a:pt x="12431" y="6198"/>
                  </a:cubicBezTo>
                  <a:close/>
                  <a:moveTo>
                    <a:pt x="36286" y="0"/>
                  </a:moveTo>
                  <a:cubicBezTo>
                    <a:pt x="36166" y="0"/>
                    <a:pt x="36049" y="21"/>
                    <a:pt x="35946" y="66"/>
                  </a:cubicBezTo>
                  <a:cubicBezTo>
                    <a:pt x="35892" y="83"/>
                    <a:pt x="35845" y="88"/>
                    <a:pt x="35801" y="88"/>
                  </a:cubicBezTo>
                  <a:cubicBezTo>
                    <a:pt x="35733" y="88"/>
                    <a:pt x="35672" y="76"/>
                    <a:pt x="35601" y="76"/>
                  </a:cubicBezTo>
                  <a:cubicBezTo>
                    <a:pt x="35586" y="76"/>
                    <a:pt x="35570" y="76"/>
                    <a:pt x="35553" y="78"/>
                  </a:cubicBezTo>
                  <a:cubicBezTo>
                    <a:pt x="35481" y="90"/>
                    <a:pt x="35413" y="93"/>
                    <a:pt x="35343" y="93"/>
                  </a:cubicBezTo>
                  <a:cubicBezTo>
                    <a:pt x="35273" y="93"/>
                    <a:pt x="35201" y="90"/>
                    <a:pt x="35124" y="90"/>
                  </a:cubicBezTo>
                  <a:cubicBezTo>
                    <a:pt x="34908" y="82"/>
                    <a:pt x="34686" y="31"/>
                    <a:pt x="34466" y="31"/>
                  </a:cubicBezTo>
                  <a:cubicBezTo>
                    <a:pt x="34359" y="31"/>
                    <a:pt x="34253" y="43"/>
                    <a:pt x="34148" y="78"/>
                  </a:cubicBezTo>
                  <a:cubicBezTo>
                    <a:pt x="33934" y="61"/>
                    <a:pt x="33719" y="39"/>
                    <a:pt x="33505" y="39"/>
                  </a:cubicBezTo>
                  <a:cubicBezTo>
                    <a:pt x="33266" y="39"/>
                    <a:pt x="33029" y="67"/>
                    <a:pt x="32802" y="161"/>
                  </a:cubicBezTo>
                  <a:cubicBezTo>
                    <a:pt x="32625" y="119"/>
                    <a:pt x="32450" y="101"/>
                    <a:pt x="32274" y="101"/>
                  </a:cubicBezTo>
                  <a:cubicBezTo>
                    <a:pt x="32048" y="101"/>
                    <a:pt x="31822" y="132"/>
                    <a:pt x="31588" y="185"/>
                  </a:cubicBezTo>
                  <a:cubicBezTo>
                    <a:pt x="31366" y="172"/>
                    <a:pt x="31144" y="162"/>
                    <a:pt x="30922" y="162"/>
                  </a:cubicBezTo>
                  <a:cubicBezTo>
                    <a:pt x="30739" y="162"/>
                    <a:pt x="30556" y="169"/>
                    <a:pt x="30373" y="185"/>
                  </a:cubicBezTo>
                  <a:lnTo>
                    <a:pt x="30159" y="185"/>
                  </a:lnTo>
                  <a:cubicBezTo>
                    <a:pt x="30099" y="162"/>
                    <a:pt x="30037" y="153"/>
                    <a:pt x="29976" y="153"/>
                  </a:cubicBezTo>
                  <a:cubicBezTo>
                    <a:pt x="29879" y="153"/>
                    <a:pt x="29782" y="175"/>
                    <a:pt x="29695" y="197"/>
                  </a:cubicBezTo>
                  <a:cubicBezTo>
                    <a:pt x="29636" y="177"/>
                    <a:pt x="29584" y="168"/>
                    <a:pt x="29531" y="168"/>
                  </a:cubicBezTo>
                  <a:cubicBezTo>
                    <a:pt x="29489" y="168"/>
                    <a:pt x="29445" y="174"/>
                    <a:pt x="29397" y="185"/>
                  </a:cubicBezTo>
                  <a:cubicBezTo>
                    <a:pt x="29355" y="143"/>
                    <a:pt x="29306" y="136"/>
                    <a:pt x="29251" y="136"/>
                  </a:cubicBezTo>
                  <a:cubicBezTo>
                    <a:pt x="29229" y="136"/>
                    <a:pt x="29207" y="137"/>
                    <a:pt x="29183" y="137"/>
                  </a:cubicBezTo>
                  <a:cubicBezTo>
                    <a:pt x="28845" y="156"/>
                    <a:pt x="28515" y="227"/>
                    <a:pt x="28169" y="227"/>
                  </a:cubicBezTo>
                  <a:cubicBezTo>
                    <a:pt x="28076" y="227"/>
                    <a:pt x="27981" y="221"/>
                    <a:pt x="27885" y="209"/>
                  </a:cubicBezTo>
                  <a:cubicBezTo>
                    <a:pt x="27778" y="197"/>
                    <a:pt x="27659" y="182"/>
                    <a:pt x="27540" y="182"/>
                  </a:cubicBezTo>
                  <a:cubicBezTo>
                    <a:pt x="27421" y="182"/>
                    <a:pt x="27302" y="197"/>
                    <a:pt x="27194" y="245"/>
                  </a:cubicBezTo>
                  <a:cubicBezTo>
                    <a:pt x="26742" y="256"/>
                    <a:pt x="26301" y="256"/>
                    <a:pt x="25849" y="280"/>
                  </a:cubicBezTo>
                  <a:cubicBezTo>
                    <a:pt x="25832" y="283"/>
                    <a:pt x="25815" y="284"/>
                    <a:pt x="25798" y="284"/>
                  </a:cubicBezTo>
                  <a:cubicBezTo>
                    <a:pt x="25688" y="284"/>
                    <a:pt x="25574" y="243"/>
                    <a:pt x="25462" y="243"/>
                  </a:cubicBezTo>
                  <a:cubicBezTo>
                    <a:pt x="25408" y="243"/>
                    <a:pt x="25354" y="252"/>
                    <a:pt x="25301" y="280"/>
                  </a:cubicBezTo>
                  <a:cubicBezTo>
                    <a:pt x="25230" y="259"/>
                    <a:pt x="25154" y="242"/>
                    <a:pt x="25079" y="242"/>
                  </a:cubicBezTo>
                  <a:cubicBezTo>
                    <a:pt x="25029" y="242"/>
                    <a:pt x="24980" y="249"/>
                    <a:pt x="24932" y="268"/>
                  </a:cubicBezTo>
                  <a:cubicBezTo>
                    <a:pt x="24859" y="240"/>
                    <a:pt x="24789" y="228"/>
                    <a:pt x="24717" y="228"/>
                  </a:cubicBezTo>
                  <a:cubicBezTo>
                    <a:pt x="24637" y="228"/>
                    <a:pt x="24556" y="243"/>
                    <a:pt x="24468" y="268"/>
                  </a:cubicBezTo>
                  <a:cubicBezTo>
                    <a:pt x="24170" y="268"/>
                    <a:pt x="23873" y="268"/>
                    <a:pt x="23575" y="304"/>
                  </a:cubicBezTo>
                  <a:cubicBezTo>
                    <a:pt x="23515" y="308"/>
                    <a:pt x="23457" y="309"/>
                    <a:pt x="23400" y="309"/>
                  </a:cubicBezTo>
                  <a:cubicBezTo>
                    <a:pt x="23285" y="309"/>
                    <a:pt x="23174" y="304"/>
                    <a:pt x="23063" y="304"/>
                  </a:cubicBezTo>
                  <a:cubicBezTo>
                    <a:pt x="22773" y="304"/>
                    <a:pt x="22471" y="259"/>
                    <a:pt x="22170" y="259"/>
                  </a:cubicBezTo>
                  <a:cubicBezTo>
                    <a:pt x="22062" y="259"/>
                    <a:pt x="21955" y="265"/>
                    <a:pt x="21849" y="280"/>
                  </a:cubicBezTo>
                  <a:cubicBezTo>
                    <a:pt x="21563" y="268"/>
                    <a:pt x="21265" y="268"/>
                    <a:pt x="20979" y="256"/>
                  </a:cubicBezTo>
                  <a:cubicBezTo>
                    <a:pt x="20889" y="255"/>
                    <a:pt x="20799" y="255"/>
                    <a:pt x="20709" y="255"/>
                  </a:cubicBezTo>
                  <a:cubicBezTo>
                    <a:pt x="20128" y="255"/>
                    <a:pt x="19547" y="275"/>
                    <a:pt x="18972" y="275"/>
                  </a:cubicBezTo>
                  <a:cubicBezTo>
                    <a:pt x="18695" y="275"/>
                    <a:pt x="18419" y="270"/>
                    <a:pt x="18146" y="256"/>
                  </a:cubicBezTo>
                  <a:cubicBezTo>
                    <a:pt x="18120" y="250"/>
                    <a:pt x="18090" y="240"/>
                    <a:pt x="18061" y="240"/>
                  </a:cubicBezTo>
                  <a:cubicBezTo>
                    <a:pt x="18037" y="240"/>
                    <a:pt x="18012" y="247"/>
                    <a:pt x="17991" y="268"/>
                  </a:cubicBezTo>
                  <a:cubicBezTo>
                    <a:pt x="17947" y="287"/>
                    <a:pt x="17901" y="293"/>
                    <a:pt x="17855" y="293"/>
                  </a:cubicBezTo>
                  <a:cubicBezTo>
                    <a:pt x="17776" y="293"/>
                    <a:pt x="17695" y="275"/>
                    <a:pt x="17617" y="275"/>
                  </a:cubicBezTo>
                  <a:cubicBezTo>
                    <a:pt x="17594" y="275"/>
                    <a:pt x="17572" y="277"/>
                    <a:pt x="17550" y="280"/>
                  </a:cubicBezTo>
                  <a:cubicBezTo>
                    <a:pt x="17408" y="280"/>
                    <a:pt x="17275" y="264"/>
                    <a:pt x="17139" y="264"/>
                  </a:cubicBezTo>
                  <a:cubicBezTo>
                    <a:pt x="17071" y="264"/>
                    <a:pt x="17003" y="268"/>
                    <a:pt x="16931" y="280"/>
                  </a:cubicBezTo>
                  <a:lnTo>
                    <a:pt x="15562" y="280"/>
                  </a:lnTo>
                  <a:cubicBezTo>
                    <a:pt x="15529" y="266"/>
                    <a:pt x="15493" y="261"/>
                    <a:pt x="15454" y="261"/>
                  </a:cubicBezTo>
                  <a:cubicBezTo>
                    <a:pt x="15395" y="261"/>
                    <a:pt x="15329" y="273"/>
                    <a:pt x="15264" y="280"/>
                  </a:cubicBezTo>
                  <a:cubicBezTo>
                    <a:pt x="15241" y="280"/>
                    <a:pt x="15205" y="280"/>
                    <a:pt x="15181" y="268"/>
                  </a:cubicBezTo>
                  <a:cubicBezTo>
                    <a:pt x="14926" y="254"/>
                    <a:pt x="14666" y="236"/>
                    <a:pt x="14410" y="236"/>
                  </a:cubicBezTo>
                  <a:cubicBezTo>
                    <a:pt x="14236" y="236"/>
                    <a:pt x="14064" y="244"/>
                    <a:pt x="13895" y="268"/>
                  </a:cubicBezTo>
                  <a:cubicBezTo>
                    <a:pt x="13879" y="252"/>
                    <a:pt x="13845" y="229"/>
                    <a:pt x="13810" y="229"/>
                  </a:cubicBezTo>
                  <a:cubicBezTo>
                    <a:pt x="13794" y="229"/>
                    <a:pt x="13779" y="234"/>
                    <a:pt x="13764" y="245"/>
                  </a:cubicBezTo>
                  <a:cubicBezTo>
                    <a:pt x="13699" y="292"/>
                    <a:pt x="13633" y="307"/>
                    <a:pt x="13566" y="307"/>
                  </a:cubicBezTo>
                  <a:cubicBezTo>
                    <a:pt x="13499" y="307"/>
                    <a:pt x="13431" y="292"/>
                    <a:pt x="13359" y="280"/>
                  </a:cubicBezTo>
                  <a:lnTo>
                    <a:pt x="13228" y="280"/>
                  </a:lnTo>
                  <a:cubicBezTo>
                    <a:pt x="13068" y="233"/>
                    <a:pt x="12901" y="209"/>
                    <a:pt x="12733" y="209"/>
                  </a:cubicBezTo>
                  <a:cubicBezTo>
                    <a:pt x="12565" y="209"/>
                    <a:pt x="12395" y="233"/>
                    <a:pt x="12228" y="280"/>
                  </a:cubicBezTo>
                  <a:cubicBezTo>
                    <a:pt x="12135" y="216"/>
                    <a:pt x="12039" y="186"/>
                    <a:pt x="11942" y="186"/>
                  </a:cubicBezTo>
                  <a:cubicBezTo>
                    <a:pt x="11840" y="186"/>
                    <a:pt x="11737" y="219"/>
                    <a:pt x="11633" y="280"/>
                  </a:cubicBezTo>
                  <a:cubicBezTo>
                    <a:pt x="11621" y="304"/>
                    <a:pt x="11609" y="304"/>
                    <a:pt x="11573" y="304"/>
                  </a:cubicBezTo>
                  <a:cubicBezTo>
                    <a:pt x="11335" y="268"/>
                    <a:pt x="11085" y="316"/>
                    <a:pt x="10847" y="221"/>
                  </a:cubicBezTo>
                  <a:cubicBezTo>
                    <a:pt x="10841" y="219"/>
                    <a:pt x="10835" y="219"/>
                    <a:pt x="10829" y="219"/>
                  </a:cubicBezTo>
                  <a:cubicBezTo>
                    <a:pt x="10783" y="219"/>
                    <a:pt x="10761" y="262"/>
                    <a:pt x="10740" y="304"/>
                  </a:cubicBezTo>
                  <a:cubicBezTo>
                    <a:pt x="10716" y="376"/>
                    <a:pt x="10657" y="423"/>
                    <a:pt x="10597" y="435"/>
                  </a:cubicBezTo>
                  <a:cubicBezTo>
                    <a:pt x="10502" y="423"/>
                    <a:pt x="10419" y="447"/>
                    <a:pt x="10359" y="376"/>
                  </a:cubicBezTo>
                  <a:cubicBezTo>
                    <a:pt x="10272" y="267"/>
                    <a:pt x="10181" y="225"/>
                    <a:pt x="10089" y="225"/>
                  </a:cubicBezTo>
                  <a:cubicBezTo>
                    <a:pt x="9980" y="225"/>
                    <a:pt x="9871" y="284"/>
                    <a:pt x="9768" y="360"/>
                  </a:cubicBezTo>
                  <a:lnTo>
                    <a:pt x="9768" y="360"/>
                  </a:lnTo>
                  <a:cubicBezTo>
                    <a:pt x="9729" y="340"/>
                    <a:pt x="9683" y="314"/>
                    <a:pt x="9656" y="314"/>
                  </a:cubicBezTo>
                  <a:cubicBezTo>
                    <a:pt x="9652" y="314"/>
                    <a:pt x="9648" y="314"/>
                    <a:pt x="9645" y="316"/>
                  </a:cubicBezTo>
                  <a:cubicBezTo>
                    <a:pt x="9359" y="399"/>
                    <a:pt x="9073" y="340"/>
                    <a:pt x="8799" y="387"/>
                  </a:cubicBezTo>
                  <a:cubicBezTo>
                    <a:pt x="8775" y="387"/>
                    <a:pt x="8764" y="376"/>
                    <a:pt x="8740" y="376"/>
                  </a:cubicBezTo>
                  <a:cubicBezTo>
                    <a:pt x="8519" y="334"/>
                    <a:pt x="8303" y="301"/>
                    <a:pt x="8088" y="301"/>
                  </a:cubicBezTo>
                  <a:cubicBezTo>
                    <a:pt x="7932" y="301"/>
                    <a:pt x="7776" y="318"/>
                    <a:pt x="7621" y="364"/>
                  </a:cubicBezTo>
                  <a:cubicBezTo>
                    <a:pt x="7562" y="378"/>
                    <a:pt x="7503" y="407"/>
                    <a:pt x="7444" y="407"/>
                  </a:cubicBezTo>
                  <a:cubicBezTo>
                    <a:pt x="7408" y="407"/>
                    <a:pt x="7371" y="396"/>
                    <a:pt x="7335" y="364"/>
                  </a:cubicBezTo>
                  <a:cubicBezTo>
                    <a:pt x="7281" y="314"/>
                    <a:pt x="7223" y="296"/>
                    <a:pt x="7164" y="296"/>
                  </a:cubicBezTo>
                  <a:cubicBezTo>
                    <a:pt x="7080" y="296"/>
                    <a:pt x="6995" y="334"/>
                    <a:pt x="6918" y="376"/>
                  </a:cubicBezTo>
                  <a:cubicBezTo>
                    <a:pt x="6908" y="297"/>
                    <a:pt x="6874" y="235"/>
                    <a:pt x="6823" y="235"/>
                  </a:cubicBezTo>
                  <a:cubicBezTo>
                    <a:pt x="6812" y="235"/>
                    <a:pt x="6800" y="238"/>
                    <a:pt x="6787" y="245"/>
                  </a:cubicBezTo>
                  <a:cubicBezTo>
                    <a:pt x="6736" y="264"/>
                    <a:pt x="6687" y="271"/>
                    <a:pt x="6639" y="271"/>
                  </a:cubicBezTo>
                  <a:cubicBezTo>
                    <a:pt x="6544" y="271"/>
                    <a:pt x="6454" y="245"/>
                    <a:pt x="6359" y="245"/>
                  </a:cubicBezTo>
                  <a:cubicBezTo>
                    <a:pt x="6330" y="245"/>
                    <a:pt x="6300" y="243"/>
                    <a:pt x="6268" y="243"/>
                  </a:cubicBezTo>
                  <a:cubicBezTo>
                    <a:pt x="6166" y="243"/>
                    <a:pt x="6053" y="257"/>
                    <a:pt x="5989" y="376"/>
                  </a:cubicBezTo>
                  <a:cubicBezTo>
                    <a:pt x="5942" y="447"/>
                    <a:pt x="5858" y="459"/>
                    <a:pt x="5787" y="459"/>
                  </a:cubicBezTo>
                  <a:cubicBezTo>
                    <a:pt x="5741" y="404"/>
                    <a:pt x="5731" y="293"/>
                    <a:pt x="5653" y="293"/>
                  </a:cubicBezTo>
                  <a:cubicBezTo>
                    <a:pt x="5629" y="293"/>
                    <a:pt x="5599" y="303"/>
                    <a:pt x="5561" y="328"/>
                  </a:cubicBezTo>
                  <a:cubicBezTo>
                    <a:pt x="5425" y="320"/>
                    <a:pt x="5294" y="274"/>
                    <a:pt x="5157" y="274"/>
                  </a:cubicBezTo>
                  <a:cubicBezTo>
                    <a:pt x="5091" y="274"/>
                    <a:pt x="5024" y="285"/>
                    <a:pt x="4954" y="316"/>
                  </a:cubicBezTo>
                  <a:cubicBezTo>
                    <a:pt x="4930" y="340"/>
                    <a:pt x="4906" y="376"/>
                    <a:pt x="4882" y="387"/>
                  </a:cubicBezTo>
                  <a:cubicBezTo>
                    <a:pt x="4860" y="385"/>
                    <a:pt x="4839" y="384"/>
                    <a:pt x="4818" y="384"/>
                  </a:cubicBezTo>
                  <a:cubicBezTo>
                    <a:pt x="4711" y="384"/>
                    <a:pt x="4612" y="409"/>
                    <a:pt x="4513" y="459"/>
                  </a:cubicBezTo>
                  <a:cubicBezTo>
                    <a:pt x="4489" y="316"/>
                    <a:pt x="4370" y="328"/>
                    <a:pt x="4287" y="316"/>
                  </a:cubicBezTo>
                  <a:cubicBezTo>
                    <a:pt x="4174" y="256"/>
                    <a:pt x="4058" y="230"/>
                    <a:pt x="3942" y="230"/>
                  </a:cubicBezTo>
                  <a:cubicBezTo>
                    <a:pt x="3825" y="230"/>
                    <a:pt x="3709" y="256"/>
                    <a:pt x="3596" y="304"/>
                  </a:cubicBezTo>
                  <a:lnTo>
                    <a:pt x="3537" y="304"/>
                  </a:lnTo>
                  <a:cubicBezTo>
                    <a:pt x="3525" y="280"/>
                    <a:pt x="3510" y="268"/>
                    <a:pt x="3494" y="268"/>
                  </a:cubicBezTo>
                  <a:cubicBezTo>
                    <a:pt x="3477" y="268"/>
                    <a:pt x="3459" y="280"/>
                    <a:pt x="3441" y="304"/>
                  </a:cubicBezTo>
                  <a:cubicBezTo>
                    <a:pt x="3273" y="304"/>
                    <a:pt x="3111" y="340"/>
                    <a:pt x="2947" y="340"/>
                  </a:cubicBezTo>
                  <a:cubicBezTo>
                    <a:pt x="2878" y="340"/>
                    <a:pt x="2809" y="334"/>
                    <a:pt x="2739" y="316"/>
                  </a:cubicBezTo>
                  <a:cubicBezTo>
                    <a:pt x="2716" y="308"/>
                    <a:pt x="2693" y="305"/>
                    <a:pt x="2669" y="305"/>
                  </a:cubicBezTo>
                  <a:cubicBezTo>
                    <a:pt x="2584" y="305"/>
                    <a:pt x="2503" y="356"/>
                    <a:pt x="2465" y="459"/>
                  </a:cubicBezTo>
                  <a:cubicBezTo>
                    <a:pt x="2432" y="514"/>
                    <a:pt x="2397" y="531"/>
                    <a:pt x="2359" y="531"/>
                  </a:cubicBezTo>
                  <a:cubicBezTo>
                    <a:pt x="2314" y="531"/>
                    <a:pt x="2267" y="507"/>
                    <a:pt x="2215" y="495"/>
                  </a:cubicBezTo>
                  <a:cubicBezTo>
                    <a:pt x="2041" y="440"/>
                    <a:pt x="1877" y="386"/>
                    <a:pt x="1696" y="386"/>
                  </a:cubicBezTo>
                  <a:cubicBezTo>
                    <a:pt x="1679" y="386"/>
                    <a:pt x="1661" y="386"/>
                    <a:pt x="1644" y="387"/>
                  </a:cubicBezTo>
                  <a:cubicBezTo>
                    <a:pt x="1632" y="386"/>
                    <a:pt x="1621" y="386"/>
                    <a:pt x="1610" y="386"/>
                  </a:cubicBezTo>
                  <a:cubicBezTo>
                    <a:pt x="1514" y="386"/>
                    <a:pt x="1421" y="429"/>
                    <a:pt x="1346" y="483"/>
                  </a:cubicBezTo>
                  <a:cubicBezTo>
                    <a:pt x="1190" y="469"/>
                    <a:pt x="1038" y="450"/>
                    <a:pt x="888" y="450"/>
                  </a:cubicBezTo>
                  <a:cubicBezTo>
                    <a:pt x="786" y="450"/>
                    <a:pt x="685" y="459"/>
                    <a:pt x="584" y="483"/>
                  </a:cubicBezTo>
                  <a:cubicBezTo>
                    <a:pt x="562" y="476"/>
                    <a:pt x="545" y="473"/>
                    <a:pt x="530" y="473"/>
                  </a:cubicBezTo>
                  <a:cubicBezTo>
                    <a:pt x="441" y="473"/>
                    <a:pt x="470" y="585"/>
                    <a:pt x="429" y="626"/>
                  </a:cubicBezTo>
                  <a:cubicBezTo>
                    <a:pt x="286" y="792"/>
                    <a:pt x="286" y="995"/>
                    <a:pt x="239" y="1209"/>
                  </a:cubicBezTo>
                  <a:cubicBezTo>
                    <a:pt x="227" y="1292"/>
                    <a:pt x="298" y="1292"/>
                    <a:pt x="358" y="1316"/>
                  </a:cubicBezTo>
                  <a:lnTo>
                    <a:pt x="358" y="1769"/>
                  </a:lnTo>
                  <a:cubicBezTo>
                    <a:pt x="263" y="1852"/>
                    <a:pt x="286" y="1971"/>
                    <a:pt x="191" y="2054"/>
                  </a:cubicBezTo>
                  <a:cubicBezTo>
                    <a:pt x="1" y="2269"/>
                    <a:pt x="24" y="2507"/>
                    <a:pt x="120" y="2757"/>
                  </a:cubicBezTo>
                  <a:cubicBezTo>
                    <a:pt x="132" y="2757"/>
                    <a:pt x="132" y="2745"/>
                    <a:pt x="143" y="2745"/>
                  </a:cubicBezTo>
                  <a:lnTo>
                    <a:pt x="143" y="2757"/>
                  </a:lnTo>
                  <a:lnTo>
                    <a:pt x="120" y="2757"/>
                  </a:lnTo>
                  <a:cubicBezTo>
                    <a:pt x="120" y="2781"/>
                    <a:pt x="132" y="2804"/>
                    <a:pt x="132" y="2828"/>
                  </a:cubicBezTo>
                  <a:cubicBezTo>
                    <a:pt x="155" y="2935"/>
                    <a:pt x="108" y="3054"/>
                    <a:pt x="191" y="3162"/>
                  </a:cubicBezTo>
                  <a:cubicBezTo>
                    <a:pt x="239" y="3245"/>
                    <a:pt x="143" y="3376"/>
                    <a:pt x="263" y="3435"/>
                  </a:cubicBezTo>
                  <a:cubicBezTo>
                    <a:pt x="310" y="3852"/>
                    <a:pt x="405" y="4257"/>
                    <a:pt x="584" y="4650"/>
                  </a:cubicBezTo>
                  <a:cubicBezTo>
                    <a:pt x="608" y="4852"/>
                    <a:pt x="608" y="5043"/>
                    <a:pt x="584" y="5257"/>
                  </a:cubicBezTo>
                  <a:cubicBezTo>
                    <a:pt x="524" y="5329"/>
                    <a:pt x="489" y="5424"/>
                    <a:pt x="560" y="5495"/>
                  </a:cubicBezTo>
                  <a:cubicBezTo>
                    <a:pt x="501" y="5757"/>
                    <a:pt x="501" y="6031"/>
                    <a:pt x="715" y="6257"/>
                  </a:cubicBezTo>
                  <a:cubicBezTo>
                    <a:pt x="715" y="6293"/>
                    <a:pt x="739" y="6329"/>
                    <a:pt x="786" y="6341"/>
                  </a:cubicBezTo>
                  <a:cubicBezTo>
                    <a:pt x="899" y="6542"/>
                    <a:pt x="1055" y="6574"/>
                    <a:pt x="1225" y="6574"/>
                  </a:cubicBezTo>
                  <a:cubicBezTo>
                    <a:pt x="1307" y="6574"/>
                    <a:pt x="1392" y="6567"/>
                    <a:pt x="1477" y="6567"/>
                  </a:cubicBezTo>
                  <a:cubicBezTo>
                    <a:pt x="1509" y="6594"/>
                    <a:pt x="1547" y="6601"/>
                    <a:pt x="1586" y="6601"/>
                  </a:cubicBezTo>
                  <a:cubicBezTo>
                    <a:pt x="1633" y="6601"/>
                    <a:pt x="1682" y="6591"/>
                    <a:pt x="1727" y="6591"/>
                  </a:cubicBezTo>
                  <a:cubicBezTo>
                    <a:pt x="2608" y="6567"/>
                    <a:pt x="3477" y="6531"/>
                    <a:pt x="4346" y="6412"/>
                  </a:cubicBezTo>
                  <a:cubicBezTo>
                    <a:pt x="4346" y="6406"/>
                    <a:pt x="4349" y="6403"/>
                    <a:pt x="4352" y="6400"/>
                  </a:cubicBezTo>
                  <a:lnTo>
                    <a:pt x="4352" y="6400"/>
                  </a:lnTo>
                  <a:lnTo>
                    <a:pt x="4346" y="6412"/>
                  </a:lnTo>
                  <a:cubicBezTo>
                    <a:pt x="4424" y="6466"/>
                    <a:pt x="4501" y="6477"/>
                    <a:pt x="4580" y="6477"/>
                  </a:cubicBezTo>
                  <a:cubicBezTo>
                    <a:pt x="4643" y="6477"/>
                    <a:pt x="4707" y="6470"/>
                    <a:pt x="4773" y="6470"/>
                  </a:cubicBezTo>
                  <a:cubicBezTo>
                    <a:pt x="4789" y="6470"/>
                    <a:pt x="4806" y="6470"/>
                    <a:pt x="4823" y="6472"/>
                  </a:cubicBezTo>
                  <a:cubicBezTo>
                    <a:pt x="5668" y="6495"/>
                    <a:pt x="6513" y="6495"/>
                    <a:pt x="7371" y="6507"/>
                  </a:cubicBezTo>
                  <a:cubicBezTo>
                    <a:pt x="7392" y="6508"/>
                    <a:pt x="7414" y="6509"/>
                    <a:pt x="7436" y="6509"/>
                  </a:cubicBezTo>
                  <a:cubicBezTo>
                    <a:pt x="7619" y="6509"/>
                    <a:pt x="7807" y="6479"/>
                    <a:pt x="7997" y="6479"/>
                  </a:cubicBezTo>
                  <a:cubicBezTo>
                    <a:pt x="8070" y="6479"/>
                    <a:pt x="8143" y="6483"/>
                    <a:pt x="8216" y="6495"/>
                  </a:cubicBezTo>
                  <a:cubicBezTo>
                    <a:pt x="8621" y="6567"/>
                    <a:pt x="9014" y="6567"/>
                    <a:pt x="9418" y="6579"/>
                  </a:cubicBezTo>
                  <a:cubicBezTo>
                    <a:pt x="9492" y="6607"/>
                    <a:pt x="9562" y="6619"/>
                    <a:pt x="9634" y="6619"/>
                  </a:cubicBezTo>
                  <a:cubicBezTo>
                    <a:pt x="9714" y="6619"/>
                    <a:pt x="9795" y="6604"/>
                    <a:pt x="9883" y="6579"/>
                  </a:cubicBezTo>
                  <a:cubicBezTo>
                    <a:pt x="9904" y="6572"/>
                    <a:pt x="9926" y="6569"/>
                    <a:pt x="9949" y="6569"/>
                  </a:cubicBezTo>
                  <a:cubicBezTo>
                    <a:pt x="10048" y="6569"/>
                    <a:pt x="10155" y="6622"/>
                    <a:pt x="10264" y="6622"/>
                  </a:cubicBezTo>
                  <a:cubicBezTo>
                    <a:pt x="10307" y="6622"/>
                    <a:pt x="10351" y="6614"/>
                    <a:pt x="10395" y="6591"/>
                  </a:cubicBezTo>
                  <a:cubicBezTo>
                    <a:pt x="10407" y="6591"/>
                    <a:pt x="10407" y="6579"/>
                    <a:pt x="10419" y="6567"/>
                  </a:cubicBezTo>
                  <a:cubicBezTo>
                    <a:pt x="10505" y="6582"/>
                    <a:pt x="10592" y="6587"/>
                    <a:pt x="10679" y="6587"/>
                  </a:cubicBezTo>
                  <a:cubicBezTo>
                    <a:pt x="10883" y="6587"/>
                    <a:pt x="11089" y="6559"/>
                    <a:pt x="11293" y="6559"/>
                  </a:cubicBezTo>
                  <a:cubicBezTo>
                    <a:pt x="11351" y="6559"/>
                    <a:pt x="11409" y="6561"/>
                    <a:pt x="11466" y="6567"/>
                  </a:cubicBezTo>
                  <a:lnTo>
                    <a:pt x="12216" y="6567"/>
                  </a:lnTo>
                  <a:cubicBezTo>
                    <a:pt x="12270" y="6602"/>
                    <a:pt x="12324" y="6620"/>
                    <a:pt x="12379" y="6620"/>
                  </a:cubicBezTo>
                  <a:cubicBezTo>
                    <a:pt x="12434" y="6620"/>
                    <a:pt x="12490" y="6602"/>
                    <a:pt x="12550" y="6567"/>
                  </a:cubicBezTo>
                  <a:lnTo>
                    <a:pt x="12609" y="6567"/>
                  </a:lnTo>
                  <a:cubicBezTo>
                    <a:pt x="12693" y="6632"/>
                    <a:pt x="12782" y="6650"/>
                    <a:pt x="12873" y="6650"/>
                  </a:cubicBezTo>
                  <a:cubicBezTo>
                    <a:pt x="12963" y="6650"/>
                    <a:pt x="13056" y="6632"/>
                    <a:pt x="13145" y="6626"/>
                  </a:cubicBezTo>
                  <a:cubicBezTo>
                    <a:pt x="13169" y="6626"/>
                    <a:pt x="13193" y="6638"/>
                    <a:pt x="13217" y="6638"/>
                  </a:cubicBezTo>
                  <a:cubicBezTo>
                    <a:pt x="13356" y="6610"/>
                    <a:pt x="13495" y="6599"/>
                    <a:pt x="13635" y="6599"/>
                  </a:cubicBezTo>
                  <a:cubicBezTo>
                    <a:pt x="13734" y="6599"/>
                    <a:pt x="13832" y="6605"/>
                    <a:pt x="13931" y="6614"/>
                  </a:cubicBezTo>
                  <a:cubicBezTo>
                    <a:pt x="13980" y="6619"/>
                    <a:pt x="14035" y="6623"/>
                    <a:pt x="14091" y="6623"/>
                  </a:cubicBezTo>
                  <a:cubicBezTo>
                    <a:pt x="14183" y="6623"/>
                    <a:pt x="14278" y="6611"/>
                    <a:pt x="14360" y="6567"/>
                  </a:cubicBezTo>
                  <a:lnTo>
                    <a:pt x="14395" y="6567"/>
                  </a:lnTo>
                  <a:lnTo>
                    <a:pt x="14419" y="6555"/>
                  </a:lnTo>
                  <a:cubicBezTo>
                    <a:pt x="14629" y="6599"/>
                    <a:pt x="14842" y="6618"/>
                    <a:pt x="15054" y="6618"/>
                  </a:cubicBezTo>
                  <a:cubicBezTo>
                    <a:pt x="15298" y="6618"/>
                    <a:pt x="15541" y="6593"/>
                    <a:pt x="15776" y="6555"/>
                  </a:cubicBezTo>
                  <a:cubicBezTo>
                    <a:pt x="15924" y="6576"/>
                    <a:pt x="16071" y="6601"/>
                    <a:pt x="16222" y="6601"/>
                  </a:cubicBezTo>
                  <a:cubicBezTo>
                    <a:pt x="16326" y="6601"/>
                    <a:pt x="16431" y="6589"/>
                    <a:pt x="16538" y="6555"/>
                  </a:cubicBezTo>
                  <a:cubicBezTo>
                    <a:pt x="16569" y="6586"/>
                    <a:pt x="16597" y="6604"/>
                    <a:pt x="16625" y="6604"/>
                  </a:cubicBezTo>
                  <a:cubicBezTo>
                    <a:pt x="16651" y="6604"/>
                    <a:pt x="16677" y="6589"/>
                    <a:pt x="16705" y="6555"/>
                  </a:cubicBezTo>
                  <a:lnTo>
                    <a:pt x="16765" y="6555"/>
                  </a:lnTo>
                  <a:cubicBezTo>
                    <a:pt x="16788" y="6567"/>
                    <a:pt x="16800" y="6567"/>
                    <a:pt x="16824" y="6567"/>
                  </a:cubicBezTo>
                  <a:cubicBezTo>
                    <a:pt x="16911" y="6580"/>
                    <a:pt x="17001" y="6597"/>
                    <a:pt x="17090" y="6597"/>
                  </a:cubicBezTo>
                  <a:cubicBezTo>
                    <a:pt x="17161" y="6597"/>
                    <a:pt x="17232" y="6586"/>
                    <a:pt x="17300" y="6555"/>
                  </a:cubicBezTo>
                  <a:cubicBezTo>
                    <a:pt x="17389" y="6565"/>
                    <a:pt x="17480" y="6571"/>
                    <a:pt x="17573" y="6571"/>
                  </a:cubicBezTo>
                  <a:cubicBezTo>
                    <a:pt x="17704" y="6571"/>
                    <a:pt x="17840" y="6559"/>
                    <a:pt x="17979" y="6531"/>
                  </a:cubicBezTo>
                  <a:cubicBezTo>
                    <a:pt x="18400" y="6531"/>
                    <a:pt x="18820" y="6552"/>
                    <a:pt x="19241" y="6552"/>
                  </a:cubicBezTo>
                  <a:cubicBezTo>
                    <a:pt x="19451" y="6552"/>
                    <a:pt x="19662" y="6547"/>
                    <a:pt x="19872" y="6531"/>
                  </a:cubicBezTo>
                  <a:cubicBezTo>
                    <a:pt x="20055" y="6578"/>
                    <a:pt x="20238" y="6594"/>
                    <a:pt x="20422" y="6594"/>
                  </a:cubicBezTo>
                  <a:cubicBezTo>
                    <a:pt x="20813" y="6594"/>
                    <a:pt x="21205" y="6521"/>
                    <a:pt x="21597" y="6521"/>
                  </a:cubicBezTo>
                  <a:cubicBezTo>
                    <a:pt x="21677" y="6521"/>
                    <a:pt x="21757" y="6524"/>
                    <a:pt x="21837" y="6531"/>
                  </a:cubicBezTo>
                  <a:cubicBezTo>
                    <a:pt x="21980" y="6607"/>
                    <a:pt x="22119" y="6625"/>
                    <a:pt x="22262" y="6625"/>
                  </a:cubicBezTo>
                  <a:cubicBezTo>
                    <a:pt x="22345" y="6625"/>
                    <a:pt x="22428" y="6619"/>
                    <a:pt x="22515" y="6614"/>
                  </a:cubicBezTo>
                  <a:cubicBezTo>
                    <a:pt x="22557" y="6603"/>
                    <a:pt x="22598" y="6598"/>
                    <a:pt x="22639" y="6598"/>
                  </a:cubicBezTo>
                  <a:cubicBezTo>
                    <a:pt x="22758" y="6598"/>
                    <a:pt x="22873" y="6636"/>
                    <a:pt x="22992" y="6636"/>
                  </a:cubicBezTo>
                  <a:cubicBezTo>
                    <a:pt x="23039" y="6636"/>
                    <a:pt x="23086" y="6631"/>
                    <a:pt x="23134" y="6614"/>
                  </a:cubicBezTo>
                  <a:cubicBezTo>
                    <a:pt x="23452" y="6614"/>
                    <a:pt x="23769" y="6620"/>
                    <a:pt x="24087" y="6620"/>
                  </a:cubicBezTo>
                  <a:cubicBezTo>
                    <a:pt x="24246" y="6620"/>
                    <a:pt x="24404" y="6618"/>
                    <a:pt x="24563" y="6614"/>
                  </a:cubicBezTo>
                  <a:cubicBezTo>
                    <a:pt x="24581" y="6613"/>
                    <a:pt x="24598" y="6612"/>
                    <a:pt x="24615" y="6612"/>
                  </a:cubicBezTo>
                  <a:cubicBezTo>
                    <a:pt x="24761" y="6612"/>
                    <a:pt x="24900" y="6668"/>
                    <a:pt x="25041" y="6668"/>
                  </a:cubicBezTo>
                  <a:cubicBezTo>
                    <a:pt x="25111" y="6668"/>
                    <a:pt x="25181" y="6654"/>
                    <a:pt x="25254" y="6614"/>
                  </a:cubicBezTo>
                  <a:cubicBezTo>
                    <a:pt x="25674" y="6678"/>
                    <a:pt x="26090" y="6688"/>
                    <a:pt x="26510" y="6688"/>
                  </a:cubicBezTo>
                  <a:cubicBezTo>
                    <a:pt x="26721" y="6688"/>
                    <a:pt x="26933" y="6686"/>
                    <a:pt x="27147" y="6686"/>
                  </a:cubicBezTo>
                  <a:cubicBezTo>
                    <a:pt x="27282" y="6702"/>
                    <a:pt x="27415" y="6710"/>
                    <a:pt x="27547" y="6710"/>
                  </a:cubicBezTo>
                  <a:cubicBezTo>
                    <a:pt x="27800" y="6710"/>
                    <a:pt x="28047" y="6681"/>
                    <a:pt x="28290" y="6626"/>
                  </a:cubicBezTo>
                  <a:cubicBezTo>
                    <a:pt x="28381" y="6663"/>
                    <a:pt x="28472" y="6678"/>
                    <a:pt x="28563" y="6678"/>
                  </a:cubicBezTo>
                  <a:cubicBezTo>
                    <a:pt x="28591" y="6678"/>
                    <a:pt x="28619" y="6677"/>
                    <a:pt x="28647" y="6674"/>
                  </a:cubicBezTo>
                  <a:cubicBezTo>
                    <a:pt x="28856" y="6661"/>
                    <a:pt x="29065" y="6651"/>
                    <a:pt x="29272" y="6651"/>
                  </a:cubicBezTo>
                  <a:cubicBezTo>
                    <a:pt x="29442" y="6651"/>
                    <a:pt x="29611" y="6658"/>
                    <a:pt x="29778" y="6674"/>
                  </a:cubicBezTo>
                  <a:cubicBezTo>
                    <a:pt x="29802" y="6686"/>
                    <a:pt x="29829" y="6692"/>
                    <a:pt x="29855" y="6692"/>
                  </a:cubicBezTo>
                  <a:cubicBezTo>
                    <a:pt x="29882" y="6692"/>
                    <a:pt x="29909" y="6686"/>
                    <a:pt x="29933" y="6674"/>
                  </a:cubicBezTo>
                  <a:cubicBezTo>
                    <a:pt x="30040" y="6674"/>
                    <a:pt x="30135" y="6686"/>
                    <a:pt x="30231" y="6686"/>
                  </a:cubicBezTo>
                  <a:cubicBezTo>
                    <a:pt x="30391" y="6728"/>
                    <a:pt x="30555" y="6733"/>
                    <a:pt x="30719" y="6733"/>
                  </a:cubicBezTo>
                  <a:cubicBezTo>
                    <a:pt x="30784" y="6733"/>
                    <a:pt x="30850" y="6733"/>
                    <a:pt x="30915" y="6733"/>
                  </a:cubicBezTo>
                  <a:cubicBezTo>
                    <a:pt x="31013" y="6733"/>
                    <a:pt x="31110" y="6735"/>
                    <a:pt x="31207" y="6745"/>
                  </a:cubicBezTo>
                  <a:cubicBezTo>
                    <a:pt x="31512" y="6745"/>
                    <a:pt x="31816" y="6706"/>
                    <a:pt x="32121" y="6706"/>
                  </a:cubicBezTo>
                  <a:cubicBezTo>
                    <a:pt x="32293" y="6706"/>
                    <a:pt x="32464" y="6719"/>
                    <a:pt x="32636" y="6757"/>
                  </a:cubicBezTo>
                  <a:cubicBezTo>
                    <a:pt x="32659" y="6745"/>
                    <a:pt x="32659" y="6733"/>
                    <a:pt x="32671" y="6733"/>
                  </a:cubicBezTo>
                  <a:cubicBezTo>
                    <a:pt x="32671" y="6733"/>
                    <a:pt x="32671" y="6745"/>
                    <a:pt x="32683" y="6745"/>
                  </a:cubicBezTo>
                  <a:cubicBezTo>
                    <a:pt x="32671" y="6757"/>
                    <a:pt x="32659" y="6757"/>
                    <a:pt x="32636" y="6769"/>
                  </a:cubicBezTo>
                  <a:cubicBezTo>
                    <a:pt x="32773" y="6823"/>
                    <a:pt x="32912" y="6844"/>
                    <a:pt x="33052" y="6844"/>
                  </a:cubicBezTo>
                  <a:cubicBezTo>
                    <a:pt x="33192" y="6844"/>
                    <a:pt x="33332" y="6823"/>
                    <a:pt x="33469" y="6793"/>
                  </a:cubicBezTo>
                  <a:cubicBezTo>
                    <a:pt x="33530" y="6830"/>
                    <a:pt x="33589" y="6843"/>
                    <a:pt x="33648" y="6843"/>
                  </a:cubicBezTo>
                  <a:cubicBezTo>
                    <a:pt x="33787" y="6843"/>
                    <a:pt x="33921" y="6769"/>
                    <a:pt x="34066" y="6769"/>
                  </a:cubicBezTo>
                  <a:cubicBezTo>
                    <a:pt x="34073" y="6769"/>
                    <a:pt x="34081" y="6769"/>
                    <a:pt x="34088" y="6769"/>
                  </a:cubicBezTo>
                  <a:cubicBezTo>
                    <a:pt x="34291" y="6829"/>
                    <a:pt x="34505" y="6829"/>
                    <a:pt x="34707" y="6853"/>
                  </a:cubicBezTo>
                  <a:cubicBezTo>
                    <a:pt x="34746" y="6855"/>
                    <a:pt x="34785" y="6856"/>
                    <a:pt x="34824" y="6856"/>
                  </a:cubicBezTo>
                  <a:cubicBezTo>
                    <a:pt x="35192" y="6856"/>
                    <a:pt x="35553" y="6768"/>
                    <a:pt x="35930" y="6768"/>
                  </a:cubicBezTo>
                  <a:cubicBezTo>
                    <a:pt x="35951" y="6768"/>
                    <a:pt x="35972" y="6769"/>
                    <a:pt x="35993" y="6769"/>
                  </a:cubicBezTo>
                  <a:cubicBezTo>
                    <a:pt x="36029" y="6769"/>
                    <a:pt x="36077" y="6793"/>
                    <a:pt x="36124" y="6793"/>
                  </a:cubicBezTo>
                  <a:cubicBezTo>
                    <a:pt x="36243" y="6864"/>
                    <a:pt x="36374" y="6853"/>
                    <a:pt x="36529" y="6864"/>
                  </a:cubicBezTo>
                  <a:cubicBezTo>
                    <a:pt x="36568" y="6866"/>
                    <a:pt x="36607" y="6867"/>
                    <a:pt x="36646" y="6867"/>
                  </a:cubicBezTo>
                  <a:cubicBezTo>
                    <a:pt x="37036" y="6867"/>
                    <a:pt x="37432" y="6783"/>
                    <a:pt x="37823" y="6783"/>
                  </a:cubicBezTo>
                  <a:cubicBezTo>
                    <a:pt x="37896" y="6783"/>
                    <a:pt x="37969" y="6786"/>
                    <a:pt x="38041" y="6793"/>
                  </a:cubicBezTo>
                  <a:lnTo>
                    <a:pt x="38077" y="6805"/>
                  </a:lnTo>
                  <a:lnTo>
                    <a:pt x="38101" y="6793"/>
                  </a:lnTo>
                  <a:cubicBezTo>
                    <a:pt x="38118" y="6797"/>
                    <a:pt x="38135" y="6798"/>
                    <a:pt x="38152" y="6798"/>
                  </a:cubicBezTo>
                  <a:cubicBezTo>
                    <a:pt x="38283" y="6798"/>
                    <a:pt x="38396" y="6695"/>
                    <a:pt x="38529" y="6695"/>
                  </a:cubicBezTo>
                  <a:cubicBezTo>
                    <a:pt x="38541" y="6695"/>
                    <a:pt x="38553" y="6696"/>
                    <a:pt x="38565" y="6698"/>
                  </a:cubicBezTo>
                  <a:cubicBezTo>
                    <a:pt x="38634" y="6744"/>
                    <a:pt x="38698" y="6770"/>
                    <a:pt x="38764" y="6770"/>
                  </a:cubicBezTo>
                  <a:cubicBezTo>
                    <a:pt x="38800" y="6770"/>
                    <a:pt x="38837" y="6762"/>
                    <a:pt x="38874" y="6745"/>
                  </a:cubicBezTo>
                  <a:cubicBezTo>
                    <a:pt x="38996" y="6705"/>
                    <a:pt x="39113" y="6691"/>
                    <a:pt x="39231" y="6691"/>
                  </a:cubicBezTo>
                  <a:cubicBezTo>
                    <a:pt x="39322" y="6691"/>
                    <a:pt x="39412" y="6699"/>
                    <a:pt x="39506" y="6710"/>
                  </a:cubicBezTo>
                  <a:cubicBezTo>
                    <a:pt x="39529" y="6716"/>
                    <a:pt x="39555" y="6718"/>
                    <a:pt x="39581" y="6718"/>
                  </a:cubicBezTo>
                  <a:cubicBezTo>
                    <a:pt x="39660" y="6718"/>
                    <a:pt x="39750" y="6698"/>
                    <a:pt x="39839" y="6698"/>
                  </a:cubicBezTo>
                  <a:cubicBezTo>
                    <a:pt x="39895" y="6708"/>
                    <a:pt x="39949" y="6712"/>
                    <a:pt x="40001" y="6712"/>
                  </a:cubicBezTo>
                  <a:cubicBezTo>
                    <a:pt x="40141" y="6712"/>
                    <a:pt x="40272" y="6681"/>
                    <a:pt x="40410" y="6638"/>
                  </a:cubicBezTo>
                  <a:cubicBezTo>
                    <a:pt x="40577" y="6591"/>
                    <a:pt x="40768" y="6591"/>
                    <a:pt x="40839" y="6400"/>
                  </a:cubicBezTo>
                  <a:cubicBezTo>
                    <a:pt x="41256" y="6055"/>
                    <a:pt x="41351" y="5614"/>
                    <a:pt x="41291" y="5102"/>
                  </a:cubicBezTo>
                  <a:cubicBezTo>
                    <a:pt x="41303" y="4995"/>
                    <a:pt x="41387" y="4900"/>
                    <a:pt x="41291" y="4793"/>
                  </a:cubicBezTo>
                  <a:lnTo>
                    <a:pt x="41291" y="4733"/>
                  </a:lnTo>
                  <a:cubicBezTo>
                    <a:pt x="41422" y="4614"/>
                    <a:pt x="41351" y="4436"/>
                    <a:pt x="41375" y="4281"/>
                  </a:cubicBezTo>
                  <a:cubicBezTo>
                    <a:pt x="41482" y="4174"/>
                    <a:pt x="41387" y="4019"/>
                    <a:pt x="41470" y="3900"/>
                  </a:cubicBezTo>
                  <a:cubicBezTo>
                    <a:pt x="41839" y="3805"/>
                    <a:pt x="41720" y="3352"/>
                    <a:pt x="42018" y="3185"/>
                  </a:cubicBezTo>
                  <a:cubicBezTo>
                    <a:pt x="41911" y="3078"/>
                    <a:pt x="41863" y="2995"/>
                    <a:pt x="41851" y="2947"/>
                  </a:cubicBezTo>
                  <a:cubicBezTo>
                    <a:pt x="41827" y="2876"/>
                    <a:pt x="41780" y="2828"/>
                    <a:pt x="41708" y="2804"/>
                  </a:cubicBezTo>
                  <a:cubicBezTo>
                    <a:pt x="41649" y="2662"/>
                    <a:pt x="41553" y="2542"/>
                    <a:pt x="41541" y="2400"/>
                  </a:cubicBezTo>
                  <a:cubicBezTo>
                    <a:pt x="41530" y="2102"/>
                    <a:pt x="41494" y="1816"/>
                    <a:pt x="41482" y="1519"/>
                  </a:cubicBezTo>
                  <a:cubicBezTo>
                    <a:pt x="41649" y="1257"/>
                    <a:pt x="41494" y="971"/>
                    <a:pt x="41470" y="697"/>
                  </a:cubicBezTo>
                  <a:cubicBezTo>
                    <a:pt x="41315" y="495"/>
                    <a:pt x="41149" y="280"/>
                    <a:pt x="40875" y="245"/>
                  </a:cubicBezTo>
                  <a:cubicBezTo>
                    <a:pt x="40815" y="197"/>
                    <a:pt x="40732" y="161"/>
                    <a:pt x="40649" y="161"/>
                  </a:cubicBezTo>
                  <a:cubicBezTo>
                    <a:pt x="40518" y="131"/>
                    <a:pt x="40397" y="84"/>
                    <a:pt x="40262" y="84"/>
                  </a:cubicBezTo>
                  <a:cubicBezTo>
                    <a:pt x="40237" y="84"/>
                    <a:pt x="40211" y="86"/>
                    <a:pt x="40184" y="90"/>
                  </a:cubicBezTo>
                  <a:cubicBezTo>
                    <a:pt x="40148" y="90"/>
                    <a:pt x="40137" y="78"/>
                    <a:pt x="40113" y="78"/>
                  </a:cubicBezTo>
                  <a:cubicBezTo>
                    <a:pt x="40090" y="27"/>
                    <a:pt x="40062" y="14"/>
                    <a:pt x="40033" y="14"/>
                  </a:cubicBezTo>
                  <a:cubicBezTo>
                    <a:pt x="40000" y="14"/>
                    <a:pt x="39965" y="30"/>
                    <a:pt x="39934" y="30"/>
                  </a:cubicBezTo>
                  <a:cubicBezTo>
                    <a:pt x="39779" y="30"/>
                    <a:pt x="39672" y="161"/>
                    <a:pt x="39517" y="161"/>
                  </a:cubicBezTo>
                  <a:cubicBezTo>
                    <a:pt x="39434" y="78"/>
                    <a:pt x="39336" y="60"/>
                    <a:pt x="39236" y="60"/>
                  </a:cubicBezTo>
                  <a:cubicBezTo>
                    <a:pt x="39161" y="60"/>
                    <a:pt x="39086" y="70"/>
                    <a:pt x="39015" y="70"/>
                  </a:cubicBezTo>
                  <a:cubicBezTo>
                    <a:pt x="38991" y="70"/>
                    <a:pt x="38968" y="69"/>
                    <a:pt x="38946" y="66"/>
                  </a:cubicBezTo>
                  <a:cubicBezTo>
                    <a:pt x="38761" y="36"/>
                    <a:pt x="38577" y="15"/>
                    <a:pt x="38394" y="15"/>
                  </a:cubicBezTo>
                  <a:cubicBezTo>
                    <a:pt x="38211" y="15"/>
                    <a:pt x="38029" y="36"/>
                    <a:pt x="37851" y="90"/>
                  </a:cubicBezTo>
                  <a:cubicBezTo>
                    <a:pt x="37789" y="76"/>
                    <a:pt x="37735" y="62"/>
                    <a:pt x="37680" y="62"/>
                  </a:cubicBezTo>
                  <a:cubicBezTo>
                    <a:pt x="37639" y="62"/>
                    <a:pt x="37598" y="70"/>
                    <a:pt x="37553" y="90"/>
                  </a:cubicBezTo>
                  <a:lnTo>
                    <a:pt x="37481" y="90"/>
                  </a:lnTo>
                  <a:cubicBezTo>
                    <a:pt x="37430" y="88"/>
                    <a:pt x="37378" y="87"/>
                    <a:pt x="37326" y="87"/>
                  </a:cubicBezTo>
                  <a:cubicBezTo>
                    <a:pt x="37246" y="87"/>
                    <a:pt x="37167" y="89"/>
                    <a:pt x="37088" y="89"/>
                  </a:cubicBezTo>
                  <a:cubicBezTo>
                    <a:pt x="36921" y="89"/>
                    <a:pt x="36755" y="82"/>
                    <a:pt x="36588" y="42"/>
                  </a:cubicBezTo>
                  <a:cubicBezTo>
                    <a:pt x="36490" y="15"/>
                    <a:pt x="36387" y="0"/>
                    <a:pt x="36286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473;p47"/>
          <p:cNvSpPr txBox="1">
            <a:spLocks noGrp="1"/>
          </p:cNvSpPr>
          <p:nvPr>
            <p:ph type="title"/>
          </p:nvPr>
        </p:nvSpPr>
        <p:spPr>
          <a:xfrm>
            <a:off x="4158742" y="243225"/>
            <a:ext cx="666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solidFill>
                  <a:schemeClr val="accent5">
                    <a:lumMod val="75000"/>
                  </a:schemeClr>
                </a:solidFill>
                <a:cs typeface="FC Onigiri Outline Color" pitchFamily="2" charset="-34"/>
              </a:rPr>
              <a:t>Make  your  idea</a:t>
            </a:r>
            <a:endParaRPr sz="7200" b="1" dirty="0">
              <a:solidFill>
                <a:schemeClr val="accent5">
                  <a:lumMod val="75000"/>
                </a:schemeClr>
              </a:solidFill>
              <a:cs typeface="FC Onigiri Outline Color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9143337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1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2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8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8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3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91" grpId="0" animBg="1"/>
          <p:bldP spid="90" grpId="0" animBg="1"/>
          <p:bldP spid="90" grpId="1" animBg="1"/>
          <p:bldP spid="35" grpId="0" animBg="1"/>
          <p:bldP spid="113" grpId="0" animBg="1"/>
          <p:bldP spid="3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7" dur="1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8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8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8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8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3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5" dur="3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91" grpId="0" animBg="1"/>
          <p:bldP spid="90" grpId="0" animBg="1"/>
          <p:bldP spid="90" grpId="1" animBg="1"/>
          <p:bldP spid="35" grpId="0" animBg="1"/>
          <p:bldP spid="113" grpId="0" animBg="1"/>
          <p:bldP spid="38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สี่เหลี่ยมผืนผ้ามุมมน 2"/>
          <p:cNvSpPr/>
          <p:nvPr/>
        </p:nvSpPr>
        <p:spPr>
          <a:xfrm>
            <a:off x="886091" y="450125"/>
            <a:ext cx="11248142" cy="5655267"/>
          </a:xfrm>
          <a:custGeom>
            <a:avLst/>
            <a:gdLst>
              <a:gd name="connsiteX0" fmla="*/ 0 w 9144000"/>
              <a:gd name="connsiteY0" fmla="*/ 814500 h 4886900"/>
              <a:gd name="connsiteX1" fmla="*/ 814500 w 9144000"/>
              <a:gd name="connsiteY1" fmla="*/ 0 h 4886900"/>
              <a:gd name="connsiteX2" fmla="*/ 8329500 w 9144000"/>
              <a:gd name="connsiteY2" fmla="*/ 0 h 4886900"/>
              <a:gd name="connsiteX3" fmla="*/ 9144000 w 9144000"/>
              <a:gd name="connsiteY3" fmla="*/ 814500 h 4886900"/>
              <a:gd name="connsiteX4" fmla="*/ 9144000 w 9144000"/>
              <a:gd name="connsiteY4" fmla="*/ 4072400 h 4886900"/>
              <a:gd name="connsiteX5" fmla="*/ 8329500 w 9144000"/>
              <a:gd name="connsiteY5" fmla="*/ 4886900 h 4886900"/>
              <a:gd name="connsiteX6" fmla="*/ 814500 w 9144000"/>
              <a:gd name="connsiteY6" fmla="*/ 4886900 h 4886900"/>
              <a:gd name="connsiteX7" fmla="*/ 0 w 9144000"/>
              <a:gd name="connsiteY7" fmla="*/ 4072400 h 4886900"/>
              <a:gd name="connsiteX8" fmla="*/ 0 w 9144000"/>
              <a:gd name="connsiteY8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814572 w 9144072"/>
              <a:gd name="connsiteY6" fmla="*/ 4886900 h 4886900"/>
              <a:gd name="connsiteX7" fmla="*/ 72 w 9144072"/>
              <a:gd name="connsiteY7" fmla="*/ 4072400 h 4886900"/>
              <a:gd name="connsiteX8" fmla="*/ 327875 w 9144072"/>
              <a:gd name="connsiteY8" fmla="*/ 2519203 h 4886900"/>
              <a:gd name="connsiteX9" fmla="*/ 72 w 9144072"/>
              <a:gd name="connsiteY9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20641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8919784 w 9144072"/>
              <a:gd name="connsiteY4" fmla="*/ 2795249 h 4886900"/>
              <a:gd name="connsiteX5" fmla="*/ 9144072 w 9144072"/>
              <a:gd name="connsiteY5" fmla="*/ 4020641 h 4886900"/>
              <a:gd name="connsiteX6" fmla="*/ 8329572 w 9144072"/>
              <a:gd name="connsiteY6" fmla="*/ 4886900 h 4886900"/>
              <a:gd name="connsiteX7" fmla="*/ 3157339 w 9144072"/>
              <a:gd name="connsiteY7" fmla="*/ 4572290 h 4886900"/>
              <a:gd name="connsiteX8" fmla="*/ 814572 w 9144072"/>
              <a:gd name="connsiteY8" fmla="*/ 4886900 h 4886900"/>
              <a:gd name="connsiteX9" fmla="*/ 72 w 9144072"/>
              <a:gd name="connsiteY9" fmla="*/ 4072400 h 4886900"/>
              <a:gd name="connsiteX10" fmla="*/ 327875 w 9144072"/>
              <a:gd name="connsiteY10" fmla="*/ 2519203 h 4886900"/>
              <a:gd name="connsiteX11" fmla="*/ 72 w 9144072"/>
              <a:gd name="connsiteY11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4744599 w 9144072"/>
              <a:gd name="connsiteY2" fmla="*/ 310841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5538229 w 9144072"/>
              <a:gd name="connsiteY2" fmla="*/ 224577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8329572 w 9144072"/>
              <a:gd name="connsiteY3" fmla="*/ 465536 h 5352436"/>
              <a:gd name="connsiteX4" fmla="*/ 9144072 w 9144072"/>
              <a:gd name="connsiteY4" fmla="*/ 1280036 h 5352436"/>
              <a:gd name="connsiteX5" fmla="*/ 8919784 w 9144072"/>
              <a:gd name="connsiteY5" fmla="*/ 3260785 h 5352436"/>
              <a:gd name="connsiteX6" fmla="*/ 9144072 w 9144072"/>
              <a:gd name="connsiteY6" fmla="*/ 4486177 h 5352436"/>
              <a:gd name="connsiteX7" fmla="*/ 8329572 w 9144072"/>
              <a:gd name="connsiteY7" fmla="*/ 5352436 h 5352436"/>
              <a:gd name="connsiteX8" fmla="*/ 3157339 w 9144072"/>
              <a:gd name="connsiteY8" fmla="*/ 5037826 h 5352436"/>
              <a:gd name="connsiteX9" fmla="*/ 814572 w 9144072"/>
              <a:gd name="connsiteY9" fmla="*/ 5352436 h 5352436"/>
              <a:gd name="connsiteX10" fmla="*/ 72 w 9144072"/>
              <a:gd name="connsiteY10" fmla="*/ 4537936 h 5352436"/>
              <a:gd name="connsiteX11" fmla="*/ 327875 w 9144072"/>
              <a:gd name="connsiteY11" fmla="*/ 2984739 h 5352436"/>
              <a:gd name="connsiteX12" fmla="*/ 72 w 9144072"/>
              <a:gd name="connsiteY12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329572 w 9144072"/>
              <a:gd name="connsiteY4" fmla="*/ 465536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550990"/>
              <a:gd name="connsiteX1" fmla="*/ 814572 w 9144072"/>
              <a:gd name="connsiteY1" fmla="*/ 465536 h 5550990"/>
              <a:gd name="connsiteX2" fmla="*/ 3105580 w 9144072"/>
              <a:gd name="connsiteY2" fmla="*/ 0 h 5550990"/>
              <a:gd name="connsiteX3" fmla="*/ 5986804 w 9144072"/>
              <a:gd name="connsiteY3" fmla="*/ 414068 h 5550990"/>
              <a:gd name="connsiteX4" fmla="*/ 8277814 w 9144072"/>
              <a:gd name="connsiteY4" fmla="*/ 206743 h 5550990"/>
              <a:gd name="connsiteX5" fmla="*/ 9144072 w 9144072"/>
              <a:gd name="connsiteY5" fmla="*/ 1280036 h 5550990"/>
              <a:gd name="connsiteX6" fmla="*/ 8919784 w 9144072"/>
              <a:gd name="connsiteY6" fmla="*/ 3260785 h 5550990"/>
              <a:gd name="connsiteX7" fmla="*/ 9144072 w 9144072"/>
              <a:gd name="connsiteY7" fmla="*/ 4486177 h 5550990"/>
              <a:gd name="connsiteX8" fmla="*/ 8329572 w 9144072"/>
              <a:gd name="connsiteY8" fmla="*/ 5352436 h 5550990"/>
              <a:gd name="connsiteX9" fmla="*/ 5917792 w 9144072"/>
              <a:gd name="connsiteY9" fmla="*/ 5538158 h 5550990"/>
              <a:gd name="connsiteX10" fmla="*/ 3157339 w 9144072"/>
              <a:gd name="connsiteY10" fmla="*/ 5037826 h 5550990"/>
              <a:gd name="connsiteX11" fmla="*/ 814572 w 9144072"/>
              <a:gd name="connsiteY11" fmla="*/ 5352436 h 5550990"/>
              <a:gd name="connsiteX12" fmla="*/ 72 w 9144072"/>
              <a:gd name="connsiteY12" fmla="*/ 4537936 h 5550990"/>
              <a:gd name="connsiteX13" fmla="*/ 327875 w 9144072"/>
              <a:gd name="connsiteY13" fmla="*/ 2984739 h 5550990"/>
              <a:gd name="connsiteX14" fmla="*/ 72 w 9144072"/>
              <a:gd name="connsiteY14" fmla="*/ 1280036 h 5550990"/>
              <a:gd name="connsiteX0" fmla="*/ 72 w 9144072"/>
              <a:gd name="connsiteY0" fmla="*/ 1280036 h 5545698"/>
              <a:gd name="connsiteX1" fmla="*/ 814572 w 9144072"/>
              <a:gd name="connsiteY1" fmla="*/ 465536 h 5545698"/>
              <a:gd name="connsiteX2" fmla="*/ 3105580 w 9144072"/>
              <a:gd name="connsiteY2" fmla="*/ 0 h 5545698"/>
              <a:gd name="connsiteX3" fmla="*/ 5986804 w 9144072"/>
              <a:gd name="connsiteY3" fmla="*/ 414068 h 5545698"/>
              <a:gd name="connsiteX4" fmla="*/ 8277814 w 9144072"/>
              <a:gd name="connsiteY4" fmla="*/ 206743 h 5545698"/>
              <a:gd name="connsiteX5" fmla="*/ 9144072 w 9144072"/>
              <a:gd name="connsiteY5" fmla="*/ 1280036 h 5545698"/>
              <a:gd name="connsiteX6" fmla="*/ 8919784 w 9144072"/>
              <a:gd name="connsiteY6" fmla="*/ 3260785 h 5545698"/>
              <a:gd name="connsiteX7" fmla="*/ 9144072 w 9144072"/>
              <a:gd name="connsiteY7" fmla="*/ 4486177 h 5545698"/>
              <a:gd name="connsiteX8" fmla="*/ 8329572 w 9144072"/>
              <a:gd name="connsiteY8" fmla="*/ 5352436 h 5545698"/>
              <a:gd name="connsiteX9" fmla="*/ 5917792 w 9144072"/>
              <a:gd name="connsiteY9" fmla="*/ 5538158 h 5545698"/>
              <a:gd name="connsiteX10" fmla="*/ 3157339 w 9144072"/>
              <a:gd name="connsiteY10" fmla="*/ 5037826 h 5545698"/>
              <a:gd name="connsiteX11" fmla="*/ 814572 w 9144072"/>
              <a:gd name="connsiteY11" fmla="*/ 5352436 h 5545698"/>
              <a:gd name="connsiteX12" fmla="*/ 72 w 9144072"/>
              <a:gd name="connsiteY12" fmla="*/ 4537936 h 5545698"/>
              <a:gd name="connsiteX13" fmla="*/ 327875 w 9144072"/>
              <a:gd name="connsiteY13" fmla="*/ 2984739 h 5545698"/>
              <a:gd name="connsiteX14" fmla="*/ 72 w 9144072"/>
              <a:gd name="connsiteY14" fmla="*/ 1280036 h 5545698"/>
              <a:gd name="connsiteX0" fmla="*/ 72 w 9144072"/>
              <a:gd name="connsiteY0" fmla="*/ 1280036 h 5538158"/>
              <a:gd name="connsiteX1" fmla="*/ 814572 w 9144072"/>
              <a:gd name="connsiteY1" fmla="*/ 465536 h 5538158"/>
              <a:gd name="connsiteX2" fmla="*/ 3105580 w 9144072"/>
              <a:gd name="connsiteY2" fmla="*/ 0 h 5538158"/>
              <a:gd name="connsiteX3" fmla="*/ 5986804 w 9144072"/>
              <a:gd name="connsiteY3" fmla="*/ 414068 h 5538158"/>
              <a:gd name="connsiteX4" fmla="*/ 8277814 w 9144072"/>
              <a:gd name="connsiteY4" fmla="*/ 206743 h 5538158"/>
              <a:gd name="connsiteX5" fmla="*/ 9144072 w 9144072"/>
              <a:gd name="connsiteY5" fmla="*/ 1280036 h 5538158"/>
              <a:gd name="connsiteX6" fmla="*/ 8919784 w 9144072"/>
              <a:gd name="connsiteY6" fmla="*/ 3260785 h 5538158"/>
              <a:gd name="connsiteX7" fmla="*/ 9144072 w 9144072"/>
              <a:gd name="connsiteY7" fmla="*/ 4486177 h 5538158"/>
              <a:gd name="connsiteX8" fmla="*/ 8329572 w 9144072"/>
              <a:gd name="connsiteY8" fmla="*/ 5352436 h 5538158"/>
              <a:gd name="connsiteX9" fmla="*/ 5917792 w 9144072"/>
              <a:gd name="connsiteY9" fmla="*/ 5538158 h 5538158"/>
              <a:gd name="connsiteX10" fmla="*/ 3157339 w 9144072"/>
              <a:gd name="connsiteY10" fmla="*/ 5037826 h 5538158"/>
              <a:gd name="connsiteX11" fmla="*/ 814572 w 9144072"/>
              <a:gd name="connsiteY11" fmla="*/ 5352436 h 5538158"/>
              <a:gd name="connsiteX12" fmla="*/ 72 w 9144072"/>
              <a:gd name="connsiteY12" fmla="*/ 4537936 h 5538158"/>
              <a:gd name="connsiteX13" fmla="*/ 327875 w 9144072"/>
              <a:gd name="connsiteY13" fmla="*/ 2984739 h 5538158"/>
              <a:gd name="connsiteX14" fmla="*/ 72 w 9144072"/>
              <a:gd name="connsiteY14" fmla="*/ 1280036 h 5538158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617420"/>
              <a:gd name="connsiteX1" fmla="*/ 814572 w 9144072"/>
              <a:gd name="connsiteY1" fmla="*/ 465536 h 5617420"/>
              <a:gd name="connsiteX2" fmla="*/ 3105580 w 9144072"/>
              <a:gd name="connsiteY2" fmla="*/ 0 h 5617420"/>
              <a:gd name="connsiteX3" fmla="*/ 5986804 w 9144072"/>
              <a:gd name="connsiteY3" fmla="*/ 414068 h 5617420"/>
              <a:gd name="connsiteX4" fmla="*/ 8277814 w 9144072"/>
              <a:gd name="connsiteY4" fmla="*/ 206743 h 5617420"/>
              <a:gd name="connsiteX5" fmla="*/ 9144072 w 9144072"/>
              <a:gd name="connsiteY5" fmla="*/ 1280036 h 5617420"/>
              <a:gd name="connsiteX6" fmla="*/ 8919784 w 9144072"/>
              <a:gd name="connsiteY6" fmla="*/ 3260785 h 5617420"/>
              <a:gd name="connsiteX7" fmla="*/ 9144072 w 9144072"/>
              <a:gd name="connsiteY7" fmla="*/ 4486177 h 5617420"/>
              <a:gd name="connsiteX8" fmla="*/ 8329572 w 9144072"/>
              <a:gd name="connsiteY8" fmla="*/ 5352436 h 5617420"/>
              <a:gd name="connsiteX9" fmla="*/ 5917792 w 9144072"/>
              <a:gd name="connsiteY9" fmla="*/ 5538158 h 5617420"/>
              <a:gd name="connsiteX10" fmla="*/ 2973790 w 9144072"/>
              <a:gd name="connsiteY10" fmla="*/ 5503653 h 5617420"/>
              <a:gd name="connsiteX11" fmla="*/ 814572 w 9144072"/>
              <a:gd name="connsiteY11" fmla="*/ 5352436 h 5617420"/>
              <a:gd name="connsiteX12" fmla="*/ 72 w 9144072"/>
              <a:gd name="connsiteY12" fmla="*/ 4537936 h 5617420"/>
              <a:gd name="connsiteX13" fmla="*/ 327875 w 9144072"/>
              <a:gd name="connsiteY13" fmla="*/ 2984739 h 5617420"/>
              <a:gd name="connsiteX14" fmla="*/ 72 w 9144072"/>
              <a:gd name="connsiteY14" fmla="*/ 1280036 h 5617420"/>
              <a:gd name="connsiteX0" fmla="*/ 72 w 9144072"/>
              <a:gd name="connsiteY0" fmla="*/ 1280036 h 5541262"/>
              <a:gd name="connsiteX1" fmla="*/ 814572 w 9144072"/>
              <a:gd name="connsiteY1" fmla="*/ 465536 h 5541262"/>
              <a:gd name="connsiteX2" fmla="*/ 3105580 w 9144072"/>
              <a:gd name="connsiteY2" fmla="*/ 0 h 5541262"/>
              <a:gd name="connsiteX3" fmla="*/ 5986804 w 9144072"/>
              <a:gd name="connsiteY3" fmla="*/ 414068 h 5541262"/>
              <a:gd name="connsiteX4" fmla="*/ 8277814 w 9144072"/>
              <a:gd name="connsiteY4" fmla="*/ 206743 h 5541262"/>
              <a:gd name="connsiteX5" fmla="*/ 9144072 w 9144072"/>
              <a:gd name="connsiteY5" fmla="*/ 1280036 h 5541262"/>
              <a:gd name="connsiteX6" fmla="*/ 8919784 w 9144072"/>
              <a:gd name="connsiteY6" fmla="*/ 3260785 h 5541262"/>
              <a:gd name="connsiteX7" fmla="*/ 9144072 w 9144072"/>
              <a:gd name="connsiteY7" fmla="*/ 4486177 h 5541262"/>
              <a:gd name="connsiteX8" fmla="*/ 8329572 w 9144072"/>
              <a:gd name="connsiteY8" fmla="*/ 5352436 h 5541262"/>
              <a:gd name="connsiteX9" fmla="*/ 5867734 w 9144072"/>
              <a:gd name="connsiteY9" fmla="*/ 5434641 h 5541262"/>
              <a:gd name="connsiteX10" fmla="*/ 2973790 w 9144072"/>
              <a:gd name="connsiteY10" fmla="*/ 5503653 h 5541262"/>
              <a:gd name="connsiteX11" fmla="*/ 814572 w 9144072"/>
              <a:gd name="connsiteY11" fmla="*/ 5352436 h 5541262"/>
              <a:gd name="connsiteX12" fmla="*/ 72 w 9144072"/>
              <a:gd name="connsiteY12" fmla="*/ 4537936 h 5541262"/>
              <a:gd name="connsiteX13" fmla="*/ 327875 w 9144072"/>
              <a:gd name="connsiteY13" fmla="*/ 2984739 h 5541262"/>
              <a:gd name="connsiteX14" fmla="*/ 72 w 9144072"/>
              <a:gd name="connsiteY14" fmla="*/ 1280036 h 5541262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655267"/>
              <a:gd name="connsiteX1" fmla="*/ 814572 w 9144072"/>
              <a:gd name="connsiteY1" fmla="*/ 465536 h 5655267"/>
              <a:gd name="connsiteX2" fmla="*/ 3105580 w 9144072"/>
              <a:gd name="connsiteY2" fmla="*/ 0 h 5655267"/>
              <a:gd name="connsiteX3" fmla="*/ 5986804 w 9144072"/>
              <a:gd name="connsiteY3" fmla="*/ 414068 h 5655267"/>
              <a:gd name="connsiteX4" fmla="*/ 8277814 w 9144072"/>
              <a:gd name="connsiteY4" fmla="*/ 206743 h 5655267"/>
              <a:gd name="connsiteX5" fmla="*/ 9144072 w 9144072"/>
              <a:gd name="connsiteY5" fmla="*/ 1280036 h 5655267"/>
              <a:gd name="connsiteX6" fmla="*/ 8919784 w 9144072"/>
              <a:gd name="connsiteY6" fmla="*/ 3260785 h 5655267"/>
              <a:gd name="connsiteX7" fmla="*/ 9144072 w 9144072"/>
              <a:gd name="connsiteY7" fmla="*/ 4486177 h 5655267"/>
              <a:gd name="connsiteX8" fmla="*/ 8329572 w 9144072"/>
              <a:gd name="connsiteY8" fmla="*/ 5507712 h 5655267"/>
              <a:gd name="connsiteX9" fmla="*/ 5867734 w 9144072"/>
              <a:gd name="connsiteY9" fmla="*/ 5434641 h 5655267"/>
              <a:gd name="connsiteX10" fmla="*/ 2973790 w 9144072"/>
              <a:gd name="connsiteY10" fmla="*/ 5503653 h 5655267"/>
              <a:gd name="connsiteX11" fmla="*/ 814572 w 9144072"/>
              <a:gd name="connsiteY11" fmla="*/ 5352436 h 5655267"/>
              <a:gd name="connsiteX12" fmla="*/ 72 w 9144072"/>
              <a:gd name="connsiteY12" fmla="*/ 4537936 h 5655267"/>
              <a:gd name="connsiteX13" fmla="*/ 327875 w 9144072"/>
              <a:gd name="connsiteY13" fmla="*/ 2984739 h 5655267"/>
              <a:gd name="connsiteX14" fmla="*/ 72 w 9144072"/>
              <a:gd name="connsiteY14" fmla="*/ 1280036 h 565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72" h="5655267">
                <a:moveTo>
                  <a:pt x="72" y="1280036"/>
                </a:moveTo>
                <a:cubicBezTo>
                  <a:pt x="72" y="830200"/>
                  <a:pt x="364736" y="465536"/>
                  <a:pt x="814572" y="465536"/>
                </a:cubicBezTo>
                <a:cubicBezTo>
                  <a:pt x="2118830" y="465633"/>
                  <a:pt x="1801322" y="-97"/>
                  <a:pt x="3105580" y="0"/>
                </a:cubicBezTo>
                <a:cubicBezTo>
                  <a:pt x="4042984" y="80513"/>
                  <a:pt x="5049400" y="419819"/>
                  <a:pt x="5986804" y="414068"/>
                </a:cubicBezTo>
                <a:cubicBezTo>
                  <a:pt x="6750474" y="344960"/>
                  <a:pt x="7410627" y="155082"/>
                  <a:pt x="8277814" y="206743"/>
                </a:cubicBezTo>
                <a:cubicBezTo>
                  <a:pt x="8813914" y="258502"/>
                  <a:pt x="9144072" y="830200"/>
                  <a:pt x="9144072" y="1280036"/>
                </a:cubicBezTo>
                <a:cubicBezTo>
                  <a:pt x="9144072" y="1808014"/>
                  <a:pt x="8919784" y="2732807"/>
                  <a:pt x="8919784" y="3260785"/>
                </a:cubicBezTo>
                <a:lnTo>
                  <a:pt x="9144072" y="4486177"/>
                </a:lnTo>
                <a:cubicBezTo>
                  <a:pt x="9144072" y="4936013"/>
                  <a:pt x="8796661" y="5386942"/>
                  <a:pt x="8329572" y="5507712"/>
                </a:cubicBezTo>
                <a:cubicBezTo>
                  <a:pt x="7705595" y="5697419"/>
                  <a:pt x="6816037" y="5211031"/>
                  <a:pt x="5867734" y="5434641"/>
                </a:cubicBezTo>
                <a:cubicBezTo>
                  <a:pt x="4971189" y="5640998"/>
                  <a:pt x="3740896" y="5773271"/>
                  <a:pt x="2973790" y="5503653"/>
                </a:cubicBezTo>
                <a:cubicBezTo>
                  <a:pt x="2242927" y="5177203"/>
                  <a:pt x="1595494" y="5247566"/>
                  <a:pt x="814572" y="5352436"/>
                </a:cubicBezTo>
                <a:cubicBezTo>
                  <a:pt x="364736" y="5352436"/>
                  <a:pt x="72" y="4987772"/>
                  <a:pt x="72" y="4537936"/>
                </a:cubicBezTo>
                <a:cubicBezTo>
                  <a:pt x="-5679" y="4002951"/>
                  <a:pt x="333626" y="3519724"/>
                  <a:pt x="327875" y="2984739"/>
                </a:cubicBezTo>
                <a:cubicBezTo>
                  <a:pt x="333626" y="2433757"/>
                  <a:pt x="-5679" y="1831018"/>
                  <a:pt x="72" y="1280036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5" name="Google Shape;857;p55"/>
          <p:cNvSpPr/>
          <p:nvPr/>
        </p:nvSpPr>
        <p:spPr>
          <a:xfrm>
            <a:off x="6114281" y="1674286"/>
            <a:ext cx="4089343" cy="603594"/>
          </a:xfrm>
          <a:custGeom>
            <a:avLst/>
            <a:gdLst/>
            <a:ahLst/>
            <a:cxnLst/>
            <a:rect l="l" t="t" r="r" b="b"/>
            <a:pathLst>
              <a:path w="42018" h="6868" extrusionOk="0">
                <a:moveTo>
                  <a:pt x="9776" y="364"/>
                </a:moveTo>
                <a:cubicBezTo>
                  <a:pt x="9785" y="365"/>
                  <a:pt x="9795" y="367"/>
                  <a:pt x="9811" y="376"/>
                </a:cubicBezTo>
                <a:cubicBezTo>
                  <a:pt x="9811" y="387"/>
                  <a:pt x="9788" y="387"/>
                  <a:pt x="9788" y="387"/>
                </a:cubicBezTo>
                <a:cubicBezTo>
                  <a:pt x="9788" y="376"/>
                  <a:pt x="9776" y="376"/>
                  <a:pt x="9776" y="364"/>
                </a:cubicBezTo>
                <a:close/>
                <a:moveTo>
                  <a:pt x="3703" y="459"/>
                </a:moveTo>
                <a:cubicBezTo>
                  <a:pt x="3703" y="483"/>
                  <a:pt x="3692" y="483"/>
                  <a:pt x="3692" y="483"/>
                </a:cubicBezTo>
                <a:cubicBezTo>
                  <a:pt x="3692" y="483"/>
                  <a:pt x="3692" y="459"/>
                  <a:pt x="3680" y="459"/>
                </a:cubicBezTo>
                <a:close/>
                <a:moveTo>
                  <a:pt x="12276" y="637"/>
                </a:moveTo>
                <a:cubicBezTo>
                  <a:pt x="12264" y="661"/>
                  <a:pt x="12264" y="673"/>
                  <a:pt x="12264" y="673"/>
                </a:cubicBezTo>
                <a:cubicBezTo>
                  <a:pt x="12264" y="661"/>
                  <a:pt x="12264" y="637"/>
                  <a:pt x="12276" y="637"/>
                </a:cubicBezTo>
                <a:close/>
                <a:moveTo>
                  <a:pt x="13026" y="816"/>
                </a:moveTo>
                <a:lnTo>
                  <a:pt x="13038" y="840"/>
                </a:lnTo>
                <a:cubicBezTo>
                  <a:pt x="13026" y="840"/>
                  <a:pt x="13026" y="840"/>
                  <a:pt x="13026" y="816"/>
                </a:cubicBezTo>
                <a:close/>
                <a:moveTo>
                  <a:pt x="27683" y="899"/>
                </a:moveTo>
                <a:cubicBezTo>
                  <a:pt x="27683" y="923"/>
                  <a:pt x="27671" y="923"/>
                  <a:pt x="27659" y="935"/>
                </a:cubicBezTo>
                <a:cubicBezTo>
                  <a:pt x="27659" y="923"/>
                  <a:pt x="27671" y="911"/>
                  <a:pt x="27683" y="899"/>
                </a:cubicBezTo>
                <a:close/>
                <a:moveTo>
                  <a:pt x="751" y="1209"/>
                </a:moveTo>
                <a:lnTo>
                  <a:pt x="751" y="1280"/>
                </a:lnTo>
                <a:cubicBezTo>
                  <a:pt x="727" y="1257"/>
                  <a:pt x="727" y="1233"/>
                  <a:pt x="751" y="1209"/>
                </a:cubicBezTo>
                <a:close/>
                <a:moveTo>
                  <a:pt x="11142" y="1408"/>
                </a:moveTo>
                <a:cubicBezTo>
                  <a:pt x="11149" y="1410"/>
                  <a:pt x="11158" y="1411"/>
                  <a:pt x="11169" y="1411"/>
                </a:cubicBezTo>
                <a:lnTo>
                  <a:pt x="11145" y="1411"/>
                </a:lnTo>
                <a:cubicBezTo>
                  <a:pt x="11144" y="1410"/>
                  <a:pt x="11143" y="1409"/>
                  <a:pt x="11142" y="1408"/>
                </a:cubicBezTo>
                <a:close/>
                <a:moveTo>
                  <a:pt x="30650" y="1442"/>
                </a:moveTo>
                <a:cubicBezTo>
                  <a:pt x="30653" y="1442"/>
                  <a:pt x="30655" y="1443"/>
                  <a:pt x="30659" y="1447"/>
                </a:cubicBezTo>
                <a:lnTo>
                  <a:pt x="30623" y="1447"/>
                </a:lnTo>
                <a:cubicBezTo>
                  <a:pt x="30639" y="1447"/>
                  <a:pt x="30645" y="1442"/>
                  <a:pt x="30650" y="1442"/>
                </a:cubicBezTo>
                <a:close/>
                <a:moveTo>
                  <a:pt x="29457" y="1519"/>
                </a:moveTo>
                <a:lnTo>
                  <a:pt x="29445" y="1530"/>
                </a:lnTo>
                <a:cubicBezTo>
                  <a:pt x="29445" y="1519"/>
                  <a:pt x="29457" y="1519"/>
                  <a:pt x="29457" y="1519"/>
                </a:cubicBezTo>
                <a:close/>
                <a:moveTo>
                  <a:pt x="21658" y="1685"/>
                </a:moveTo>
                <a:lnTo>
                  <a:pt x="21658" y="1685"/>
                </a:lnTo>
                <a:cubicBezTo>
                  <a:pt x="21634" y="1697"/>
                  <a:pt x="21634" y="1709"/>
                  <a:pt x="21622" y="1709"/>
                </a:cubicBezTo>
                <a:cubicBezTo>
                  <a:pt x="21622" y="1697"/>
                  <a:pt x="21634" y="1697"/>
                  <a:pt x="21658" y="1685"/>
                </a:cubicBezTo>
                <a:close/>
                <a:moveTo>
                  <a:pt x="25135" y="2114"/>
                </a:moveTo>
                <a:cubicBezTo>
                  <a:pt x="25151" y="2114"/>
                  <a:pt x="25156" y="2119"/>
                  <a:pt x="25151" y="2119"/>
                </a:cubicBezTo>
                <a:cubicBezTo>
                  <a:pt x="25148" y="2119"/>
                  <a:pt x="25143" y="2118"/>
                  <a:pt x="25135" y="2114"/>
                </a:cubicBezTo>
                <a:close/>
                <a:moveTo>
                  <a:pt x="36323" y="2139"/>
                </a:moveTo>
                <a:cubicBezTo>
                  <a:pt x="36325" y="2139"/>
                  <a:pt x="36323" y="2150"/>
                  <a:pt x="36315" y="2150"/>
                </a:cubicBezTo>
                <a:cubicBezTo>
                  <a:pt x="36319" y="2142"/>
                  <a:pt x="36321" y="2139"/>
                  <a:pt x="36323" y="2139"/>
                </a:cubicBezTo>
                <a:close/>
                <a:moveTo>
                  <a:pt x="31258" y="2347"/>
                </a:moveTo>
                <a:cubicBezTo>
                  <a:pt x="31260" y="2347"/>
                  <a:pt x="31262" y="2348"/>
                  <a:pt x="31266" y="2352"/>
                </a:cubicBezTo>
                <a:cubicBezTo>
                  <a:pt x="31258" y="2352"/>
                  <a:pt x="31256" y="2347"/>
                  <a:pt x="31258" y="2347"/>
                </a:cubicBezTo>
                <a:close/>
                <a:moveTo>
                  <a:pt x="31262" y="2343"/>
                </a:moveTo>
                <a:cubicBezTo>
                  <a:pt x="31263" y="2343"/>
                  <a:pt x="31266" y="2346"/>
                  <a:pt x="31266" y="2352"/>
                </a:cubicBezTo>
                <a:cubicBezTo>
                  <a:pt x="31260" y="2346"/>
                  <a:pt x="31260" y="2343"/>
                  <a:pt x="31262" y="2343"/>
                </a:cubicBezTo>
                <a:close/>
                <a:moveTo>
                  <a:pt x="21610" y="2364"/>
                </a:moveTo>
                <a:cubicBezTo>
                  <a:pt x="21610" y="2388"/>
                  <a:pt x="21610" y="2388"/>
                  <a:pt x="21599" y="2400"/>
                </a:cubicBezTo>
                <a:cubicBezTo>
                  <a:pt x="21610" y="2388"/>
                  <a:pt x="21610" y="2364"/>
                  <a:pt x="21610" y="2364"/>
                </a:cubicBezTo>
                <a:close/>
                <a:moveTo>
                  <a:pt x="29695" y="2388"/>
                </a:moveTo>
                <a:lnTo>
                  <a:pt x="29695" y="2388"/>
                </a:lnTo>
                <a:cubicBezTo>
                  <a:pt x="29707" y="2400"/>
                  <a:pt x="29695" y="2412"/>
                  <a:pt x="29671" y="2423"/>
                </a:cubicBezTo>
                <a:cubicBezTo>
                  <a:pt x="29671" y="2412"/>
                  <a:pt x="29695" y="2400"/>
                  <a:pt x="29695" y="2388"/>
                </a:cubicBezTo>
                <a:close/>
                <a:moveTo>
                  <a:pt x="30516" y="2412"/>
                </a:moveTo>
                <a:lnTo>
                  <a:pt x="30492" y="2423"/>
                </a:lnTo>
                <a:cubicBezTo>
                  <a:pt x="30492" y="2412"/>
                  <a:pt x="30516" y="2412"/>
                  <a:pt x="30516" y="2412"/>
                </a:cubicBezTo>
                <a:close/>
                <a:moveTo>
                  <a:pt x="274" y="2578"/>
                </a:moveTo>
                <a:cubicBezTo>
                  <a:pt x="286" y="2578"/>
                  <a:pt x="286" y="2590"/>
                  <a:pt x="286" y="2590"/>
                </a:cubicBezTo>
                <a:lnTo>
                  <a:pt x="274" y="2578"/>
                </a:lnTo>
                <a:close/>
                <a:moveTo>
                  <a:pt x="13586" y="2566"/>
                </a:moveTo>
                <a:cubicBezTo>
                  <a:pt x="13574" y="2578"/>
                  <a:pt x="13574" y="2578"/>
                  <a:pt x="13574" y="2590"/>
                </a:cubicBezTo>
                <a:lnTo>
                  <a:pt x="13574" y="2566"/>
                </a:lnTo>
                <a:close/>
                <a:moveTo>
                  <a:pt x="9621" y="2804"/>
                </a:moveTo>
                <a:cubicBezTo>
                  <a:pt x="9621" y="2816"/>
                  <a:pt x="9621" y="2828"/>
                  <a:pt x="9585" y="2840"/>
                </a:cubicBezTo>
                <a:cubicBezTo>
                  <a:pt x="9597" y="2828"/>
                  <a:pt x="9621" y="2816"/>
                  <a:pt x="9621" y="2804"/>
                </a:cubicBezTo>
                <a:close/>
                <a:moveTo>
                  <a:pt x="29064" y="2876"/>
                </a:moveTo>
                <a:cubicBezTo>
                  <a:pt x="29052" y="2888"/>
                  <a:pt x="29040" y="2888"/>
                  <a:pt x="29004" y="2888"/>
                </a:cubicBezTo>
                <a:lnTo>
                  <a:pt x="29004" y="2876"/>
                </a:lnTo>
                <a:close/>
                <a:moveTo>
                  <a:pt x="2691" y="3066"/>
                </a:moveTo>
                <a:cubicBezTo>
                  <a:pt x="2713" y="3066"/>
                  <a:pt x="2715" y="3076"/>
                  <a:pt x="2724" y="3078"/>
                </a:cubicBezTo>
                <a:lnTo>
                  <a:pt x="2724" y="3078"/>
                </a:lnTo>
                <a:cubicBezTo>
                  <a:pt x="2719" y="3077"/>
                  <a:pt x="2708" y="3075"/>
                  <a:pt x="2691" y="3066"/>
                </a:cubicBezTo>
                <a:close/>
                <a:moveTo>
                  <a:pt x="346" y="3102"/>
                </a:moveTo>
                <a:lnTo>
                  <a:pt x="346" y="3126"/>
                </a:lnTo>
                <a:cubicBezTo>
                  <a:pt x="346" y="3114"/>
                  <a:pt x="334" y="3114"/>
                  <a:pt x="346" y="3102"/>
                </a:cubicBezTo>
                <a:close/>
                <a:moveTo>
                  <a:pt x="7621" y="3138"/>
                </a:moveTo>
                <a:lnTo>
                  <a:pt x="7621" y="3173"/>
                </a:lnTo>
                <a:lnTo>
                  <a:pt x="7609" y="3173"/>
                </a:lnTo>
                <a:cubicBezTo>
                  <a:pt x="7609" y="3162"/>
                  <a:pt x="7621" y="3138"/>
                  <a:pt x="7621" y="3138"/>
                </a:cubicBezTo>
                <a:close/>
                <a:moveTo>
                  <a:pt x="33112" y="3281"/>
                </a:moveTo>
                <a:cubicBezTo>
                  <a:pt x="33136" y="3293"/>
                  <a:pt x="33136" y="3304"/>
                  <a:pt x="33112" y="3304"/>
                </a:cubicBezTo>
                <a:lnTo>
                  <a:pt x="33112" y="3281"/>
                </a:lnTo>
                <a:close/>
                <a:moveTo>
                  <a:pt x="10038" y="3376"/>
                </a:moveTo>
                <a:lnTo>
                  <a:pt x="10038" y="3412"/>
                </a:lnTo>
                <a:lnTo>
                  <a:pt x="10014" y="3388"/>
                </a:lnTo>
                <a:lnTo>
                  <a:pt x="10038" y="3376"/>
                </a:lnTo>
                <a:close/>
                <a:moveTo>
                  <a:pt x="24468" y="3412"/>
                </a:moveTo>
                <a:lnTo>
                  <a:pt x="24468" y="3424"/>
                </a:lnTo>
                <a:cubicBezTo>
                  <a:pt x="24468" y="3424"/>
                  <a:pt x="24456" y="3424"/>
                  <a:pt x="24456" y="3412"/>
                </a:cubicBezTo>
                <a:close/>
                <a:moveTo>
                  <a:pt x="28349" y="3424"/>
                </a:moveTo>
                <a:lnTo>
                  <a:pt x="28349" y="3435"/>
                </a:lnTo>
                <a:cubicBezTo>
                  <a:pt x="28337" y="3435"/>
                  <a:pt x="28349" y="3435"/>
                  <a:pt x="28349" y="3424"/>
                </a:cubicBezTo>
                <a:close/>
                <a:moveTo>
                  <a:pt x="35493" y="3709"/>
                </a:moveTo>
                <a:cubicBezTo>
                  <a:pt x="35501" y="3709"/>
                  <a:pt x="35507" y="3711"/>
                  <a:pt x="35510" y="3713"/>
                </a:cubicBezTo>
                <a:lnTo>
                  <a:pt x="35510" y="3713"/>
                </a:lnTo>
                <a:cubicBezTo>
                  <a:pt x="35503" y="3709"/>
                  <a:pt x="35493" y="3709"/>
                  <a:pt x="35493" y="3709"/>
                </a:cubicBezTo>
                <a:close/>
                <a:moveTo>
                  <a:pt x="40934" y="3769"/>
                </a:moveTo>
                <a:lnTo>
                  <a:pt x="40946" y="3781"/>
                </a:lnTo>
                <a:cubicBezTo>
                  <a:pt x="40934" y="3781"/>
                  <a:pt x="40934" y="3769"/>
                  <a:pt x="40934" y="3769"/>
                </a:cubicBezTo>
                <a:close/>
                <a:moveTo>
                  <a:pt x="2251" y="3935"/>
                </a:moveTo>
                <a:cubicBezTo>
                  <a:pt x="2263" y="3935"/>
                  <a:pt x="2263" y="3935"/>
                  <a:pt x="2263" y="3947"/>
                </a:cubicBezTo>
                <a:lnTo>
                  <a:pt x="2239" y="3947"/>
                </a:lnTo>
                <a:lnTo>
                  <a:pt x="2251" y="3935"/>
                </a:lnTo>
                <a:close/>
                <a:moveTo>
                  <a:pt x="40220" y="3995"/>
                </a:moveTo>
                <a:lnTo>
                  <a:pt x="40184" y="4019"/>
                </a:lnTo>
                <a:cubicBezTo>
                  <a:pt x="40184" y="4007"/>
                  <a:pt x="40196" y="3995"/>
                  <a:pt x="40220" y="3995"/>
                </a:cubicBezTo>
                <a:close/>
                <a:moveTo>
                  <a:pt x="6094" y="4617"/>
                </a:moveTo>
                <a:cubicBezTo>
                  <a:pt x="6097" y="4617"/>
                  <a:pt x="6097" y="4620"/>
                  <a:pt x="6085" y="4626"/>
                </a:cubicBezTo>
                <a:cubicBezTo>
                  <a:pt x="6085" y="4620"/>
                  <a:pt x="6091" y="4617"/>
                  <a:pt x="6094" y="4617"/>
                </a:cubicBezTo>
                <a:close/>
                <a:moveTo>
                  <a:pt x="5811" y="4709"/>
                </a:moveTo>
                <a:lnTo>
                  <a:pt x="5811" y="4721"/>
                </a:lnTo>
                <a:lnTo>
                  <a:pt x="5787" y="4709"/>
                </a:lnTo>
                <a:close/>
                <a:moveTo>
                  <a:pt x="36946" y="4840"/>
                </a:moveTo>
                <a:lnTo>
                  <a:pt x="36946" y="4852"/>
                </a:lnTo>
                <a:cubicBezTo>
                  <a:pt x="36946" y="4852"/>
                  <a:pt x="36922" y="4840"/>
                  <a:pt x="36946" y="4840"/>
                </a:cubicBezTo>
                <a:close/>
                <a:moveTo>
                  <a:pt x="27040" y="5376"/>
                </a:moveTo>
                <a:lnTo>
                  <a:pt x="27040" y="5388"/>
                </a:lnTo>
                <a:cubicBezTo>
                  <a:pt x="27034" y="5388"/>
                  <a:pt x="27030" y="5388"/>
                  <a:pt x="27027" y="5388"/>
                </a:cubicBezTo>
                <a:lnTo>
                  <a:pt x="27027" y="5388"/>
                </a:lnTo>
                <a:cubicBezTo>
                  <a:pt x="27031" y="5385"/>
                  <a:pt x="27035" y="5380"/>
                  <a:pt x="27040" y="5376"/>
                </a:cubicBezTo>
                <a:close/>
                <a:moveTo>
                  <a:pt x="36565" y="5436"/>
                </a:moveTo>
                <a:cubicBezTo>
                  <a:pt x="36565" y="5448"/>
                  <a:pt x="36553" y="5448"/>
                  <a:pt x="36553" y="5448"/>
                </a:cubicBezTo>
                <a:lnTo>
                  <a:pt x="36565" y="5436"/>
                </a:lnTo>
                <a:close/>
                <a:moveTo>
                  <a:pt x="8343" y="5841"/>
                </a:moveTo>
                <a:cubicBezTo>
                  <a:pt x="8335" y="5843"/>
                  <a:pt x="8333" y="5852"/>
                  <a:pt x="8323" y="5852"/>
                </a:cubicBezTo>
                <a:cubicBezTo>
                  <a:pt x="8331" y="5845"/>
                  <a:pt x="8338" y="5842"/>
                  <a:pt x="8343" y="5841"/>
                </a:cubicBezTo>
                <a:close/>
                <a:moveTo>
                  <a:pt x="20947" y="5949"/>
                </a:moveTo>
                <a:cubicBezTo>
                  <a:pt x="20949" y="5949"/>
                  <a:pt x="20952" y="5952"/>
                  <a:pt x="20956" y="5960"/>
                </a:cubicBezTo>
                <a:lnTo>
                  <a:pt x="20944" y="5960"/>
                </a:lnTo>
                <a:cubicBezTo>
                  <a:pt x="20944" y="5960"/>
                  <a:pt x="20944" y="5949"/>
                  <a:pt x="20947" y="5949"/>
                </a:cubicBezTo>
                <a:close/>
                <a:moveTo>
                  <a:pt x="7835" y="5983"/>
                </a:moveTo>
                <a:cubicBezTo>
                  <a:pt x="7847" y="5983"/>
                  <a:pt x="7859" y="5983"/>
                  <a:pt x="7894" y="5995"/>
                </a:cubicBezTo>
                <a:cubicBezTo>
                  <a:pt x="7859" y="5995"/>
                  <a:pt x="7847" y="5983"/>
                  <a:pt x="7835" y="5983"/>
                </a:cubicBezTo>
                <a:close/>
                <a:moveTo>
                  <a:pt x="25825" y="6114"/>
                </a:moveTo>
                <a:lnTo>
                  <a:pt x="25825" y="6138"/>
                </a:lnTo>
                <a:lnTo>
                  <a:pt x="25801" y="6114"/>
                </a:lnTo>
                <a:close/>
                <a:moveTo>
                  <a:pt x="12431" y="6198"/>
                </a:moveTo>
                <a:cubicBezTo>
                  <a:pt x="12431" y="6210"/>
                  <a:pt x="12443" y="6210"/>
                  <a:pt x="12443" y="6221"/>
                </a:cubicBezTo>
                <a:lnTo>
                  <a:pt x="12419" y="6221"/>
                </a:lnTo>
                <a:cubicBezTo>
                  <a:pt x="12419" y="6210"/>
                  <a:pt x="12431" y="6210"/>
                  <a:pt x="12431" y="6198"/>
                </a:cubicBezTo>
                <a:close/>
                <a:moveTo>
                  <a:pt x="36286" y="0"/>
                </a:moveTo>
                <a:cubicBezTo>
                  <a:pt x="36166" y="0"/>
                  <a:pt x="36049" y="21"/>
                  <a:pt x="35946" y="66"/>
                </a:cubicBezTo>
                <a:cubicBezTo>
                  <a:pt x="35892" y="83"/>
                  <a:pt x="35845" y="88"/>
                  <a:pt x="35801" y="88"/>
                </a:cubicBezTo>
                <a:cubicBezTo>
                  <a:pt x="35733" y="88"/>
                  <a:pt x="35672" y="76"/>
                  <a:pt x="35601" y="76"/>
                </a:cubicBezTo>
                <a:cubicBezTo>
                  <a:pt x="35586" y="76"/>
                  <a:pt x="35570" y="76"/>
                  <a:pt x="35553" y="78"/>
                </a:cubicBezTo>
                <a:cubicBezTo>
                  <a:pt x="35481" y="90"/>
                  <a:pt x="35413" y="93"/>
                  <a:pt x="35343" y="93"/>
                </a:cubicBezTo>
                <a:cubicBezTo>
                  <a:pt x="35273" y="93"/>
                  <a:pt x="35201" y="90"/>
                  <a:pt x="35124" y="90"/>
                </a:cubicBezTo>
                <a:cubicBezTo>
                  <a:pt x="34908" y="82"/>
                  <a:pt x="34686" y="31"/>
                  <a:pt x="34466" y="31"/>
                </a:cubicBezTo>
                <a:cubicBezTo>
                  <a:pt x="34359" y="31"/>
                  <a:pt x="34253" y="43"/>
                  <a:pt x="34148" y="78"/>
                </a:cubicBezTo>
                <a:cubicBezTo>
                  <a:pt x="33934" y="61"/>
                  <a:pt x="33719" y="39"/>
                  <a:pt x="33505" y="39"/>
                </a:cubicBezTo>
                <a:cubicBezTo>
                  <a:pt x="33266" y="39"/>
                  <a:pt x="33029" y="67"/>
                  <a:pt x="32802" y="161"/>
                </a:cubicBezTo>
                <a:cubicBezTo>
                  <a:pt x="32625" y="119"/>
                  <a:pt x="32450" y="101"/>
                  <a:pt x="32274" y="101"/>
                </a:cubicBezTo>
                <a:cubicBezTo>
                  <a:pt x="32048" y="101"/>
                  <a:pt x="31822" y="132"/>
                  <a:pt x="31588" y="185"/>
                </a:cubicBezTo>
                <a:cubicBezTo>
                  <a:pt x="31366" y="172"/>
                  <a:pt x="31144" y="162"/>
                  <a:pt x="30922" y="162"/>
                </a:cubicBezTo>
                <a:cubicBezTo>
                  <a:pt x="30739" y="162"/>
                  <a:pt x="30556" y="169"/>
                  <a:pt x="30373" y="185"/>
                </a:cubicBezTo>
                <a:lnTo>
                  <a:pt x="30159" y="185"/>
                </a:lnTo>
                <a:cubicBezTo>
                  <a:pt x="30099" y="162"/>
                  <a:pt x="30037" y="153"/>
                  <a:pt x="29976" y="153"/>
                </a:cubicBezTo>
                <a:cubicBezTo>
                  <a:pt x="29879" y="153"/>
                  <a:pt x="29782" y="175"/>
                  <a:pt x="29695" y="197"/>
                </a:cubicBezTo>
                <a:cubicBezTo>
                  <a:pt x="29636" y="177"/>
                  <a:pt x="29584" y="168"/>
                  <a:pt x="29531" y="168"/>
                </a:cubicBezTo>
                <a:cubicBezTo>
                  <a:pt x="29489" y="168"/>
                  <a:pt x="29445" y="174"/>
                  <a:pt x="29397" y="185"/>
                </a:cubicBezTo>
                <a:cubicBezTo>
                  <a:pt x="29355" y="143"/>
                  <a:pt x="29306" y="136"/>
                  <a:pt x="29251" y="136"/>
                </a:cubicBezTo>
                <a:cubicBezTo>
                  <a:pt x="29229" y="136"/>
                  <a:pt x="29207" y="137"/>
                  <a:pt x="29183" y="137"/>
                </a:cubicBezTo>
                <a:cubicBezTo>
                  <a:pt x="28845" y="156"/>
                  <a:pt x="28515" y="227"/>
                  <a:pt x="28169" y="227"/>
                </a:cubicBezTo>
                <a:cubicBezTo>
                  <a:pt x="28076" y="227"/>
                  <a:pt x="27981" y="221"/>
                  <a:pt x="27885" y="209"/>
                </a:cubicBezTo>
                <a:cubicBezTo>
                  <a:pt x="27778" y="197"/>
                  <a:pt x="27659" y="182"/>
                  <a:pt x="27540" y="182"/>
                </a:cubicBezTo>
                <a:cubicBezTo>
                  <a:pt x="27421" y="182"/>
                  <a:pt x="27302" y="197"/>
                  <a:pt x="27194" y="245"/>
                </a:cubicBezTo>
                <a:cubicBezTo>
                  <a:pt x="26742" y="256"/>
                  <a:pt x="26301" y="256"/>
                  <a:pt x="25849" y="280"/>
                </a:cubicBezTo>
                <a:cubicBezTo>
                  <a:pt x="25832" y="283"/>
                  <a:pt x="25815" y="284"/>
                  <a:pt x="25798" y="284"/>
                </a:cubicBezTo>
                <a:cubicBezTo>
                  <a:pt x="25688" y="284"/>
                  <a:pt x="25574" y="243"/>
                  <a:pt x="25462" y="243"/>
                </a:cubicBezTo>
                <a:cubicBezTo>
                  <a:pt x="25408" y="243"/>
                  <a:pt x="25354" y="252"/>
                  <a:pt x="25301" y="280"/>
                </a:cubicBezTo>
                <a:cubicBezTo>
                  <a:pt x="25230" y="259"/>
                  <a:pt x="25154" y="242"/>
                  <a:pt x="25079" y="242"/>
                </a:cubicBezTo>
                <a:cubicBezTo>
                  <a:pt x="25029" y="242"/>
                  <a:pt x="24980" y="249"/>
                  <a:pt x="24932" y="268"/>
                </a:cubicBezTo>
                <a:cubicBezTo>
                  <a:pt x="24859" y="240"/>
                  <a:pt x="24789" y="228"/>
                  <a:pt x="24717" y="228"/>
                </a:cubicBezTo>
                <a:cubicBezTo>
                  <a:pt x="24637" y="228"/>
                  <a:pt x="24556" y="243"/>
                  <a:pt x="24468" y="268"/>
                </a:cubicBezTo>
                <a:cubicBezTo>
                  <a:pt x="24170" y="268"/>
                  <a:pt x="23873" y="268"/>
                  <a:pt x="23575" y="304"/>
                </a:cubicBezTo>
                <a:cubicBezTo>
                  <a:pt x="23515" y="308"/>
                  <a:pt x="23457" y="309"/>
                  <a:pt x="23400" y="309"/>
                </a:cubicBezTo>
                <a:cubicBezTo>
                  <a:pt x="23285" y="309"/>
                  <a:pt x="23174" y="304"/>
                  <a:pt x="23063" y="304"/>
                </a:cubicBezTo>
                <a:cubicBezTo>
                  <a:pt x="22773" y="304"/>
                  <a:pt x="22471" y="259"/>
                  <a:pt x="22170" y="259"/>
                </a:cubicBezTo>
                <a:cubicBezTo>
                  <a:pt x="22062" y="259"/>
                  <a:pt x="21955" y="265"/>
                  <a:pt x="21849" y="280"/>
                </a:cubicBezTo>
                <a:cubicBezTo>
                  <a:pt x="21563" y="268"/>
                  <a:pt x="21265" y="268"/>
                  <a:pt x="20979" y="256"/>
                </a:cubicBezTo>
                <a:cubicBezTo>
                  <a:pt x="20889" y="255"/>
                  <a:pt x="20799" y="255"/>
                  <a:pt x="20709" y="255"/>
                </a:cubicBezTo>
                <a:cubicBezTo>
                  <a:pt x="20128" y="255"/>
                  <a:pt x="19547" y="275"/>
                  <a:pt x="18972" y="275"/>
                </a:cubicBezTo>
                <a:cubicBezTo>
                  <a:pt x="18695" y="275"/>
                  <a:pt x="18419" y="270"/>
                  <a:pt x="18146" y="256"/>
                </a:cubicBezTo>
                <a:cubicBezTo>
                  <a:pt x="18120" y="250"/>
                  <a:pt x="18090" y="240"/>
                  <a:pt x="18061" y="240"/>
                </a:cubicBezTo>
                <a:cubicBezTo>
                  <a:pt x="18037" y="240"/>
                  <a:pt x="18012" y="247"/>
                  <a:pt x="17991" y="268"/>
                </a:cubicBezTo>
                <a:cubicBezTo>
                  <a:pt x="17947" y="287"/>
                  <a:pt x="17901" y="293"/>
                  <a:pt x="17855" y="293"/>
                </a:cubicBezTo>
                <a:cubicBezTo>
                  <a:pt x="17776" y="293"/>
                  <a:pt x="17695" y="275"/>
                  <a:pt x="17617" y="275"/>
                </a:cubicBezTo>
                <a:cubicBezTo>
                  <a:pt x="17594" y="275"/>
                  <a:pt x="17572" y="277"/>
                  <a:pt x="17550" y="280"/>
                </a:cubicBezTo>
                <a:cubicBezTo>
                  <a:pt x="17408" y="280"/>
                  <a:pt x="17275" y="264"/>
                  <a:pt x="17139" y="264"/>
                </a:cubicBezTo>
                <a:cubicBezTo>
                  <a:pt x="17071" y="264"/>
                  <a:pt x="17003" y="268"/>
                  <a:pt x="16931" y="280"/>
                </a:cubicBezTo>
                <a:lnTo>
                  <a:pt x="15562" y="280"/>
                </a:lnTo>
                <a:cubicBezTo>
                  <a:pt x="15529" y="266"/>
                  <a:pt x="15493" y="261"/>
                  <a:pt x="15454" y="261"/>
                </a:cubicBezTo>
                <a:cubicBezTo>
                  <a:pt x="15395" y="261"/>
                  <a:pt x="15329" y="273"/>
                  <a:pt x="15264" y="280"/>
                </a:cubicBezTo>
                <a:cubicBezTo>
                  <a:pt x="15241" y="280"/>
                  <a:pt x="15205" y="280"/>
                  <a:pt x="15181" y="268"/>
                </a:cubicBezTo>
                <a:cubicBezTo>
                  <a:pt x="14926" y="254"/>
                  <a:pt x="14666" y="236"/>
                  <a:pt x="14410" y="236"/>
                </a:cubicBezTo>
                <a:cubicBezTo>
                  <a:pt x="14236" y="236"/>
                  <a:pt x="14064" y="244"/>
                  <a:pt x="13895" y="268"/>
                </a:cubicBezTo>
                <a:cubicBezTo>
                  <a:pt x="13879" y="252"/>
                  <a:pt x="13845" y="229"/>
                  <a:pt x="13810" y="229"/>
                </a:cubicBezTo>
                <a:cubicBezTo>
                  <a:pt x="13794" y="229"/>
                  <a:pt x="13779" y="234"/>
                  <a:pt x="13764" y="245"/>
                </a:cubicBezTo>
                <a:cubicBezTo>
                  <a:pt x="13699" y="292"/>
                  <a:pt x="13633" y="307"/>
                  <a:pt x="13566" y="307"/>
                </a:cubicBezTo>
                <a:cubicBezTo>
                  <a:pt x="13499" y="307"/>
                  <a:pt x="13431" y="292"/>
                  <a:pt x="13359" y="280"/>
                </a:cubicBezTo>
                <a:lnTo>
                  <a:pt x="13228" y="280"/>
                </a:lnTo>
                <a:cubicBezTo>
                  <a:pt x="13068" y="233"/>
                  <a:pt x="12901" y="209"/>
                  <a:pt x="12733" y="209"/>
                </a:cubicBezTo>
                <a:cubicBezTo>
                  <a:pt x="12565" y="209"/>
                  <a:pt x="12395" y="233"/>
                  <a:pt x="12228" y="280"/>
                </a:cubicBezTo>
                <a:cubicBezTo>
                  <a:pt x="12135" y="216"/>
                  <a:pt x="12039" y="186"/>
                  <a:pt x="11942" y="186"/>
                </a:cubicBezTo>
                <a:cubicBezTo>
                  <a:pt x="11840" y="186"/>
                  <a:pt x="11737" y="219"/>
                  <a:pt x="11633" y="280"/>
                </a:cubicBezTo>
                <a:cubicBezTo>
                  <a:pt x="11621" y="304"/>
                  <a:pt x="11609" y="304"/>
                  <a:pt x="11573" y="304"/>
                </a:cubicBezTo>
                <a:cubicBezTo>
                  <a:pt x="11335" y="268"/>
                  <a:pt x="11085" y="316"/>
                  <a:pt x="10847" y="221"/>
                </a:cubicBezTo>
                <a:cubicBezTo>
                  <a:pt x="10841" y="219"/>
                  <a:pt x="10835" y="219"/>
                  <a:pt x="10829" y="219"/>
                </a:cubicBezTo>
                <a:cubicBezTo>
                  <a:pt x="10783" y="219"/>
                  <a:pt x="10761" y="262"/>
                  <a:pt x="10740" y="304"/>
                </a:cubicBezTo>
                <a:cubicBezTo>
                  <a:pt x="10716" y="376"/>
                  <a:pt x="10657" y="423"/>
                  <a:pt x="10597" y="435"/>
                </a:cubicBezTo>
                <a:cubicBezTo>
                  <a:pt x="10502" y="423"/>
                  <a:pt x="10419" y="447"/>
                  <a:pt x="10359" y="376"/>
                </a:cubicBezTo>
                <a:cubicBezTo>
                  <a:pt x="10272" y="267"/>
                  <a:pt x="10181" y="225"/>
                  <a:pt x="10089" y="225"/>
                </a:cubicBezTo>
                <a:cubicBezTo>
                  <a:pt x="9980" y="225"/>
                  <a:pt x="9871" y="284"/>
                  <a:pt x="9768" y="360"/>
                </a:cubicBezTo>
                <a:lnTo>
                  <a:pt x="9768" y="360"/>
                </a:lnTo>
                <a:cubicBezTo>
                  <a:pt x="9729" y="340"/>
                  <a:pt x="9683" y="314"/>
                  <a:pt x="9656" y="314"/>
                </a:cubicBezTo>
                <a:cubicBezTo>
                  <a:pt x="9652" y="314"/>
                  <a:pt x="9648" y="314"/>
                  <a:pt x="9645" y="316"/>
                </a:cubicBezTo>
                <a:cubicBezTo>
                  <a:pt x="9359" y="399"/>
                  <a:pt x="9073" y="340"/>
                  <a:pt x="8799" y="387"/>
                </a:cubicBezTo>
                <a:cubicBezTo>
                  <a:pt x="8775" y="387"/>
                  <a:pt x="8764" y="376"/>
                  <a:pt x="8740" y="376"/>
                </a:cubicBezTo>
                <a:cubicBezTo>
                  <a:pt x="8519" y="334"/>
                  <a:pt x="8303" y="301"/>
                  <a:pt x="8088" y="301"/>
                </a:cubicBezTo>
                <a:cubicBezTo>
                  <a:pt x="7932" y="301"/>
                  <a:pt x="7776" y="318"/>
                  <a:pt x="7621" y="364"/>
                </a:cubicBezTo>
                <a:cubicBezTo>
                  <a:pt x="7562" y="378"/>
                  <a:pt x="7503" y="407"/>
                  <a:pt x="7444" y="407"/>
                </a:cubicBezTo>
                <a:cubicBezTo>
                  <a:pt x="7408" y="407"/>
                  <a:pt x="7371" y="396"/>
                  <a:pt x="7335" y="364"/>
                </a:cubicBezTo>
                <a:cubicBezTo>
                  <a:pt x="7281" y="314"/>
                  <a:pt x="7223" y="296"/>
                  <a:pt x="7164" y="296"/>
                </a:cubicBezTo>
                <a:cubicBezTo>
                  <a:pt x="7080" y="296"/>
                  <a:pt x="6995" y="334"/>
                  <a:pt x="6918" y="376"/>
                </a:cubicBezTo>
                <a:cubicBezTo>
                  <a:pt x="6908" y="297"/>
                  <a:pt x="6874" y="235"/>
                  <a:pt x="6823" y="235"/>
                </a:cubicBezTo>
                <a:cubicBezTo>
                  <a:pt x="6812" y="235"/>
                  <a:pt x="6800" y="238"/>
                  <a:pt x="6787" y="245"/>
                </a:cubicBezTo>
                <a:cubicBezTo>
                  <a:pt x="6736" y="264"/>
                  <a:pt x="6687" y="271"/>
                  <a:pt x="6639" y="271"/>
                </a:cubicBezTo>
                <a:cubicBezTo>
                  <a:pt x="6544" y="271"/>
                  <a:pt x="6454" y="245"/>
                  <a:pt x="6359" y="245"/>
                </a:cubicBezTo>
                <a:cubicBezTo>
                  <a:pt x="6330" y="245"/>
                  <a:pt x="6300" y="243"/>
                  <a:pt x="6268" y="243"/>
                </a:cubicBezTo>
                <a:cubicBezTo>
                  <a:pt x="6166" y="243"/>
                  <a:pt x="6053" y="257"/>
                  <a:pt x="5989" y="376"/>
                </a:cubicBezTo>
                <a:cubicBezTo>
                  <a:pt x="5942" y="447"/>
                  <a:pt x="5858" y="459"/>
                  <a:pt x="5787" y="459"/>
                </a:cubicBezTo>
                <a:cubicBezTo>
                  <a:pt x="5741" y="404"/>
                  <a:pt x="5731" y="293"/>
                  <a:pt x="5653" y="293"/>
                </a:cubicBezTo>
                <a:cubicBezTo>
                  <a:pt x="5629" y="293"/>
                  <a:pt x="5599" y="303"/>
                  <a:pt x="5561" y="328"/>
                </a:cubicBezTo>
                <a:cubicBezTo>
                  <a:pt x="5425" y="320"/>
                  <a:pt x="5294" y="274"/>
                  <a:pt x="5157" y="274"/>
                </a:cubicBezTo>
                <a:cubicBezTo>
                  <a:pt x="5091" y="274"/>
                  <a:pt x="5024" y="285"/>
                  <a:pt x="4954" y="316"/>
                </a:cubicBezTo>
                <a:cubicBezTo>
                  <a:pt x="4930" y="340"/>
                  <a:pt x="4906" y="376"/>
                  <a:pt x="4882" y="387"/>
                </a:cubicBezTo>
                <a:cubicBezTo>
                  <a:pt x="4860" y="385"/>
                  <a:pt x="4839" y="384"/>
                  <a:pt x="4818" y="384"/>
                </a:cubicBezTo>
                <a:cubicBezTo>
                  <a:pt x="4711" y="384"/>
                  <a:pt x="4612" y="409"/>
                  <a:pt x="4513" y="459"/>
                </a:cubicBezTo>
                <a:cubicBezTo>
                  <a:pt x="4489" y="316"/>
                  <a:pt x="4370" y="328"/>
                  <a:pt x="4287" y="316"/>
                </a:cubicBezTo>
                <a:cubicBezTo>
                  <a:pt x="4174" y="256"/>
                  <a:pt x="4058" y="230"/>
                  <a:pt x="3942" y="230"/>
                </a:cubicBezTo>
                <a:cubicBezTo>
                  <a:pt x="3825" y="230"/>
                  <a:pt x="3709" y="256"/>
                  <a:pt x="3596" y="304"/>
                </a:cubicBezTo>
                <a:lnTo>
                  <a:pt x="3537" y="304"/>
                </a:lnTo>
                <a:cubicBezTo>
                  <a:pt x="3525" y="280"/>
                  <a:pt x="3510" y="268"/>
                  <a:pt x="3494" y="268"/>
                </a:cubicBezTo>
                <a:cubicBezTo>
                  <a:pt x="3477" y="268"/>
                  <a:pt x="3459" y="280"/>
                  <a:pt x="3441" y="304"/>
                </a:cubicBezTo>
                <a:cubicBezTo>
                  <a:pt x="3273" y="304"/>
                  <a:pt x="3111" y="340"/>
                  <a:pt x="2947" y="340"/>
                </a:cubicBezTo>
                <a:cubicBezTo>
                  <a:pt x="2878" y="340"/>
                  <a:pt x="2809" y="334"/>
                  <a:pt x="2739" y="316"/>
                </a:cubicBezTo>
                <a:cubicBezTo>
                  <a:pt x="2716" y="308"/>
                  <a:pt x="2693" y="305"/>
                  <a:pt x="2669" y="305"/>
                </a:cubicBezTo>
                <a:cubicBezTo>
                  <a:pt x="2584" y="305"/>
                  <a:pt x="2503" y="356"/>
                  <a:pt x="2465" y="459"/>
                </a:cubicBezTo>
                <a:cubicBezTo>
                  <a:pt x="2432" y="514"/>
                  <a:pt x="2397" y="531"/>
                  <a:pt x="2359" y="531"/>
                </a:cubicBezTo>
                <a:cubicBezTo>
                  <a:pt x="2314" y="531"/>
                  <a:pt x="2267" y="507"/>
                  <a:pt x="2215" y="495"/>
                </a:cubicBezTo>
                <a:cubicBezTo>
                  <a:pt x="2041" y="440"/>
                  <a:pt x="1877" y="386"/>
                  <a:pt x="1696" y="386"/>
                </a:cubicBezTo>
                <a:cubicBezTo>
                  <a:pt x="1679" y="386"/>
                  <a:pt x="1661" y="386"/>
                  <a:pt x="1644" y="387"/>
                </a:cubicBezTo>
                <a:cubicBezTo>
                  <a:pt x="1632" y="386"/>
                  <a:pt x="1621" y="386"/>
                  <a:pt x="1610" y="386"/>
                </a:cubicBezTo>
                <a:cubicBezTo>
                  <a:pt x="1514" y="386"/>
                  <a:pt x="1421" y="429"/>
                  <a:pt x="1346" y="483"/>
                </a:cubicBezTo>
                <a:cubicBezTo>
                  <a:pt x="1190" y="469"/>
                  <a:pt x="1038" y="450"/>
                  <a:pt x="888" y="450"/>
                </a:cubicBezTo>
                <a:cubicBezTo>
                  <a:pt x="786" y="450"/>
                  <a:pt x="685" y="459"/>
                  <a:pt x="584" y="483"/>
                </a:cubicBezTo>
                <a:cubicBezTo>
                  <a:pt x="562" y="476"/>
                  <a:pt x="545" y="473"/>
                  <a:pt x="530" y="473"/>
                </a:cubicBezTo>
                <a:cubicBezTo>
                  <a:pt x="441" y="473"/>
                  <a:pt x="470" y="585"/>
                  <a:pt x="429" y="626"/>
                </a:cubicBezTo>
                <a:cubicBezTo>
                  <a:pt x="286" y="792"/>
                  <a:pt x="286" y="995"/>
                  <a:pt x="239" y="1209"/>
                </a:cubicBezTo>
                <a:cubicBezTo>
                  <a:pt x="227" y="1292"/>
                  <a:pt x="298" y="1292"/>
                  <a:pt x="358" y="1316"/>
                </a:cubicBezTo>
                <a:lnTo>
                  <a:pt x="358" y="1769"/>
                </a:lnTo>
                <a:cubicBezTo>
                  <a:pt x="263" y="1852"/>
                  <a:pt x="286" y="1971"/>
                  <a:pt x="191" y="2054"/>
                </a:cubicBezTo>
                <a:cubicBezTo>
                  <a:pt x="1" y="2269"/>
                  <a:pt x="24" y="2507"/>
                  <a:pt x="120" y="2757"/>
                </a:cubicBezTo>
                <a:cubicBezTo>
                  <a:pt x="132" y="2757"/>
                  <a:pt x="132" y="2745"/>
                  <a:pt x="143" y="2745"/>
                </a:cubicBezTo>
                <a:lnTo>
                  <a:pt x="143" y="2757"/>
                </a:lnTo>
                <a:lnTo>
                  <a:pt x="120" y="2757"/>
                </a:lnTo>
                <a:cubicBezTo>
                  <a:pt x="120" y="2781"/>
                  <a:pt x="132" y="2804"/>
                  <a:pt x="132" y="2828"/>
                </a:cubicBezTo>
                <a:cubicBezTo>
                  <a:pt x="155" y="2935"/>
                  <a:pt x="108" y="3054"/>
                  <a:pt x="191" y="3162"/>
                </a:cubicBezTo>
                <a:cubicBezTo>
                  <a:pt x="239" y="3245"/>
                  <a:pt x="143" y="3376"/>
                  <a:pt x="263" y="3435"/>
                </a:cubicBezTo>
                <a:cubicBezTo>
                  <a:pt x="310" y="3852"/>
                  <a:pt x="405" y="4257"/>
                  <a:pt x="584" y="4650"/>
                </a:cubicBezTo>
                <a:cubicBezTo>
                  <a:pt x="608" y="4852"/>
                  <a:pt x="608" y="5043"/>
                  <a:pt x="584" y="5257"/>
                </a:cubicBezTo>
                <a:cubicBezTo>
                  <a:pt x="524" y="5329"/>
                  <a:pt x="489" y="5424"/>
                  <a:pt x="560" y="5495"/>
                </a:cubicBezTo>
                <a:cubicBezTo>
                  <a:pt x="501" y="5757"/>
                  <a:pt x="501" y="6031"/>
                  <a:pt x="715" y="6257"/>
                </a:cubicBezTo>
                <a:cubicBezTo>
                  <a:pt x="715" y="6293"/>
                  <a:pt x="739" y="6329"/>
                  <a:pt x="786" y="6341"/>
                </a:cubicBezTo>
                <a:cubicBezTo>
                  <a:pt x="899" y="6542"/>
                  <a:pt x="1055" y="6574"/>
                  <a:pt x="1225" y="6574"/>
                </a:cubicBezTo>
                <a:cubicBezTo>
                  <a:pt x="1307" y="6574"/>
                  <a:pt x="1392" y="6567"/>
                  <a:pt x="1477" y="6567"/>
                </a:cubicBezTo>
                <a:cubicBezTo>
                  <a:pt x="1509" y="6594"/>
                  <a:pt x="1547" y="6601"/>
                  <a:pt x="1586" y="6601"/>
                </a:cubicBezTo>
                <a:cubicBezTo>
                  <a:pt x="1633" y="6601"/>
                  <a:pt x="1682" y="6591"/>
                  <a:pt x="1727" y="6591"/>
                </a:cubicBezTo>
                <a:cubicBezTo>
                  <a:pt x="2608" y="6567"/>
                  <a:pt x="3477" y="6531"/>
                  <a:pt x="4346" y="6412"/>
                </a:cubicBezTo>
                <a:cubicBezTo>
                  <a:pt x="4346" y="6406"/>
                  <a:pt x="4349" y="6403"/>
                  <a:pt x="4352" y="6400"/>
                </a:cubicBezTo>
                <a:lnTo>
                  <a:pt x="4352" y="6400"/>
                </a:lnTo>
                <a:lnTo>
                  <a:pt x="4346" y="6412"/>
                </a:lnTo>
                <a:cubicBezTo>
                  <a:pt x="4424" y="6466"/>
                  <a:pt x="4501" y="6477"/>
                  <a:pt x="4580" y="6477"/>
                </a:cubicBezTo>
                <a:cubicBezTo>
                  <a:pt x="4643" y="6477"/>
                  <a:pt x="4707" y="6470"/>
                  <a:pt x="4773" y="6470"/>
                </a:cubicBezTo>
                <a:cubicBezTo>
                  <a:pt x="4789" y="6470"/>
                  <a:pt x="4806" y="6470"/>
                  <a:pt x="4823" y="6472"/>
                </a:cubicBezTo>
                <a:cubicBezTo>
                  <a:pt x="5668" y="6495"/>
                  <a:pt x="6513" y="6495"/>
                  <a:pt x="7371" y="6507"/>
                </a:cubicBezTo>
                <a:cubicBezTo>
                  <a:pt x="7392" y="6508"/>
                  <a:pt x="7414" y="6509"/>
                  <a:pt x="7436" y="6509"/>
                </a:cubicBezTo>
                <a:cubicBezTo>
                  <a:pt x="7619" y="6509"/>
                  <a:pt x="7807" y="6479"/>
                  <a:pt x="7997" y="6479"/>
                </a:cubicBezTo>
                <a:cubicBezTo>
                  <a:pt x="8070" y="6479"/>
                  <a:pt x="8143" y="6483"/>
                  <a:pt x="8216" y="6495"/>
                </a:cubicBezTo>
                <a:cubicBezTo>
                  <a:pt x="8621" y="6567"/>
                  <a:pt x="9014" y="6567"/>
                  <a:pt x="9418" y="6579"/>
                </a:cubicBezTo>
                <a:cubicBezTo>
                  <a:pt x="9492" y="6607"/>
                  <a:pt x="9562" y="6619"/>
                  <a:pt x="9634" y="6619"/>
                </a:cubicBezTo>
                <a:cubicBezTo>
                  <a:pt x="9714" y="6619"/>
                  <a:pt x="9795" y="6604"/>
                  <a:pt x="9883" y="6579"/>
                </a:cubicBezTo>
                <a:cubicBezTo>
                  <a:pt x="9904" y="6572"/>
                  <a:pt x="9926" y="6569"/>
                  <a:pt x="9949" y="6569"/>
                </a:cubicBezTo>
                <a:cubicBezTo>
                  <a:pt x="10048" y="6569"/>
                  <a:pt x="10155" y="6622"/>
                  <a:pt x="10264" y="6622"/>
                </a:cubicBezTo>
                <a:cubicBezTo>
                  <a:pt x="10307" y="6622"/>
                  <a:pt x="10351" y="6614"/>
                  <a:pt x="10395" y="6591"/>
                </a:cubicBezTo>
                <a:cubicBezTo>
                  <a:pt x="10407" y="6591"/>
                  <a:pt x="10407" y="6579"/>
                  <a:pt x="10419" y="6567"/>
                </a:cubicBezTo>
                <a:cubicBezTo>
                  <a:pt x="10505" y="6582"/>
                  <a:pt x="10592" y="6587"/>
                  <a:pt x="10679" y="6587"/>
                </a:cubicBezTo>
                <a:cubicBezTo>
                  <a:pt x="10883" y="6587"/>
                  <a:pt x="11089" y="6559"/>
                  <a:pt x="11293" y="6559"/>
                </a:cubicBezTo>
                <a:cubicBezTo>
                  <a:pt x="11351" y="6559"/>
                  <a:pt x="11409" y="6561"/>
                  <a:pt x="11466" y="6567"/>
                </a:cubicBezTo>
                <a:lnTo>
                  <a:pt x="12216" y="6567"/>
                </a:lnTo>
                <a:cubicBezTo>
                  <a:pt x="12270" y="6602"/>
                  <a:pt x="12324" y="6620"/>
                  <a:pt x="12379" y="6620"/>
                </a:cubicBezTo>
                <a:cubicBezTo>
                  <a:pt x="12434" y="6620"/>
                  <a:pt x="12490" y="6602"/>
                  <a:pt x="12550" y="6567"/>
                </a:cubicBezTo>
                <a:lnTo>
                  <a:pt x="12609" y="6567"/>
                </a:lnTo>
                <a:cubicBezTo>
                  <a:pt x="12693" y="6632"/>
                  <a:pt x="12782" y="6650"/>
                  <a:pt x="12873" y="6650"/>
                </a:cubicBezTo>
                <a:cubicBezTo>
                  <a:pt x="12963" y="6650"/>
                  <a:pt x="13056" y="6632"/>
                  <a:pt x="13145" y="6626"/>
                </a:cubicBezTo>
                <a:cubicBezTo>
                  <a:pt x="13169" y="6626"/>
                  <a:pt x="13193" y="6638"/>
                  <a:pt x="13217" y="6638"/>
                </a:cubicBezTo>
                <a:cubicBezTo>
                  <a:pt x="13356" y="6610"/>
                  <a:pt x="13495" y="6599"/>
                  <a:pt x="13635" y="6599"/>
                </a:cubicBezTo>
                <a:cubicBezTo>
                  <a:pt x="13734" y="6599"/>
                  <a:pt x="13832" y="6605"/>
                  <a:pt x="13931" y="6614"/>
                </a:cubicBezTo>
                <a:cubicBezTo>
                  <a:pt x="13980" y="6619"/>
                  <a:pt x="14035" y="6623"/>
                  <a:pt x="14091" y="6623"/>
                </a:cubicBezTo>
                <a:cubicBezTo>
                  <a:pt x="14183" y="6623"/>
                  <a:pt x="14278" y="6611"/>
                  <a:pt x="14360" y="6567"/>
                </a:cubicBezTo>
                <a:lnTo>
                  <a:pt x="14395" y="6567"/>
                </a:lnTo>
                <a:lnTo>
                  <a:pt x="14419" y="6555"/>
                </a:lnTo>
                <a:cubicBezTo>
                  <a:pt x="14629" y="6599"/>
                  <a:pt x="14842" y="6618"/>
                  <a:pt x="15054" y="6618"/>
                </a:cubicBezTo>
                <a:cubicBezTo>
                  <a:pt x="15298" y="6618"/>
                  <a:pt x="15541" y="6593"/>
                  <a:pt x="15776" y="6555"/>
                </a:cubicBezTo>
                <a:cubicBezTo>
                  <a:pt x="15924" y="6576"/>
                  <a:pt x="16071" y="6601"/>
                  <a:pt x="16222" y="6601"/>
                </a:cubicBezTo>
                <a:cubicBezTo>
                  <a:pt x="16326" y="6601"/>
                  <a:pt x="16431" y="6589"/>
                  <a:pt x="16538" y="6555"/>
                </a:cubicBezTo>
                <a:cubicBezTo>
                  <a:pt x="16569" y="6586"/>
                  <a:pt x="16597" y="6604"/>
                  <a:pt x="16625" y="6604"/>
                </a:cubicBezTo>
                <a:cubicBezTo>
                  <a:pt x="16651" y="6604"/>
                  <a:pt x="16677" y="6589"/>
                  <a:pt x="16705" y="6555"/>
                </a:cubicBezTo>
                <a:lnTo>
                  <a:pt x="16765" y="6555"/>
                </a:lnTo>
                <a:cubicBezTo>
                  <a:pt x="16788" y="6567"/>
                  <a:pt x="16800" y="6567"/>
                  <a:pt x="16824" y="6567"/>
                </a:cubicBezTo>
                <a:cubicBezTo>
                  <a:pt x="16911" y="6580"/>
                  <a:pt x="17001" y="6597"/>
                  <a:pt x="17090" y="6597"/>
                </a:cubicBezTo>
                <a:cubicBezTo>
                  <a:pt x="17161" y="6597"/>
                  <a:pt x="17232" y="6586"/>
                  <a:pt x="17300" y="6555"/>
                </a:cubicBezTo>
                <a:cubicBezTo>
                  <a:pt x="17389" y="6565"/>
                  <a:pt x="17480" y="6571"/>
                  <a:pt x="17573" y="6571"/>
                </a:cubicBezTo>
                <a:cubicBezTo>
                  <a:pt x="17704" y="6571"/>
                  <a:pt x="17840" y="6559"/>
                  <a:pt x="17979" y="6531"/>
                </a:cubicBezTo>
                <a:cubicBezTo>
                  <a:pt x="18400" y="6531"/>
                  <a:pt x="18820" y="6552"/>
                  <a:pt x="19241" y="6552"/>
                </a:cubicBezTo>
                <a:cubicBezTo>
                  <a:pt x="19451" y="6552"/>
                  <a:pt x="19662" y="6547"/>
                  <a:pt x="19872" y="6531"/>
                </a:cubicBezTo>
                <a:cubicBezTo>
                  <a:pt x="20055" y="6578"/>
                  <a:pt x="20238" y="6594"/>
                  <a:pt x="20422" y="6594"/>
                </a:cubicBezTo>
                <a:cubicBezTo>
                  <a:pt x="20813" y="6594"/>
                  <a:pt x="21205" y="6521"/>
                  <a:pt x="21597" y="6521"/>
                </a:cubicBezTo>
                <a:cubicBezTo>
                  <a:pt x="21677" y="6521"/>
                  <a:pt x="21757" y="6524"/>
                  <a:pt x="21837" y="6531"/>
                </a:cubicBezTo>
                <a:cubicBezTo>
                  <a:pt x="21980" y="6607"/>
                  <a:pt x="22119" y="6625"/>
                  <a:pt x="22262" y="6625"/>
                </a:cubicBezTo>
                <a:cubicBezTo>
                  <a:pt x="22345" y="6625"/>
                  <a:pt x="22428" y="6619"/>
                  <a:pt x="22515" y="6614"/>
                </a:cubicBezTo>
                <a:cubicBezTo>
                  <a:pt x="22557" y="6603"/>
                  <a:pt x="22598" y="6598"/>
                  <a:pt x="22639" y="6598"/>
                </a:cubicBezTo>
                <a:cubicBezTo>
                  <a:pt x="22758" y="6598"/>
                  <a:pt x="22873" y="6636"/>
                  <a:pt x="22992" y="6636"/>
                </a:cubicBezTo>
                <a:cubicBezTo>
                  <a:pt x="23039" y="6636"/>
                  <a:pt x="23086" y="6631"/>
                  <a:pt x="23134" y="6614"/>
                </a:cubicBezTo>
                <a:cubicBezTo>
                  <a:pt x="23452" y="6614"/>
                  <a:pt x="23769" y="6620"/>
                  <a:pt x="24087" y="6620"/>
                </a:cubicBezTo>
                <a:cubicBezTo>
                  <a:pt x="24246" y="6620"/>
                  <a:pt x="24404" y="6618"/>
                  <a:pt x="24563" y="6614"/>
                </a:cubicBezTo>
                <a:cubicBezTo>
                  <a:pt x="24581" y="6613"/>
                  <a:pt x="24598" y="6612"/>
                  <a:pt x="24615" y="6612"/>
                </a:cubicBezTo>
                <a:cubicBezTo>
                  <a:pt x="24761" y="6612"/>
                  <a:pt x="24900" y="6668"/>
                  <a:pt x="25041" y="6668"/>
                </a:cubicBezTo>
                <a:cubicBezTo>
                  <a:pt x="25111" y="6668"/>
                  <a:pt x="25181" y="6654"/>
                  <a:pt x="25254" y="6614"/>
                </a:cubicBezTo>
                <a:cubicBezTo>
                  <a:pt x="25674" y="6678"/>
                  <a:pt x="26090" y="6688"/>
                  <a:pt x="26510" y="6688"/>
                </a:cubicBezTo>
                <a:cubicBezTo>
                  <a:pt x="26721" y="6688"/>
                  <a:pt x="26933" y="6686"/>
                  <a:pt x="27147" y="6686"/>
                </a:cubicBezTo>
                <a:cubicBezTo>
                  <a:pt x="27282" y="6702"/>
                  <a:pt x="27415" y="6710"/>
                  <a:pt x="27547" y="6710"/>
                </a:cubicBezTo>
                <a:cubicBezTo>
                  <a:pt x="27800" y="6710"/>
                  <a:pt x="28047" y="6681"/>
                  <a:pt x="28290" y="6626"/>
                </a:cubicBezTo>
                <a:cubicBezTo>
                  <a:pt x="28381" y="6663"/>
                  <a:pt x="28472" y="6678"/>
                  <a:pt x="28563" y="6678"/>
                </a:cubicBezTo>
                <a:cubicBezTo>
                  <a:pt x="28591" y="6678"/>
                  <a:pt x="28619" y="6677"/>
                  <a:pt x="28647" y="6674"/>
                </a:cubicBezTo>
                <a:cubicBezTo>
                  <a:pt x="28856" y="6661"/>
                  <a:pt x="29065" y="6651"/>
                  <a:pt x="29272" y="6651"/>
                </a:cubicBezTo>
                <a:cubicBezTo>
                  <a:pt x="29442" y="6651"/>
                  <a:pt x="29611" y="6658"/>
                  <a:pt x="29778" y="6674"/>
                </a:cubicBezTo>
                <a:cubicBezTo>
                  <a:pt x="29802" y="6686"/>
                  <a:pt x="29829" y="6692"/>
                  <a:pt x="29855" y="6692"/>
                </a:cubicBezTo>
                <a:cubicBezTo>
                  <a:pt x="29882" y="6692"/>
                  <a:pt x="29909" y="6686"/>
                  <a:pt x="29933" y="6674"/>
                </a:cubicBezTo>
                <a:cubicBezTo>
                  <a:pt x="30040" y="6674"/>
                  <a:pt x="30135" y="6686"/>
                  <a:pt x="30231" y="6686"/>
                </a:cubicBezTo>
                <a:cubicBezTo>
                  <a:pt x="30391" y="6728"/>
                  <a:pt x="30555" y="6733"/>
                  <a:pt x="30719" y="6733"/>
                </a:cubicBezTo>
                <a:cubicBezTo>
                  <a:pt x="30784" y="6733"/>
                  <a:pt x="30850" y="6733"/>
                  <a:pt x="30915" y="6733"/>
                </a:cubicBezTo>
                <a:cubicBezTo>
                  <a:pt x="31013" y="6733"/>
                  <a:pt x="31110" y="6735"/>
                  <a:pt x="31207" y="6745"/>
                </a:cubicBezTo>
                <a:cubicBezTo>
                  <a:pt x="31512" y="6745"/>
                  <a:pt x="31816" y="6706"/>
                  <a:pt x="32121" y="6706"/>
                </a:cubicBezTo>
                <a:cubicBezTo>
                  <a:pt x="32293" y="6706"/>
                  <a:pt x="32464" y="6719"/>
                  <a:pt x="32636" y="6757"/>
                </a:cubicBezTo>
                <a:cubicBezTo>
                  <a:pt x="32659" y="6745"/>
                  <a:pt x="32659" y="6733"/>
                  <a:pt x="32671" y="6733"/>
                </a:cubicBezTo>
                <a:cubicBezTo>
                  <a:pt x="32671" y="6733"/>
                  <a:pt x="32671" y="6745"/>
                  <a:pt x="32683" y="6745"/>
                </a:cubicBezTo>
                <a:cubicBezTo>
                  <a:pt x="32671" y="6757"/>
                  <a:pt x="32659" y="6757"/>
                  <a:pt x="32636" y="6769"/>
                </a:cubicBezTo>
                <a:cubicBezTo>
                  <a:pt x="32773" y="6823"/>
                  <a:pt x="32912" y="6844"/>
                  <a:pt x="33052" y="6844"/>
                </a:cubicBezTo>
                <a:cubicBezTo>
                  <a:pt x="33192" y="6844"/>
                  <a:pt x="33332" y="6823"/>
                  <a:pt x="33469" y="6793"/>
                </a:cubicBezTo>
                <a:cubicBezTo>
                  <a:pt x="33530" y="6830"/>
                  <a:pt x="33589" y="6843"/>
                  <a:pt x="33648" y="6843"/>
                </a:cubicBezTo>
                <a:cubicBezTo>
                  <a:pt x="33787" y="6843"/>
                  <a:pt x="33921" y="6769"/>
                  <a:pt x="34066" y="6769"/>
                </a:cubicBezTo>
                <a:cubicBezTo>
                  <a:pt x="34073" y="6769"/>
                  <a:pt x="34081" y="6769"/>
                  <a:pt x="34088" y="6769"/>
                </a:cubicBezTo>
                <a:cubicBezTo>
                  <a:pt x="34291" y="6829"/>
                  <a:pt x="34505" y="6829"/>
                  <a:pt x="34707" y="6853"/>
                </a:cubicBezTo>
                <a:cubicBezTo>
                  <a:pt x="34746" y="6855"/>
                  <a:pt x="34785" y="6856"/>
                  <a:pt x="34824" y="6856"/>
                </a:cubicBezTo>
                <a:cubicBezTo>
                  <a:pt x="35192" y="6856"/>
                  <a:pt x="35553" y="6768"/>
                  <a:pt x="35930" y="6768"/>
                </a:cubicBezTo>
                <a:cubicBezTo>
                  <a:pt x="35951" y="6768"/>
                  <a:pt x="35972" y="6769"/>
                  <a:pt x="35993" y="6769"/>
                </a:cubicBezTo>
                <a:cubicBezTo>
                  <a:pt x="36029" y="6769"/>
                  <a:pt x="36077" y="6793"/>
                  <a:pt x="36124" y="6793"/>
                </a:cubicBezTo>
                <a:cubicBezTo>
                  <a:pt x="36243" y="6864"/>
                  <a:pt x="36374" y="6853"/>
                  <a:pt x="36529" y="6864"/>
                </a:cubicBezTo>
                <a:cubicBezTo>
                  <a:pt x="36568" y="6866"/>
                  <a:pt x="36607" y="6867"/>
                  <a:pt x="36646" y="6867"/>
                </a:cubicBezTo>
                <a:cubicBezTo>
                  <a:pt x="37036" y="6867"/>
                  <a:pt x="37432" y="6783"/>
                  <a:pt x="37823" y="6783"/>
                </a:cubicBezTo>
                <a:cubicBezTo>
                  <a:pt x="37896" y="6783"/>
                  <a:pt x="37969" y="6786"/>
                  <a:pt x="38041" y="6793"/>
                </a:cubicBezTo>
                <a:lnTo>
                  <a:pt x="38077" y="6805"/>
                </a:lnTo>
                <a:lnTo>
                  <a:pt x="38101" y="6793"/>
                </a:lnTo>
                <a:cubicBezTo>
                  <a:pt x="38118" y="6797"/>
                  <a:pt x="38135" y="6798"/>
                  <a:pt x="38152" y="6798"/>
                </a:cubicBezTo>
                <a:cubicBezTo>
                  <a:pt x="38283" y="6798"/>
                  <a:pt x="38396" y="6695"/>
                  <a:pt x="38529" y="6695"/>
                </a:cubicBezTo>
                <a:cubicBezTo>
                  <a:pt x="38541" y="6695"/>
                  <a:pt x="38553" y="6696"/>
                  <a:pt x="38565" y="6698"/>
                </a:cubicBezTo>
                <a:cubicBezTo>
                  <a:pt x="38634" y="6744"/>
                  <a:pt x="38698" y="6770"/>
                  <a:pt x="38764" y="6770"/>
                </a:cubicBezTo>
                <a:cubicBezTo>
                  <a:pt x="38800" y="6770"/>
                  <a:pt x="38837" y="6762"/>
                  <a:pt x="38874" y="6745"/>
                </a:cubicBezTo>
                <a:cubicBezTo>
                  <a:pt x="38996" y="6705"/>
                  <a:pt x="39113" y="6691"/>
                  <a:pt x="39231" y="6691"/>
                </a:cubicBezTo>
                <a:cubicBezTo>
                  <a:pt x="39322" y="6691"/>
                  <a:pt x="39412" y="6699"/>
                  <a:pt x="39506" y="6710"/>
                </a:cubicBezTo>
                <a:cubicBezTo>
                  <a:pt x="39529" y="6716"/>
                  <a:pt x="39555" y="6718"/>
                  <a:pt x="39581" y="6718"/>
                </a:cubicBezTo>
                <a:cubicBezTo>
                  <a:pt x="39660" y="6718"/>
                  <a:pt x="39750" y="6698"/>
                  <a:pt x="39839" y="6698"/>
                </a:cubicBezTo>
                <a:cubicBezTo>
                  <a:pt x="39895" y="6708"/>
                  <a:pt x="39949" y="6712"/>
                  <a:pt x="40001" y="6712"/>
                </a:cubicBezTo>
                <a:cubicBezTo>
                  <a:pt x="40141" y="6712"/>
                  <a:pt x="40272" y="6681"/>
                  <a:pt x="40410" y="6638"/>
                </a:cubicBezTo>
                <a:cubicBezTo>
                  <a:pt x="40577" y="6591"/>
                  <a:pt x="40768" y="6591"/>
                  <a:pt x="40839" y="6400"/>
                </a:cubicBezTo>
                <a:cubicBezTo>
                  <a:pt x="41256" y="6055"/>
                  <a:pt x="41351" y="5614"/>
                  <a:pt x="41291" y="5102"/>
                </a:cubicBezTo>
                <a:cubicBezTo>
                  <a:pt x="41303" y="4995"/>
                  <a:pt x="41387" y="4900"/>
                  <a:pt x="41291" y="4793"/>
                </a:cubicBezTo>
                <a:lnTo>
                  <a:pt x="41291" y="4733"/>
                </a:lnTo>
                <a:cubicBezTo>
                  <a:pt x="41422" y="4614"/>
                  <a:pt x="41351" y="4436"/>
                  <a:pt x="41375" y="4281"/>
                </a:cubicBezTo>
                <a:cubicBezTo>
                  <a:pt x="41482" y="4174"/>
                  <a:pt x="41387" y="4019"/>
                  <a:pt x="41470" y="3900"/>
                </a:cubicBezTo>
                <a:cubicBezTo>
                  <a:pt x="41839" y="3805"/>
                  <a:pt x="41720" y="3352"/>
                  <a:pt x="42018" y="3185"/>
                </a:cubicBezTo>
                <a:cubicBezTo>
                  <a:pt x="41911" y="3078"/>
                  <a:pt x="41863" y="2995"/>
                  <a:pt x="41851" y="2947"/>
                </a:cubicBezTo>
                <a:cubicBezTo>
                  <a:pt x="41827" y="2876"/>
                  <a:pt x="41780" y="2828"/>
                  <a:pt x="41708" y="2804"/>
                </a:cubicBezTo>
                <a:cubicBezTo>
                  <a:pt x="41649" y="2662"/>
                  <a:pt x="41553" y="2542"/>
                  <a:pt x="41541" y="2400"/>
                </a:cubicBezTo>
                <a:cubicBezTo>
                  <a:pt x="41530" y="2102"/>
                  <a:pt x="41494" y="1816"/>
                  <a:pt x="41482" y="1519"/>
                </a:cubicBezTo>
                <a:cubicBezTo>
                  <a:pt x="41649" y="1257"/>
                  <a:pt x="41494" y="971"/>
                  <a:pt x="41470" y="697"/>
                </a:cubicBezTo>
                <a:cubicBezTo>
                  <a:pt x="41315" y="495"/>
                  <a:pt x="41149" y="280"/>
                  <a:pt x="40875" y="245"/>
                </a:cubicBezTo>
                <a:cubicBezTo>
                  <a:pt x="40815" y="197"/>
                  <a:pt x="40732" y="161"/>
                  <a:pt x="40649" y="161"/>
                </a:cubicBezTo>
                <a:cubicBezTo>
                  <a:pt x="40518" y="131"/>
                  <a:pt x="40397" y="84"/>
                  <a:pt x="40262" y="84"/>
                </a:cubicBezTo>
                <a:cubicBezTo>
                  <a:pt x="40237" y="84"/>
                  <a:pt x="40211" y="86"/>
                  <a:pt x="40184" y="90"/>
                </a:cubicBezTo>
                <a:cubicBezTo>
                  <a:pt x="40148" y="90"/>
                  <a:pt x="40137" y="78"/>
                  <a:pt x="40113" y="78"/>
                </a:cubicBezTo>
                <a:cubicBezTo>
                  <a:pt x="40090" y="27"/>
                  <a:pt x="40062" y="14"/>
                  <a:pt x="40033" y="14"/>
                </a:cubicBezTo>
                <a:cubicBezTo>
                  <a:pt x="40000" y="14"/>
                  <a:pt x="39965" y="30"/>
                  <a:pt x="39934" y="30"/>
                </a:cubicBezTo>
                <a:cubicBezTo>
                  <a:pt x="39779" y="30"/>
                  <a:pt x="39672" y="161"/>
                  <a:pt x="39517" y="161"/>
                </a:cubicBezTo>
                <a:cubicBezTo>
                  <a:pt x="39434" y="78"/>
                  <a:pt x="39336" y="60"/>
                  <a:pt x="39236" y="60"/>
                </a:cubicBezTo>
                <a:cubicBezTo>
                  <a:pt x="39161" y="60"/>
                  <a:pt x="39086" y="70"/>
                  <a:pt x="39015" y="70"/>
                </a:cubicBezTo>
                <a:cubicBezTo>
                  <a:pt x="38991" y="70"/>
                  <a:pt x="38968" y="69"/>
                  <a:pt x="38946" y="66"/>
                </a:cubicBezTo>
                <a:cubicBezTo>
                  <a:pt x="38761" y="36"/>
                  <a:pt x="38577" y="15"/>
                  <a:pt x="38394" y="15"/>
                </a:cubicBezTo>
                <a:cubicBezTo>
                  <a:pt x="38211" y="15"/>
                  <a:pt x="38029" y="36"/>
                  <a:pt x="37851" y="90"/>
                </a:cubicBezTo>
                <a:cubicBezTo>
                  <a:pt x="37789" y="76"/>
                  <a:pt x="37735" y="62"/>
                  <a:pt x="37680" y="62"/>
                </a:cubicBezTo>
                <a:cubicBezTo>
                  <a:pt x="37639" y="62"/>
                  <a:pt x="37598" y="70"/>
                  <a:pt x="37553" y="90"/>
                </a:cubicBezTo>
                <a:lnTo>
                  <a:pt x="37481" y="90"/>
                </a:lnTo>
                <a:cubicBezTo>
                  <a:pt x="37430" y="88"/>
                  <a:pt x="37378" y="87"/>
                  <a:pt x="37326" y="87"/>
                </a:cubicBezTo>
                <a:cubicBezTo>
                  <a:pt x="37246" y="87"/>
                  <a:pt x="37167" y="89"/>
                  <a:pt x="37088" y="89"/>
                </a:cubicBezTo>
                <a:cubicBezTo>
                  <a:pt x="36921" y="89"/>
                  <a:pt x="36755" y="82"/>
                  <a:pt x="36588" y="42"/>
                </a:cubicBezTo>
                <a:cubicBezTo>
                  <a:pt x="36490" y="15"/>
                  <a:pt x="36387" y="0"/>
                  <a:pt x="3628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Freeform 18"/>
          <p:cNvSpPr/>
          <p:nvPr/>
        </p:nvSpPr>
        <p:spPr>
          <a:xfrm rot="18061745">
            <a:off x="312617" y="2199211"/>
            <a:ext cx="1965715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6880747" y="1631793"/>
            <a:ext cx="2452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b="1" spc="300" dirty="0">
                <a:solidFill>
                  <a:schemeClr val="bg1"/>
                </a:solidFill>
                <a:latin typeface="Amatic SC" pitchFamily="2" charset="0"/>
                <a:cs typeface="FC Onigiri Outline" pitchFamily="34" charset="-34"/>
              </a:rPr>
              <a:t>Social media</a:t>
            </a:r>
          </a:p>
        </p:txBody>
      </p:sp>
      <p:sp>
        <p:nvSpPr>
          <p:cNvPr id="69" name="Rectangle 12"/>
          <p:cNvSpPr/>
          <p:nvPr/>
        </p:nvSpPr>
        <p:spPr>
          <a:xfrm rot="10800000">
            <a:off x="10629809" y="-882850"/>
            <a:ext cx="4080014" cy="5189004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0" name="Rectangle 13"/>
          <p:cNvSpPr/>
          <p:nvPr/>
        </p:nvSpPr>
        <p:spPr>
          <a:xfrm rot="1263551" flipH="1">
            <a:off x="10908388" y="3402367"/>
            <a:ext cx="3027957" cy="38449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2" name="Freeform 17"/>
          <p:cNvSpPr/>
          <p:nvPr/>
        </p:nvSpPr>
        <p:spPr>
          <a:xfrm flipH="1">
            <a:off x="10410459" y="-62310"/>
            <a:ext cx="2011908" cy="69203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1" name="Oval 14"/>
          <p:cNvSpPr/>
          <p:nvPr/>
        </p:nvSpPr>
        <p:spPr>
          <a:xfrm flipH="1">
            <a:off x="11014437" y="2446219"/>
            <a:ext cx="1549400" cy="1663081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Freeform 18"/>
          <p:cNvSpPr/>
          <p:nvPr/>
        </p:nvSpPr>
        <p:spPr>
          <a:xfrm rot="17716140">
            <a:off x="316718" y="2184609"/>
            <a:ext cx="1965715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6" name="Group 85"/>
          <p:cNvGrpSpPr/>
          <p:nvPr/>
        </p:nvGrpSpPr>
        <p:grpSpPr>
          <a:xfrm rot="16200000">
            <a:off x="420841" y="5886663"/>
            <a:ext cx="793664" cy="719619"/>
            <a:chOff x="11046527" y="3044373"/>
            <a:chExt cx="793664" cy="719619"/>
          </a:xfrm>
        </p:grpSpPr>
        <p:sp>
          <p:nvSpPr>
            <p:cNvPr id="77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8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9" name="Group 84"/>
          <p:cNvGrpSpPr/>
          <p:nvPr/>
        </p:nvGrpSpPr>
        <p:grpSpPr>
          <a:xfrm rot="16200000">
            <a:off x="1557767" y="5883309"/>
            <a:ext cx="763208" cy="719517"/>
            <a:chOff x="10979144" y="2146604"/>
            <a:chExt cx="763208" cy="719517"/>
          </a:xfrm>
        </p:grpSpPr>
        <p:sp>
          <p:nvSpPr>
            <p:cNvPr id="90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1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2" name="Group 83"/>
          <p:cNvGrpSpPr/>
          <p:nvPr/>
        </p:nvGrpSpPr>
        <p:grpSpPr>
          <a:xfrm rot="16200000">
            <a:off x="2739932" y="5888696"/>
            <a:ext cx="789755" cy="735291"/>
            <a:chOff x="11030196" y="1291357"/>
            <a:chExt cx="789755" cy="735291"/>
          </a:xfrm>
        </p:grpSpPr>
        <p:sp>
          <p:nvSpPr>
            <p:cNvPr id="94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7" name="Google Shape;5195;p40"/>
          <p:cNvGrpSpPr/>
          <p:nvPr/>
        </p:nvGrpSpPr>
        <p:grpSpPr>
          <a:xfrm>
            <a:off x="1819109" y="1711651"/>
            <a:ext cx="3693748" cy="3158485"/>
            <a:chOff x="720010" y="1419647"/>
            <a:chExt cx="4021500" cy="3062887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98" name="Google Shape;5196;p40"/>
            <p:cNvSpPr/>
            <p:nvPr/>
          </p:nvSpPr>
          <p:spPr>
            <a:xfrm>
              <a:off x="720010" y="1419647"/>
              <a:ext cx="4021500" cy="2544300"/>
            </a:xfrm>
            <a:prstGeom prst="roundRect">
              <a:avLst>
                <a:gd name="adj" fmla="val 3857"/>
              </a:avLst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5197;p40"/>
            <p:cNvSpPr/>
            <p:nvPr/>
          </p:nvSpPr>
          <p:spPr>
            <a:xfrm>
              <a:off x="747353" y="1447364"/>
              <a:ext cx="3966900" cy="2488800"/>
            </a:xfrm>
            <a:prstGeom prst="roundRect">
              <a:avLst>
                <a:gd name="adj" fmla="val 3282"/>
              </a:avLst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5198;p40"/>
            <p:cNvSpPr/>
            <p:nvPr/>
          </p:nvSpPr>
          <p:spPr>
            <a:xfrm>
              <a:off x="2042408" y="3963886"/>
              <a:ext cx="1373274" cy="518648"/>
            </a:xfrm>
            <a:custGeom>
              <a:avLst/>
              <a:gdLst/>
              <a:ahLst/>
              <a:cxnLst/>
              <a:rect l="l" t="t" r="r" b="b"/>
              <a:pathLst>
                <a:path w="65999" h="24926" extrusionOk="0">
                  <a:moveTo>
                    <a:pt x="13372" y="0"/>
                  </a:moveTo>
                  <a:cubicBezTo>
                    <a:pt x="13051" y="1881"/>
                    <a:pt x="12653" y="8225"/>
                    <a:pt x="11445" y="11283"/>
                  </a:cubicBezTo>
                  <a:cubicBezTo>
                    <a:pt x="10237" y="14341"/>
                    <a:pt x="7883" y="16511"/>
                    <a:pt x="6125" y="18346"/>
                  </a:cubicBezTo>
                  <a:cubicBezTo>
                    <a:pt x="4367" y="20181"/>
                    <a:pt x="1875" y="21297"/>
                    <a:pt x="896" y="22291"/>
                  </a:cubicBezTo>
                  <a:cubicBezTo>
                    <a:pt x="-82" y="23285"/>
                    <a:pt x="-174" y="23896"/>
                    <a:pt x="254" y="24309"/>
                  </a:cubicBezTo>
                  <a:cubicBezTo>
                    <a:pt x="682" y="24722"/>
                    <a:pt x="805" y="24692"/>
                    <a:pt x="3465" y="24768"/>
                  </a:cubicBezTo>
                  <a:cubicBezTo>
                    <a:pt x="6125" y="24845"/>
                    <a:pt x="10925" y="24768"/>
                    <a:pt x="16215" y="24768"/>
                  </a:cubicBezTo>
                  <a:cubicBezTo>
                    <a:pt x="21505" y="24768"/>
                    <a:pt x="28630" y="24768"/>
                    <a:pt x="35204" y="24768"/>
                  </a:cubicBezTo>
                  <a:cubicBezTo>
                    <a:pt x="41778" y="24768"/>
                    <a:pt x="50783" y="24768"/>
                    <a:pt x="55660" y="24768"/>
                  </a:cubicBezTo>
                  <a:cubicBezTo>
                    <a:pt x="60537" y="24768"/>
                    <a:pt x="62754" y="25104"/>
                    <a:pt x="64466" y="24768"/>
                  </a:cubicBezTo>
                  <a:cubicBezTo>
                    <a:pt x="66178" y="24432"/>
                    <a:pt x="66056" y="23346"/>
                    <a:pt x="65934" y="22750"/>
                  </a:cubicBezTo>
                  <a:cubicBezTo>
                    <a:pt x="65812" y="22154"/>
                    <a:pt x="65353" y="22765"/>
                    <a:pt x="63732" y="21190"/>
                  </a:cubicBezTo>
                  <a:cubicBezTo>
                    <a:pt x="62111" y="19615"/>
                    <a:pt x="57999" y="16512"/>
                    <a:pt x="56210" y="13301"/>
                  </a:cubicBezTo>
                  <a:cubicBezTo>
                    <a:pt x="54421" y="10091"/>
                    <a:pt x="53505" y="4083"/>
                    <a:pt x="53000" y="1927"/>
                  </a:cubicBezTo>
                  <a:cubicBezTo>
                    <a:pt x="52496" y="-229"/>
                    <a:pt x="53153" y="627"/>
                    <a:pt x="53183" y="367"/>
                  </a:cubicBezTo>
                </a:path>
              </a:pathLst>
            </a:cu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th-TH"/>
            </a:p>
          </p:txBody>
        </p:sp>
        <p:cxnSp>
          <p:nvCxnSpPr>
            <p:cNvPr id="101" name="Google Shape;5199;p40"/>
            <p:cNvCxnSpPr/>
            <p:nvPr/>
          </p:nvCxnSpPr>
          <p:spPr>
            <a:xfrm>
              <a:off x="2057250" y="4433452"/>
              <a:ext cx="1353300" cy="0"/>
            </a:xfrm>
            <a:prstGeom prst="straightConnector1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2" name="Google Shape;5200;p40"/>
            <p:cNvSpPr/>
            <p:nvPr/>
          </p:nvSpPr>
          <p:spPr>
            <a:xfrm>
              <a:off x="858158" y="1548119"/>
              <a:ext cx="3748500" cy="2285700"/>
            </a:xfrm>
            <a:prstGeom prst="rect">
              <a:avLst/>
            </a:prstGeom>
            <a:grpFill/>
            <a:ln w="19050" cap="flat" cmpd="sng">
              <a:solidFill>
                <a:schemeClr val="tx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990;p58"/>
          <p:cNvSpPr txBox="1">
            <a:spLocks/>
          </p:cNvSpPr>
          <p:nvPr/>
        </p:nvSpPr>
        <p:spPr>
          <a:xfrm>
            <a:off x="6068861" y="2291323"/>
            <a:ext cx="4134763" cy="1999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latin typeface="Amatic SC" pitchFamily="2" charset="0"/>
                <a:cs typeface="+mj-cs"/>
              </a:rPr>
              <a:t>You can replace the image on the screen with your own work. Just delete this one, add yours and center it properly</a:t>
            </a:r>
          </a:p>
        </p:txBody>
      </p:sp>
      <p:grpSp>
        <p:nvGrpSpPr>
          <p:cNvPr id="18" name="กลุ่ม 17"/>
          <p:cNvGrpSpPr/>
          <p:nvPr/>
        </p:nvGrpSpPr>
        <p:grpSpPr>
          <a:xfrm>
            <a:off x="3422930" y="2971856"/>
            <a:ext cx="429615" cy="394552"/>
            <a:chOff x="3422931" y="3091598"/>
            <a:chExt cx="429615" cy="394552"/>
          </a:xfrm>
        </p:grpSpPr>
        <p:sp>
          <p:nvSpPr>
            <p:cNvPr id="14" name="วงรี 13"/>
            <p:cNvSpPr/>
            <p:nvPr/>
          </p:nvSpPr>
          <p:spPr>
            <a:xfrm>
              <a:off x="3422931" y="3091598"/>
              <a:ext cx="429615" cy="394552"/>
            </a:xfrm>
            <a:prstGeom prst="ellipse">
              <a:avLst/>
            </a:prstGeom>
            <a:solidFill>
              <a:srgbClr val="BC5E4B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สามเหลี่ยมหน้าจั่ว 14"/>
            <p:cNvSpPr/>
            <p:nvPr/>
          </p:nvSpPr>
          <p:spPr>
            <a:xfrm rot="5400000">
              <a:off x="3534868" y="3177488"/>
              <a:ext cx="259080" cy="22746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84" name="Google Shape;1197;p38"/>
          <p:cNvSpPr/>
          <p:nvPr/>
        </p:nvSpPr>
        <p:spPr>
          <a:xfrm rot="16200000" flipH="1">
            <a:off x="9575538" y="4164282"/>
            <a:ext cx="911111" cy="876871"/>
          </a:xfrm>
          <a:custGeom>
            <a:avLst/>
            <a:gdLst/>
            <a:ahLst/>
            <a:cxnLst/>
            <a:rect l="l" t="t" r="r" b="b"/>
            <a:pathLst>
              <a:path w="26142" h="30241" extrusionOk="0">
                <a:moveTo>
                  <a:pt x="20452" y="647"/>
                </a:moveTo>
                <a:lnTo>
                  <a:pt x="20452" y="647"/>
                </a:lnTo>
                <a:cubicBezTo>
                  <a:pt x="20499" y="678"/>
                  <a:pt x="20561" y="694"/>
                  <a:pt x="20608" y="725"/>
                </a:cubicBezTo>
                <a:cubicBezTo>
                  <a:pt x="20749" y="804"/>
                  <a:pt x="20890" y="867"/>
                  <a:pt x="21047" y="929"/>
                </a:cubicBezTo>
                <a:cubicBezTo>
                  <a:pt x="21173" y="992"/>
                  <a:pt x="21282" y="1070"/>
                  <a:pt x="21423" y="1102"/>
                </a:cubicBezTo>
                <a:cubicBezTo>
                  <a:pt x="21627" y="1478"/>
                  <a:pt x="21847" y="1854"/>
                  <a:pt x="22050" y="2230"/>
                </a:cubicBezTo>
                <a:cubicBezTo>
                  <a:pt x="21705" y="2026"/>
                  <a:pt x="21345" y="1838"/>
                  <a:pt x="20984" y="1635"/>
                </a:cubicBezTo>
                <a:cubicBezTo>
                  <a:pt x="20828" y="1290"/>
                  <a:pt x="20655" y="929"/>
                  <a:pt x="20452" y="647"/>
                </a:cubicBezTo>
                <a:close/>
                <a:moveTo>
                  <a:pt x="21047" y="1776"/>
                </a:moveTo>
                <a:lnTo>
                  <a:pt x="21047" y="1776"/>
                </a:lnTo>
                <a:cubicBezTo>
                  <a:pt x="21423" y="2011"/>
                  <a:pt x="21800" y="2246"/>
                  <a:pt x="22191" y="2465"/>
                </a:cubicBezTo>
                <a:cubicBezTo>
                  <a:pt x="22411" y="2857"/>
                  <a:pt x="22630" y="3233"/>
                  <a:pt x="22865" y="3625"/>
                </a:cubicBezTo>
                <a:cubicBezTo>
                  <a:pt x="22395" y="3343"/>
                  <a:pt x="21925" y="3077"/>
                  <a:pt x="21470" y="2794"/>
                </a:cubicBezTo>
                <a:cubicBezTo>
                  <a:pt x="21361" y="2591"/>
                  <a:pt x="21220" y="2199"/>
                  <a:pt x="21047" y="1776"/>
                </a:cubicBezTo>
                <a:close/>
                <a:moveTo>
                  <a:pt x="21564" y="3014"/>
                </a:moveTo>
                <a:cubicBezTo>
                  <a:pt x="22019" y="3327"/>
                  <a:pt x="22505" y="3625"/>
                  <a:pt x="23006" y="3892"/>
                </a:cubicBezTo>
                <a:cubicBezTo>
                  <a:pt x="23210" y="4237"/>
                  <a:pt x="23414" y="4581"/>
                  <a:pt x="23602" y="4942"/>
                </a:cubicBezTo>
                <a:cubicBezTo>
                  <a:pt x="23085" y="4660"/>
                  <a:pt x="22552" y="4378"/>
                  <a:pt x="22066" y="4048"/>
                </a:cubicBezTo>
                <a:cubicBezTo>
                  <a:pt x="21894" y="3704"/>
                  <a:pt x="21721" y="3359"/>
                  <a:pt x="21564" y="3014"/>
                </a:cubicBezTo>
                <a:close/>
                <a:moveTo>
                  <a:pt x="22160" y="4268"/>
                </a:moveTo>
                <a:lnTo>
                  <a:pt x="22160" y="4268"/>
                </a:lnTo>
                <a:cubicBezTo>
                  <a:pt x="22646" y="4613"/>
                  <a:pt x="23179" y="4958"/>
                  <a:pt x="23743" y="5193"/>
                </a:cubicBezTo>
                <a:cubicBezTo>
                  <a:pt x="23947" y="5600"/>
                  <a:pt x="24166" y="6008"/>
                  <a:pt x="24370" y="6415"/>
                </a:cubicBezTo>
                <a:cubicBezTo>
                  <a:pt x="23806" y="6055"/>
                  <a:pt x="23242" y="5726"/>
                  <a:pt x="22677" y="5365"/>
                </a:cubicBezTo>
                <a:cubicBezTo>
                  <a:pt x="22505" y="5005"/>
                  <a:pt x="22332" y="4628"/>
                  <a:pt x="22160" y="4268"/>
                </a:cubicBezTo>
                <a:close/>
                <a:moveTo>
                  <a:pt x="22803" y="5632"/>
                </a:moveTo>
                <a:lnTo>
                  <a:pt x="22803" y="5632"/>
                </a:lnTo>
                <a:cubicBezTo>
                  <a:pt x="23351" y="6023"/>
                  <a:pt x="23931" y="6415"/>
                  <a:pt x="24527" y="6729"/>
                </a:cubicBezTo>
                <a:cubicBezTo>
                  <a:pt x="24527" y="6744"/>
                  <a:pt x="24543" y="6760"/>
                  <a:pt x="24543" y="6776"/>
                </a:cubicBezTo>
                <a:cubicBezTo>
                  <a:pt x="24731" y="7136"/>
                  <a:pt x="24887" y="7512"/>
                  <a:pt x="25060" y="7889"/>
                </a:cubicBezTo>
                <a:cubicBezTo>
                  <a:pt x="24433" y="7450"/>
                  <a:pt x="23806" y="7011"/>
                  <a:pt x="23226" y="6525"/>
                </a:cubicBezTo>
                <a:cubicBezTo>
                  <a:pt x="23085" y="6227"/>
                  <a:pt x="22944" y="5929"/>
                  <a:pt x="22803" y="5632"/>
                </a:cubicBezTo>
                <a:close/>
                <a:moveTo>
                  <a:pt x="16674" y="7591"/>
                </a:moveTo>
                <a:cubicBezTo>
                  <a:pt x="16785" y="7602"/>
                  <a:pt x="16904" y="7613"/>
                  <a:pt x="17019" y="7613"/>
                </a:cubicBezTo>
                <a:cubicBezTo>
                  <a:pt x="17067" y="7613"/>
                  <a:pt x="17114" y="7611"/>
                  <a:pt x="17160" y="7607"/>
                </a:cubicBezTo>
                <a:lnTo>
                  <a:pt x="17160" y="7607"/>
                </a:lnTo>
                <a:cubicBezTo>
                  <a:pt x="17082" y="7748"/>
                  <a:pt x="17082" y="7920"/>
                  <a:pt x="17113" y="8077"/>
                </a:cubicBezTo>
                <a:cubicBezTo>
                  <a:pt x="17097" y="8092"/>
                  <a:pt x="17097" y="8108"/>
                  <a:pt x="17097" y="8124"/>
                </a:cubicBezTo>
                <a:cubicBezTo>
                  <a:pt x="16956" y="7951"/>
                  <a:pt x="16815" y="7763"/>
                  <a:pt x="16674" y="7591"/>
                </a:cubicBezTo>
                <a:close/>
                <a:moveTo>
                  <a:pt x="15859" y="7465"/>
                </a:moveTo>
                <a:cubicBezTo>
                  <a:pt x="16047" y="7497"/>
                  <a:pt x="16266" y="7544"/>
                  <a:pt x="16470" y="7575"/>
                </a:cubicBezTo>
                <a:cubicBezTo>
                  <a:pt x="16643" y="7842"/>
                  <a:pt x="16831" y="8092"/>
                  <a:pt x="17035" y="8343"/>
                </a:cubicBezTo>
                <a:cubicBezTo>
                  <a:pt x="16940" y="8328"/>
                  <a:pt x="16846" y="8328"/>
                  <a:pt x="16737" y="8312"/>
                </a:cubicBezTo>
                <a:cubicBezTo>
                  <a:pt x="16611" y="8186"/>
                  <a:pt x="16470" y="8061"/>
                  <a:pt x="16329" y="7936"/>
                </a:cubicBezTo>
                <a:cubicBezTo>
                  <a:pt x="16219" y="7810"/>
                  <a:pt x="16094" y="7701"/>
                  <a:pt x="15969" y="7575"/>
                </a:cubicBezTo>
                <a:cubicBezTo>
                  <a:pt x="15922" y="7544"/>
                  <a:pt x="15890" y="7497"/>
                  <a:pt x="15843" y="7465"/>
                </a:cubicBezTo>
                <a:close/>
                <a:moveTo>
                  <a:pt x="14824" y="7293"/>
                </a:moveTo>
                <a:cubicBezTo>
                  <a:pt x="15091" y="7356"/>
                  <a:pt x="15373" y="7387"/>
                  <a:pt x="15639" y="7434"/>
                </a:cubicBezTo>
                <a:cubicBezTo>
                  <a:pt x="15812" y="7654"/>
                  <a:pt x="16031" y="7842"/>
                  <a:pt x="16219" y="8045"/>
                </a:cubicBezTo>
                <a:cubicBezTo>
                  <a:pt x="16313" y="8139"/>
                  <a:pt x="16408" y="8233"/>
                  <a:pt x="16486" y="8312"/>
                </a:cubicBezTo>
                <a:lnTo>
                  <a:pt x="16455" y="8312"/>
                </a:lnTo>
                <a:cubicBezTo>
                  <a:pt x="16235" y="8312"/>
                  <a:pt x="16000" y="8328"/>
                  <a:pt x="15781" y="8359"/>
                </a:cubicBezTo>
                <a:cubicBezTo>
                  <a:pt x="15624" y="8061"/>
                  <a:pt x="15342" y="7810"/>
                  <a:pt x="15107" y="7575"/>
                </a:cubicBezTo>
                <a:cubicBezTo>
                  <a:pt x="15013" y="7481"/>
                  <a:pt x="14918" y="7387"/>
                  <a:pt x="14824" y="7293"/>
                </a:cubicBezTo>
                <a:close/>
                <a:moveTo>
                  <a:pt x="20279" y="7748"/>
                </a:moveTo>
                <a:cubicBezTo>
                  <a:pt x="20483" y="7795"/>
                  <a:pt x="20702" y="7810"/>
                  <a:pt x="20922" y="7842"/>
                </a:cubicBezTo>
                <a:cubicBezTo>
                  <a:pt x="21204" y="8171"/>
                  <a:pt x="21486" y="8516"/>
                  <a:pt x="21784" y="8829"/>
                </a:cubicBezTo>
                <a:lnTo>
                  <a:pt x="21204" y="8829"/>
                </a:lnTo>
                <a:cubicBezTo>
                  <a:pt x="21164" y="8769"/>
                  <a:pt x="21085" y="8741"/>
                  <a:pt x="21009" y="8741"/>
                </a:cubicBezTo>
                <a:cubicBezTo>
                  <a:pt x="20966" y="8741"/>
                  <a:pt x="20924" y="8750"/>
                  <a:pt x="20890" y="8766"/>
                </a:cubicBezTo>
                <a:cubicBezTo>
                  <a:pt x="20687" y="8531"/>
                  <a:pt x="20467" y="8281"/>
                  <a:pt x="20263" y="8045"/>
                </a:cubicBezTo>
                <a:cubicBezTo>
                  <a:pt x="20263" y="7951"/>
                  <a:pt x="20263" y="7857"/>
                  <a:pt x="20279" y="7748"/>
                </a:cubicBezTo>
                <a:close/>
                <a:moveTo>
                  <a:pt x="21110" y="7857"/>
                </a:moveTo>
                <a:lnTo>
                  <a:pt x="21110" y="7857"/>
                </a:lnTo>
                <a:cubicBezTo>
                  <a:pt x="21329" y="7873"/>
                  <a:pt x="21549" y="7873"/>
                  <a:pt x="21784" y="7889"/>
                </a:cubicBezTo>
                <a:cubicBezTo>
                  <a:pt x="21768" y="7904"/>
                  <a:pt x="21768" y="7920"/>
                  <a:pt x="21768" y="7936"/>
                </a:cubicBezTo>
                <a:cubicBezTo>
                  <a:pt x="22050" y="8233"/>
                  <a:pt x="22317" y="8547"/>
                  <a:pt x="22599" y="8845"/>
                </a:cubicBezTo>
                <a:cubicBezTo>
                  <a:pt x="22411" y="8845"/>
                  <a:pt x="22207" y="8829"/>
                  <a:pt x="22019" y="8829"/>
                </a:cubicBezTo>
                <a:cubicBezTo>
                  <a:pt x="21737" y="8500"/>
                  <a:pt x="21408" y="8171"/>
                  <a:pt x="21110" y="7857"/>
                </a:cubicBezTo>
                <a:close/>
                <a:moveTo>
                  <a:pt x="23304" y="6682"/>
                </a:moveTo>
                <a:lnTo>
                  <a:pt x="23304" y="6682"/>
                </a:lnTo>
                <a:cubicBezTo>
                  <a:pt x="23900" y="7215"/>
                  <a:pt x="24511" y="7716"/>
                  <a:pt x="25185" y="8155"/>
                </a:cubicBezTo>
                <a:lnTo>
                  <a:pt x="25185" y="8171"/>
                </a:lnTo>
                <a:cubicBezTo>
                  <a:pt x="25358" y="8547"/>
                  <a:pt x="25593" y="8719"/>
                  <a:pt x="25091" y="8845"/>
                </a:cubicBezTo>
                <a:cubicBezTo>
                  <a:pt x="24887" y="8704"/>
                  <a:pt x="24668" y="8563"/>
                  <a:pt x="24464" y="8422"/>
                </a:cubicBezTo>
                <a:cubicBezTo>
                  <a:pt x="24229" y="8249"/>
                  <a:pt x="23994" y="8061"/>
                  <a:pt x="23759" y="7873"/>
                </a:cubicBezTo>
                <a:cubicBezTo>
                  <a:pt x="23837" y="7779"/>
                  <a:pt x="23790" y="7607"/>
                  <a:pt x="23680" y="7528"/>
                </a:cubicBezTo>
                <a:cubicBezTo>
                  <a:pt x="23680" y="7497"/>
                  <a:pt x="23665" y="7465"/>
                  <a:pt x="23649" y="7418"/>
                </a:cubicBezTo>
                <a:cubicBezTo>
                  <a:pt x="23539" y="7183"/>
                  <a:pt x="23414" y="6933"/>
                  <a:pt x="23304" y="6682"/>
                </a:cubicBezTo>
                <a:close/>
                <a:moveTo>
                  <a:pt x="21831" y="7889"/>
                </a:moveTo>
                <a:cubicBezTo>
                  <a:pt x="21862" y="7889"/>
                  <a:pt x="21894" y="7889"/>
                  <a:pt x="21925" y="7904"/>
                </a:cubicBezTo>
                <a:cubicBezTo>
                  <a:pt x="22254" y="7920"/>
                  <a:pt x="22583" y="7951"/>
                  <a:pt x="22928" y="7967"/>
                </a:cubicBezTo>
                <a:cubicBezTo>
                  <a:pt x="23147" y="8281"/>
                  <a:pt x="23367" y="8578"/>
                  <a:pt x="23602" y="8860"/>
                </a:cubicBezTo>
                <a:cubicBezTo>
                  <a:pt x="23320" y="8860"/>
                  <a:pt x="23053" y="8860"/>
                  <a:pt x="22771" y="8845"/>
                </a:cubicBezTo>
                <a:cubicBezTo>
                  <a:pt x="22474" y="8516"/>
                  <a:pt x="22144" y="8202"/>
                  <a:pt x="21831" y="7889"/>
                </a:cubicBezTo>
                <a:close/>
                <a:moveTo>
                  <a:pt x="23665" y="7951"/>
                </a:moveTo>
                <a:cubicBezTo>
                  <a:pt x="24025" y="8281"/>
                  <a:pt x="24401" y="8610"/>
                  <a:pt x="24793" y="8892"/>
                </a:cubicBezTo>
                <a:cubicBezTo>
                  <a:pt x="24621" y="8892"/>
                  <a:pt x="24433" y="8876"/>
                  <a:pt x="24276" y="8876"/>
                </a:cubicBezTo>
                <a:lnTo>
                  <a:pt x="23806" y="8876"/>
                </a:lnTo>
                <a:cubicBezTo>
                  <a:pt x="23586" y="8563"/>
                  <a:pt x="23336" y="8265"/>
                  <a:pt x="23085" y="7983"/>
                </a:cubicBezTo>
                <a:cubicBezTo>
                  <a:pt x="23257" y="7983"/>
                  <a:pt x="23430" y="7983"/>
                  <a:pt x="23586" y="7967"/>
                </a:cubicBezTo>
                <a:cubicBezTo>
                  <a:pt x="23618" y="7967"/>
                  <a:pt x="23649" y="7967"/>
                  <a:pt x="23665" y="7951"/>
                </a:cubicBezTo>
                <a:close/>
                <a:moveTo>
                  <a:pt x="20248" y="8233"/>
                </a:moveTo>
                <a:cubicBezTo>
                  <a:pt x="20420" y="8453"/>
                  <a:pt x="20577" y="8688"/>
                  <a:pt x="20765" y="8892"/>
                </a:cubicBezTo>
                <a:cubicBezTo>
                  <a:pt x="20749" y="8923"/>
                  <a:pt x="20734" y="8970"/>
                  <a:pt x="20749" y="9017"/>
                </a:cubicBezTo>
                <a:cubicBezTo>
                  <a:pt x="20749" y="9205"/>
                  <a:pt x="20749" y="9378"/>
                  <a:pt x="20749" y="9550"/>
                </a:cubicBezTo>
                <a:cubicBezTo>
                  <a:pt x="20546" y="9440"/>
                  <a:pt x="20357" y="9299"/>
                  <a:pt x="20169" y="9158"/>
                </a:cubicBezTo>
                <a:cubicBezTo>
                  <a:pt x="20201" y="8845"/>
                  <a:pt x="20232" y="8547"/>
                  <a:pt x="20248" y="8233"/>
                </a:cubicBezTo>
                <a:close/>
                <a:moveTo>
                  <a:pt x="20154" y="9284"/>
                </a:moveTo>
                <a:cubicBezTo>
                  <a:pt x="20342" y="9440"/>
                  <a:pt x="20530" y="9581"/>
                  <a:pt x="20749" y="9707"/>
                </a:cubicBezTo>
                <a:cubicBezTo>
                  <a:pt x="20734" y="10005"/>
                  <a:pt x="20687" y="10302"/>
                  <a:pt x="20640" y="10600"/>
                </a:cubicBezTo>
                <a:cubicBezTo>
                  <a:pt x="20420" y="10522"/>
                  <a:pt x="20201" y="10444"/>
                  <a:pt x="19981" y="10381"/>
                </a:cubicBezTo>
                <a:cubicBezTo>
                  <a:pt x="20060" y="10020"/>
                  <a:pt x="20107" y="9660"/>
                  <a:pt x="20154" y="9284"/>
                </a:cubicBezTo>
                <a:close/>
                <a:moveTo>
                  <a:pt x="19966" y="10506"/>
                </a:moveTo>
                <a:cubicBezTo>
                  <a:pt x="20185" y="10585"/>
                  <a:pt x="20404" y="10679"/>
                  <a:pt x="20624" y="10741"/>
                </a:cubicBezTo>
                <a:cubicBezTo>
                  <a:pt x="20561" y="11055"/>
                  <a:pt x="20499" y="11353"/>
                  <a:pt x="20436" y="11650"/>
                </a:cubicBezTo>
                <a:cubicBezTo>
                  <a:pt x="20201" y="11588"/>
                  <a:pt x="19981" y="11541"/>
                  <a:pt x="19762" y="11462"/>
                </a:cubicBezTo>
                <a:cubicBezTo>
                  <a:pt x="19840" y="11149"/>
                  <a:pt x="19903" y="10835"/>
                  <a:pt x="19966" y="10506"/>
                </a:cubicBezTo>
                <a:close/>
                <a:moveTo>
                  <a:pt x="19746" y="11572"/>
                </a:moveTo>
                <a:cubicBezTo>
                  <a:pt x="19966" y="11650"/>
                  <a:pt x="20185" y="11713"/>
                  <a:pt x="20404" y="11760"/>
                </a:cubicBezTo>
                <a:cubicBezTo>
                  <a:pt x="20357" y="12011"/>
                  <a:pt x="20295" y="12262"/>
                  <a:pt x="20248" y="12513"/>
                </a:cubicBezTo>
                <a:lnTo>
                  <a:pt x="20216" y="12607"/>
                </a:lnTo>
                <a:cubicBezTo>
                  <a:pt x="19981" y="12560"/>
                  <a:pt x="19746" y="12513"/>
                  <a:pt x="19511" y="12481"/>
                </a:cubicBezTo>
                <a:cubicBezTo>
                  <a:pt x="19589" y="12183"/>
                  <a:pt x="19668" y="11870"/>
                  <a:pt x="19746" y="11572"/>
                </a:cubicBezTo>
                <a:close/>
                <a:moveTo>
                  <a:pt x="19464" y="12622"/>
                </a:moveTo>
                <a:cubicBezTo>
                  <a:pt x="19699" y="12669"/>
                  <a:pt x="19950" y="12701"/>
                  <a:pt x="20201" y="12748"/>
                </a:cubicBezTo>
                <a:cubicBezTo>
                  <a:pt x="20091" y="13218"/>
                  <a:pt x="19997" y="13688"/>
                  <a:pt x="19903" y="14158"/>
                </a:cubicBezTo>
                <a:cubicBezTo>
                  <a:pt x="19605" y="14111"/>
                  <a:pt x="19323" y="14033"/>
                  <a:pt x="19041" y="13908"/>
                </a:cubicBezTo>
                <a:cubicBezTo>
                  <a:pt x="19198" y="13484"/>
                  <a:pt x="19339" y="13061"/>
                  <a:pt x="19464" y="12622"/>
                </a:cubicBezTo>
                <a:close/>
                <a:moveTo>
                  <a:pt x="19009" y="14002"/>
                </a:moveTo>
                <a:cubicBezTo>
                  <a:pt x="19292" y="14127"/>
                  <a:pt x="19574" y="14237"/>
                  <a:pt x="19872" y="14284"/>
                </a:cubicBezTo>
                <a:cubicBezTo>
                  <a:pt x="19778" y="14691"/>
                  <a:pt x="19683" y="15099"/>
                  <a:pt x="19574" y="15506"/>
                </a:cubicBezTo>
                <a:cubicBezTo>
                  <a:pt x="19213" y="15475"/>
                  <a:pt x="18868" y="15397"/>
                  <a:pt x="18524" y="15287"/>
                </a:cubicBezTo>
                <a:lnTo>
                  <a:pt x="18508" y="15287"/>
                </a:lnTo>
                <a:cubicBezTo>
                  <a:pt x="18696" y="14864"/>
                  <a:pt x="18853" y="14441"/>
                  <a:pt x="19009" y="14002"/>
                </a:cubicBezTo>
                <a:close/>
                <a:moveTo>
                  <a:pt x="18477" y="15381"/>
                </a:moveTo>
                <a:cubicBezTo>
                  <a:pt x="18477" y="15381"/>
                  <a:pt x="18477" y="15397"/>
                  <a:pt x="18492" y="15397"/>
                </a:cubicBezTo>
                <a:cubicBezTo>
                  <a:pt x="18837" y="15522"/>
                  <a:pt x="19182" y="15600"/>
                  <a:pt x="19542" y="15632"/>
                </a:cubicBezTo>
                <a:cubicBezTo>
                  <a:pt x="19495" y="15773"/>
                  <a:pt x="19464" y="15914"/>
                  <a:pt x="19417" y="16055"/>
                </a:cubicBezTo>
                <a:cubicBezTo>
                  <a:pt x="19370" y="16196"/>
                  <a:pt x="19323" y="16321"/>
                  <a:pt x="19276" y="16463"/>
                </a:cubicBezTo>
                <a:cubicBezTo>
                  <a:pt x="18868" y="16384"/>
                  <a:pt x="18477" y="16321"/>
                  <a:pt x="18085" y="16227"/>
                </a:cubicBezTo>
                <a:cubicBezTo>
                  <a:pt x="18226" y="15945"/>
                  <a:pt x="18351" y="15663"/>
                  <a:pt x="18477" y="15381"/>
                </a:cubicBezTo>
                <a:close/>
                <a:moveTo>
                  <a:pt x="18053" y="16306"/>
                </a:moveTo>
                <a:cubicBezTo>
                  <a:pt x="18430" y="16415"/>
                  <a:pt x="18837" y="16510"/>
                  <a:pt x="19229" y="16557"/>
                </a:cubicBezTo>
                <a:cubicBezTo>
                  <a:pt x="19104" y="16917"/>
                  <a:pt x="18947" y="17293"/>
                  <a:pt x="18790" y="17638"/>
                </a:cubicBezTo>
                <a:cubicBezTo>
                  <a:pt x="18398" y="17481"/>
                  <a:pt x="17975" y="17356"/>
                  <a:pt x="17552" y="17278"/>
                </a:cubicBezTo>
                <a:cubicBezTo>
                  <a:pt x="17724" y="16964"/>
                  <a:pt x="17897" y="16635"/>
                  <a:pt x="18053" y="16306"/>
                </a:cubicBezTo>
                <a:close/>
                <a:moveTo>
                  <a:pt x="17505" y="17372"/>
                </a:moveTo>
                <a:cubicBezTo>
                  <a:pt x="17928" y="17466"/>
                  <a:pt x="18335" y="17607"/>
                  <a:pt x="18743" y="17748"/>
                </a:cubicBezTo>
                <a:cubicBezTo>
                  <a:pt x="18649" y="17967"/>
                  <a:pt x="18539" y="18171"/>
                  <a:pt x="18430" y="18375"/>
                </a:cubicBezTo>
                <a:cubicBezTo>
                  <a:pt x="17991" y="18281"/>
                  <a:pt x="17536" y="18187"/>
                  <a:pt x="17097" y="18108"/>
                </a:cubicBezTo>
                <a:cubicBezTo>
                  <a:pt x="17238" y="17873"/>
                  <a:pt x="17379" y="17622"/>
                  <a:pt x="17505" y="17372"/>
                </a:cubicBezTo>
                <a:close/>
                <a:moveTo>
                  <a:pt x="17050" y="18187"/>
                </a:moveTo>
                <a:cubicBezTo>
                  <a:pt x="17489" y="18296"/>
                  <a:pt x="17928" y="18390"/>
                  <a:pt x="18383" y="18484"/>
                </a:cubicBezTo>
                <a:cubicBezTo>
                  <a:pt x="18194" y="18829"/>
                  <a:pt x="17991" y="19174"/>
                  <a:pt x="17787" y="19519"/>
                </a:cubicBezTo>
                <a:cubicBezTo>
                  <a:pt x="17536" y="19456"/>
                  <a:pt x="17285" y="19378"/>
                  <a:pt x="17050" y="19315"/>
                </a:cubicBezTo>
                <a:cubicBezTo>
                  <a:pt x="16893" y="19268"/>
                  <a:pt x="16658" y="19174"/>
                  <a:pt x="16470" y="19143"/>
                </a:cubicBezTo>
                <a:cubicBezTo>
                  <a:pt x="16674" y="18829"/>
                  <a:pt x="16862" y="18516"/>
                  <a:pt x="17050" y="18187"/>
                </a:cubicBezTo>
                <a:close/>
                <a:moveTo>
                  <a:pt x="16408" y="19237"/>
                </a:moveTo>
                <a:cubicBezTo>
                  <a:pt x="16549" y="19268"/>
                  <a:pt x="16721" y="19347"/>
                  <a:pt x="16831" y="19378"/>
                </a:cubicBezTo>
                <a:cubicBezTo>
                  <a:pt x="16987" y="19425"/>
                  <a:pt x="17160" y="19472"/>
                  <a:pt x="17317" y="19519"/>
                </a:cubicBezTo>
                <a:cubicBezTo>
                  <a:pt x="17442" y="19566"/>
                  <a:pt x="17583" y="19613"/>
                  <a:pt x="17709" y="19644"/>
                </a:cubicBezTo>
                <a:cubicBezTo>
                  <a:pt x="17567" y="19880"/>
                  <a:pt x="17426" y="20099"/>
                  <a:pt x="17270" y="20334"/>
                </a:cubicBezTo>
                <a:cubicBezTo>
                  <a:pt x="16815" y="20209"/>
                  <a:pt x="16345" y="20115"/>
                  <a:pt x="15890" y="20005"/>
                </a:cubicBezTo>
                <a:cubicBezTo>
                  <a:pt x="16063" y="19754"/>
                  <a:pt x="16235" y="19503"/>
                  <a:pt x="16408" y="19237"/>
                </a:cubicBezTo>
                <a:close/>
                <a:moveTo>
                  <a:pt x="15828" y="20099"/>
                </a:moveTo>
                <a:cubicBezTo>
                  <a:pt x="16282" y="20224"/>
                  <a:pt x="16721" y="20350"/>
                  <a:pt x="17176" y="20459"/>
                </a:cubicBezTo>
                <a:cubicBezTo>
                  <a:pt x="17019" y="20695"/>
                  <a:pt x="16862" y="20914"/>
                  <a:pt x="16690" y="21149"/>
                </a:cubicBezTo>
                <a:cubicBezTo>
                  <a:pt x="16204" y="21086"/>
                  <a:pt x="15734" y="21008"/>
                  <a:pt x="15263" y="20867"/>
                </a:cubicBezTo>
                <a:cubicBezTo>
                  <a:pt x="15451" y="20616"/>
                  <a:pt x="15639" y="20365"/>
                  <a:pt x="15828" y="20099"/>
                </a:cubicBezTo>
                <a:close/>
                <a:moveTo>
                  <a:pt x="15169" y="20977"/>
                </a:moveTo>
                <a:cubicBezTo>
                  <a:pt x="15624" y="21133"/>
                  <a:pt x="16110" y="21259"/>
                  <a:pt x="16580" y="21290"/>
                </a:cubicBezTo>
                <a:cubicBezTo>
                  <a:pt x="16486" y="21416"/>
                  <a:pt x="16376" y="21557"/>
                  <a:pt x="16266" y="21682"/>
                </a:cubicBezTo>
                <a:cubicBezTo>
                  <a:pt x="16188" y="21792"/>
                  <a:pt x="16094" y="21901"/>
                  <a:pt x="16016" y="22011"/>
                </a:cubicBezTo>
                <a:cubicBezTo>
                  <a:pt x="15545" y="21886"/>
                  <a:pt x="15060" y="21776"/>
                  <a:pt x="14589" y="21698"/>
                </a:cubicBezTo>
                <a:cubicBezTo>
                  <a:pt x="14621" y="21651"/>
                  <a:pt x="14652" y="21619"/>
                  <a:pt x="14699" y="21572"/>
                </a:cubicBezTo>
                <a:cubicBezTo>
                  <a:pt x="14856" y="21384"/>
                  <a:pt x="15013" y="21180"/>
                  <a:pt x="15169" y="20977"/>
                </a:cubicBezTo>
                <a:close/>
                <a:moveTo>
                  <a:pt x="14558" y="21807"/>
                </a:moveTo>
                <a:cubicBezTo>
                  <a:pt x="14997" y="21933"/>
                  <a:pt x="15451" y="22043"/>
                  <a:pt x="15906" y="22137"/>
                </a:cubicBezTo>
                <a:cubicBezTo>
                  <a:pt x="15718" y="22356"/>
                  <a:pt x="15530" y="22591"/>
                  <a:pt x="15326" y="22811"/>
                </a:cubicBezTo>
                <a:cubicBezTo>
                  <a:pt x="14871" y="22670"/>
                  <a:pt x="14401" y="22560"/>
                  <a:pt x="13931" y="22450"/>
                </a:cubicBezTo>
                <a:cubicBezTo>
                  <a:pt x="14119" y="22246"/>
                  <a:pt x="14307" y="22027"/>
                  <a:pt x="14495" y="21807"/>
                </a:cubicBezTo>
                <a:lnTo>
                  <a:pt x="14511" y="21823"/>
                </a:lnTo>
                <a:cubicBezTo>
                  <a:pt x="14516" y="21828"/>
                  <a:pt x="14520" y="21830"/>
                  <a:pt x="14525" y="21830"/>
                </a:cubicBezTo>
                <a:cubicBezTo>
                  <a:pt x="14536" y="21830"/>
                  <a:pt x="14547" y="21819"/>
                  <a:pt x="14558" y="21807"/>
                </a:cubicBezTo>
                <a:close/>
                <a:moveTo>
                  <a:pt x="13868" y="22528"/>
                </a:moveTo>
                <a:cubicBezTo>
                  <a:pt x="14307" y="22670"/>
                  <a:pt x="14777" y="22811"/>
                  <a:pt x="15232" y="22920"/>
                </a:cubicBezTo>
                <a:cubicBezTo>
                  <a:pt x="14950" y="23234"/>
                  <a:pt x="14683" y="23532"/>
                  <a:pt x="14386" y="23829"/>
                </a:cubicBezTo>
                <a:cubicBezTo>
                  <a:pt x="13931" y="23673"/>
                  <a:pt x="13445" y="23547"/>
                  <a:pt x="12959" y="23453"/>
                </a:cubicBezTo>
                <a:cubicBezTo>
                  <a:pt x="13273" y="23155"/>
                  <a:pt x="13570" y="22842"/>
                  <a:pt x="13868" y="22528"/>
                </a:cubicBezTo>
                <a:close/>
                <a:moveTo>
                  <a:pt x="12834" y="23579"/>
                </a:moveTo>
                <a:cubicBezTo>
                  <a:pt x="13304" y="23704"/>
                  <a:pt x="13790" y="23845"/>
                  <a:pt x="14260" y="23971"/>
                </a:cubicBezTo>
                <a:cubicBezTo>
                  <a:pt x="14041" y="24206"/>
                  <a:pt x="13806" y="24425"/>
                  <a:pt x="13586" y="24644"/>
                </a:cubicBezTo>
                <a:cubicBezTo>
                  <a:pt x="13100" y="24472"/>
                  <a:pt x="12599" y="24347"/>
                  <a:pt x="12081" y="24284"/>
                </a:cubicBezTo>
                <a:cubicBezTo>
                  <a:pt x="12332" y="24065"/>
                  <a:pt x="12583" y="23829"/>
                  <a:pt x="12834" y="23579"/>
                </a:cubicBezTo>
                <a:close/>
                <a:moveTo>
                  <a:pt x="11925" y="24425"/>
                </a:moveTo>
                <a:cubicBezTo>
                  <a:pt x="12442" y="24503"/>
                  <a:pt x="12944" y="24629"/>
                  <a:pt x="13461" y="24770"/>
                </a:cubicBezTo>
                <a:cubicBezTo>
                  <a:pt x="13226" y="24989"/>
                  <a:pt x="12991" y="25209"/>
                  <a:pt x="12755" y="25428"/>
                </a:cubicBezTo>
                <a:cubicBezTo>
                  <a:pt x="12254" y="25271"/>
                  <a:pt x="11737" y="25130"/>
                  <a:pt x="11204" y="25021"/>
                </a:cubicBezTo>
                <a:cubicBezTo>
                  <a:pt x="11454" y="24833"/>
                  <a:pt x="11690" y="24629"/>
                  <a:pt x="11925" y="24425"/>
                </a:cubicBezTo>
                <a:close/>
                <a:moveTo>
                  <a:pt x="11047" y="25162"/>
                </a:moveTo>
                <a:cubicBezTo>
                  <a:pt x="11564" y="25318"/>
                  <a:pt x="12081" y="25460"/>
                  <a:pt x="12599" y="25569"/>
                </a:cubicBezTo>
                <a:cubicBezTo>
                  <a:pt x="12379" y="25773"/>
                  <a:pt x="12144" y="25961"/>
                  <a:pt x="11925" y="26165"/>
                </a:cubicBezTo>
                <a:cubicBezTo>
                  <a:pt x="11392" y="26024"/>
                  <a:pt x="10859" y="25883"/>
                  <a:pt x="10326" y="25710"/>
                </a:cubicBezTo>
                <a:cubicBezTo>
                  <a:pt x="10577" y="25538"/>
                  <a:pt x="10812" y="25350"/>
                  <a:pt x="11047" y="25162"/>
                </a:cubicBezTo>
                <a:close/>
                <a:moveTo>
                  <a:pt x="10185" y="25820"/>
                </a:moveTo>
                <a:cubicBezTo>
                  <a:pt x="10702" y="26008"/>
                  <a:pt x="11219" y="26181"/>
                  <a:pt x="11752" y="26290"/>
                </a:cubicBezTo>
                <a:cubicBezTo>
                  <a:pt x="11674" y="26369"/>
                  <a:pt x="11596" y="26431"/>
                  <a:pt x="11517" y="26494"/>
                </a:cubicBezTo>
                <a:cubicBezTo>
                  <a:pt x="11407" y="26588"/>
                  <a:pt x="11298" y="26666"/>
                  <a:pt x="11188" y="26745"/>
                </a:cubicBezTo>
                <a:cubicBezTo>
                  <a:pt x="10922" y="26666"/>
                  <a:pt x="10655" y="26588"/>
                  <a:pt x="10389" y="26510"/>
                </a:cubicBezTo>
                <a:cubicBezTo>
                  <a:pt x="10216" y="26463"/>
                  <a:pt x="10044" y="26416"/>
                  <a:pt x="9871" y="26369"/>
                </a:cubicBezTo>
                <a:cubicBezTo>
                  <a:pt x="9793" y="26353"/>
                  <a:pt x="9715" y="26322"/>
                  <a:pt x="9636" y="26306"/>
                </a:cubicBezTo>
                <a:cubicBezTo>
                  <a:pt x="9621" y="26306"/>
                  <a:pt x="9574" y="26290"/>
                  <a:pt x="9527" y="26290"/>
                </a:cubicBezTo>
                <a:cubicBezTo>
                  <a:pt x="9746" y="26134"/>
                  <a:pt x="9965" y="25977"/>
                  <a:pt x="10185" y="25820"/>
                </a:cubicBezTo>
                <a:close/>
                <a:moveTo>
                  <a:pt x="9417" y="26369"/>
                </a:moveTo>
                <a:cubicBezTo>
                  <a:pt x="9668" y="26447"/>
                  <a:pt x="9934" y="26525"/>
                  <a:pt x="10201" y="26604"/>
                </a:cubicBezTo>
                <a:cubicBezTo>
                  <a:pt x="10483" y="26682"/>
                  <a:pt x="10765" y="26776"/>
                  <a:pt x="11063" y="26855"/>
                </a:cubicBezTo>
                <a:cubicBezTo>
                  <a:pt x="10843" y="27011"/>
                  <a:pt x="10639" y="27152"/>
                  <a:pt x="10420" y="27309"/>
                </a:cubicBezTo>
                <a:cubicBezTo>
                  <a:pt x="9840" y="27168"/>
                  <a:pt x="9260" y="27011"/>
                  <a:pt x="8680" y="26839"/>
                </a:cubicBezTo>
                <a:cubicBezTo>
                  <a:pt x="8837" y="26745"/>
                  <a:pt x="9009" y="26635"/>
                  <a:pt x="9166" y="26541"/>
                </a:cubicBezTo>
                <a:cubicBezTo>
                  <a:pt x="9244" y="26478"/>
                  <a:pt x="9338" y="26416"/>
                  <a:pt x="9417" y="26369"/>
                </a:cubicBezTo>
                <a:close/>
                <a:moveTo>
                  <a:pt x="8523" y="26933"/>
                </a:moveTo>
                <a:cubicBezTo>
                  <a:pt x="9041" y="27168"/>
                  <a:pt x="9621" y="27340"/>
                  <a:pt x="10185" y="27466"/>
                </a:cubicBezTo>
                <a:cubicBezTo>
                  <a:pt x="9934" y="27623"/>
                  <a:pt x="9668" y="27795"/>
                  <a:pt x="9401" y="27952"/>
                </a:cubicBezTo>
                <a:cubicBezTo>
                  <a:pt x="8837" y="27764"/>
                  <a:pt x="8257" y="27607"/>
                  <a:pt x="7693" y="27435"/>
                </a:cubicBezTo>
                <a:cubicBezTo>
                  <a:pt x="7975" y="27278"/>
                  <a:pt x="8257" y="27105"/>
                  <a:pt x="8523" y="26933"/>
                </a:cubicBezTo>
                <a:close/>
                <a:moveTo>
                  <a:pt x="7520" y="27529"/>
                </a:moveTo>
                <a:cubicBezTo>
                  <a:pt x="8069" y="27732"/>
                  <a:pt x="8633" y="27952"/>
                  <a:pt x="9197" y="28077"/>
                </a:cubicBezTo>
                <a:cubicBezTo>
                  <a:pt x="8853" y="28265"/>
                  <a:pt x="8523" y="28453"/>
                  <a:pt x="8179" y="28626"/>
                </a:cubicBezTo>
                <a:cubicBezTo>
                  <a:pt x="7912" y="28547"/>
                  <a:pt x="7646" y="28485"/>
                  <a:pt x="7395" y="28391"/>
                </a:cubicBezTo>
                <a:cubicBezTo>
                  <a:pt x="7081" y="28297"/>
                  <a:pt x="6799" y="28187"/>
                  <a:pt x="6501" y="28077"/>
                </a:cubicBezTo>
                <a:cubicBezTo>
                  <a:pt x="6846" y="27905"/>
                  <a:pt x="7191" y="27717"/>
                  <a:pt x="7520" y="27529"/>
                </a:cubicBezTo>
                <a:close/>
                <a:moveTo>
                  <a:pt x="19639" y="650"/>
                </a:moveTo>
                <a:cubicBezTo>
                  <a:pt x="19675" y="650"/>
                  <a:pt x="19711" y="686"/>
                  <a:pt x="19746" y="757"/>
                </a:cubicBezTo>
                <a:cubicBezTo>
                  <a:pt x="19950" y="929"/>
                  <a:pt x="20091" y="1133"/>
                  <a:pt x="20185" y="1384"/>
                </a:cubicBezTo>
                <a:cubicBezTo>
                  <a:pt x="20326" y="1635"/>
                  <a:pt x="20436" y="1901"/>
                  <a:pt x="20561" y="2152"/>
                </a:cubicBezTo>
                <a:cubicBezTo>
                  <a:pt x="20843" y="2747"/>
                  <a:pt x="21126" y="3327"/>
                  <a:pt x="21392" y="3923"/>
                </a:cubicBezTo>
                <a:cubicBezTo>
                  <a:pt x="21941" y="5083"/>
                  <a:pt x="22489" y="6243"/>
                  <a:pt x="23038" y="7403"/>
                </a:cubicBezTo>
                <a:cubicBezTo>
                  <a:pt x="22630" y="7356"/>
                  <a:pt x="22191" y="7356"/>
                  <a:pt x="21784" y="7340"/>
                </a:cubicBezTo>
                <a:cubicBezTo>
                  <a:pt x="21467" y="7321"/>
                  <a:pt x="21138" y="7297"/>
                  <a:pt x="20815" y="7297"/>
                </a:cubicBezTo>
                <a:cubicBezTo>
                  <a:pt x="20596" y="7297"/>
                  <a:pt x="20379" y="7308"/>
                  <a:pt x="20169" y="7340"/>
                </a:cubicBezTo>
                <a:cubicBezTo>
                  <a:pt x="20140" y="7327"/>
                  <a:pt x="20107" y="7320"/>
                  <a:pt x="20073" y="7320"/>
                </a:cubicBezTo>
                <a:cubicBezTo>
                  <a:pt x="19984" y="7320"/>
                  <a:pt x="19894" y="7371"/>
                  <a:pt x="19872" y="7497"/>
                </a:cubicBezTo>
                <a:cubicBezTo>
                  <a:pt x="19872" y="7528"/>
                  <a:pt x="19872" y="7575"/>
                  <a:pt x="19856" y="7607"/>
                </a:cubicBezTo>
                <a:cubicBezTo>
                  <a:pt x="19840" y="7622"/>
                  <a:pt x="19825" y="7638"/>
                  <a:pt x="19840" y="7669"/>
                </a:cubicBezTo>
                <a:lnTo>
                  <a:pt x="19856" y="7669"/>
                </a:lnTo>
                <a:cubicBezTo>
                  <a:pt x="19527" y="10083"/>
                  <a:pt x="19104" y="12403"/>
                  <a:pt x="18210" y="14676"/>
                </a:cubicBezTo>
                <a:cubicBezTo>
                  <a:pt x="17317" y="16964"/>
                  <a:pt x="16063" y="19111"/>
                  <a:pt x="14527" y="21024"/>
                </a:cubicBezTo>
                <a:cubicBezTo>
                  <a:pt x="13868" y="21839"/>
                  <a:pt x="13163" y="22607"/>
                  <a:pt x="12395" y="23359"/>
                </a:cubicBezTo>
                <a:cubicBezTo>
                  <a:pt x="12364" y="23359"/>
                  <a:pt x="12348" y="23375"/>
                  <a:pt x="12348" y="23406"/>
                </a:cubicBezTo>
                <a:cubicBezTo>
                  <a:pt x="9542" y="26118"/>
                  <a:pt x="6031" y="28250"/>
                  <a:pt x="2254" y="28939"/>
                </a:cubicBezTo>
                <a:cubicBezTo>
                  <a:pt x="1956" y="27388"/>
                  <a:pt x="1282" y="25851"/>
                  <a:pt x="576" y="24425"/>
                </a:cubicBezTo>
                <a:lnTo>
                  <a:pt x="576" y="24425"/>
                </a:lnTo>
                <a:cubicBezTo>
                  <a:pt x="717" y="24438"/>
                  <a:pt x="858" y="24445"/>
                  <a:pt x="999" y="24445"/>
                </a:cubicBezTo>
                <a:cubicBezTo>
                  <a:pt x="2865" y="24445"/>
                  <a:pt x="4818" y="23344"/>
                  <a:pt x="6392" y="22528"/>
                </a:cubicBezTo>
                <a:cubicBezTo>
                  <a:pt x="8492" y="21431"/>
                  <a:pt x="10498" y="20146"/>
                  <a:pt x="12254" y="18532"/>
                </a:cubicBezTo>
                <a:cubicBezTo>
                  <a:pt x="15185" y="15836"/>
                  <a:pt x="17332" y="12246"/>
                  <a:pt x="17646" y="8218"/>
                </a:cubicBezTo>
                <a:cubicBezTo>
                  <a:pt x="17646" y="8171"/>
                  <a:pt x="17646" y="8124"/>
                  <a:pt x="17630" y="8092"/>
                </a:cubicBezTo>
                <a:cubicBezTo>
                  <a:pt x="17724" y="7889"/>
                  <a:pt x="17756" y="7638"/>
                  <a:pt x="17756" y="7434"/>
                </a:cubicBezTo>
                <a:cubicBezTo>
                  <a:pt x="17756" y="7286"/>
                  <a:pt x="17629" y="7215"/>
                  <a:pt x="17506" y="7215"/>
                </a:cubicBezTo>
                <a:cubicBezTo>
                  <a:pt x="17473" y="7215"/>
                  <a:pt x="17440" y="7220"/>
                  <a:pt x="17411" y="7230"/>
                </a:cubicBezTo>
                <a:cubicBezTo>
                  <a:pt x="16940" y="7058"/>
                  <a:pt x="16423" y="7027"/>
                  <a:pt x="15922" y="6948"/>
                </a:cubicBezTo>
                <a:cubicBezTo>
                  <a:pt x="15483" y="6885"/>
                  <a:pt x="15013" y="6744"/>
                  <a:pt x="14558" y="6729"/>
                </a:cubicBezTo>
                <a:cubicBezTo>
                  <a:pt x="15420" y="5820"/>
                  <a:pt x="16188" y="4864"/>
                  <a:pt x="16972" y="3907"/>
                </a:cubicBezTo>
                <a:cubicBezTo>
                  <a:pt x="17379" y="3421"/>
                  <a:pt x="17787" y="2920"/>
                  <a:pt x="18194" y="2434"/>
                </a:cubicBezTo>
                <a:cubicBezTo>
                  <a:pt x="18430" y="2136"/>
                  <a:pt x="18680" y="1838"/>
                  <a:pt x="18915" y="1541"/>
                </a:cubicBezTo>
                <a:cubicBezTo>
                  <a:pt x="19072" y="1352"/>
                  <a:pt x="19307" y="898"/>
                  <a:pt x="19511" y="804"/>
                </a:cubicBezTo>
                <a:cubicBezTo>
                  <a:pt x="19554" y="701"/>
                  <a:pt x="19597" y="650"/>
                  <a:pt x="19639" y="650"/>
                </a:cubicBezTo>
                <a:close/>
                <a:moveTo>
                  <a:pt x="6345" y="28140"/>
                </a:moveTo>
                <a:cubicBezTo>
                  <a:pt x="6846" y="28375"/>
                  <a:pt x="7379" y="28594"/>
                  <a:pt x="7928" y="28735"/>
                </a:cubicBezTo>
                <a:cubicBezTo>
                  <a:pt x="7677" y="28861"/>
                  <a:pt x="7426" y="28971"/>
                  <a:pt x="7175" y="29080"/>
                </a:cubicBezTo>
                <a:cubicBezTo>
                  <a:pt x="6940" y="29018"/>
                  <a:pt x="6689" y="28971"/>
                  <a:pt x="6470" y="28892"/>
                </a:cubicBezTo>
                <a:cubicBezTo>
                  <a:pt x="6141" y="28783"/>
                  <a:pt x="5827" y="28657"/>
                  <a:pt x="5514" y="28516"/>
                </a:cubicBezTo>
                <a:cubicBezTo>
                  <a:pt x="5796" y="28406"/>
                  <a:pt x="6078" y="28281"/>
                  <a:pt x="6345" y="28140"/>
                </a:cubicBezTo>
                <a:close/>
                <a:moveTo>
                  <a:pt x="5420" y="28547"/>
                </a:moveTo>
                <a:cubicBezTo>
                  <a:pt x="5890" y="28783"/>
                  <a:pt x="6407" y="29033"/>
                  <a:pt x="6940" y="29174"/>
                </a:cubicBezTo>
                <a:cubicBezTo>
                  <a:pt x="6689" y="29284"/>
                  <a:pt x="6439" y="29378"/>
                  <a:pt x="6188" y="29472"/>
                </a:cubicBezTo>
                <a:cubicBezTo>
                  <a:pt x="5671" y="29237"/>
                  <a:pt x="5122" y="29033"/>
                  <a:pt x="4589" y="28845"/>
                </a:cubicBezTo>
                <a:cubicBezTo>
                  <a:pt x="4871" y="28751"/>
                  <a:pt x="5138" y="28657"/>
                  <a:pt x="5420" y="28547"/>
                </a:cubicBezTo>
                <a:close/>
                <a:moveTo>
                  <a:pt x="4417" y="28892"/>
                </a:moveTo>
                <a:cubicBezTo>
                  <a:pt x="4934" y="29127"/>
                  <a:pt x="5467" y="29362"/>
                  <a:pt x="6015" y="29535"/>
                </a:cubicBezTo>
                <a:cubicBezTo>
                  <a:pt x="5718" y="29645"/>
                  <a:pt x="5404" y="29754"/>
                  <a:pt x="5106" y="29848"/>
                </a:cubicBezTo>
                <a:cubicBezTo>
                  <a:pt x="5075" y="29817"/>
                  <a:pt x="5044" y="29801"/>
                  <a:pt x="5012" y="29786"/>
                </a:cubicBezTo>
                <a:cubicBezTo>
                  <a:pt x="4417" y="29551"/>
                  <a:pt x="3743" y="29300"/>
                  <a:pt x="3069" y="29174"/>
                </a:cubicBezTo>
                <a:cubicBezTo>
                  <a:pt x="3523" y="29112"/>
                  <a:pt x="3978" y="29018"/>
                  <a:pt x="4417" y="28892"/>
                </a:cubicBezTo>
                <a:close/>
                <a:moveTo>
                  <a:pt x="19754" y="0"/>
                </a:moveTo>
                <a:cubicBezTo>
                  <a:pt x="19699" y="0"/>
                  <a:pt x="19665" y="28"/>
                  <a:pt x="19652" y="67"/>
                </a:cubicBezTo>
                <a:cubicBezTo>
                  <a:pt x="19339" y="83"/>
                  <a:pt x="19135" y="428"/>
                  <a:pt x="18962" y="616"/>
                </a:cubicBezTo>
                <a:cubicBezTo>
                  <a:pt x="18430" y="1258"/>
                  <a:pt x="17912" y="1901"/>
                  <a:pt x="17379" y="2544"/>
                </a:cubicBezTo>
                <a:cubicBezTo>
                  <a:pt x="16298" y="3860"/>
                  <a:pt x="15169" y="5177"/>
                  <a:pt x="14182" y="6572"/>
                </a:cubicBezTo>
                <a:cubicBezTo>
                  <a:pt x="14135" y="6650"/>
                  <a:pt x="14135" y="6729"/>
                  <a:pt x="14166" y="6776"/>
                </a:cubicBezTo>
                <a:cubicBezTo>
                  <a:pt x="14135" y="6823"/>
                  <a:pt x="14119" y="6885"/>
                  <a:pt x="14135" y="6948"/>
                </a:cubicBezTo>
                <a:cubicBezTo>
                  <a:pt x="14041" y="7215"/>
                  <a:pt x="14386" y="7465"/>
                  <a:pt x="14542" y="7654"/>
                </a:cubicBezTo>
                <a:cubicBezTo>
                  <a:pt x="14840" y="7983"/>
                  <a:pt x="15138" y="8406"/>
                  <a:pt x="15530" y="8625"/>
                </a:cubicBezTo>
                <a:cubicBezTo>
                  <a:pt x="15545" y="8657"/>
                  <a:pt x="15577" y="8672"/>
                  <a:pt x="15624" y="8688"/>
                </a:cubicBezTo>
                <a:cubicBezTo>
                  <a:pt x="15890" y="8751"/>
                  <a:pt x="16172" y="8751"/>
                  <a:pt x="16455" y="8766"/>
                </a:cubicBezTo>
                <a:cubicBezTo>
                  <a:pt x="16643" y="8766"/>
                  <a:pt x="16831" y="8798"/>
                  <a:pt x="17019" y="8813"/>
                </a:cubicBezTo>
                <a:cubicBezTo>
                  <a:pt x="16549" y="12481"/>
                  <a:pt x="14511" y="15741"/>
                  <a:pt x="11784" y="18218"/>
                </a:cubicBezTo>
                <a:cubicBezTo>
                  <a:pt x="10201" y="19660"/>
                  <a:pt x="8398" y="20851"/>
                  <a:pt x="6517" y="21854"/>
                </a:cubicBezTo>
                <a:cubicBezTo>
                  <a:pt x="5577" y="22372"/>
                  <a:pt x="4605" y="22858"/>
                  <a:pt x="3617" y="23249"/>
                </a:cubicBezTo>
                <a:cubicBezTo>
                  <a:pt x="2536" y="23688"/>
                  <a:pt x="1439" y="23876"/>
                  <a:pt x="310" y="24127"/>
                </a:cubicBezTo>
                <a:cubicBezTo>
                  <a:pt x="294" y="24127"/>
                  <a:pt x="294" y="24127"/>
                  <a:pt x="294" y="24143"/>
                </a:cubicBezTo>
                <a:cubicBezTo>
                  <a:pt x="285" y="24142"/>
                  <a:pt x="277" y="24142"/>
                  <a:pt x="268" y="24142"/>
                </a:cubicBezTo>
                <a:cubicBezTo>
                  <a:pt x="122" y="24142"/>
                  <a:pt x="1" y="24262"/>
                  <a:pt x="75" y="24425"/>
                </a:cubicBezTo>
                <a:cubicBezTo>
                  <a:pt x="780" y="25977"/>
                  <a:pt x="1313" y="27591"/>
                  <a:pt x="2003" y="29127"/>
                </a:cubicBezTo>
                <a:cubicBezTo>
                  <a:pt x="2034" y="29190"/>
                  <a:pt x="2081" y="29206"/>
                  <a:pt x="2128" y="29221"/>
                </a:cubicBezTo>
                <a:cubicBezTo>
                  <a:pt x="2144" y="29237"/>
                  <a:pt x="2160" y="29253"/>
                  <a:pt x="2175" y="29268"/>
                </a:cubicBezTo>
                <a:cubicBezTo>
                  <a:pt x="2598" y="29488"/>
                  <a:pt x="3053" y="29598"/>
                  <a:pt x="3492" y="29754"/>
                </a:cubicBezTo>
                <a:cubicBezTo>
                  <a:pt x="3931" y="29911"/>
                  <a:pt x="4370" y="30068"/>
                  <a:pt x="4824" y="30225"/>
                </a:cubicBezTo>
                <a:cubicBezTo>
                  <a:pt x="4852" y="30236"/>
                  <a:pt x="4882" y="30241"/>
                  <a:pt x="4911" y="30241"/>
                </a:cubicBezTo>
                <a:cubicBezTo>
                  <a:pt x="4963" y="30241"/>
                  <a:pt x="5013" y="30224"/>
                  <a:pt x="5044" y="30193"/>
                </a:cubicBezTo>
                <a:cubicBezTo>
                  <a:pt x="9809" y="29676"/>
                  <a:pt x="13994" y="25460"/>
                  <a:pt x="16752" y="21854"/>
                </a:cubicBezTo>
                <a:cubicBezTo>
                  <a:pt x="17082" y="21447"/>
                  <a:pt x="17395" y="21008"/>
                  <a:pt x="17693" y="20569"/>
                </a:cubicBezTo>
                <a:cubicBezTo>
                  <a:pt x="17740" y="20585"/>
                  <a:pt x="17787" y="20601"/>
                  <a:pt x="17834" y="20601"/>
                </a:cubicBezTo>
                <a:cubicBezTo>
                  <a:pt x="17839" y="20602"/>
                  <a:pt x="17843" y="20602"/>
                  <a:pt x="17848" y="20602"/>
                </a:cubicBezTo>
                <a:cubicBezTo>
                  <a:pt x="17901" y="20602"/>
                  <a:pt x="17923" y="20521"/>
                  <a:pt x="17865" y="20506"/>
                </a:cubicBezTo>
                <a:cubicBezTo>
                  <a:pt x="17834" y="20491"/>
                  <a:pt x="17787" y="20475"/>
                  <a:pt x="17756" y="20475"/>
                </a:cubicBezTo>
                <a:cubicBezTo>
                  <a:pt x="17912" y="20240"/>
                  <a:pt x="18069" y="19989"/>
                  <a:pt x="18210" y="19754"/>
                </a:cubicBezTo>
                <a:cubicBezTo>
                  <a:pt x="18241" y="19754"/>
                  <a:pt x="18273" y="19707"/>
                  <a:pt x="18257" y="19676"/>
                </a:cubicBezTo>
                <a:cubicBezTo>
                  <a:pt x="18962" y="18500"/>
                  <a:pt x="19558" y="17262"/>
                  <a:pt x="19966" y="15930"/>
                </a:cubicBezTo>
                <a:cubicBezTo>
                  <a:pt x="20310" y="14785"/>
                  <a:pt x="20530" y="13578"/>
                  <a:pt x="20781" y="12403"/>
                </a:cubicBezTo>
                <a:cubicBezTo>
                  <a:pt x="21000" y="11306"/>
                  <a:pt x="21314" y="10208"/>
                  <a:pt x="21251" y="9096"/>
                </a:cubicBezTo>
                <a:lnTo>
                  <a:pt x="21251" y="9096"/>
                </a:lnTo>
                <a:cubicBezTo>
                  <a:pt x="21580" y="9158"/>
                  <a:pt x="21909" y="9221"/>
                  <a:pt x="22238" y="9268"/>
                </a:cubicBezTo>
                <a:cubicBezTo>
                  <a:pt x="22254" y="9284"/>
                  <a:pt x="22254" y="9284"/>
                  <a:pt x="22270" y="9284"/>
                </a:cubicBezTo>
                <a:cubicBezTo>
                  <a:pt x="22925" y="9373"/>
                  <a:pt x="23596" y="9414"/>
                  <a:pt x="24260" y="9414"/>
                </a:cubicBezTo>
                <a:cubicBezTo>
                  <a:pt x="24534" y="9414"/>
                  <a:pt x="24806" y="9407"/>
                  <a:pt x="25075" y="9393"/>
                </a:cubicBezTo>
                <a:cubicBezTo>
                  <a:pt x="25891" y="9362"/>
                  <a:pt x="26141" y="9111"/>
                  <a:pt x="25843" y="8328"/>
                </a:cubicBezTo>
                <a:cubicBezTo>
                  <a:pt x="24825" y="5710"/>
                  <a:pt x="23351" y="2889"/>
                  <a:pt x="21658" y="647"/>
                </a:cubicBezTo>
                <a:cubicBezTo>
                  <a:pt x="21627" y="584"/>
                  <a:pt x="21549" y="569"/>
                  <a:pt x="21486" y="569"/>
                </a:cubicBezTo>
                <a:cubicBezTo>
                  <a:pt x="21282" y="428"/>
                  <a:pt x="21000" y="349"/>
                  <a:pt x="20796" y="271"/>
                </a:cubicBezTo>
                <a:cubicBezTo>
                  <a:pt x="20483" y="161"/>
                  <a:pt x="20122" y="36"/>
                  <a:pt x="19793" y="4"/>
                </a:cubicBezTo>
                <a:cubicBezTo>
                  <a:pt x="19779" y="2"/>
                  <a:pt x="19766" y="0"/>
                  <a:pt x="19754" y="0"/>
                </a:cubicBezTo>
                <a:close/>
              </a:path>
            </a:pathLst>
          </a:cu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4730719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0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4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9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1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69" grpId="0" animBg="1"/>
          <p:bldP spid="69" grpId="1" animBg="1"/>
          <p:bldP spid="70" grpId="0" animBg="1"/>
          <p:bldP spid="70" grpId="1" animBg="1"/>
          <p:bldP spid="72" grpId="0" animBg="1"/>
          <p:bldP spid="71" grpId="0" animBg="1"/>
          <p:bldP spid="71" grpId="1" animBg="1"/>
          <p:bldP spid="7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4" dur="1700" fill="hold"/>
                                            <p:tgtEl>
                                              <p:spTgt spid="69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250" fill="hold"/>
                                            <p:tgtEl>
                                              <p:spTgt spid="7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95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1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150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6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8" dur="2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9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0" dur="3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69" grpId="0" animBg="1"/>
          <p:bldP spid="69" grpId="1" animBg="1"/>
          <p:bldP spid="70" grpId="0" animBg="1"/>
          <p:bldP spid="70" grpId="1" animBg="1"/>
          <p:bldP spid="72" grpId="0" animBg="1"/>
          <p:bldP spid="71" grpId="0" animBg="1"/>
          <p:bldP spid="71" grpId="1" animBg="1"/>
          <p:bldP spid="74" grpId="0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19316" y="-62309"/>
            <a:ext cx="11469821" cy="6903981"/>
            <a:chOff x="722179" y="-45980"/>
            <a:chExt cx="11469821" cy="6903981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878286" y="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49786" y="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37614" y="-32657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560129" y="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31629" y="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719457" y="-32657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9274629" y="-19334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846129" y="-19334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433957" y="-3004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032672" y="-1633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1604172" y="-1633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910443" y="-13323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81943" y="-13323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069771" y="-4598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592286" y="-13323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4163786" y="-13323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751614" y="-45980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306786" y="-32657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22179" y="1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310007" y="-32656"/>
              <a:ext cx="0" cy="6858000"/>
            </a:xfrm>
            <a:prstGeom prst="line">
              <a:avLst/>
            </a:prstGeom>
            <a:ln>
              <a:solidFill>
                <a:srgbClr val="CF9168">
                  <a:alpha val="68000"/>
                </a:srgb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รูปภาพ 7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25" b="30320" l="40415" r="60383">
                        <a14:foregroundMark x1="42652" y1="13908" x2="42013" y2="22531"/>
                        <a14:foregroundMark x1="42013" y1="22531" x2="42812" y2="26287"/>
                        <a14:foregroundMark x1="42971" y1="26843" x2="45847" y2="28651"/>
                        <a14:foregroundMark x1="50160" y1="28651" x2="52556" y2="26565"/>
                        <a14:foregroundMark x1="52556" y1="26565" x2="54792" y2="22392"/>
                        <a14:foregroundMark x1="54792" y1="22392" x2="57188" y2="15577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92" r="39803" b="68999"/>
          <a:stretch/>
        </p:blipFill>
        <p:spPr>
          <a:xfrm rot="20338705">
            <a:off x="11254552" y="5640870"/>
            <a:ext cx="458694" cy="792676"/>
          </a:xfrm>
          <a:prstGeom prst="rect">
            <a:avLst/>
          </a:prstGeom>
        </p:spPr>
      </p:pic>
      <p:pic>
        <p:nvPicPr>
          <p:cNvPr id="83" name="รูปภาพ 8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732" r="65351" b="34615"/>
          <a:stretch/>
        </p:blipFill>
        <p:spPr>
          <a:xfrm rot="415800">
            <a:off x="7340299" y="667095"/>
            <a:ext cx="665856" cy="720745"/>
          </a:xfrm>
          <a:prstGeom prst="rect">
            <a:avLst/>
          </a:prstGeom>
        </p:spPr>
      </p:pic>
      <p:pic>
        <p:nvPicPr>
          <p:cNvPr id="84" name="รูปภาพ 8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32916" r="30234" b="35277"/>
          <a:stretch/>
        </p:blipFill>
        <p:spPr>
          <a:xfrm rot="19990234">
            <a:off x="11224068" y="1552346"/>
            <a:ext cx="670738" cy="702054"/>
          </a:xfrm>
          <a:prstGeom prst="rect">
            <a:avLst/>
          </a:prstGeom>
        </p:spPr>
      </p:pic>
      <p:pic>
        <p:nvPicPr>
          <p:cNvPr id="85" name="รูปภาพ 84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63" t="32916" r="30234" b="35277"/>
          <a:stretch/>
        </p:blipFill>
        <p:spPr>
          <a:xfrm rot="1502736">
            <a:off x="8651883" y="5862752"/>
            <a:ext cx="584666" cy="611964"/>
          </a:xfrm>
          <a:prstGeom prst="rect">
            <a:avLst/>
          </a:prstGeom>
        </p:spPr>
      </p:pic>
      <p:pic>
        <p:nvPicPr>
          <p:cNvPr id="86" name="รูปภาพ 85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  <a14:foregroundMark x1="71725" y1="69402" x2="71725" y2="69402"/>
                        <a14:backgroundMark x1="71885" y1="70654" x2="71565" y2="6773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1" t="66004" r="-2964" b="5498"/>
          <a:stretch/>
        </p:blipFill>
        <p:spPr>
          <a:xfrm rot="1683753">
            <a:off x="11363591" y="4097481"/>
            <a:ext cx="543364" cy="563138"/>
          </a:xfrm>
          <a:prstGeom prst="rect">
            <a:avLst/>
          </a:prstGeom>
        </p:spPr>
      </p:pic>
      <p:pic>
        <p:nvPicPr>
          <p:cNvPr id="88" name="รูปภาพ 8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  <a14:foregroundMark x1="71725" y1="69402" x2="71725" y2="69402"/>
                        <a14:backgroundMark x1="71885" y1="70654" x2="71565" y2="6773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1" t="66004" r="-2964" b="5498"/>
          <a:stretch/>
        </p:blipFill>
        <p:spPr>
          <a:xfrm rot="20952299">
            <a:off x="3865522" y="710218"/>
            <a:ext cx="601532" cy="623423"/>
          </a:xfrm>
          <a:prstGeom prst="rect">
            <a:avLst/>
          </a:prstGeom>
        </p:spPr>
      </p:pic>
      <p:pic>
        <p:nvPicPr>
          <p:cNvPr id="89" name="รูปภาพ 8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  <a14:foregroundMark x1="71725" y1="69402" x2="71725" y2="69402"/>
                        <a14:backgroundMark x1="71885" y1="70654" x2="71565" y2="67733"/>
                      </a14:backgroundRemoval>
                    </a14:imgEffect>
                    <a14:imgEffect>
                      <a14:artisticCrisscrossEtching/>
                    </a14:imgEffect>
                    <a14:imgEffect>
                      <a14:colorTemperature colorTemp="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6110" r="59172" b="4812"/>
          <a:stretch/>
        </p:blipFill>
        <p:spPr>
          <a:xfrm rot="21198944">
            <a:off x="862404" y="757414"/>
            <a:ext cx="830540" cy="741137"/>
          </a:xfrm>
          <a:prstGeom prst="rect">
            <a:avLst/>
          </a:prstGeom>
        </p:spPr>
      </p:pic>
      <p:pic>
        <p:nvPicPr>
          <p:cNvPr id="101" name="รูปภาพ 100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7079" l="0" r="99681">
                        <a14:foregroundMark x1="37220" y1="46453" x2="38498" y2="41586"/>
                        <a14:foregroundMark x1="39936" y1="40056" x2="42812" y2="37969"/>
                        <a14:foregroundMark x1="42812" y1="37969" x2="44089" y2="38526"/>
                        <a14:foregroundMark x1="61502" y1="55633" x2="66933" y2="48122"/>
                        <a14:foregroundMark x1="49681" y1="41446" x2="39457" y2="39917"/>
                        <a14:foregroundMark x1="71565" y1="40890" x2="90096" y2="42003"/>
                        <a14:foregroundMark x1="84026" y1="42976" x2="80831" y2="61752"/>
                        <a14:foregroundMark x1="90735" y1="49235" x2="90735" y2="49235"/>
                        <a14:foregroundMark x1="94249" y1="53408" x2="94249" y2="53408"/>
                        <a14:foregroundMark x1="97923" y1="58554" x2="97923" y2="58554"/>
                        <a14:foregroundMark x1="92013" y1="56745" x2="92013" y2="56745"/>
                        <a14:foregroundMark x1="88019" y1="62031" x2="88019" y2="62031"/>
                        <a14:foregroundMark x1="94409" y1="68428" x2="92971" y2="74687"/>
                        <a14:foregroundMark x1="65974" y1="65925" x2="65974" y2="65925"/>
                        <a14:foregroundMark x1="63419" y1="66203" x2="67732" y2="69680"/>
                        <a14:foregroundMark x1="77636" y1="67733" x2="84505" y2="93185"/>
                        <a14:foregroundMark x1="73642" y1="77191" x2="82588" y2="73992"/>
                        <a14:foregroundMark x1="96006" y1="85675" x2="96006" y2="85675"/>
                        <a14:foregroundMark x1="68850" y1="82197" x2="68850" y2="82197"/>
                        <a14:foregroundMark x1="65974" y1="88456" x2="64537" y2="91794"/>
                        <a14:foregroundMark x1="47444" y1="93602" x2="58626" y2="68428"/>
                        <a14:foregroundMark x1="38339" y1="61613" x2="38339" y2="61613"/>
                        <a14:foregroundMark x1="39297" y1="69680" x2="39297" y2="69680"/>
                        <a14:foregroundMark x1="29712" y1="63561" x2="29712" y2="63561"/>
                        <a14:foregroundMark x1="30990" y1="51739" x2="30990" y2="51739"/>
                        <a14:foregroundMark x1="30032" y1="34075" x2="17891" y2="63004"/>
                        <a14:foregroundMark x1="9425" y1="42976" x2="9425" y2="42976"/>
                        <a14:foregroundMark x1="18371" y1="72601" x2="23482" y2="92490"/>
                        <a14:foregroundMark x1="32588" y1="82058" x2="35144" y2="87900"/>
                        <a14:foregroundMark x1="35304" y1="90125" x2="35942" y2="87761"/>
                        <a14:foregroundMark x1="7188" y1="85814" x2="8147" y2="91099"/>
                        <a14:foregroundMark x1="5272" y1="69402" x2="5272" y2="69402"/>
                        <a14:foregroundMark x1="2875" y1="51182" x2="2875" y2="51182"/>
                        <a14:foregroundMark x1="4633" y1="48818" x2="4633" y2="48818"/>
                        <a14:foregroundMark x1="71725" y1="69402" x2="71725" y2="69402"/>
                        <a14:backgroundMark x1="71885" y1="70654" x2="71565" y2="67733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1" t="66110" r="59172" b="4812"/>
          <a:stretch/>
        </p:blipFill>
        <p:spPr>
          <a:xfrm rot="1085414">
            <a:off x="5476470" y="5837821"/>
            <a:ext cx="740151" cy="660478"/>
          </a:xfrm>
          <a:prstGeom prst="rect">
            <a:avLst/>
          </a:prstGeom>
        </p:spPr>
      </p:pic>
      <p:sp>
        <p:nvSpPr>
          <p:cNvPr id="103" name="Rectangle 4">
            <a:extLst>
              <a:ext uri="{FF2B5EF4-FFF2-40B4-BE49-F238E27FC236}">
                <a16:creationId xmlns:a16="http://schemas.microsoft.com/office/drawing/2014/main" id="{10B088B5-CD7A-4053-8182-692C228048AF}"/>
              </a:ext>
            </a:extLst>
          </p:cNvPr>
          <p:cNvSpPr/>
          <p:nvPr/>
        </p:nvSpPr>
        <p:spPr>
          <a:xfrm>
            <a:off x="829582" y="1186137"/>
            <a:ext cx="8242300" cy="4346888"/>
          </a:xfrm>
          <a:prstGeom prst="roundRect">
            <a:avLst>
              <a:gd name="adj" fmla="val 8779"/>
            </a:avLst>
          </a:prstGeom>
          <a:solidFill>
            <a:schemeClr val="accent6">
              <a:alpha val="89804"/>
            </a:schemeClr>
          </a:solidFill>
          <a:ln w="28575" cap="flat">
            <a:solidFill>
              <a:schemeClr val="bg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4" name="Google Shape;3423;p52"/>
          <p:cNvSpPr/>
          <p:nvPr/>
        </p:nvSpPr>
        <p:spPr>
          <a:xfrm rot="11502072" flipH="1" flipV="1">
            <a:off x="7335259" y="2330887"/>
            <a:ext cx="3628864" cy="27876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05" name="Google Shape;3423;p52"/>
          <p:cNvSpPr/>
          <p:nvPr/>
        </p:nvSpPr>
        <p:spPr>
          <a:xfrm rot="11502072" flipH="1" flipV="1">
            <a:off x="7487659" y="2330887"/>
            <a:ext cx="3628864" cy="2787652"/>
          </a:xfrm>
          <a:custGeom>
            <a:avLst/>
            <a:gdLst/>
            <a:ahLst/>
            <a:cxnLst/>
            <a:rect l="l" t="t" r="r" b="b"/>
            <a:pathLst>
              <a:path w="48469" h="41838" extrusionOk="0">
                <a:moveTo>
                  <a:pt x="20413" y="1"/>
                </a:moveTo>
                <a:cubicBezTo>
                  <a:pt x="18987" y="1"/>
                  <a:pt x="17569" y="147"/>
                  <a:pt x="16179" y="464"/>
                </a:cubicBezTo>
                <a:cubicBezTo>
                  <a:pt x="9107" y="2065"/>
                  <a:pt x="3736" y="8070"/>
                  <a:pt x="1968" y="14975"/>
                </a:cubicBezTo>
                <a:cubicBezTo>
                  <a:pt x="0" y="22547"/>
                  <a:pt x="2002" y="31253"/>
                  <a:pt x="6272" y="37758"/>
                </a:cubicBezTo>
                <a:cubicBezTo>
                  <a:pt x="7072" y="38925"/>
                  <a:pt x="7939" y="40093"/>
                  <a:pt x="9107" y="40893"/>
                </a:cubicBezTo>
                <a:cubicBezTo>
                  <a:pt x="9947" y="41469"/>
                  <a:pt x="10994" y="41838"/>
                  <a:pt x="12013" y="41838"/>
                </a:cubicBezTo>
                <a:cubicBezTo>
                  <a:pt x="12410" y="41838"/>
                  <a:pt x="12802" y="41782"/>
                  <a:pt x="13176" y="41660"/>
                </a:cubicBezTo>
                <a:cubicBezTo>
                  <a:pt x="15511" y="40860"/>
                  <a:pt x="16345" y="38058"/>
                  <a:pt x="18013" y="36223"/>
                </a:cubicBezTo>
                <a:cubicBezTo>
                  <a:pt x="19838" y="34232"/>
                  <a:pt x="22557" y="33572"/>
                  <a:pt x="25341" y="33572"/>
                </a:cubicBezTo>
                <a:cubicBezTo>
                  <a:pt x="26475" y="33572"/>
                  <a:pt x="27620" y="33681"/>
                  <a:pt x="28721" y="33855"/>
                </a:cubicBezTo>
                <a:cubicBezTo>
                  <a:pt x="31320" y="34220"/>
                  <a:pt x="33950" y="34849"/>
                  <a:pt x="36526" y="34849"/>
                </a:cubicBezTo>
                <a:cubicBezTo>
                  <a:pt x="37719" y="34849"/>
                  <a:pt x="38901" y="34714"/>
                  <a:pt x="40062" y="34355"/>
                </a:cubicBezTo>
                <a:cubicBezTo>
                  <a:pt x="45399" y="32721"/>
                  <a:pt x="48468" y="26550"/>
                  <a:pt x="47801" y="21012"/>
                </a:cubicBezTo>
                <a:cubicBezTo>
                  <a:pt x="47167" y="15475"/>
                  <a:pt x="43465" y="10638"/>
                  <a:pt x="39062" y="7202"/>
                </a:cubicBezTo>
                <a:cubicBezTo>
                  <a:pt x="33949" y="3216"/>
                  <a:pt x="27091" y="1"/>
                  <a:pt x="20413" y="1"/>
                </a:cubicBezTo>
                <a:close/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8338148">
            <a:off x="-1156113" y="4710633"/>
            <a:ext cx="3036465" cy="3494906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8990386">
            <a:off x="303136" y="2921326"/>
            <a:ext cx="2335956" cy="6658315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Oval 14"/>
          <p:cNvSpPr/>
          <p:nvPr/>
        </p:nvSpPr>
        <p:spPr>
          <a:xfrm rot="4292002" flipH="1">
            <a:off x="1605845" y="5349079"/>
            <a:ext cx="1228985" cy="112366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9629053" flipH="1">
            <a:off x="500797" y="3397270"/>
            <a:ext cx="1497321" cy="4608014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 rot="6789087" flipH="1">
            <a:off x="1759612" y="4974875"/>
            <a:ext cx="1995930" cy="334025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Freeform 18"/>
          <p:cNvSpPr/>
          <p:nvPr/>
        </p:nvSpPr>
        <p:spPr>
          <a:xfrm rot="17293583">
            <a:off x="8668288" y="-3341524"/>
            <a:ext cx="2060679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5"/>
          <p:cNvGrpSpPr/>
          <p:nvPr/>
        </p:nvGrpSpPr>
        <p:grpSpPr>
          <a:xfrm rot="162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92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4"/>
          <p:cNvGrpSpPr/>
          <p:nvPr/>
        </p:nvGrpSpPr>
        <p:grpSpPr>
          <a:xfrm rot="162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96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83"/>
          <p:cNvGrpSpPr/>
          <p:nvPr/>
        </p:nvGrpSpPr>
        <p:grpSpPr>
          <a:xfrm rot="162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9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98DF814-0CFC-4E43-8C35-CCF1A54A7620}"/>
              </a:ext>
            </a:extLst>
          </p:cNvPr>
          <p:cNvSpPr txBox="1"/>
          <p:nvPr/>
        </p:nvSpPr>
        <p:spPr>
          <a:xfrm>
            <a:off x="7355937" y="3208821"/>
            <a:ext cx="35343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4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rafont Sanukchang" charset="-34"/>
                <a:cs typeface="Surafont Sanukchang" charset="-34"/>
              </a:rPr>
              <a:t>Our</a:t>
            </a:r>
            <a:r>
              <a:rPr kumimoji="0" lang="en-US" altLang="ko-KR" sz="5400" b="1" i="0" u="none" strike="noStrike" kern="0" cap="none" spc="0" normalizeH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Surafont Sanukchang" charset="-34"/>
                <a:cs typeface="Surafont Sanukchang" charset="-34"/>
              </a:rPr>
              <a:t> </a:t>
            </a:r>
            <a:r>
              <a:rPr lang="en-US" altLang="ko-KR" sz="5400" b="1" kern="0" dirty="0">
                <a:solidFill>
                  <a:schemeClr val="tx2">
                    <a:lumMod val="75000"/>
                  </a:schemeClr>
                </a:solidFill>
                <a:latin typeface="Surafont Sanukchang" charset="-34"/>
                <a:cs typeface="Surafont Sanukchang" charset="-34"/>
              </a:rPr>
              <a:t>Team</a:t>
            </a:r>
            <a:endParaRPr kumimoji="0" lang="ko-KR" altLang="en-US" sz="5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Surafont Sanukchang" charset="-34"/>
              <a:cs typeface="Surafont Sanukchang" charset="-34"/>
            </a:endParaRPr>
          </a:p>
        </p:txBody>
      </p:sp>
      <p:sp>
        <p:nvSpPr>
          <p:cNvPr id="108" name="Google Shape;990;p58"/>
          <p:cNvSpPr txBox="1">
            <a:spLocks/>
          </p:cNvSpPr>
          <p:nvPr/>
        </p:nvSpPr>
        <p:spPr>
          <a:xfrm>
            <a:off x="1733255" y="1966808"/>
            <a:ext cx="6775451" cy="29268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n_NongAor" pitchFamily="2" charset="0"/>
                <a:cs typeface="+mj-cs"/>
              </a:rPr>
              <a:t>Member’s Name	(position)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n_NongAor" pitchFamily="2" charset="0"/>
                <a:cs typeface="+mj-cs"/>
              </a:rPr>
              <a:t>Member’s Name	(position)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n_NongAor" pitchFamily="2" charset="0"/>
                <a:cs typeface="+mj-cs"/>
              </a:rPr>
              <a:t>Member’s Name	(position)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can_NongAor" pitchFamily="2" charset="0"/>
                <a:cs typeface="+mj-cs"/>
              </a:rPr>
              <a:t>Member’s Name	(position)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chemeClr val="tx2">
                  <a:lumMod val="75000"/>
                </a:schemeClr>
              </a:solidFill>
              <a:latin typeface="can_NongAor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8984006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8" grpId="0" animBg="1"/>
          <p:bldP spid="14" grpId="0" animBg="1"/>
          <p:bldP spid="14" grpId="1" animBg="1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8" grpId="0" animBg="1"/>
          <p:bldP spid="14" grpId="0" animBg="1"/>
          <p:bldP spid="14" grpId="1" animBg="1"/>
          <p:bldP spid="90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reeform 18"/>
          <p:cNvSpPr/>
          <p:nvPr/>
        </p:nvSpPr>
        <p:spPr>
          <a:xfrm rot="21268251">
            <a:off x="10601705" y="-79574"/>
            <a:ext cx="1792284" cy="6986907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rgbClr val="FFC4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 rot="3013498" flipH="1">
            <a:off x="-1053138" y="-1469044"/>
            <a:ext cx="3036465" cy="3494906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>
            <a:off x="157374" y="-477794"/>
            <a:ext cx="2335956" cy="7312144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" name="Rectangle 13"/>
          <p:cNvSpPr/>
          <p:nvPr/>
        </p:nvSpPr>
        <p:spPr>
          <a:xfrm rot="4436088">
            <a:off x="868883" y="-1601372"/>
            <a:ext cx="1995930" cy="334025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 rot="17307998">
            <a:off x="406060" y="-250572"/>
            <a:ext cx="1228985" cy="112366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0" name="Freeform 18"/>
          <p:cNvSpPr/>
          <p:nvPr/>
        </p:nvSpPr>
        <p:spPr>
          <a:xfrm rot="17293583">
            <a:off x="8098486" y="-2929255"/>
            <a:ext cx="2060679" cy="564187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5"/>
          <p:cNvGrpSpPr/>
          <p:nvPr/>
        </p:nvGrpSpPr>
        <p:grpSpPr>
          <a:xfrm rot="162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92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4"/>
          <p:cNvGrpSpPr/>
          <p:nvPr/>
        </p:nvGrpSpPr>
        <p:grpSpPr>
          <a:xfrm rot="162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96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83"/>
          <p:cNvGrpSpPr/>
          <p:nvPr/>
        </p:nvGrpSpPr>
        <p:grpSpPr>
          <a:xfrm rot="162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9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2" name="สี่เหลี่ยมผืนผ้ามุมมน 31"/>
          <p:cNvSpPr/>
          <p:nvPr/>
        </p:nvSpPr>
        <p:spPr>
          <a:xfrm>
            <a:off x="3032124" y="2471833"/>
            <a:ext cx="6147923" cy="1109736"/>
          </a:xfrm>
          <a:prstGeom prst="roundRect">
            <a:avLst/>
          </a:prstGeom>
          <a:solidFill>
            <a:srgbClr val="FFD2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9" name="TextBox 108"/>
          <p:cNvSpPr txBox="1"/>
          <p:nvPr/>
        </p:nvSpPr>
        <p:spPr>
          <a:xfrm>
            <a:off x="3425234" y="4220798"/>
            <a:ext cx="5361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  <a:buClr>
                <a:srgbClr val="663F0D"/>
              </a:buClr>
              <a:buSzPts val="1500"/>
            </a:pPr>
            <a:r>
              <a:rPr lang="en-US" sz="2400" b="1" kern="0" dirty="0">
                <a:solidFill>
                  <a:schemeClr val="tx2">
                    <a:lumMod val="75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  <a:sym typeface="Nunito"/>
              </a:rPr>
              <a:t>Do you have any questions?</a:t>
            </a:r>
          </a:p>
        </p:txBody>
      </p:sp>
      <p:sp>
        <p:nvSpPr>
          <p:cNvPr id="112" name="สี่เหลี่ยมผืนผ้ามุมมน 111"/>
          <p:cNvSpPr/>
          <p:nvPr/>
        </p:nvSpPr>
        <p:spPr>
          <a:xfrm>
            <a:off x="2711650" y="3745197"/>
            <a:ext cx="6690716" cy="301115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3" name="สี่เหลี่ยมผืนผ้า 112"/>
          <p:cNvSpPr/>
          <p:nvPr/>
        </p:nvSpPr>
        <p:spPr>
          <a:xfrm>
            <a:off x="2731821" y="2175537"/>
            <a:ext cx="67485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9600" b="1" spc="300" dirty="0">
                <a:solidFill>
                  <a:schemeClr val="tx2">
                    <a:lumMod val="75000"/>
                  </a:schemeClr>
                </a:solidFill>
                <a:latin typeface="FC Onigiri Outline" pitchFamily="34" charset="-34"/>
                <a:cs typeface="FC Onigiri Outline" pitchFamily="34" charset="-34"/>
              </a:rPr>
              <a:t>Thank You</a:t>
            </a:r>
            <a:endParaRPr lang="id-ID" sz="9600" b="1" spc="300" dirty="0">
              <a:solidFill>
                <a:schemeClr val="tx2">
                  <a:lumMod val="75000"/>
                </a:schemeClr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2283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3" grpId="0" animBg="1"/>
          <p:bldP spid="13" grpId="1" animBg="1"/>
          <p:bldP spid="19" grpId="0" animBg="1"/>
          <p:bldP spid="14" grpId="0" animBg="1"/>
          <p:bldP spid="14" grpId="1" animBg="1"/>
          <p:bldP spid="15" grpId="0" animBg="1"/>
          <p:bldP spid="15" grpId="1" animBg="1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9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1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5" grpId="0" animBg="1"/>
          <p:bldP spid="13" grpId="0" animBg="1"/>
          <p:bldP spid="13" grpId="1" animBg="1"/>
          <p:bldP spid="19" grpId="0" animBg="1"/>
          <p:bldP spid="14" grpId="0" animBg="1"/>
          <p:bldP spid="14" grpId="1" animBg="1"/>
          <p:bldP spid="15" grpId="0" animBg="1"/>
          <p:bldP spid="15" grpId="1" animBg="1"/>
          <p:bldP spid="90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12"/>
          <p:cNvSpPr/>
          <p:nvPr/>
        </p:nvSpPr>
        <p:spPr>
          <a:xfrm rot="2723716" flipV="1">
            <a:off x="-1621018" y="-1953858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4" name="Rectangle 13"/>
          <p:cNvSpPr/>
          <p:nvPr/>
        </p:nvSpPr>
        <p:spPr>
          <a:xfrm rot="14464783" flipH="1" flipV="1">
            <a:off x="1464960" y="-1922517"/>
            <a:ext cx="2431133" cy="36666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3" name="Oval 14"/>
          <p:cNvSpPr/>
          <p:nvPr/>
        </p:nvSpPr>
        <p:spPr>
          <a:xfrm rot="17307998" flipH="1" flipV="1">
            <a:off x="620238" y="-365235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6" name="Freeform 17"/>
          <p:cNvSpPr/>
          <p:nvPr/>
        </p:nvSpPr>
        <p:spPr>
          <a:xfrm rot="2921211" flipH="1" flipV="1">
            <a:off x="1523527" y="-2428977"/>
            <a:ext cx="659527" cy="5404633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7" name="Freeform 18"/>
          <p:cNvSpPr/>
          <p:nvPr/>
        </p:nvSpPr>
        <p:spPr>
          <a:xfrm rot="3189569" flipH="1">
            <a:off x="9947945" y="22105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8" name="Group 85"/>
          <p:cNvGrpSpPr/>
          <p:nvPr/>
        </p:nvGrpSpPr>
        <p:grpSpPr>
          <a:xfrm rot="16200000">
            <a:off x="8984721" y="5961690"/>
            <a:ext cx="793664" cy="719619"/>
            <a:chOff x="11046527" y="3044373"/>
            <a:chExt cx="793664" cy="719619"/>
          </a:xfrm>
        </p:grpSpPr>
        <p:sp>
          <p:nvSpPr>
            <p:cNvPr id="89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8" name="Freeform 18"/>
          <p:cNvSpPr/>
          <p:nvPr/>
        </p:nvSpPr>
        <p:spPr>
          <a:xfrm rot="3189569" flipH="1">
            <a:off x="10100345" y="2362938"/>
            <a:ext cx="1386281" cy="612480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4"/>
          <p:cNvGrpSpPr/>
          <p:nvPr/>
        </p:nvGrpSpPr>
        <p:grpSpPr>
          <a:xfrm rot="16200000">
            <a:off x="10121647" y="5958336"/>
            <a:ext cx="763208" cy="719517"/>
            <a:chOff x="10979144" y="2146604"/>
            <a:chExt cx="763208" cy="719517"/>
          </a:xfrm>
        </p:grpSpPr>
        <p:sp>
          <p:nvSpPr>
            <p:cNvPr id="92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3"/>
          <p:cNvGrpSpPr/>
          <p:nvPr/>
        </p:nvGrpSpPr>
        <p:grpSpPr>
          <a:xfrm rot="16200000">
            <a:off x="11303812" y="5963723"/>
            <a:ext cx="789755" cy="735291"/>
            <a:chOff x="11030196" y="1291357"/>
            <a:chExt cx="789755" cy="735291"/>
          </a:xfrm>
        </p:grpSpPr>
        <p:sp>
          <p:nvSpPr>
            <p:cNvPr id="96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4" name="Rectangle 4">
            <a:extLst>
              <a:ext uri="{FF2B5EF4-FFF2-40B4-BE49-F238E27FC236}">
                <a16:creationId xmlns:a16="http://schemas.microsoft.com/office/drawing/2014/main" id="{10B088B5-CD7A-4053-8182-692C228048AF}"/>
              </a:ext>
            </a:extLst>
          </p:cNvPr>
          <p:cNvSpPr/>
          <p:nvPr/>
        </p:nvSpPr>
        <p:spPr>
          <a:xfrm>
            <a:off x="1936750" y="1257300"/>
            <a:ext cx="8242300" cy="4346888"/>
          </a:xfrm>
          <a:prstGeom prst="roundRect">
            <a:avLst>
              <a:gd name="adj" fmla="val 8779"/>
            </a:avLst>
          </a:prstGeom>
          <a:solidFill>
            <a:srgbClr val="FCF6E8">
              <a:alpha val="89804"/>
            </a:srgbClr>
          </a:solidFill>
          <a:ln w="28575" cap="flat">
            <a:solidFill>
              <a:schemeClr val="accent6">
                <a:lumMod val="60000"/>
                <a:lumOff val="4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6" name="Google Shape;786;p34"/>
          <p:cNvSpPr txBox="1">
            <a:spLocks/>
          </p:cNvSpPr>
          <p:nvPr/>
        </p:nvSpPr>
        <p:spPr>
          <a:xfrm>
            <a:off x="3395700" y="2332408"/>
            <a:ext cx="5324400" cy="13089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/>
              <a:t>“This is a quote, words full of wisdom that someone important said and can make the reader get inspired.”</a:t>
            </a:r>
          </a:p>
        </p:txBody>
      </p:sp>
      <p:sp>
        <p:nvSpPr>
          <p:cNvPr id="87" name="Google Shape;787;p34"/>
          <p:cNvSpPr txBox="1">
            <a:spLocks noGrp="1"/>
          </p:cNvSpPr>
          <p:nvPr>
            <p:ph type="title"/>
          </p:nvPr>
        </p:nvSpPr>
        <p:spPr>
          <a:xfrm>
            <a:off x="3328249" y="4031760"/>
            <a:ext cx="5459303" cy="807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+mn-lt"/>
              </a:rPr>
              <a:t>-SOMEONE FAMOUS-</a:t>
            </a:r>
            <a:endParaRPr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3D4AEB4-E3C9-4ECE-A017-7542A91CC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08833" y="4538706"/>
            <a:ext cx="795039" cy="110628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0E8D42F-5323-4329-967F-35A189DF3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9160" y="911639"/>
            <a:ext cx="773369" cy="102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77602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2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3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4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6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7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7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7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5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5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6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7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7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0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2" dur="3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3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4" dur="2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7" dur="1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1" grpId="0" animBg="1"/>
          <p:bldP spid="71" grpId="1" animBg="1"/>
          <p:bldP spid="74" grpId="0" animBg="1"/>
          <p:bldP spid="74" grpId="1" animBg="1"/>
          <p:bldP spid="73" grpId="0" animBg="1"/>
          <p:bldP spid="73" grpId="1" animBg="1"/>
          <p:bldP spid="76" grpId="0" animBg="1"/>
          <p:bldP spid="77" grpId="0" animBg="1"/>
          <p:bldP spid="9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สี่เหลี่ยมผืนผ้ามุมมน 31"/>
          <p:cNvSpPr/>
          <p:nvPr/>
        </p:nvSpPr>
        <p:spPr>
          <a:xfrm>
            <a:off x="2955749" y="3695125"/>
            <a:ext cx="6487517" cy="363541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18338148">
            <a:off x="-1529961" y="4410847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8990386">
            <a:off x="180077" y="2612827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3" name="TextBox 92"/>
          <p:cNvSpPr txBox="1"/>
          <p:nvPr/>
        </p:nvSpPr>
        <p:spPr>
          <a:xfrm>
            <a:off x="3297398" y="4384712"/>
            <a:ext cx="56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600"/>
              </a:spcAft>
              <a:buClr>
                <a:srgbClr val="663F0D"/>
              </a:buClr>
              <a:buSzPts val="1500"/>
            </a:pPr>
            <a:r>
              <a:rPr lang="en-US" sz="3200" kern="0" dirty="0">
                <a:solidFill>
                  <a:srgbClr val="663F0D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  <a:sym typeface="Nunito"/>
              </a:rPr>
              <a:t>You can enter a subtitle here if you need it</a:t>
            </a:r>
          </a:p>
        </p:txBody>
      </p:sp>
      <p:sp>
        <p:nvSpPr>
          <p:cNvPr id="15" name="Oval 14"/>
          <p:cNvSpPr/>
          <p:nvPr/>
        </p:nvSpPr>
        <p:spPr>
          <a:xfrm rot="4292002" flipH="1">
            <a:off x="1648802" y="5169380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6789087" flipH="1">
            <a:off x="1805659" y="4885627"/>
            <a:ext cx="2431133" cy="3666634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9629053" flipH="1">
            <a:off x="352582" y="2894474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775351" y="3034179"/>
            <a:ext cx="86212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NAME OF YOUR SECTION</a:t>
            </a:r>
            <a:endParaRPr lang="id-ID" sz="72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sp>
        <p:nvSpPr>
          <p:cNvPr id="90" name="Freeform 18"/>
          <p:cNvSpPr/>
          <p:nvPr/>
        </p:nvSpPr>
        <p:spPr>
          <a:xfrm rot="17293583">
            <a:off x="8200903" y="-3003357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91" name="Group 85"/>
          <p:cNvGrpSpPr/>
          <p:nvPr/>
        </p:nvGrpSpPr>
        <p:grpSpPr>
          <a:xfrm rot="16200000">
            <a:off x="8834744" y="315431"/>
            <a:ext cx="793664" cy="719619"/>
            <a:chOff x="11046527" y="3044373"/>
            <a:chExt cx="793664" cy="719619"/>
          </a:xfrm>
        </p:grpSpPr>
        <p:sp>
          <p:nvSpPr>
            <p:cNvPr id="92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4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84"/>
          <p:cNvGrpSpPr/>
          <p:nvPr/>
        </p:nvGrpSpPr>
        <p:grpSpPr>
          <a:xfrm rot="16200000">
            <a:off x="9971670" y="312077"/>
            <a:ext cx="763208" cy="719517"/>
            <a:chOff x="10979144" y="2146604"/>
            <a:chExt cx="763208" cy="719517"/>
          </a:xfrm>
        </p:grpSpPr>
        <p:sp>
          <p:nvSpPr>
            <p:cNvPr id="96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7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83"/>
          <p:cNvGrpSpPr/>
          <p:nvPr/>
        </p:nvGrpSpPr>
        <p:grpSpPr>
          <a:xfrm rot="16200000">
            <a:off x="11153835" y="317464"/>
            <a:ext cx="789755" cy="735291"/>
            <a:chOff x="11030196" y="1291357"/>
            <a:chExt cx="789755" cy="735291"/>
          </a:xfrm>
        </p:grpSpPr>
        <p:sp>
          <p:nvSpPr>
            <p:cNvPr id="9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34" name="กลุ่ม 33"/>
          <p:cNvGrpSpPr/>
          <p:nvPr/>
        </p:nvGrpSpPr>
        <p:grpSpPr>
          <a:xfrm>
            <a:off x="4948422" y="1117564"/>
            <a:ext cx="2009586" cy="1953322"/>
            <a:chOff x="4948422" y="990564"/>
            <a:chExt cx="2009586" cy="1953322"/>
          </a:xfrm>
        </p:grpSpPr>
        <p:grpSp>
          <p:nvGrpSpPr>
            <p:cNvPr id="71" name="Group 84"/>
            <p:cNvGrpSpPr/>
            <p:nvPr/>
          </p:nvGrpSpPr>
          <p:grpSpPr>
            <a:xfrm rot="16200000">
              <a:off x="4976554" y="962432"/>
              <a:ext cx="1953322" cy="2009586"/>
              <a:chOff x="11019592" y="2113178"/>
              <a:chExt cx="722760" cy="745581"/>
            </a:xfrm>
          </p:grpSpPr>
          <p:sp>
            <p:nvSpPr>
              <p:cNvPr id="72" name="Oval 78"/>
              <p:cNvSpPr/>
              <p:nvPr/>
            </p:nvSpPr>
            <p:spPr>
              <a:xfrm>
                <a:off x="11030197" y="2146604"/>
                <a:ext cx="712155" cy="712155"/>
              </a:xfrm>
              <a:prstGeom prst="ellipse">
                <a:avLst/>
              </a:prstGeom>
              <a:solidFill>
                <a:srgbClr val="EEBE6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/>
              </a:p>
            </p:txBody>
          </p:sp>
          <p:sp>
            <p:nvSpPr>
              <p:cNvPr id="73" name="Oval 81"/>
              <p:cNvSpPr/>
              <p:nvPr/>
            </p:nvSpPr>
            <p:spPr>
              <a:xfrm>
                <a:off x="11019592" y="2113178"/>
                <a:ext cx="712155" cy="712155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3" name="สี่เหลี่ยมผืนผ้า 32"/>
            <p:cNvSpPr/>
            <p:nvPr/>
          </p:nvSpPr>
          <p:spPr>
            <a:xfrm>
              <a:off x="5591413" y="1249169"/>
              <a:ext cx="861133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9600" dirty="0">
                  <a:solidFill>
                    <a:prstClr val="white"/>
                  </a:solidFill>
                  <a:latin typeface="Surafont Sanukchang" charset="-34"/>
                  <a:cs typeface="Surafont Sanukchang" charset="-34"/>
                </a:rPr>
                <a:t>1</a:t>
              </a:r>
              <a:endParaRPr lang="th-TH" sz="9600" dirty="0">
                <a:solidFill>
                  <a:prstClr val="white"/>
                </a:solidFill>
                <a:latin typeface="Surafont Sanukchang" charset="-34"/>
                <a:cs typeface="Surafont Sanukchang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6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7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38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9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0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2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32" presetClass="emph" presetSubtype="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7" presetID="2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6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93" grpId="0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/>
          <p:bldP spid="31" grpId="1"/>
          <p:bldP spid="9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6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7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8" presetClass="emph" presetSubtype="0" repeatCount="indefinite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9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0" presetID="8" presetClass="emph" presetSubtype="0" repeatCount="indefinite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1" dur="300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8" presetClass="emph" presetSubtype="0" repeatCount="indefinite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3" dur="20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9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32" presetClass="emph" presetSubtype="0" fill="hold" grpId="1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3" presetClass="entr" presetSubtype="16" fill="hold" grpId="0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5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7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9" dur="1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93" grpId="0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/>
          <p:bldP spid="31" grpId="1"/>
          <p:bldP spid="90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สี่เหลี่ยมผืนผ้า 19"/>
          <p:cNvSpPr/>
          <p:nvPr/>
        </p:nvSpPr>
        <p:spPr>
          <a:xfrm>
            <a:off x="961115" y="811989"/>
            <a:ext cx="10000408" cy="4689262"/>
          </a:xfrm>
          <a:prstGeom prst="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Freeform 18"/>
          <p:cNvSpPr/>
          <p:nvPr/>
        </p:nvSpPr>
        <p:spPr>
          <a:xfrm rot="17293583">
            <a:off x="-73290" y="2355065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7" name="รูปแบบอิสระ 36"/>
          <p:cNvSpPr/>
          <p:nvPr/>
        </p:nvSpPr>
        <p:spPr>
          <a:xfrm>
            <a:off x="1317193" y="955963"/>
            <a:ext cx="4543022" cy="866009"/>
          </a:xfrm>
          <a:custGeom>
            <a:avLst/>
            <a:gdLst>
              <a:gd name="connsiteX0" fmla="*/ 0 w 2869809"/>
              <a:gd name="connsiteY0" fmla="*/ 604910 h 914400"/>
              <a:gd name="connsiteX1" fmla="*/ 478301 w 2869809"/>
              <a:gd name="connsiteY1" fmla="*/ 576775 h 914400"/>
              <a:gd name="connsiteX2" fmla="*/ 590843 w 2869809"/>
              <a:gd name="connsiteY2" fmla="*/ 548640 h 914400"/>
              <a:gd name="connsiteX3" fmla="*/ 661181 w 2869809"/>
              <a:gd name="connsiteY3" fmla="*/ 520504 h 914400"/>
              <a:gd name="connsiteX4" fmla="*/ 773723 w 2869809"/>
              <a:gd name="connsiteY4" fmla="*/ 422030 h 914400"/>
              <a:gd name="connsiteX5" fmla="*/ 829994 w 2869809"/>
              <a:gd name="connsiteY5" fmla="*/ 309489 h 914400"/>
              <a:gd name="connsiteX6" fmla="*/ 801858 w 2869809"/>
              <a:gd name="connsiteY6" fmla="*/ 126609 h 914400"/>
              <a:gd name="connsiteX7" fmla="*/ 647114 w 2869809"/>
              <a:gd name="connsiteY7" fmla="*/ 0 h 914400"/>
              <a:gd name="connsiteX8" fmla="*/ 506437 w 2869809"/>
              <a:gd name="connsiteY8" fmla="*/ 28135 h 914400"/>
              <a:gd name="connsiteX9" fmla="*/ 492369 w 2869809"/>
              <a:gd name="connsiteY9" fmla="*/ 70338 h 914400"/>
              <a:gd name="connsiteX10" fmla="*/ 450166 w 2869809"/>
              <a:gd name="connsiteY10" fmla="*/ 140677 h 914400"/>
              <a:gd name="connsiteX11" fmla="*/ 436098 w 2869809"/>
              <a:gd name="connsiteY11" fmla="*/ 239150 h 914400"/>
              <a:gd name="connsiteX12" fmla="*/ 422031 w 2869809"/>
              <a:gd name="connsiteY12" fmla="*/ 323557 h 914400"/>
              <a:gd name="connsiteX13" fmla="*/ 492369 w 2869809"/>
              <a:gd name="connsiteY13" fmla="*/ 745587 h 914400"/>
              <a:gd name="connsiteX14" fmla="*/ 590843 w 2869809"/>
              <a:gd name="connsiteY14" fmla="*/ 858129 h 914400"/>
              <a:gd name="connsiteX15" fmla="*/ 675249 w 2869809"/>
              <a:gd name="connsiteY15" fmla="*/ 886264 h 914400"/>
              <a:gd name="connsiteX16" fmla="*/ 844061 w 2869809"/>
              <a:gd name="connsiteY16" fmla="*/ 914400 h 914400"/>
              <a:gd name="connsiteX17" fmla="*/ 1139483 w 2869809"/>
              <a:gd name="connsiteY17" fmla="*/ 900332 h 914400"/>
              <a:gd name="connsiteX18" fmla="*/ 1294227 w 2869809"/>
              <a:gd name="connsiteY18" fmla="*/ 815926 h 914400"/>
              <a:gd name="connsiteX19" fmla="*/ 1420837 w 2869809"/>
              <a:gd name="connsiteY19" fmla="*/ 703384 h 914400"/>
              <a:gd name="connsiteX20" fmla="*/ 1519311 w 2869809"/>
              <a:gd name="connsiteY20" fmla="*/ 534572 h 914400"/>
              <a:gd name="connsiteX21" fmla="*/ 1547446 w 2869809"/>
              <a:gd name="connsiteY21" fmla="*/ 422030 h 914400"/>
              <a:gd name="connsiteX22" fmla="*/ 1491175 w 2869809"/>
              <a:gd name="connsiteY22" fmla="*/ 196947 h 914400"/>
              <a:gd name="connsiteX23" fmla="*/ 1448972 w 2869809"/>
              <a:gd name="connsiteY23" fmla="*/ 182880 h 914400"/>
              <a:gd name="connsiteX24" fmla="*/ 1392701 w 2869809"/>
              <a:gd name="connsiteY24" fmla="*/ 211015 h 914400"/>
              <a:gd name="connsiteX25" fmla="*/ 1350498 w 2869809"/>
              <a:gd name="connsiteY25" fmla="*/ 337624 h 914400"/>
              <a:gd name="connsiteX26" fmla="*/ 1364566 w 2869809"/>
              <a:gd name="connsiteY26" fmla="*/ 450166 h 914400"/>
              <a:gd name="connsiteX27" fmla="*/ 1420837 w 2869809"/>
              <a:gd name="connsiteY27" fmla="*/ 534572 h 914400"/>
              <a:gd name="connsiteX28" fmla="*/ 1547446 w 2869809"/>
              <a:gd name="connsiteY28" fmla="*/ 576775 h 914400"/>
              <a:gd name="connsiteX29" fmla="*/ 1871003 w 2869809"/>
              <a:gd name="connsiteY29" fmla="*/ 562707 h 914400"/>
              <a:gd name="connsiteX30" fmla="*/ 2025747 w 2869809"/>
              <a:gd name="connsiteY30" fmla="*/ 534572 h 914400"/>
              <a:gd name="connsiteX31" fmla="*/ 2096086 w 2869809"/>
              <a:gd name="connsiteY31" fmla="*/ 506437 h 914400"/>
              <a:gd name="connsiteX32" fmla="*/ 2152357 w 2869809"/>
              <a:gd name="connsiteY32" fmla="*/ 492369 h 914400"/>
              <a:gd name="connsiteX33" fmla="*/ 2194560 w 2869809"/>
              <a:gd name="connsiteY33" fmla="*/ 478301 h 914400"/>
              <a:gd name="connsiteX34" fmla="*/ 2363372 w 2869809"/>
              <a:gd name="connsiteY34" fmla="*/ 379827 h 914400"/>
              <a:gd name="connsiteX35" fmla="*/ 2869809 w 2869809"/>
              <a:gd name="connsiteY35" fmla="*/ 365760 h 914400"/>
              <a:gd name="connsiteX0" fmla="*/ 0 w 2869809"/>
              <a:gd name="connsiteY0" fmla="*/ 604910 h 901781"/>
              <a:gd name="connsiteX1" fmla="*/ 478301 w 2869809"/>
              <a:gd name="connsiteY1" fmla="*/ 576775 h 901781"/>
              <a:gd name="connsiteX2" fmla="*/ 590843 w 2869809"/>
              <a:gd name="connsiteY2" fmla="*/ 548640 h 901781"/>
              <a:gd name="connsiteX3" fmla="*/ 661181 w 2869809"/>
              <a:gd name="connsiteY3" fmla="*/ 520504 h 901781"/>
              <a:gd name="connsiteX4" fmla="*/ 773723 w 2869809"/>
              <a:gd name="connsiteY4" fmla="*/ 422030 h 901781"/>
              <a:gd name="connsiteX5" fmla="*/ 829994 w 2869809"/>
              <a:gd name="connsiteY5" fmla="*/ 309489 h 901781"/>
              <a:gd name="connsiteX6" fmla="*/ 801858 w 2869809"/>
              <a:gd name="connsiteY6" fmla="*/ 126609 h 901781"/>
              <a:gd name="connsiteX7" fmla="*/ 647114 w 2869809"/>
              <a:gd name="connsiteY7" fmla="*/ 0 h 901781"/>
              <a:gd name="connsiteX8" fmla="*/ 506437 w 2869809"/>
              <a:gd name="connsiteY8" fmla="*/ 28135 h 901781"/>
              <a:gd name="connsiteX9" fmla="*/ 492369 w 2869809"/>
              <a:gd name="connsiteY9" fmla="*/ 70338 h 901781"/>
              <a:gd name="connsiteX10" fmla="*/ 450166 w 2869809"/>
              <a:gd name="connsiteY10" fmla="*/ 140677 h 901781"/>
              <a:gd name="connsiteX11" fmla="*/ 436098 w 2869809"/>
              <a:gd name="connsiteY11" fmla="*/ 239150 h 901781"/>
              <a:gd name="connsiteX12" fmla="*/ 422031 w 2869809"/>
              <a:gd name="connsiteY12" fmla="*/ 323557 h 901781"/>
              <a:gd name="connsiteX13" fmla="*/ 492369 w 2869809"/>
              <a:gd name="connsiteY13" fmla="*/ 745587 h 901781"/>
              <a:gd name="connsiteX14" fmla="*/ 590843 w 2869809"/>
              <a:gd name="connsiteY14" fmla="*/ 858129 h 901781"/>
              <a:gd name="connsiteX15" fmla="*/ 675249 w 2869809"/>
              <a:gd name="connsiteY15" fmla="*/ 886264 h 901781"/>
              <a:gd name="connsiteX16" fmla="*/ 885066 w 2869809"/>
              <a:gd name="connsiteY16" fmla="*/ 873396 h 901781"/>
              <a:gd name="connsiteX17" fmla="*/ 1139483 w 2869809"/>
              <a:gd name="connsiteY17" fmla="*/ 900332 h 901781"/>
              <a:gd name="connsiteX18" fmla="*/ 1294227 w 2869809"/>
              <a:gd name="connsiteY18" fmla="*/ 815926 h 901781"/>
              <a:gd name="connsiteX19" fmla="*/ 1420837 w 2869809"/>
              <a:gd name="connsiteY19" fmla="*/ 703384 h 901781"/>
              <a:gd name="connsiteX20" fmla="*/ 1519311 w 2869809"/>
              <a:gd name="connsiteY20" fmla="*/ 534572 h 901781"/>
              <a:gd name="connsiteX21" fmla="*/ 1547446 w 2869809"/>
              <a:gd name="connsiteY21" fmla="*/ 422030 h 901781"/>
              <a:gd name="connsiteX22" fmla="*/ 1491175 w 2869809"/>
              <a:gd name="connsiteY22" fmla="*/ 196947 h 901781"/>
              <a:gd name="connsiteX23" fmla="*/ 1448972 w 2869809"/>
              <a:gd name="connsiteY23" fmla="*/ 182880 h 901781"/>
              <a:gd name="connsiteX24" fmla="*/ 1392701 w 2869809"/>
              <a:gd name="connsiteY24" fmla="*/ 211015 h 901781"/>
              <a:gd name="connsiteX25" fmla="*/ 1350498 w 2869809"/>
              <a:gd name="connsiteY25" fmla="*/ 337624 h 901781"/>
              <a:gd name="connsiteX26" fmla="*/ 1364566 w 2869809"/>
              <a:gd name="connsiteY26" fmla="*/ 450166 h 901781"/>
              <a:gd name="connsiteX27" fmla="*/ 1420837 w 2869809"/>
              <a:gd name="connsiteY27" fmla="*/ 534572 h 901781"/>
              <a:gd name="connsiteX28" fmla="*/ 1547446 w 2869809"/>
              <a:gd name="connsiteY28" fmla="*/ 576775 h 901781"/>
              <a:gd name="connsiteX29" fmla="*/ 1871003 w 2869809"/>
              <a:gd name="connsiteY29" fmla="*/ 562707 h 901781"/>
              <a:gd name="connsiteX30" fmla="*/ 2025747 w 2869809"/>
              <a:gd name="connsiteY30" fmla="*/ 534572 h 901781"/>
              <a:gd name="connsiteX31" fmla="*/ 2096086 w 2869809"/>
              <a:gd name="connsiteY31" fmla="*/ 506437 h 901781"/>
              <a:gd name="connsiteX32" fmla="*/ 2152357 w 2869809"/>
              <a:gd name="connsiteY32" fmla="*/ 492369 h 901781"/>
              <a:gd name="connsiteX33" fmla="*/ 2194560 w 2869809"/>
              <a:gd name="connsiteY33" fmla="*/ 478301 h 901781"/>
              <a:gd name="connsiteX34" fmla="*/ 2363372 w 2869809"/>
              <a:gd name="connsiteY34" fmla="*/ 379827 h 901781"/>
              <a:gd name="connsiteX35" fmla="*/ 2869809 w 2869809"/>
              <a:gd name="connsiteY35" fmla="*/ 365760 h 901781"/>
              <a:gd name="connsiteX0" fmla="*/ 0 w 2869809"/>
              <a:gd name="connsiteY0" fmla="*/ 604910 h 886264"/>
              <a:gd name="connsiteX1" fmla="*/ 478301 w 2869809"/>
              <a:gd name="connsiteY1" fmla="*/ 576775 h 886264"/>
              <a:gd name="connsiteX2" fmla="*/ 590843 w 2869809"/>
              <a:gd name="connsiteY2" fmla="*/ 548640 h 886264"/>
              <a:gd name="connsiteX3" fmla="*/ 661181 w 2869809"/>
              <a:gd name="connsiteY3" fmla="*/ 520504 h 886264"/>
              <a:gd name="connsiteX4" fmla="*/ 773723 w 2869809"/>
              <a:gd name="connsiteY4" fmla="*/ 422030 h 886264"/>
              <a:gd name="connsiteX5" fmla="*/ 829994 w 2869809"/>
              <a:gd name="connsiteY5" fmla="*/ 309489 h 886264"/>
              <a:gd name="connsiteX6" fmla="*/ 801858 w 2869809"/>
              <a:gd name="connsiteY6" fmla="*/ 126609 h 886264"/>
              <a:gd name="connsiteX7" fmla="*/ 647114 w 2869809"/>
              <a:gd name="connsiteY7" fmla="*/ 0 h 886264"/>
              <a:gd name="connsiteX8" fmla="*/ 506437 w 2869809"/>
              <a:gd name="connsiteY8" fmla="*/ 28135 h 886264"/>
              <a:gd name="connsiteX9" fmla="*/ 492369 w 2869809"/>
              <a:gd name="connsiteY9" fmla="*/ 70338 h 886264"/>
              <a:gd name="connsiteX10" fmla="*/ 450166 w 2869809"/>
              <a:gd name="connsiteY10" fmla="*/ 140677 h 886264"/>
              <a:gd name="connsiteX11" fmla="*/ 436098 w 2869809"/>
              <a:gd name="connsiteY11" fmla="*/ 239150 h 886264"/>
              <a:gd name="connsiteX12" fmla="*/ 422031 w 2869809"/>
              <a:gd name="connsiteY12" fmla="*/ 323557 h 886264"/>
              <a:gd name="connsiteX13" fmla="*/ 492369 w 2869809"/>
              <a:gd name="connsiteY13" fmla="*/ 745587 h 886264"/>
              <a:gd name="connsiteX14" fmla="*/ 590843 w 2869809"/>
              <a:gd name="connsiteY14" fmla="*/ 858129 h 886264"/>
              <a:gd name="connsiteX15" fmla="*/ 675249 w 2869809"/>
              <a:gd name="connsiteY15" fmla="*/ 886264 h 886264"/>
              <a:gd name="connsiteX16" fmla="*/ 885066 w 2869809"/>
              <a:gd name="connsiteY16" fmla="*/ 873396 h 886264"/>
              <a:gd name="connsiteX17" fmla="*/ 1168186 w 2869809"/>
              <a:gd name="connsiteY17" fmla="*/ 838825 h 886264"/>
              <a:gd name="connsiteX18" fmla="*/ 1294227 w 2869809"/>
              <a:gd name="connsiteY18" fmla="*/ 815926 h 886264"/>
              <a:gd name="connsiteX19" fmla="*/ 1420837 w 2869809"/>
              <a:gd name="connsiteY19" fmla="*/ 703384 h 886264"/>
              <a:gd name="connsiteX20" fmla="*/ 1519311 w 2869809"/>
              <a:gd name="connsiteY20" fmla="*/ 534572 h 886264"/>
              <a:gd name="connsiteX21" fmla="*/ 1547446 w 2869809"/>
              <a:gd name="connsiteY21" fmla="*/ 422030 h 886264"/>
              <a:gd name="connsiteX22" fmla="*/ 1491175 w 2869809"/>
              <a:gd name="connsiteY22" fmla="*/ 196947 h 886264"/>
              <a:gd name="connsiteX23" fmla="*/ 1448972 w 2869809"/>
              <a:gd name="connsiteY23" fmla="*/ 182880 h 886264"/>
              <a:gd name="connsiteX24" fmla="*/ 1392701 w 2869809"/>
              <a:gd name="connsiteY24" fmla="*/ 211015 h 886264"/>
              <a:gd name="connsiteX25" fmla="*/ 1350498 w 2869809"/>
              <a:gd name="connsiteY25" fmla="*/ 337624 h 886264"/>
              <a:gd name="connsiteX26" fmla="*/ 1364566 w 2869809"/>
              <a:gd name="connsiteY26" fmla="*/ 450166 h 886264"/>
              <a:gd name="connsiteX27" fmla="*/ 1420837 w 2869809"/>
              <a:gd name="connsiteY27" fmla="*/ 534572 h 886264"/>
              <a:gd name="connsiteX28" fmla="*/ 1547446 w 2869809"/>
              <a:gd name="connsiteY28" fmla="*/ 576775 h 886264"/>
              <a:gd name="connsiteX29" fmla="*/ 1871003 w 2869809"/>
              <a:gd name="connsiteY29" fmla="*/ 562707 h 886264"/>
              <a:gd name="connsiteX30" fmla="*/ 2025747 w 2869809"/>
              <a:gd name="connsiteY30" fmla="*/ 534572 h 886264"/>
              <a:gd name="connsiteX31" fmla="*/ 2096086 w 2869809"/>
              <a:gd name="connsiteY31" fmla="*/ 506437 h 886264"/>
              <a:gd name="connsiteX32" fmla="*/ 2152357 w 2869809"/>
              <a:gd name="connsiteY32" fmla="*/ 492369 h 886264"/>
              <a:gd name="connsiteX33" fmla="*/ 2194560 w 2869809"/>
              <a:gd name="connsiteY33" fmla="*/ 478301 h 886264"/>
              <a:gd name="connsiteX34" fmla="*/ 2363372 w 2869809"/>
              <a:gd name="connsiteY34" fmla="*/ 379827 h 886264"/>
              <a:gd name="connsiteX35" fmla="*/ 2869809 w 2869809"/>
              <a:gd name="connsiteY35" fmla="*/ 365760 h 886264"/>
              <a:gd name="connsiteX0" fmla="*/ 0 w 2869809"/>
              <a:gd name="connsiteY0" fmla="*/ 604910 h 886264"/>
              <a:gd name="connsiteX1" fmla="*/ 478301 w 2869809"/>
              <a:gd name="connsiteY1" fmla="*/ 576775 h 886264"/>
              <a:gd name="connsiteX2" fmla="*/ 590843 w 2869809"/>
              <a:gd name="connsiteY2" fmla="*/ 548640 h 886264"/>
              <a:gd name="connsiteX3" fmla="*/ 661181 w 2869809"/>
              <a:gd name="connsiteY3" fmla="*/ 520504 h 886264"/>
              <a:gd name="connsiteX4" fmla="*/ 773723 w 2869809"/>
              <a:gd name="connsiteY4" fmla="*/ 422030 h 886264"/>
              <a:gd name="connsiteX5" fmla="*/ 829994 w 2869809"/>
              <a:gd name="connsiteY5" fmla="*/ 309489 h 886264"/>
              <a:gd name="connsiteX6" fmla="*/ 801858 w 2869809"/>
              <a:gd name="connsiteY6" fmla="*/ 126609 h 886264"/>
              <a:gd name="connsiteX7" fmla="*/ 647114 w 2869809"/>
              <a:gd name="connsiteY7" fmla="*/ 0 h 886264"/>
              <a:gd name="connsiteX8" fmla="*/ 506437 w 2869809"/>
              <a:gd name="connsiteY8" fmla="*/ 28135 h 886264"/>
              <a:gd name="connsiteX9" fmla="*/ 492369 w 2869809"/>
              <a:gd name="connsiteY9" fmla="*/ 70338 h 886264"/>
              <a:gd name="connsiteX10" fmla="*/ 450166 w 2869809"/>
              <a:gd name="connsiteY10" fmla="*/ 140677 h 886264"/>
              <a:gd name="connsiteX11" fmla="*/ 436098 w 2869809"/>
              <a:gd name="connsiteY11" fmla="*/ 239150 h 886264"/>
              <a:gd name="connsiteX12" fmla="*/ 422031 w 2869809"/>
              <a:gd name="connsiteY12" fmla="*/ 323557 h 886264"/>
              <a:gd name="connsiteX13" fmla="*/ 492369 w 2869809"/>
              <a:gd name="connsiteY13" fmla="*/ 745587 h 886264"/>
              <a:gd name="connsiteX14" fmla="*/ 590843 w 2869809"/>
              <a:gd name="connsiteY14" fmla="*/ 858129 h 886264"/>
              <a:gd name="connsiteX15" fmla="*/ 675249 w 2869809"/>
              <a:gd name="connsiteY15" fmla="*/ 886264 h 886264"/>
              <a:gd name="connsiteX16" fmla="*/ 885066 w 2869809"/>
              <a:gd name="connsiteY16" fmla="*/ 873396 h 886264"/>
              <a:gd name="connsiteX17" fmla="*/ 1168186 w 2869809"/>
              <a:gd name="connsiteY17" fmla="*/ 838825 h 886264"/>
              <a:gd name="connsiteX18" fmla="*/ 1335231 w 2869809"/>
              <a:gd name="connsiteY18" fmla="*/ 779022 h 886264"/>
              <a:gd name="connsiteX19" fmla="*/ 1420837 w 2869809"/>
              <a:gd name="connsiteY19" fmla="*/ 703384 h 886264"/>
              <a:gd name="connsiteX20" fmla="*/ 1519311 w 2869809"/>
              <a:gd name="connsiteY20" fmla="*/ 534572 h 886264"/>
              <a:gd name="connsiteX21" fmla="*/ 1547446 w 2869809"/>
              <a:gd name="connsiteY21" fmla="*/ 422030 h 886264"/>
              <a:gd name="connsiteX22" fmla="*/ 1491175 w 2869809"/>
              <a:gd name="connsiteY22" fmla="*/ 196947 h 886264"/>
              <a:gd name="connsiteX23" fmla="*/ 1448972 w 2869809"/>
              <a:gd name="connsiteY23" fmla="*/ 182880 h 886264"/>
              <a:gd name="connsiteX24" fmla="*/ 1392701 w 2869809"/>
              <a:gd name="connsiteY24" fmla="*/ 211015 h 886264"/>
              <a:gd name="connsiteX25" fmla="*/ 1350498 w 2869809"/>
              <a:gd name="connsiteY25" fmla="*/ 337624 h 886264"/>
              <a:gd name="connsiteX26" fmla="*/ 1364566 w 2869809"/>
              <a:gd name="connsiteY26" fmla="*/ 450166 h 886264"/>
              <a:gd name="connsiteX27" fmla="*/ 1420837 w 2869809"/>
              <a:gd name="connsiteY27" fmla="*/ 534572 h 886264"/>
              <a:gd name="connsiteX28" fmla="*/ 1547446 w 2869809"/>
              <a:gd name="connsiteY28" fmla="*/ 576775 h 886264"/>
              <a:gd name="connsiteX29" fmla="*/ 1871003 w 2869809"/>
              <a:gd name="connsiteY29" fmla="*/ 562707 h 886264"/>
              <a:gd name="connsiteX30" fmla="*/ 2025747 w 2869809"/>
              <a:gd name="connsiteY30" fmla="*/ 534572 h 886264"/>
              <a:gd name="connsiteX31" fmla="*/ 2096086 w 2869809"/>
              <a:gd name="connsiteY31" fmla="*/ 506437 h 886264"/>
              <a:gd name="connsiteX32" fmla="*/ 2152357 w 2869809"/>
              <a:gd name="connsiteY32" fmla="*/ 492369 h 886264"/>
              <a:gd name="connsiteX33" fmla="*/ 2194560 w 2869809"/>
              <a:gd name="connsiteY33" fmla="*/ 478301 h 886264"/>
              <a:gd name="connsiteX34" fmla="*/ 2363372 w 2869809"/>
              <a:gd name="connsiteY34" fmla="*/ 379827 h 886264"/>
              <a:gd name="connsiteX35" fmla="*/ 2869809 w 2869809"/>
              <a:gd name="connsiteY35" fmla="*/ 365760 h 886264"/>
              <a:gd name="connsiteX0" fmla="*/ 0 w 2869809"/>
              <a:gd name="connsiteY0" fmla="*/ 604910 h 886264"/>
              <a:gd name="connsiteX1" fmla="*/ 478301 w 2869809"/>
              <a:gd name="connsiteY1" fmla="*/ 576775 h 886264"/>
              <a:gd name="connsiteX2" fmla="*/ 590843 w 2869809"/>
              <a:gd name="connsiteY2" fmla="*/ 548640 h 886264"/>
              <a:gd name="connsiteX3" fmla="*/ 661181 w 2869809"/>
              <a:gd name="connsiteY3" fmla="*/ 520504 h 886264"/>
              <a:gd name="connsiteX4" fmla="*/ 773723 w 2869809"/>
              <a:gd name="connsiteY4" fmla="*/ 422030 h 886264"/>
              <a:gd name="connsiteX5" fmla="*/ 829994 w 2869809"/>
              <a:gd name="connsiteY5" fmla="*/ 309489 h 886264"/>
              <a:gd name="connsiteX6" fmla="*/ 801858 w 2869809"/>
              <a:gd name="connsiteY6" fmla="*/ 126609 h 886264"/>
              <a:gd name="connsiteX7" fmla="*/ 647114 w 2869809"/>
              <a:gd name="connsiteY7" fmla="*/ 0 h 886264"/>
              <a:gd name="connsiteX8" fmla="*/ 506437 w 2869809"/>
              <a:gd name="connsiteY8" fmla="*/ 28135 h 886264"/>
              <a:gd name="connsiteX9" fmla="*/ 492369 w 2869809"/>
              <a:gd name="connsiteY9" fmla="*/ 70338 h 886264"/>
              <a:gd name="connsiteX10" fmla="*/ 450166 w 2869809"/>
              <a:gd name="connsiteY10" fmla="*/ 140677 h 886264"/>
              <a:gd name="connsiteX11" fmla="*/ 436098 w 2869809"/>
              <a:gd name="connsiteY11" fmla="*/ 239150 h 886264"/>
              <a:gd name="connsiteX12" fmla="*/ 422031 w 2869809"/>
              <a:gd name="connsiteY12" fmla="*/ 323557 h 886264"/>
              <a:gd name="connsiteX13" fmla="*/ 545675 w 2869809"/>
              <a:gd name="connsiteY13" fmla="*/ 720985 h 886264"/>
              <a:gd name="connsiteX14" fmla="*/ 590843 w 2869809"/>
              <a:gd name="connsiteY14" fmla="*/ 858129 h 886264"/>
              <a:gd name="connsiteX15" fmla="*/ 675249 w 2869809"/>
              <a:gd name="connsiteY15" fmla="*/ 886264 h 886264"/>
              <a:gd name="connsiteX16" fmla="*/ 885066 w 2869809"/>
              <a:gd name="connsiteY16" fmla="*/ 873396 h 886264"/>
              <a:gd name="connsiteX17" fmla="*/ 1168186 w 2869809"/>
              <a:gd name="connsiteY17" fmla="*/ 838825 h 886264"/>
              <a:gd name="connsiteX18" fmla="*/ 1335231 w 2869809"/>
              <a:gd name="connsiteY18" fmla="*/ 779022 h 886264"/>
              <a:gd name="connsiteX19" fmla="*/ 1420837 w 2869809"/>
              <a:gd name="connsiteY19" fmla="*/ 703384 h 886264"/>
              <a:gd name="connsiteX20" fmla="*/ 1519311 w 2869809"/>
              <a:gd name="connsiteY20" fmla="*/ 534572 h 886264"/>
              <a:gd name="connsiteX21" fmla="*/ 1547446 w 2869809"/>
              <a:gd name="connsiteY21" fmla="*/ 422030 h 886264"/>
              <a:gd name="connsiteX22" fmla="*/ 1491175 w 2869809"/>
              <a:gd name="connsiteY22" fmla="*/ 196947 h 886264"/>
              <a:gd name="connsiteX23" fmla="*/ 1448972 w 2869809"/>
              <a:gd name="connsiteY23" fmla="*/ 182880 h 886264"/>
              <a:gd name="connsiteX24" fmla="*/ 1392701 w 2869809"/>
              <a:gd name="connsiteY24" fmla="*/ 211015 h 886264"/>
              <a:gd name="connsiteX25" fmla="*/ 1350498 w 2869809"/>
              <a:gd name="connsiteY25" fmla="*/ 337624 h 886264"/>
              <a:gd name="connsiteX26" fmla="*/ 1364566 w 2869809"/>
              <a:gd name="connsiteY26" fmla="*/ 450166 h 886264"/>
              <a:gd name="connsiteX27" fmla="*/ 1420837 w 2869809"/>
              <a:gd name="connsiteY27" fmla="*/ 534572 h 886264"/>
              <a:gd name="connsiteX28" fmla="*/ 1547446 w 2869809"/>
              <a:gd name="connsiteY28" fmla="*/ 576775 h 886264"/>
              <a:gd name="connsiteX29" fmla="*/ 1871003 w 2869809"/>
              <a:gd name="connsiteY29" fmla="*/ 562707 h 886264"/>
              <a:gd name="connsiteX30" fmla="*/ 2025747 w 2869809"/>
              <a:gd name="connsiteY30" fmla="*/ 534572 h 886264"/>
              <a:gd name="connsiteX31" fmla="*/ 2096086 w 2869809"/>
              <a:gd name="connsiteY31" fmla="*/ 506437 h 886264"/>
              <a:gd name="connsiteX32" fmla="*/ 2152357 w 2869809"/>
              <a:gd name="connsiteY32" fmla="*/ 492369 h 886264"/>
              <a:gd name="connsiteX33" fmla="*/ 2194560 w 2869809"/>
              <a:gd name="connsiteY33" fmla="*/ 478301 h 886264"/>
              <a:gd name="connsiteX34" fmla="*/ 2363372 w 2869809"/>
              <a:gd name="connsiteY34" fmla="*/ 379827 h 886264"/>
              <a:gd name="connsiteX35" fmla="*/ 2869809 w 2869809"/>
              <a:gd name="connsiteY35" fmla="*/ 365760 h 886264"/>
              <a:gd name="connsiteX0" fmla="*/ 0 w 2869809"/>
              <a:gd name="connsiteY0" fmla="*/ 604910 h 888508"/>
              <a:gd name="connsiteX1" fmla="*/ 478301 w 2869809"/>
              <a:gd name="connsiteY1" fmla="*/ 576775 h 888508"/>
              <a:gd name="connsiteX2" fmla="*/ 590843 w 2869809"/>
              <a:gd name="connsiteY2" fmla="*/ 548640 h 888508"/>
              <a:gd name="connsiteX3" fmla="*/ 661181 w 2869809"/>
              <a:gd name="connsiteY3" fmla="*/ 520504 h 888508"/>
              <a:gd name="connsiteX4" fmla="*/ 773723 w 2869809"/>
              <a:gd name="connsiteY4" fmla="*/ 422030 h 888508"/>
              <a:gd name="connsiteX5" fmla="*/ 829994 w 2869809"/>
              <a:gd name="connsiteY5" fmla="*/ 309489 h 888508"/>
              <a:gd name="connsiteX6" fmla="*/ 801858 w 2869809"/>
              <a:gd name="connsiteY6" fmla="*/ 126609 h 888508"/>
              <a:gd name="connsiteX7" fmla="*/ 647114 w 2869809"/>
              <a:gd name="connsiteY7" fmla="*/ 0 h 888508"/>
              <a:gd name="connsiteX8" fmla="*/ 506437 w 2869809"/>
              <a:gd name="connsiteY8" fmla="*/ 28135 h 888508"/>
              <a:gd name="connsiteX9" fmla="*/ 492369 w 2869809"/>
              <a:gd name="connsiteY9" fmla="*/ 70338 h 888508"/>
              <a:gd name="connsiteX10" fmla="*/ 450166 w 2869809"/>
              <a:gd name="connsiteY10" fmla="*/ 140677 h 888508"/>
              <a:gd name="connsiteX11" fmla="*/ 436098 w 2869809"/>
              <a:gd name="connsiteY11" fmla="*/ 239150 h 888508"/>
              <a:gd name="connsiteX12" fmla="*/ 422031 w 2869809"/>
              <a:gd name="connsiteY12" fmla="*/ 323557 h 888508"/>
              <a:gd name="connsiteX13" fmla="*/ 545675 w 2869809"/>
              <a:gd name="connsiteY13" fmla="*/ 720985 h 888508"/>
              <a:gd name="connsiteX14" fmla="*/ 640048 w 2869809"/>
              <a:gd name="connsiteY14" fmla="*/ 829426 h 888508"/>
              <a:gd name="connsiteX15" fmla="*/ 675249 w 2869809"/>
              <a:gd name="connsiteY15" fmla="*/ 886264 h 888508"/>
              <a:gd name="connsiteX16" fmla="*/ 885066 w 2869809"/>
              <a:gd name="connsiteY16" fmla="*/ 873396 h 888508"/>
              <a:gd name="connsiteX17" fmla="*/ 1168186 w 2869809"/>
              <a:gd name="connsiteY17" fmla="*/ 838825 h 888508"/>
              <a:gd name="connsiteX18" fmla="*/ 1335231 w 2869809"/>
              <a:gd name="connsiteY18" fmla="*/ 779022 h 888508"/>
              <a:gd name="connsiteX19" fmla="*/ 1420837 w 2869809"/>
              <a:gd name="connsiteY19" fmla="*/ 703384 h 888508"/>
              <a:gd name="connsiteX20" fmla="*/ 1519311 w 2869809"/>
              <a:gd name="connsiteY20" fmla="*/ 534572 h 888508"/>
              <a:gd name="connsiteX21" fmla="*/ 1547446 w 2869809"/>
              <a:gd name="connsiteY21" fmla="*/ 422030 h 888508"/>
              <a:gd name="connsiteX22" fmla="*/ 1491175 w 2869809"/>
              <a:gd name="connsiteY22" fmla="*/ 196947 h 888508"/>
              <a:gd name="connsiteX23" fmla="*/ 1448972 w 2869809"/>
              <a:gd name="connsiteY23" fmla="*/ 182880 h 888508"/>
              <a:gd name="connsiteX24" fmla="*/ 1392701 w 2869809"/>
              <a:gd name="connsiteY24" fmla="*/ 211015 h 888508"/>
              <a:gd name="connsiteX25" fmla="*/ 1350498 w 2869809"/>
              <a:gd name="connsiteY25" fmla="*/ 337624 h 888508"/>
              <a:gd name="connsiteX26" fmla="*/ 1364566 w 2869809"/>
              <a:gd name="connsiteY26" fmla="*/ 450166 h 888508"/>
              <a:gd name="connsiteX27" fmla="*/ 1420837 w 2869809"/>
              <a:gd name="connsiteY27" fmla="*/ 534572 h 888508"/>
              <a:gd name="connsiteX28" fmla="*/ 1547446 w 2869809"/>
              <a:gd name="connsiteY28" fmla="*/ 576775 h 888508"/>
              <a:gd name="connsiteX29" fmla="*/ 1871003 w 2869809"/>
              <a:gd name="connsiteY29" fmla="*/ 562707 h 888508"/>
              <a:gd name="connsiteX30" fmla="*/ 2025747 w 2869809"/>
              <a:gd name="connsiteY30" fmla="*/ 534572 h 888508"/>
              <a:gd name="connsiteX31" fmla="*/ 2096086 w 2869809"/>
              <a:gd name="connsiteY31" fmla="*/ 506437 h 888508"/>
              <a:gd name="connsiteX32" fmla="*/ 2152357 w 2869809"/>
              <a:gd name="connsiteY32" fmla="*/ 492369 h 888508"/>
              <a:gd name="connsiteX33" fmla="*/ 2194560 w 2869809"/>
              <a:gd name="connsiteY33" fmla="*/ 478301 h 888508"/>
              <a:gd name="connsiteX34" fmla="*/ 2363372 w 2869809"/>
              <a:gd name="connsiteY34" fmla="*/ 379827 h 888508"/>
              <a:gd name="connsiteX35" fmla="*/ 2869809 w 2869809"/>
              <a:gd name="connsiteY35" fmla="*/ 365760 h 888508"/>
              <a:gd name="connsiteX0" fmla="*/ 0 w 2869809"/>
              <a:gd name="connsiteY0" fmla="*/ 604910 h 888508"/>
              <a:gd name="connsiteX1" fmla="*/ 478301 w 2869809"/>
              <a:gd name="connsiteY1" fmla="*/ 576775 h 888508"/>
              <a:gd name="connsiteX2" fmla="*/ 590843 w 2869809"/>
              <a:gd name="connsiteY2" fmla="*/ 548640 h 888508"/>
              <a:gd name="connsiteX3" fmla="*/ 661181 w 2869809"/>
              <a:gd name="connsiteY3" fmla="*/ 520504 h 888508"/>
              <a:gd name="connsiteX4" fmla="*/ 773723 w 2869809"/>
              <a:gd name="connsiteY4" fmla="*/ 422030 h 888508"/>
              <a:gd name="connsiteX5" fmla="*/ 829994 w 2869809"/>
              <a:gd name="connsiteY5" fmla="*/ 309489 h 888508"/>
              <a:gd name="connsiteX6" fmla="*/ 801858 w 2869809"/>
              <a:gd name="connsiteY6" fmla="*/ 126609 h 888508"/>
              <a:gd name="connsiteX7" fmla="*/ 647114 w 2869809"/>
              <a:gd name="connsiteY7" fmla="*/ 0 h 888508"/>
              <a:gd name="connsiteX8" fmla="*/ 506437 w 2869809"/>
              <a:gd name="connsiteY8" fmla="*/ 28135 h 888508"/>
              <a:gd name="connsiteX9" fmla="*/ 492369 w 2869809"/>
              <a:gd name="connsiteY9" fmla="*/ 70338 h 888508"/>
              <a:gd name="connsiteX10" fmla="*/ 450166 w 2869809"/>
              <a:gd name="connsiteY10" fmla="*/ 140677 h 888508"/>
              <a:gd name="connsiteX11" fmla="*/ 436098 w 2869809"/>
              <a:gd name="connsiteY11" fmla="*/ 239150 h 888508"/>
              <a:gd name="connsiteX12" fmla="*/ 422031 w 2869809"/>
              <a:gd name="connsiteY12" fmla="*/ 323557 h 888508"/>
              <a:gd name="connsiteX13" fmla="*/ 508771 w 2869809"/>
              <a:gd name="connsiteY13" fmla="*/ 638976 h 888508"/>
              <a:gd name="connsiteX14" fmla="*/ 640048 w 2869809"/>
              <a:gd name="connsiteY14" fmla="*/ 829426 h 888508"/>
              <a:gd name="connsiteX15" fmla="*/ 675249 w 2869809"/>
              <a:gd name="connsiteY15" fmla="*/ 886264 h 888508"/>
              <a:gd name="connsiteX16" fmla="*/ 885066 w 2869809"/>
              <a:gd name="connsiteY16" fmla="*/ 873396 h 888508"/>
              <a:gd name="connsiteX17" fmla="*/ 1168186 w 2869809"/>
              <a:gd name="connsiteY17" fmla="*/ 838825 h 888508"/>
              <a:gd name="connsiteX18" fmla="*/ 1335231 w 2869809"/>
              <a:gd name="connsiteY18" fmla="*/ 779022 h 888508"/>
              <a:gd name="connsiteX19" fmla="*/ 1420837 w 2869809"/>
              <a:gd name="connsiteY19" fmla="*/ 703384 h 888508"/>
              <a:gd name="connsiteX20" fmla="*/ 1519311 w 2869809"/>
              <a:gd name="connsiteY20" fmla="*/ 534572 h 888508"/>
              <a:gd name="connsiteX21" fmla="*/ 1547446 w 2869809"/>
              <a:gd name="connsiteY21" fmla="*/ 422030 h 888508"/>
              <a:gd name="connsiteX22" fmla="*/ 1491175 w 2869809"/>
              <a:gd name="connsiteY22" fmla="*/ 196947 h 888508"/>
              <a:gd name="connsiteX23" fmla="*/ 1448972 w 2869809"/>
              <a:gd name="connsiteY23" fmla="*/ 182880 h 888508"/>
              <a:gd name="connsiteX24" fmla="*/ 1392701 w 2869809"/>
              <a:gd name="connsiteY24" fmla="*/ 211015 h 888508"/>
              <a:gd name="connsiteX25" fmla="*/ 1350498 w 2869809"/>
              <a:gd name="connsiteY25" fmla="*/ 337624 h 888508"/>
              <a:gd name="connsiteX26" fmla="*/ 1364566 w 2869809"/>
              <a:gd name="connsiteY26" fmla="*/ 450166 h 888508"/>
              <a:gd name="connsiteX27" fmla="*/ 1420837 w 2869809"/>
              <a:gd name="connsiteY27" fmla="*/ 534572 h 888508"/>
              <a:gd name="connsiteX28" fmla="*/ 1547446 w 2869809"/>
              <a:gd name="connsiteY28" fmla="*/ 576775 h 888508"/>
              <a:gd name="connsiteX29" fmla="*/ 1871003 w 2869809"/>
              <a:gd name="connsiteY29" fmla="*/ 562707 h 888508"/>
              <a:gd name="connsiteX30" fmla="*/ 2025747 w 2869809"/>
              <a:gd name="connsiteY30" fmla="*/ 534572 h 888508"/>
              <a:gd name="connsiteX31" fmla="*/ 2096086 w 2869809"/>
              <a:gd name="connsiteY31" fmla="*/ 506437 h 888508"/>
              <a:gd name="connsiteX32" fmla="*/ 2152357 w 2869809"/>
              <a:gd name="connsiteY32" fmla="*/ 492369 h 888508"/>
              <a:gd name="connsiteX33" fmla="*/ 2194560 w 2869809"/>
              <a:gd name="connsiteY33" fmla="*/ 478301 h 888508"/>
              <a:gd name="connsiteX34" fmla="*/ 2363372 w 2869809"/>
              <a:gd name="connsiteY34" fmla="*/ 379827 h 888508"/>
              <a:gd name="connsiteX35" fmla="*/ 2869809 w 2869809"/>
              <a:gd name="connsiteY35" fmla="*/ 365760 h 888508"/>
              <a:gd name="connsiteX0" fmla="*/ 0 w 2869809"/>
              <a:gd name="connsiteY0" fmla="*/ 604910 h 881564"/>
              <a:gd name="connsiteX1" fmla="*/ 478301 w 2869809"/>
              <a:gd name="connsiteY1" fmla="*/ 576775 h 881564"/>
              <a:gd name="connsiteX2" fmla="*/ 590843 w 2869809"/>
              <a:gd name="connsiteY2" fmla="*/ 548640 h 881564"/>
              <a:gd name="connsiteX3" fmla="*/ 661181 w 2869809"/>
              <a:gd name="connsiteY3" fmla="*/ 520504 h 881564"/>
              <a:gd name="connsiteX4" fmla="*/ 773723 w 2869809"/>
              <a:gd name="connsiteY4" fmla="*/ 422030 h 881564"/>
              <a:gd name="connsiteX5" fmla="*/ 829994 w 2869809"/>
              <a:gd name="connsiteY5" fmla="*/ 309489 h 881564"/>
              <a:gd name="connsiteX6" fmla="*/ 801858 w 2869809"/>
              <a:gd name="connsiteY6" fmla="*/ 126609 h 881564"/>
              <a:gd name="connsiteX7" fmla="*/ 647114 w 2869809"/>
              <a:gd name="connsiteY7" fmla="*/ 0 h 881564"/>
              <a:gd name="connsiteX8" fmla="*/ 506437 w 2869809"/>
              <a:gd name="connsiteY8" fmla="*/ 28135 h 881564"/>
              <a:gd name="connsiteX9" fmla="*/ 492369 w 2869809"/>
              <a:gd name="connsiteY9" fmla="*/ 70338 h 881564"/>
              <a:gd name="connsiteX10" fmla="*/ 450166 w 2869809"/>
              <a:gd name="connsiteY10" fmla="*/ 140677 h 881564"/>
              <a:gd name="connsiteX11" fmla="*/ 436098 w 2869809"/>
              <a:gd name="connsiteY11" fmla="*/ 239150 h 881564"/>
              <a:gd name="connsiteX12" fmla="*/ 422031 w 2869809"/>
              <a:gd name="connsiteY12" fmla="*/ 323557 h 881564"/>
              <a:gd name="connsiteX13" fmla="*/ 508771 w 2869809"/>
              <a:gd name="connsiteY13" fmla="*/ 638976 h 881564"/>
              <a:gd name="connsiteX14" fmla="*/ 640048 w 2869809"/>
              <a:gd name="connsiteY14" fmla="*/ 829426 h 881564"/>
              <a:gd name="connsiteX15" fmla="*/ 749057 w 2869809"/>
              <a:gd name="connsiteY15" fmla="*/ 878063 h 881564"/>
              <a:gd name="connsiteX16" fmla="*/ 885066 w 2869809"/>
              <a:gd name="connsiteY16" fmla="*/ 873396 h 881564"/>
              <a:gd name="connsiteX17" fmla="*/ 1168186 w 2869809"/>
              <a:gd name="connsiteY17" fmla="*/ 838825 h 881564"/>
              <a:gd name="connsiteX18" fmla="*/ 1335231 w 2869809"/>
              <a:gd name="connsiteY18" fmla="*/ 779022 h 881564"/>
              <a:gd name="connsiteX19" fmla="*/ 1420837 w 2869809"/>
              <a:gd name="connsiteY19" fmla="*/ 703384 h 881564"/>
              <a:gd name="connsiteX20" fmla="*/ 1519311 w 2869809"/>
              <a:gd name="connsiteY20" fmla="*/ 534572 h 881564"/>
              <a:gd name="connsiteX21" fmla="*/ 1547446 w 2869809"/>
              <a:gd name="connsiteY21" fmla="*/ 422030 h 881564"/>
              <a:gd name="connsiteX22" fmla="*/ 1491175 w 2869809"/>
              <a:gd name="connsiteY22" fmla="*/ 196947 h 881564"/>
              <a:gd name="connsiteX23" fmla="*/ 1448972 w 2869809"/>
              <a:gd name="connsiteY23" fmla="*/ 182880 h 881564"/>
              <a:gd name="connsiteX24" fmla="*/ 1392701 w 2869809"/>
              <a:gd name="connsiteY24" fmla="*/ 211015 h 881564"/>
              <a:gd name="connsiteX25" fmla="*/ 1350498 w 2869809"/>
              <a:gd name="connsiteY25" fmla="*/ 337624 h 881564"/>
              <a:gd name="connsiteX26" fmla="*/ 1364566 w 2869809"/>
              <a:gd name="connsiteY26" fmla="*/ 450166 h 881564"/>
              <a:gd name="connsiteX27" fmla="*/ 1420837 w 2869809"/>
              <a:gd name="connsiteY27" fmla="*/ 534572 h 881564"/>
              <a:gd name="connsiteX28" fmla="*/ 1547446 w 2869809"/>
              <a:gd name="connsiteY28" fmla="*/ 576775 h 881564"/>
              <a:gd name="connsiteX29" fmla="*/ 1871003 w 2869809"/>
              <a:gd name="connsiteY29" fmla="*/ 562707 h 881564"/>
              <a:gd name="connsiteX30" fmla="*/ 2025747 w 2869809"/>
              <a:gd name="connsiteY30" fmla="*/ 534572 h 881564"/>
              <a:gd name="connsiteX31" fmla="*/ 2096086 w 2869809"/>
              <a:gd name="connsiteY31" fmla="*/ 506437 h 881564"/>
              <a:gd name="connsiteX32" fmla="*/ 2152357 w 2869809"/>
              <a:gd name="connsiteY32" fmla="*/ 492369 h 881564"/>
              <a:gd name="connsiteX33" fmla="*/ 2194560 w 2869809"/>
              <a:gd name="connsiteY33" fmla="*/ 478301 h 881564"/>
              <a:gd name="connsiteX34" fmla="*/ 2363372 w 2869809"/>
              <a:gd name="connsiteY34" fmla="*/ 379827 h 881564"/>
              <a:gd name="connsiteX35" fmla="*/ 2869809 w 2869809"/>
              <a:gd name="connsiteY35" fmla="*/ 365760 h 881564"/>
              <a:gd name="connsiteX0" fmla="*/ 0 w 2869809"/>
              <a:gd name="connsiteY0" fmla="*/ 604910 h 888714"/>
              <a:gd name="connsiteX1" fmla="*/ 478301 w 2869809"/>
              <a:gd name="connsiteY1" fmla="*/ 576775 h 888714"/>
              <a:gd name="connsiteX2" fmla="*/ 590843 w 2869809"/>
              <a:gd name="connsiteY2" fmla="*/ 548640 h 888714"/>
              <a:gd name="connsiteX3" fmla="*/ 661181 w 2869809"/>
              <a:gd name="connsiteY3" fmla="*/ 520504 h 888714"/>
              <a:gd name="connsiteX4" fmla="*/ 773723 w 2869809"/>
              <a:gd name="connsiteY4" fmla="*/ 422030 h 888714"/>
              <a:gd name="connsiteX5" fmla="*/ 829994 w 2869809"/>
              <a:gd name="connsiteY5" fmla="*/ 309489 h 888714"/>
              <a:gd name="connsiteX6" fmla="*/ 801858 w 2869809"/>
              <a:gd name="connsiteY6" fmla="*/ 126609 h 888714"/>
              <a:gd name="connsiteX7" fmla="*/ 647114 w 2869809"/>
              <a:gd name="connsiteY7" fmla="*/ 0 h 888714"/>
              <a:gd name="connsiteX8" fmla="*/ 506437 w 2869809"/>
              <a:gd name="connsiteY8" fmla="*/ 28135 h 888714"/>
              <a:gd name="connsiteX9" fmla="*/ 492369 w 2869809"/>
              <a:gd name="connsiteY9" fmla="*/ 70338 h 888714"/>
              <a:gd name="connsiteX10" fmla="*/ 450166 w 2869809"/>
              <a:gd name="connsiteY10" fmla="*/ 140677 h 888714"/>
              <a:gd name="connsiteX11" fmla="*/ 436098 w 2869809"/>
              <a:gd name="connsiteY11" fmla="*/ 239150 h 888714"/>
              <a:gd name="connsiteX12" fmla="*/ 422031 w 2869809"/>
              <a:gd name="connsiteY12" fmla="*/ 323557 h 888714"/>
              <a:gd name="connsiteX13" fmla="*/ 508771 w 2869809"/>
              <a:gd name="connsiteY13" fmla="*/ 638976 h 888714"/>
              <a:gd name="connsiteX14" fmla="*/ 640048 w 2869809"/>
              <a:gd name="connsiteY14" fmla="*/ 829426 h 888714"/>
              <a:gd name="connsiteX15" fmla="*/ 749057 w 2869809"/>
              <a:gd name="connsiteY15" fmla="*/ 878063 h 888714"/>
              <a:gd name="connsiteX16" fmla="*/ 913769 w 2869809"/>
              <a:gd name="connsiteY16" fmla="*/ 885697 h 888714"/>
              <a:gd name="connsiteX17" fmla="*/ 1168186 w 2869809"/>
              <a:gd name="connsiteY17" fmla="*/ 838825 h 888714"/>
              <a:gd name="connsiteX18" fmla="*/ 1335231 w 2869809"/>
              <a:gd name="connsiteY18" fmla="*/ 779022 h 888714"/>
              <a:gd name="connsiteX19" fmla="*/ 1420837 w 2869809"/>
              <a:gd name="connsiteY19" fmla="*/ 703384 h 888714"/>
              <a:gd name="connsiteX20" fmla="*/ 1519311 w 2869809"/>
              <a:gd name="connsiteY20" fmla="*/ 534572 h 888714"/>
              <a:gd name="connsiteX21" fmla="*/ 1547446 w 2869809"/>
              <a:gd name="connsiteY21" fmla="*/ 422030 h 888714"/>
              <a:gd name="connsiteX22" fmla="*/ 1491175 w 2869809"/>
              <a:gd name="connsiteY22" fmla="*/ 196947 h 888714"/>
              <a:gd name="connsiteX23" fmla="*/ 1448972 w 2869809"/>
              <a:gd name="connsiteY23" fmla="*/ 182880 h 888714"/>
              <a:gd name="connsiteX24" fmla="*/ 1392701 w 2869809"/>
              <a:gd name="connsiteY24" fmla="*/ 211015 h 888714"/>
              <a:gd name="connsiteX25" fmla="*/ 1350498 w 2869809"/>
              <a:gd name="connsiteY25" fmla="*/ 337624 h 888714"/>
              <a:gd name="connsiteX26" fmla="*/ 1364566 w 2869809"/>
              <a:gd name="connsiteY26" fmla="*/ 450166 h 888714"/>
              <a:gd name="connsiteX27" fmla="*/ 1420837 w 2869809"/>
              <a:gd name="connsiteY27" fmla="*/ 534572 h 888714"/>
              <a:gd name="connsiteX28" fmla="*/ 1547446 w 2869809"/>
              <a:gd name="connsiteY28" fmla="*/ 576775 h 888714"/>
              <a:gd name="connsiteX29" fmla="*/ 1871003 w 2869809"/>
              <a:gd name="connsiteY29" fmla="*/ 562707 h 888714"/>
              <a:gd name="connsiteX30" fmla="*/ 2025747 w 2869809"/>
              <a:gd name="connsiteY30" fmla="*/ 534572 h 888714"/>
              <a:gd name="connsiteX31" fmla="*/ 2096086 w 2869809"/>
              <a:gd name="connsiteY31" fmla="*/ 506437 h 888714"/>
              <a:gd name="connsiteX32" fmla="*/ 2152357 w 2869809"/>
              <a:gd name="connsiteY32" fmla="*/ 492369 h 888714"/>
              <a:gd name="connsiteX33" fmla="*/ 2194560 w 2869809"/>
              <a:gd name="connsiteY33" fmla="*/ 478301 h 888714"/>
              <a:gd name="connsiteX34" fmla="*/ 2363372 w 2869809"/>
              <a:gd name="connsiteY34" fmla="*/ 379827 h 888714"/>
              <a:gd name="connsiteX35" fmla="*/ 2869809 w 2869809"/>
              <a:gd name="connsiteY35" fmla="*/ 365760 h 888714"/>
              <a:gd name="connsiteX0" fmla="*/ 0 w 2869809"/>
              <a:gd name="connsiteY0" fmla="*/ 609498 h 893302"/>
              <a:gd name="connsiteX1" fmla="*/ 478301 w 2869809"/>
              <a:gd name="connsiteY1" fmla="*/ 581363 h 893302"/>
              <a:gd name="connsiteX2" fmla="*/ 590843 w 2869809"/>
              <a:gd name="connsiteY2" fmla="*/ 553228 h 893302"/>
              <a:gd name="connsiteX3" fmla="*/ 661181 w 2869809"/>
              <a:gd name="connsiteY3" fmla="*/ 525092 h 893302"/>
              <a:gd name="connsiteX4" fmla="*/ 773723 w 2869809"/>
              <a:gd name="connsiteY4" fmla="*/ 426618 h 893302"/>
              <a:gd name="connsiteX5" fmla="*/ 829994 w 2869809"/>
              <a:gd name="connsiteY5" fmla="*/ 314077 h 893302"/>
              <a:gd name="connsiteX6" fmla="*/ 801858 w 2869809"/>
              <a:gd name="connsiteY6" fmla="*/ 131197 h 893302"/>
              <a:gd name="connsiteX7" fmla="*/ 647114 w 2869809"/>
              <a:gd name="connsiteY7" fmla="*/ 4588 h 893302"/>
              <a:gd name="connsiteX8" fmla="*/ 535140 w 2869809"/>
              <a:gd name="connsiteY8" fmla="*/ 36824 h 893302"/>
              <a:gd name="connsiteX9" fmla="*/ 492369 w 2869809"/>
              <a:gd name="connsiteY9" fmla="*/ 74926 h 893302"/>
              <a:gd name="connsiteX10" fmla="*/ 450166 w 2869809"/>
              <a:gd name="connsiteY10" fmla="*/ 145265 h 893302"/>
              <a:gd name="connsiteX11" fmla="*/ 436098 w 2869809"/>
              <a:gd name="connsiteY11" fmla="*/ 243738 h 893302"/>
              <a:gd name="connsiteX12" fmla="*/ 422031 w 2869809"/>
              <a:gd name="connsiteY12" fmla="*/ 328145 h 893302"/>
              <a:gd name="connsiteX13" fmla="*/ 508771 w 2869809"/>
              <a:gd name="connsiteY13" fmla="*/ 643564 h 893302"/>
              <a:gd name="connsiteX14" fmla="*/ 640048 w 2869809"/>
              <a:gd name="connsiteY14" fmla="*/ 834014 h 893302"/>
              <a:gd name="connsiteX15" fmla="*/ 749057 w 2869809"/>
              <a:gd name="connsiteY15" fmla="*/ 882651 h 893302"/>
              <a:gd name="connsiteX16" fmla="*/ 913769 w 2869809"/>
              <a:gd name="connsiteY16" fmla="*/ 890285 h 893302"/>
              <a:gd name="connsiteX17" fmla="*/ 1168186 w 2869809"/>
              <a:gd name="connsiteY17" fmla="*/ 843413 h 893302"/>
              <a:gd name="connsiteX18" fmla="*/ 1335231 w 2869809"/>
              <a:gd name="connsiteY18" fmla="*/ 783610 h 893302"/>
              <a:gd name="connsiteX19" fmla="*/ 1420837 w 2869809"/>
              <a:gd name="connsiteY19" fmla="*/ 707972 h 893302"/>
              <a:gd name="connsiteX20" fmla="*/ 1519311 w 2869809"/>
              <a:gd name="connsiteY20" fmla="*/ 539160 h 893302"/>
              <a:gd name="connsiteX21" fmla="*/ 1547446 w 2869809"/>
              <a:gd name="connsiteY21" fmla="*/ 426618 h 893302"/>
              <a:gd name="connsiteX22" fmla="*/ 1491175 w 2869809"/>
              <a:gd name="connsiteY22" fmla="*/ 201535 h 893302"/>
              <a:gd name="connsiteX23" fmla="*/ 1448972 w 2869809"/>
              <a:gd name="connsiteY23" fmla="*/ 187468 h 893302"/>
              <a:gd name="connsiteX24" fmla="*/ 1392701 w 2869809"/>
              <a:gd name="connsiteY24" fmla="*/ 215603 h 893302"/>
              <a:gd name="connsiteX25" fmla="*/ 1350498 w 2869809"/>
              <a:gd name="connsiteY25" fmla="*/ 342212 h 893302"/>
              <a:gd name="connsiteX26" fmla="*/ 1364566 w 2869809"/>
              <a:gd name="connsiteY26" fmla="*/ 454754 h 893302"/>
              <a:gd name="connsiteX27" fmla="*/ 1420837 w 2869809"/>
              <a:gd name="connsiteY27" fmla="*/ 539160 h 893302"/>
              <a:gd name="connsiteX28" fmla="*/ 1547446 w 2869809"/>
              <a:gd name="connsiteY28" fmla="*/ 581363 h 893302"/>
              <a:gd name="connsiteX29" fmla="*/ 1871003 w 2869809"/>
              <a:gd name="connsiteY29" fmla="*/ 567295 h 893302"/>
              <a:gd name="connsiteX30" fmla="*/ 2025747 w 2869809"/>
              <a:gd name="connsiteY30" fmla="*/ 539160 h 893302"/>
              <a:gd name="connsiteX31" fmla="*/ 2096086 w 2869809"/>
              <a:gd name="connsiteY31" fmla="*/ 511025 h 893302"/>
              <a:gd name="connsiteX32" fmla="*/ 2152357 w 2869809"/>
              <a:gd name="connsiteY32" fmla="*/ 496957 h 893302"/>
              <a:gd name="connsiteX33" fmla="*/ 2194560 w 2869809"/>
              <a:gd name="connsiteY33" fmla="*/ 482889 h 893302"/>
              <a:gd name="connsiteX34" fmla="*/ 2363372 w 2869809"/>
              <a:gd name="connsiteY34" fmla="*/ 384415 h 893302"/>
              <a:gd name="connsiteX35" fmla="*/ 2869809 w 2869809"/>
              <a:gd name="connsiteY35" fmla="*/ 370348 h 893302"/>
              <a:gd name="connsiteX0" fmla="*/ 0 w 2869809"/>
              <a:gd name="connsiteY0" fmla="*/ 609498 h 896545"/>
              <a:gd name="connsiteX1" fmla="*/ 478301 w 2869809"/>
              <a:gd name="connsiteY1" fmla="*/ 581363 h 896545"/>
              <a:gd name="connsiteX2" fmla="*/ 590843 w 2869809"/>
              <a:gd name="connsiteY2" fmla="*/ 553228 h 896545"/>
              <a:gd name="connsiteX3" fmla="*/ 661181 w 2869809"/>
              <a:gd name="connsiteY3" fmla="*/ 525092 h 896545"/>
              <a:gd name="connsiteX4" fmla="*/ 773723 w 2869809"/>
              <a:gd name="connsiteY4" fmla="*/ 426618 h 896545"/>
              <a:gd name="connsiteX5" fmla="*/ 829994 w 2869809"/>
              <a:gd name="connsiteY5" fmla="*/ 314077 h 896545"/>
              <a:gd name="connsiteX6" fmla="*/ 801858 w 2869809"/>
              <a:gd name="connsiteY6" fmla="*/ 131197 h 896545"/>
              <a:gd name="connsiteX7" fmla="*/ 647114 w 2869809"/>
              <a:gd name="connsiteY7" fmla="*/ 4588 h 896545"/>
              <a:gd name="connsiteX8" fmla="*/ 535140 w 2869809"/>
              <a:gd name="connsiteY8" fmla="*/ 36824 h 896545"/>
              <a:gd name="connsiteX9" fmla="*/ 492369 w 2869809"/>
              <a:gd name="connsiteY9" fmla="*/ 74926 h 896545"/>
              <a:gd name="connsiteX10" fmla="*/ 450166 w 2869809"/>
              <a:gd name="connsiteY10" fmla="*/ 145265 h 896545"/>
              <a:gd name="connsiteX11" fmla="*/ 436098 w 2869809"/>
              <a:gd name="connsiteY11" fmla="*/ 243738 h 896545"/>
              <a:gd name="connsiteX12" fmla="*/ 422031 w 2869809"/>
              <a:gd name="connsiteY12" fmla="*/ 328145 h 896545"/>
              <a:gd name="connsiteX13" fmla="*/ 508771 w 2869809"/>
              <a:gd name="connsiteY13" fmla="*/ 643564 h 896545"/>
              <a:gd name="connsiteX14" fmla="*/ 623646 w 2869809"/>
              <a:gd name="connsiteY14" fmla="*/ 768406 h 896545"/>
              <a:gd name="connsiteX15" fmla="*/ 749057 w 2869809"/>
              <a:gd name="connsiteY15" fmla="*/ 882651 h 896545"/>
              <a:gd name="connsiteX16" fmla="*/ 913769 w 2869809"/>
              <a:gd name="connsiteY16" fmla="*/ 890285 h 896545"/>
              <a:gd name="connsiteX17" fmla="*/ 1168186 w 2869809"/>
              <a:gd name="connsiteY17" fmla="*/ 843413 h 896545"/>
              <a:gd name="connsiteX18" fmla="*/ 1335231 w 2869809"/>
              <a:gd name="connsiteY18" fmla="*/ 783610 h 896545"/>
              <a:gd name="connsiteX19" fmla="*/ 1420837 w 2869809"/>
              <a:gd name="connsiteY19" fmla="*/ 707972 h 896545"/>
              <a:gd name="connsiteX20" fmla="*/ 1519311 w 2869809"/>
              <a:gd name="connsiteY20" fmla="*/ 539160 h 896545"/>
              <a:gd name="connsiteX21" fmla="*/ 1547446 w 2869809"/>
              <a:gd name="connsiteY21" fmla="*/ 426618 h 896545"/>
              <a:gd name="connsiteX22" fmla="*/ 1491175 w 2869809"/>
              <a:gd name="connsiteY22" fmla="*/ 201535 h 896545"/>
              <a:gd name="connsiteX23" fmla="*/ 1448972 w 2869809"/>
              <a:gd name="connsiteY23" fmla="*/ 187468 h 896545"/>
              <a:gd name="connsiteX24" fmla="*/ 1392701 w 2869809"/>
              <a:gd name="connsiteY24" fmla="*/ 215603 h 896545"/>
              <a:gd name="connsiteX25" fmla="*/ 1350498 w 2869809"/>
              <a:gd name="connsiteY25" fmla="*/ 342212 h 896545"/>
              <a:gd name="connsiteX26" fmla="*/ 1364566 w 2869809"/>
              <a:gd name="connsiteY26" fmla="*/ 454754 h 896545"/>
              <a:gd name="connsiteX27" fmla="*/ 1420837 w 2869809"/>
              <a:gd name="connsiteY27" fmla="*/ 539160 h 896545"/>
              <a:gd name="connsiteX28" fmla="*/ 1547446 w 2869809"/>
              <a:gd name="connsiteY28" fmla="*/ 581363 h 896545"/>
              <a:gd name="connsiteX29" fmla="*/ 1871003 w 2869809"/>
              <a:gd name="connsiteY29" fmla="*/ 567295 h 896545"/>
              <a:gd name="connsiteX30" fmla="*/ 2025747 w 2869809"/>
              <a:gd name="connsiteY30" fmla="*/ 539160 h 896545"/>
              <a:gd name="connsiteX31" fmla="*/ 2096086 w 2869809"/>
              <a:gd name="connsiteY31" fmla="*/ 511025 h 896545"/>
              <a:gd name="connsiteX32" fmla="*/ 2152357 w 2869809"/>
              <a:gd name="connsiteY32" fmla="*/ 496957 h 896545"/>
              <a:gd name="connsiteX33" fmla="*/ 2194560 w 2869809"/>
              <a:gd name="connsiteY33" fmla="*/ 482889 h 896545"/>
              <a:gd name="connsiteX34" fmla="*/ 2363372 w 2869809"/>
              <a:gd name="connsiteY34" fmla="*/ 384415 h 896545"/>
              <a:gd name="connsiteX35" fmla="*/ 2869809 w 2869809"/>
              <a:gd name="connsiteY35" fmla="*/ 370348 h 896545"/>
              <a:gd name="connsiteX0" fmla="*/ 0 w 2869809"/>
              <a:gd name="connsiteY0" fmla="*/ 609498 h 890324"/>
              <a:gd name="connsiteX1" fmla="*/ 478301 w 2869809"/>
              <a:gd name="connsiteY1" fmla="*/ 581363 h 890324"/>
              <a:gd name="connsiteX2" fmla="*/ 590843 w 2869809"/>
              <a:gd name="connsiteY2" fmla="*/ 553228 h 890324"/>
              <a:gd name="connsiteX3" fmla="*/ 661181 w 2869809"/>
              <a:gd name="connsiteY3" fmla="*/ 525092 h 890324"/>
              <a:gd name="connsiteX4" fmla="*/ 773723 w 2869809"/>
              <a:gd name="connsiteY4" fmla="*/ 426618 h 890324"/>
              <a:gd name="connsiteX5" fmla="*/ 829994 w 2869809"/>
              <a:gd name="connsiteY5" fmla="*/ 314077 h 890324"/>
              <a:gd name="connsiteX6" fmla="*/ 801858 w 2869809"/>
              <a:gd name="connsiteY6" fmla="*/ 131197 h 890324"/>
              <a:gd name="connsiteX7" fmla="*/ 647114 w 2869809"/>
              <a:gd name="connsiteY7" fmla="*/ 4588 h 890324"/>
              <a:gd name="connsiteX8" fmla="*/ 535140 w 2869809"/>
              <a:gd name="connsiteY8" fmla="*/ 36824 h 890324"/>
              <a:gd name="connsiteX9" fmla="*/ 492369 w 2869809"/>
              <a:gd name="connsiteY9" fmla="*/ 74926 h 890324"/>
              <a:gd name="connsiteX10" fmla="*/ 450166 w 2869809"/>
              <a:gd name="connsiteY10" fmla="*/ 145265 h 890324"/>
              <a:gd name="connsiteX11" fmla="*/ 436098 w 2869809"/>
              <a:gd name="connsiteY11" fmla="*/ 243738 h 890324"/>
              <a:gd name="connsiteX12" fmla="*/ 422031 w 2869809"/>
              <a:gd name="connsiteY12" fmla="*/ 328145 h 890324"/>
              <a:gd name="connsiteX13" fmla="*/ 508771 w 2869809"/>
              <a:gd name="connsiteY13" fmla="*/ 643564 h 890324"/>
              <a:gd name="connsiteX14" fmla="*/ 623646 w 2869809"/>
              <a:gd name="connsiteY14" fmla="*/ 768406 h 890324"/>
              <a:gd name="connsiteX15" fmla="*/ 777760 w 2869809"/>
              <a:gd name="connsiteY15" fmla="*/ 849847 h 890324"/>
              <a:gd name="connsiteX16" fmla="*/ 913769 w 2869809"/>
              <a:gd name="connsiteY16" fmla="*/ 890285 h 890324"/>
              <a:gd name="connsiteX17" fmla="*/ 1168186 w 2869809"/>
              <a:gd name="connsiteY17" fmla="*/ 843413 h 890324"/>
              <a:gd name="connsiteX18" fmla="*/ 1335231 w 2869809"/>
              <a:gd name="connsiteY18" fmla="*/ 783610 h 890324"/>
              <a:gd name="connsiteX19" fmla="*/ 1420837 w 2869809"/>
              <a:gd name="connsiteY19" fmla="*/ 707972 h 890324"/>
              <a:gd name="connsiteX20" fmla="*/ 1519311 w 2869809"/>
              <a:gd name="connsiteY20" fmla="*/ 539160 h 890324"/>
              <a:gd name="connsiteX21" fmla="*/ 1547446 w 2869809"/>
              <a:gd name="connsiteY21" fmla="*/ 426618 h 890324"/>
              <a:gd name="connsiteX22" fmla="*/ 1491175 w 2869809"/>
              <a:gd name="connsiteY22" fmla="*/ 201535 h 890324"/>
              <a:gd name="connsiteX23" fmla="*/ 1448972 w 2869809"/>
              <a:gd name="connsiteY23" fmla="*/ 187468 h 890324"/>
              <a:gd name="connsiteX24" fmla="*/ 1392701 w 2869809"/>
              <a:gd name="connsiteY24" fmla="*/ 215603 h 890324"/>
              <a:gd name="connsiteX25" fmla="*/ 1350498 w 2869809"/>
              <a:gd name="connsiteY25" fmla="*/ 342212 h 890324"/>
              <a:gd name="connsiteX26" fmla="*/ 1364566 w 2869809"/>
              <a:gd name="connsiteY26" fmla="*/ 454754 h 890324"/>
              <a:gd name="connsiteX27" fmla="*/ 1420837 w 2869809"/>
              <a:gd name="connsiteY27" fmla="*/ 539160 h 890324"/>
              <a:gd name="connsiteX28" fmla="*/ 1547446 w 2869809"/>
              <a:gd name="connsiteY28" fmla="*/ 581363 h 890324"/>
              <a:gd name="connsiteX29" fmla="*/ 1871003 w 2869809"/>
              <a:gd name="connsiteY29" fmla="*/ 567295 h 890324"/>
              <a:gd name="connsiteX30" fmla="*/ 2025747 w 2869809"/>
              <a:gd name="connsiteY30" fmla="*/ 539160 h 890324"/>
              <a:gd name="connsiteX31" fmla="*/ 2096086 w 2869809"/>
              <a:gd name="connsiteY31" fmla="*/ 511025 h 890324"/>
              <a:gd name="connsiteX32" fmla="*/ 2152357 w 2869809"/>
              <a:gd name="connsiteY32" fmla="*/ 496957 h 890324"/>
              <a:gd name="connsiteX33" fmla="*/ 2194560 w 2869809"/>
              <a:gd name="connsiteY33" fmla="*/ 482889 h 890324"/>
              <a:gd name="connsiteX34" fmla="*/ 2363372 w 2869809"/>
              <a:gd name="connsiteY34" fmla="*/ 384415 h 890324"/>
              <a:gd name="connsiteX35" fmla="*/ 2869809 w 2869809"/>
              <a:gd name="connsiteY35" fmla="*/ 370348 h 890324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39160 h 866009"/>
              <a:gd name="connsiteX31" fmla="*/ 2096086 w 2869809"/>
              <a:gd name="connsiteY31" fmla="*/ 511025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39160 h 866009"/>
              <a:gd name="connsiteX31" fmla="*/ 2112487 w 2869809"/>
              <a:gd name="connsiteY31" fmla="*/ 54792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63763 h 866009"/>
              <a:gd name="connsiteX31" fmla="*/ 2112487 w 2869809"/>
              <a:gd name="connsiteY31" fmla="*/ 54792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25747 w 2869809"/>
              <a:gd name="connsiteY30" fmla="*/ 563763 h 866009"/>
              <a:gd name="connsiteX31" fmla="*/ 2096085 w 2869809"/>
              <a:gd name="connsiteY31" fmla="*/ 531527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09345 w 2869809"/>
              <a:gd name="connsiteY30" fmla="*/ 551462 h 866009"/>
              <a:gd name="connsiteX31" fmla="*/ 2096085 w 2869809"/>
              <a:gd name="connsiteY31" fmla="*/ 531527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09345 w 2869809"/>
              <a:gd name="connsiteY30" fmla="*/ 551462 h 866009"/>
              <a:gd name="connsiteX31" fmla="*/ 2122211 w 2869809"/>
              <a:gd name="connsiteY31" fmla="*/ 54313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71003 w 2869809"/>
              <a:gd name="connsiteY29" fmla="*/ 567295 h 866009"/>
              <a:gd name="connsiteX30" fmla="*/ 2009345 w 2869809"/>
              <a:gd name="connsiteY30" fmla="*/ 586297 h 866009"/>
              <a:gd name="connsiteX31" fmla="*/ 2122211 w 2869809"/>
              <a:gd name="connsiteY31" fmla="*/ 54313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43139 h 866009"/>
              <a:gd name="connsiteX32" fmla="*/ 2152357 w 2869809"/>
              <a:gd name="connsiteY32" fmla="*/ 496957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43139 h 866009"/>
              <a:gd name="connsiteX32" fmla="*/ 2198803 w 2869809"/>
              <a:gd name="connsiteY32" fmla="*/ 528888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198803 w 2869809"/>
              <a:gd name="connsiteY32" fmla="*/ 528888 h 866009"/>
              <a:gd name="connsiteX33" fmla="*/ 2194560 w 2869809"/>
              <a:gd name="connsiteY33" fmla="*/ 482889 h 866009"/>
              <a:gd name="connsiteX34" fmla="*/ 2363372 w 2869809"/>
              <a:gd name="connsiteY34" fmla="*/ 384415 h 866009"/>
              <a:gd name="connsiteX35" fmla="*/ 2869809 w 2869809"/>
              <a:gd name="connsiteY35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194560 w 2869809"/>
              <a:gd name="connsiteY32" fmla="*/ 482889 h 866009"/>
              <a:gd name="connsiteX33" fmla="*/ 2363372 w 2869809"/>
              <a:gd name="connsiteY33" fmla="*/ 384415 h 866009"/>
              <a:gd name="connsiteX34" fmla="*/ 2869809 w 2869809"/>
              <a:gd name="connsiteY34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232298 w 2869809"/>
              <a:gd name="connsiteY32" fmla="*/ 520626 h 866009"/>
              <a:gd name="connsiteX33" fmla="*/ 2363372 w 2869809"/>
              <a:gd name="connsiteY33" fmla="*/ 384415 h 866009"/>
              <a:gd name="connsiteX34" fmla="*/ 2869809 w 2869809"/>
              <a:gd name="connsiteY34" fmla="*/ 370348 h 866009"/>
              <a:gd name="connsiteX0" fmla="*/ 0 w 2869809"/>
              <a:gd name="connsiteY0" fmla="*/ 609498 h 866009"/>
              <a:gd name="connsiteX1" fmla="*/ 478301 w 2869809"/>
              <a:gd name="connsiteY1" fmla="*/ 581363 h 866009"/>
              <a:gd name="connsiteX2" fmla="*/ 590843 w 2869809"/>
              <a:gd name="connsiteY2" fmla="*/ 553228 h 866009"/>
              <a:gd name="connsiteX3" fmla="*/ 661181 w 2869809"/>
              <a:gd name="connsiteY3" fmla="*/ 525092 h 866009"/>
              <a:gd name="connsiteX4" fmla="*/ 773723 w 2869809"/>
              <a:gd name="connsiteY4" fmla="*/ 426618 h 866009"/>
              <a:gd name="connsiteX5" fmla="*/ 829994 w 2869809"/>
              <a:gd name="connsiteY5" fmla="*/ 314077 h 866009"/>
              <a:gd name="connsiteX6" fmla="*/ 801858 w 2869809"/>
              <a:gd name="connsiteY6" fmla="*/ 131197 h 866009"/>
              <a:gd name="connsiteX7" fmla="*/ 647114 w 2869809"/>
              <a:gd name="connsiteY7" fmla="*/ 4588 h 866009"/>
              <a:gd name="connsiteX8" fmla="*/ 535140 w 2869809"/>
              <a:gd name="connsiteY8" fmla="*/ 36824 h 866009"/>
              <a:gd name="connsiteX9" fmla="*/ 492369 w 2869809"/>
              <a:gd name="connsiteY9" fmla="*/ 74926 h 866009"/>
              <a:gd name="connsiteX10" fmla="*/ 450166 w 2869809"/>
              <a:gd name="connsiteY10" fmla="*/ 145265 h 866009"/>
              <a:gd name="connsiteX11" fmla="*/ 436098 w 2869809"/>
              <a:gd name="connsiteY11" fmla="*/ 243738 h 866009"/>
              <a:gd name="connsiteX12" fmla="*/ 422031 w 2869809"/>
              <a:gd name="connsiteY12" fmla="*/ 328145 h 866009"/>
              <a:gd name="connsiteX13" fmla="*/ 508771 w 2869809"/>
              <a:gd name="connsiteY13" fmla="*/ 643564 h 866009"/>
              <a:gd name="connsiteX14" fmla="*/ 623646 w 2869809"/>
              <a:gd name="connsiteY14" fmla="*/ 768406 h 866009"/>
              <a:gd name="connsiteX15" fmla="*/ 777760 w 2869809"/>
              <a:gd name="connsiteY15" fmla="*/ 849847 h 866009"/>
              <a:gd name="connsiteX16" fmla="*/ 938371 w 2869809"/>
              <a:gd name="connsiteY16" fmla="*/ 865682 h 866009"/>
              <a:gd name="connsiteX17" fmla="*/ 1168186 w 2869809"/>
              <a:gd name="connsiteY17" fmla="*/ 843413 h 866009"/>
              <a:gd name="connsiteX18" fmla="*/ 1335231 w 2869809"/>
              <a:gd name="connsiteY18" fmla="*/ 783610 h 866009"/>
              <a:gd name="connsiteX19" fmla="*/ 1420837 w 2869809"/>
              <a:gd name="connsiteY19" fmla="*/ 707972 h 866009"/>
              <a:gd name="connsiteX20" fmla="*/ 1519311 w 2869809"/>
              <a:gd name="connsiteY20" fmla="*/ 539160 h 866009"/>
              <a:gd name="connsiteX21" fmla="*/ 1547446 w 2869809"/>
              <a:gd name="connsiteY21" fmla="*/ 426618 h 866009"/>
              <a:gd name="connsiteX22" fmla="*/ 1491175 w 2869809"/>
              <a:gd name="connsiteY22" fmla="*/ 201535 h 866009"/>
              <a:gd name="connsiteX23" fmla="*/ 1448972 w 2869809"/>
              <a:gd name="connsiteY23" fmla="*/ 187468 h 866009"/>
              <a:gd name="connsiteX24" fmla="*/ 1392701 w 2869809"/>
              <a:gd name="connsiteY24" fmla="*/ 215603 h 866009"/>
              <a:gd name="connsiteX25" fmla="*/ 1350498 w 2869809"/>
              <a:gd name="connsiteY25" fmla="*/ 342212 h 866009"/>
              <a:gd name="connsiteX26" fmla="*/ 1364566 w 2869809"/>
              <a:gd name="connsiteY26" fmla="*/ 454754 h 866009"/>
              <a:gd name="connsiteX27" fmla="*/ 1420837 w 2869809"/>
              <a:gd name="connsiteY27" fmla="*/ 539160 h 866009"/>
              <a:gd name="connsiteX28" fmla="*/ 1547446 w 2869809"/>
              <a:gd name="connsiteY28" fmla="*/ 581363 h 866009"/>
              <a:gd name="connsiteX29" fmla="*/ 1868100 w 2869809"/>
              <a:gd name="connsiteY29" fmla="*/ 596323 h 866009"/>
              <a:gd name="connsiteX30" fmla="*/ 2009345 w 2869809"/>
              <a:gd name="connsiteY30" fmla="*/ 586297 h 866009"/>
              <a:gd name="connsiteX31" fmla="*/ 2122211 w 2869809"/>
              <a:gd name="connsiteY31" fmla="*/ 566362 h 866009"/>
              <a:gd name="connsiteX32" fmla="*/ 2232298 w 2869809"/>
              <a:gd name="connsiteY32" fmla="*/ 520626 h 866009"/>
              <a:gd name="connsiteX33" fmla="*/ 2412721 w 2869809"/>
              <a:gd name="connsiteY33" fmla="*/ 410540 h 866009"/>
              <a:gd name="connsiteX34" fmla="*/ 2869809 w 2869809"/>
              <a:gd name="connsiteY34" fmla="*/ 370348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09345 w 2861100"/>
              <a:gd name="connsiteY30" fmla="*/ 586297 h 866009"/>
              <a:gd name="connsiteX31" fmla="*/ 2122211 w 2861100"/>
              <a:gd name="connsiteY31" fmla="*/ 566362 h 866009"/>
              <a:gd name="connsiteX32" fmla="*/ 2232298 w 2861100"/>
              <a:gd name="connsiteY32" fmla="*/ 520626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09345 w 2861100"/>
              <a:gd name="connsiteY30" fmla="*/ 586297 h 866009"/>
              <a:gd name="connsiteX31" fmla="*/ 2122211 w 2861100"/>
              <a:gd name="connsiteY31" fmla="*/ 566362 h 866009"/>
              <a:gd name="connsiteX32" fmla="*/ 2246813 w 2861100"/>
              <a:gd name="connsiteY32" fmla="*/ 552557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09345 w 2861100"/>
              <a:gd name="connsiteY30" fmla="*/ 586297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12721 w 2861100"/>
              <a:gd name="connsiteY33" fmla="*/ 410540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861100"/>
              <a:gd name="connsiteY0" fmla="*/ 609498 h 866009"/>
              <a:gd name="connsiteX1" fmla="*/ 478301 w 2861100"/>
              <a:gd name="connsiteY1" fmla="*/ 581363 h 866009"/>
              <a:gd name="connsiteX2" fmla="*/ 590843 w 2861100"/>
              <a:gd name="connsiteY2" fmla="*/ 553228 h 866009"/>
              <a:gd name="connsiteX3" fmla="*/ 661181 w 2861100"/>
              <a:gd name="connsiteY3" fmla="*/ 525092 h 866009"/>
              <a:gd name="connsiteX4" fmla="*/ 773723 w 2861100"/>
              <a:gd name="connsiteY4" fmla="*/ 426618 h 866009"/>
              <a:gd name="connsiteX5" fmla="*/ 829994 w 2861100"/>
              <a:gd name="connsiteY5" fmla="*/ 314077 h 866009"/>
              <a:gd name="connsiteX6" fmla="*/ 801858 w 2861100"/>
              <a:gd name="connsiteY6" fmla="*/ 131197 h 866009"/>
              <a:gd name="connsiteX7" fmla="*/ 647114 w 2861100"/>
              <a:gd name="connsiteY7" fmla="*/ 4588 h 866009"/>
              <a:gd name="connsiteX8" fmla="*/ 535140 w 2861100"/>
              <a:gd name="connsiteY8" fmla="*/ 36824 h 866009"/>
              <a:gd name="connsiteX9" fmla="*/ 492369 w 2861100"/>
              <a:gd name="connsiteY9" fmla="*/ 74926 h 866009"/>
              <a:gd name="connsiteX10" fmla="*/ 450166 w 2861100"/>
              <a:gd name="connsiteY10" fmla="*/ 145265 h 866009"/>
              <a:gd name="connsiteX11" fmla="*/ 436098 w 2861100"/>
              <a:gd name="connsiteY11" fmla="*/ 243738 h 866009"/>
              <a:gd name="connsiteX12" fmla="*/ 422031 w 2861100"/>
              <a:gd name="connsiteY12" fmla="*/ 328145 h 866009"/>
              <a:gd name="connsiteX13" fmla="*/ 508771 w 2861100"/>
              <a:gd name="connsiteY13" fmla="*/ 643564 h 866009"/>
              <a:gd name="connsiteX14" fmla="*/ 623646 w 2861100"/>
              <a:gd name="connsiteY14" fmla="*/ 768406 h 866009"/>
              <a:gd name="connsiteX15" fmla="*/ 777760 w 2861100"/>
              <a:gd name="connsiteY15" fmla="*/ 849847 h 866009"/>
              <a:gd name="connsiteX16" fmla="*/ 938371 w 2861100"/>
              <a:gd name="connsiteY16" fmla="*/ 865682 h 866009"/>
              <a:gd name="connsiteX17" fmla="*/ 1168186 w 2861100"/>
              <a:gd name="connsiteY17" fmla="*/ 843413 h 866009"/>
              <a:gd name="connsiteX18" fmla="*/ 1335231 w 2861100"/>
              <a:gd name="connsiteY18" fmla="*/ 783610 h 866009"/>
              <a:gd name="connsiteX19" fmla="*/ 1420837 w 2861100"/>
              <a:gd name="connsiteY19" fmla="*/ 707972 h 866009"/>
              <a:gd name="connsiteX20" fmla="*/ 1519311 w 2861100"/>
              <a:gd name="connsiteY20" fmla="*/ 539160 h 866009"/>
              <a:gd name="connsiteX21" fmla="*/ 1547446 w 2861100"/>
              <a:gd name="connsiteY21" fmla="*/ 426618 h 866009"/>
              <a:gd name="connsiteX22" fmla="*/ 1491175 w 2861100"/>
              <a:gd name="connsiteY22" fmla="*/ 201535 h 866009"/>
              <a:gd name="connsiteX23" fmla="*/ 1448972 w 2861100"/>
              <a:gd name="connsiteY23" fmla="*/ 187468 h 866009"/>
              <a:gd name="connsiteX24" fmla="*/ 1392701 w 2861100"/>
              <a:gd name="connsiteY24" fmla="*/ 215603 h 866009"/>
              <a:gd name="connsiteX25" fmla="*/ 1350498 w 2861100"/>
              <a:gd name="connsiteY25" fmla="*/ 342212 h 866009"/>
              <a:gd name="connsiteX26" fmla="*/ 1364566 w 2861100"/>
              <a:gd name="connsiteY26" fmla="*/ 454754 h 866009"/>
              <a:gd name="connsiteX27" fmla="*/ 1420837 w 2861100"/>
              <a:gd name="connsiteY27" fmla="*/ 539160 h 866009"/>
              <a:gd name="connsiteX28" fmla="*/ 1547446 w 2861100"/>
              <a:gd name="connsiteY28" fmla="*/ 581363 h 866009"/>
              <a:gd name="connsiteX29" fmla="*/ 1868100 w 2861100"/>
              <a:gd name="connsiteY29" fmla="*/ 596323 h 866009"/>
              <a:gd name="connsiteX30" fmla="*/ 2012248 w 2861100"/>
              <a:gd name="connsiteY30" fmla="*/ 595005 h 866009"/>
              <a:gd name="connsiteX31" fmla="*/ 2122211 w 2861100"/>
              <a:gd name="connsiteY31" fmla="*/ 586682 h 866009"/>
              <a:gd name="connsiteX32" fmla="*/ 2246813 w 2861100"/>
              <a:gd name="connsiteY32" fmla="*/ 552557 h 866009"/>
              <a:gd name="connsiteX33" fmla="*/ 2406915 w 2861100"/>
              <a:gd name="connsiteY33" fmla="*/ 459889 h 866009"/>
              <a:gd name="connsiteX34" fmla="*/ 2861100 w 2861100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06915 w 2750791"/>
              <a:gd name="connsiteY33" fmla="*/ 45988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06915 w 2750791"/>
              <a:gd name="connsiteY33" fmla="*/ 45988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06915 w 2750791"/>
              <a:gd name="connsiteY33" fmla="*/ 45988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46813 w 2750791"/>
              <a:gd name="connsiteY32" fmla="*/ 552557 h 866009"/>
              <a:gd name="connsiteX33" fmla="*/ 2413355 w 2750791"/>
              <a:gd name="connsiteY33" fmla="*/ 47131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55400 w 2750791"/>
              <a:gd name="connsiteY32" fmla="*/ 552557 h 866009"/>
              <a:gd name="connsiteX33" fmla="*/ 2413355 w 2750791"/>
              <a:gd name="connsiteY33" fmla="*/ 47131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55400 w 2750791"/>
              <a:gd name="connsiteY32" fmla="*/ 552557 h 866009"/>
              <a:gd name="connsiteX33" fmla="*/ 2413355 w 2750791"/>
              <a:gd name="connsiteY33" fmla="*/ 47131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55400 w 2750791"/>
              <a:gd name="connsiteY32" fmla="*/ 552557 h 866009"/>
              <a:gd name="connsiteX33" fmla="*/ 2413355 w 2750791"/>
              <a:gd name="connsiteY33" fmla="*/ 47131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55400 w 2750791"/>
              <a:gd name="connsiteY32" fmla="*/ 552557 h 866009"/>
              <a:gd name="connsiteX33" fmla="*/ 2413355 w 2750791"/>
              <a:gd name="connsiteY33" fmla="*/ 471319 h 866009"/>
              <a:gd name="connsiteX34" fmla="*/ 2750791 w 2750791"/>
              <a:gd name="connsiteY34" fmla="*/ 376154 h 866009"/>
              <a:gd name="connsiteX0" fmla="*/ 0 w 2750791"/>
              <a:gd name="connsiteY0" fmla="*/ 609498 h 866009"/>
              <a:gd name="connsiteX1" fmla="*/ 478301 w 2750791"/>
              <a:gd name="connsiteY1" fmla="*/ 581363 h 866009"/>
              <a:gd name="connsiteX2" fmla="*/ 590843 w 2750791"/>
              <a:gd name="connsiteY2" fmla="*/ 553228 h 866009"/>
              <a:gd name="connsiteX3" fmla="*/ 661181 w 2750791"/>
              <a:gd name="connsiteY3" fmla="*/ 525092 h 866009"/>
              <a:gd name="connsiteX4" fmla="*/ 773723 w 2750791"/>
              <a:gd name="connsiteY4" fmla="*/ 426618 h 866009"/>
              <a:gd name="connsiteX5" fmla="*/ 829994 w 2750791"/>
              <a:gd name="connsiteY5" fmla="*/ 314077 h 866009"/>
              <a:gd name="connsiteX6" fmla="*/ 801858 w 2750791"/>
              <a:gd name="connsiteY6" fmla="*/ 131197 h 866009"/>
              <a:gd name="connsiteX7" fmla="*/ 647114 w 2750791"/>
              <a:gd name="connsiteY7" fmla="*/ 4588 h 866009"/>
              <a:gd name="connsiteX8" fmla="*/ 535140 w 2750791"/>
              <a:gd name="connsiteY8" fmla="*/ 36824 h 866009"/>
              <a:gd name="connsiteX9" fmla="*/ 492369 w 2750791"/>
              <a:gd name="connsiteY9" fmla="*/ 74926 h 866009"/>
              <a:gd name="connsiteX10" fmla="*/ 450166 w 2750791"/>
              <a:gd name="connsiteY10" fmla="*/ 145265 h 866009"/>
              <a:gd name="connsiteX11" fmla="*/ 436098 w 2750791"/>
              <a:gd name="connsiteY11" fmla="*/ 243738 h 866009"/>
              <a:gd name="connsiteX12" fmla="*/ 422031 w 2750791"/>
              <a:gd name="connsiteY12" fmla="*/ 328145 h 866009"/>
              <a:gd name="connsiteX13" fmla="*/ 508771 w 2750791"/>
              <a:gd name="connsiteY13" fmla="*/ 643564 h 866009"/>
              <a:gd name="connsiteX14" fmla="*/ 623646 w 2750791"/>
              <a:gd name="connsiteY14" fmla="*/ 768406 h 866009"/>
              <a:gd name="connsiteX15" fmla="*/ 777760 w 2750791"/>
              <a:gd name="connsiteY15" fmla="*/ 849847 h 866009"/>
              <a:gd name="connsiteX16" fmla="*/ 938371 w 2750791"/>
              <a:gd name="connsiteY16" fmla="*/ 865682 h 866009"/>
              <a:gd name="connsiteX17" fmla="*/ 1168186 w 2750791"/>
              <a:gd name="connsiteY17" fmla="*/ 843413 h 866009"/>
              <a:gd name="connsiteX18" fmla="*/ 1335231 w 2750791"/>
              <a:gd name="connsiteY18" fmla="*/ 783610 h 866009"/>
              <a:gd name="connsiteX19" fmla="*/ 1420837 w 2750791"/>
              <a:gd name="connsiteY19" fmla="*/ 707972 h 866009"/>
              <a:gd name="connsiteX20" fmla="*/ 1519311 w 2750791"/>
              <a:gd name="connsiteY20" fmla="*/ 539160 h 866009"/>
              <a:gd name="connsiteX21" fmla="*/ 1547446 w 2750791"/>
              <a:gd name="connsiteY21" fmla="*/ 426618 h 866009"/>
              <a:gd name="connsiteX22" fmla="*/ 1491175 w 2750791"/>
              <a:gd name="connsiteY22" fmla="*/ 201535 h 866009"/>
              <a:gd name="connsiteX23" fmla="*/ 1448972 w 2750791"/>
              <a:gd name="connsiteY23" fmla="*/ 187468 h 866009"/>
              <a:gd name="connsiteX24" fmla="*/ 1392701 w 2750791"/>
              <a:gd name="connsiteY24" fmla="*/ 215603 h 866009"/>
              <a:gd name="connsiteX25" fmla="*/ 1350498 w 2750791"/>
              <a:gd name="connsiteY25" fmla="*/ 342212 h 866009"/>
              <a:gd name="connsiteX26" fmla="*/ 1364566 w 2750791"/>
              <a:gd name="connsiteY26" fmla="*/ 454754 h 866009"/>
              <a:gd name="connsiteX27" fmla="*/ 1420837 w 2750791"/>
              <a:gd name="connsiteY27" fmla="*/ 539160 h 866009"/>
              <a:gd name="connsiteX28" fmla="*/ 1547446 w 2750791"/>
              <a:gd name="connsiteY28" fmla="*/ 581363 h 866009"/>
              <a:gd name="connsiteX29" fmla="*/ 1868100 w 2750791"/>
              <a:gd name="connsiteY29" fmla="*/ 596323 h 866009"/>
              <a:gd name="connsiteX30" fmla="*/ 2012248 w 2750791"/>
              <a:gd name="connsiteY30" fmla="*/ 595005 h 866009"/>
              <a:gd name="connsiteX31" fmla="*/ 2122211 w 2750791"/>
              <a:gd name="connsiteY31" fmla="*/ 586682 h 866009"/>
              <a:gd name="connsiteX32" fmla="*/ 2255400 w 2750791"/>
              <a:gd name="connsiteY32" fmla="*/ 552557 h 866009"/>
              <a:gd name="connsiteX33" fmla="*/ 2413355 w 2750791"/>
              <a:gd name="connsiteY33" fmla="*/ 471319 h 866009"/>
              <a:gd name="connsiteX34" fmla="*/ 2750791 w 2750791"/>
              <a:gd name="connsiteY34" fmla="*/ 37615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2701 w 2559733"/>
              <a:gd name="connsiteY24" fmla="*/ 21560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55400 w 2559733"/>
              <a:gd name="connsiteY32" fmla="*/ 552557 h 866009"/>
              <a:gd name="connsiteX33" fmla="*/ 2413355 w 2559733"/>
              <a:gd name="connsiteY33" fmla="*/ 47131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2701 w 2559733"/>
              <a:gd name="connsiteY24" fmla="*/ 21560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55400 w 2559733"/>
              <a:gd name="connsiteY32" fmla="*/ 552557 h 866009"/>
              <a:gd name="connsiteX33" fmla="*/ 2413355 w 2559733"/>
              <a:gd name="connsiteY33" fmla="*/ 47131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2701 w 2559733"/>
              <a:gd name="connsiteY24" fmla="*/ 21560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55400 w 2559733"/>
              <a:gd name="connsiteY32" fmla="*/ 552557 h 866009"/>
              <a:gd name="connsiteX33" fmla="*/ 2413355 w 2559733"/>
              <a:gd name="connsiteY33" fmla="*/ 47131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55400 w 2559733"/>
              <a:gd name="connsiteY32" fmla="*/ 552557 h 866009"/>
              <a:gd name="connsiteX33" fmla="*/ 2413355 w 2559733"/>
              <a:gd name="connsiteY33" fmla="*/ 47131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55400 w 2559733"/>
              <a:gd name="connsiteY32" fmla="*/ 552557 h 866009"/>
              <a:gd name="connsiteX33" fmla="*/ 2413355 w 2559733"/>
              <a:gd name="connsiteY33" fmla="*/ 47131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55400 w 2559733"/>
              <a:gd name="connsiteY32" fmla="*/ 552557 h 866009"/>
              <a:gd name="connsiteX33" fmla="*/ 2443409 w 2559733"/>
              <a:gd name="connsiteY33" fmla="*/ 56275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61840 w 2559733"/>
              <a:gd name="connsiteY32" fmla="*/ 586847 h 866009"/>
              <a:gd name="connsiteX33" fmla="*/ 2443409 w 2559733"/>
              <a:gd name="connsiteY33" fmla="*/ 56275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61840 w 2559733"/>
              <a:gd name="connsiteY32" fmla="*/ 586847 h 866009"/>
              <a:gd name="connsiteX33" fmla="*/ 2443409 w 2559733"/>
              <a:gd name="connsiteY33" fmla="*/ 56275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61840 w 2559733"/>
              <a:gd name="connsiteY32" fmla="*/ 586847 h 866009"/>
              <a:gd name="connsiteX33" fmla="*/ 2443409 w 2559733"/>
              <a:gd name="connsiteY33" fmla="*/ 562759 h 866009"/>
              <a:gd name="connsiteX34" fmla="*/ 2559733 w 2559733"/>
              <a:gd name="connsiteY34" fmla="*/ 406634 h 866009"/>
              <a:gd name="connsiteX0" fmla="*/ 0 w 2559733"/>
              <a:gd name="connsiteY0" fmla="*/ 609498 h 866009"/>
              <a:gd name="connsiteX1" fmla="*/ 478301 w 2559733"/>
              <a:gd name="connsiteY1" fmla="*/ 581363 h 866009"/>
              <a:gd name="connsiteX2" fmla="*/ 590843 w 2559733"/>
              <a:gd name="connsiteY2" fmla="*/ 553228 h 866009"/>
              <a:gd name="connsiteX3" fmla="*/ 661181 w 2559733"/>
              <a:gd name="connsiteY3" fmla="*/ 525092 h 866009"/>
              <a:gd name="connsiteX4" fmla="*/ 773723 w 2559733"/>
              <a:gd name="connsiteY4" fmla="*/ 426618 h 866009"/>
              <a:gd name="connsiteX5" fmla="*/ 829994 w 2559733"/>
              <a:gd name="connsiteY5" fmla="*/ 314077 h 866009"/>
              <a:gd name="connsiteX6" fmla="*/ 801858 w 2559733"/>
              <a:gd name="connsiteY6" fmla="*/ 131197 h 866009"/>
              <a:gd name="connsiteX7" fmla="*/ 647114 w 2559733"/>
              <a:gd name="connsiteY7" fmla="*/ 4588 h 866009"/>
              <a:gd name="connsiteX8" fmla="*/ 535140 w 2559733"/>
              <a:gd name="connsiteY8" fmla="*/ 36824 h 866009"/>
              <a:gd name="connsiteX9" fmla="*/ 492369 w 2559733"/>
              <a:gd name="connsiteY9" fmla="*/ 74926 h 866009"/>
              <a:gd name="connsiteX10" fmla="*/ 450166 w 2559733"/>
              <a:gd name="connsiteY10" fmla="*/ 145265 h 866009"/>
              <a:gd name="connsiteX11" fmla="*/ 436098 w 2559733"/>
              <a:gd name="connsiteY11" fmla="*/ 243738 h 866009"/>
              <a:gd name="connsiteX12" fmla="*/ 422031 w 2559733"/>
              <a:gd name="connsiteY12" fmla="*/ 328145 h 866009"/>
              <a:gd name="connsiteX13" fmla="*/ 508771 w 2559733"/>
              <a:gd name="connsiteY13" fmla="*/ 643564 h 866009"/>
              <a:gd name="connsiteX14" fmla="*/ 623646 w 2559733"/>
              <a:gd name="connsiteY14" fmla="*/ 768406 h 866009"/>
              <a:gd name="connsiteX15" fmla="*/ 777760 w 2559733"/>
              <a:gd name="connsiteY15" fmla="*/ 849847 h 866009"/>
              <a:gd name="connsiteX16" fmla="*/ 938371 w 2559733"/>
              <a:gd name="connsiteY16" fmla="*/ 865682 h 866009"/>
              <a:gd name="connsiteX17" fmla="*/ 1168186 w 2559733"/>
              <a:gd name="connsiteY17" fmla="*/ 843413 h 866009"/>
              <a:gd name="connsiteX18" fmla="*/ 1335231 w 2559733"/>
              <a:gd name="connsiteY18" fmla="*/ 783610 h 866009"/>
              <a:gd name="connsiteX19" fmla="*/ 1420837 w 2559733"/>
              <a:gd name="connsiteY19" fmla="*/ 707972 h 866009"/>
              <a:gd name="connsiteX20" fmla="*/ 1519311 w 2559733"/>
              <a:gd name="connsiteY20" fmla="*/ 539160 h 866009"/>
              <a:gd name="connsiteX21" fmla="*/ 1547446 w 2559733"/>
              <a:gd name="connsiteY21" fmla="*/ 426618 h 866009"/>
              <a:gd name="connsiteX22" fmla="*/ 1491175 w 2559733"/>
              <a:gd name="connsiteY22" fmla="*/ 201535 h 866009"/>
              <a:gd name="connsiteX23" fmla="*/ 1448972 w 2559733"/>
              <a:gd name="connsiteY23" fmla="*/ 187468 h 866009"/>
              <a:gd name="connsiteX24" fmla="*/ 1394848 w 2559733"/>
              <a:gd name="connsiteY24" fmla="*/ 223223 h 866009"/>
              <a:gd name="connsiteX25" fmla="*/ 1350498 w 2559733"/>
              <a:gd name="connsiteY25" fmla="*/ 342212 h 866009"/>
              <a:gd name="connsiteX26" fmla="*/ 1364566 w 2559733"/>
              <a:gd name="connsiteY26" fmla="*/ 454754 h 866009"/>
              <a:gd name="connsiteX27" fmla="*/ 1420837 w 2559733"/>
              <a:gd name="connsiteY27" fmla="*/ 539160 h 866009"/>
              <a:gd name="connsiteX28" fmla="*/ 1547446 w 2559733"/>
              <a:gd name="connsiteY28" fmla="*/ 581363 h 866009"/>
              <a:gd name="connsiteX29" fmla="*/ 1868100 w 2559733"/>
              <a:gd name="connsiteY29" fmla="*/ 596323 h 866009"/>
              <a:gd name="connsiteX30" fmla="*/ 2012248 w 2559733"/>
              <a:gd name="connsiteY30" fmla="*/ 595005 h 866009"/>
              <a:gd name="connsiteX31" fmla="*/ 2122211 w 2559733"/>
              <a:gd name="connsiteY31" fmla="*/ 586682 h 866009"/>
              <a:gd name="connsiteX32" fmla="*/ 2261840 w 2559733"/>
              <a:gd name="connsiteY32" fmla="*/ 586847 h 866009"/>
              <a:gd name="connsiteX33" fmla="*/ 2449849 w 2559733"/>
              <a:gd name="connsiteY33" fmla="*/ 539899 h 866009"/>
              <a:gd name="connsiteX34" fmla="*/ 2559733 w 2559733"/>
              <a:gd name="connsiteY34" fmla="*/ 406634 h 866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559733" h="866009">
                <a:moveTo>
                  <a:pt x="0" y="609498"/>
                </a:moveTo>
                <a:cubicBezTo>
                  <a:pt x="159434" y="600120"/>
                  <a:pt x="319311" y="596505"/>
                  <a:pt x="478301" y="581363"/>
                </a:cubicBezTo>
                <a:cubicBezTo>
                  <a:pt x="516795" y="577697"/>
                  <a:pt x="553884" y="564600"/>
                  <a:pt x="590843" y="553228"/>
                </a:cubicBezTo>
                <a:cubicBezTo>
                  <a:pt x="614979" y="545802"/>
                  <a:pt x="639107" y="537356"/>
                  <a:pt x="661181" y="525092"/>
                </a:cubicBezTo>
                <a:cubicBezTo>
                  <a:pt x="692841" y="507503"/>
                  <a:pt x="752726" y="453614"/>
                  <a:pt x="773723" y="426618"/>
                </a:cubicBezTo>
                <a:cubicBezTo>
                  <a:pt x="812481" y="376786"/>
                  <a:pt x="813285" y="364202"/>
                  <a:pt x="829994" y="314077"/>
                </a:cubicBezTo>
                <a:cubicBezTo>
                  <a:pt x="820615" y="253117"/>
                  <a:pt x="827168" y="187442"/>
                  <a:pt x="801858" y="131197"/>
                </a:cubicBezTo>
                <a:cubicBezTo>
                  <a:pt x="768964" y="58099"/>
                  <a:pt x="691567" y="20317"/>
                  <a:pt x="647114" y="4588"/>
                </a:cubicBezTo>
                <a:cubicBezTo>
                  <a:pt x="602661" y="-11141"/>
                  <a:pt x="578675" y="17036"/>
                  <a:pt x="535140" y="36824"/>
                </a:cubicBezTo>
                <a:cubicBezTo>
                  <a:pt x="521640" y="42960"/>
                  <a:pt x="506531" y="56853"/>
                  <a:pt x="492369" y="74926"/>
                </a:cubicBezTo>
                <a:cubicBezTo>
                  <a:pt x="478207" y="93000"/>
                  <a:pt x="464234" y="121819"/>
                  <a:pt x="450166" y="145265"/>
                </a:cubicBezTo>
                <a:cubicBezTo>
                  <a:pt x="445477" y="178089"/>
                  <a:pt x="441140" y="210966"/>
                  <a:pt x="436098" y="243738"/>
                </a:cubicBezTo>
                <a:cubicBezTo>
                  <a:pt x="431761" y="271930"/>
                  <a:pt x="409919" y="261507"/>
                  <a:pt x="422031" y="328145"/>
                </a:cubicBezTo>
                <a:cubicBezTo>
                  <a:pt x="434143" y="394783"/>
                  <a:pt x="475169" y="570187"/>
                  <a:pt x="508771" y="643564"/>
                </a:cubicBezTo>
                <a:cubicBezTo>
                  <a:pt x="542373" y="716941"/>
                  <a:pt x="578815" y="734026"/>
                  <a:pt x="623646" y="768406"/>
                </a:cubicBezTo>
                <a:cubicBezTo>
                  <a:pt x="668478" y="802787"/>
                  <a:pt x="725306" y="833634"/>
                  <a:pt x="777760" y="849847"/>
                </a:cubicBezTo>
                <a:cubicBezTo>
                  <a:pt x="830214" y="866060"/>
                  <a:pt x="873300" y="866754"/>
                  <a:pt x="938371" y="865682"/>
                </a:cubicBezTo>
                <a:cubicBezTo>
                  <a:pt x="1003442" y="864610"/>
                  <a:pt x="1102043" y="857092"/>
                  <a:pt x="1168186" y="843413"/>
                </a:cubicBezTo>
                <a:cubicBezTo>
                  <a:pt x="1234329" y="829734"/>
                  <a:pt x="1293123" y="806183"/>
                  <a:pt x="1335231" y="783610"/>
                </a:cubicBezTo>
                <a:cubicBezTo>
                  <a:pt x="1377339" y="761037"/>
                  <a:pt x="1390157" y="748714"/>
                  <a:pt x="1420837" y="707972"/>
                </a:cubicBezTo>
                <a:cubicBezTo>
                  <a:pt x="1451517" y="667230"/>
                  <a:pt x="1500861" y="594511"/>
                  <a:pt x="1519311" y="539160"/>
                </a:cubicBezTo>
                <a:cubicBezTo>
                  <a:pt x="1540939" y="474273"/>
                  <a:pt x="1530470" y="511498"/>
                  <a:pt x="1547446" y="426618"/>
                </a:cubicBezTo>
                <a:cubicBezTo>
                  <a:pt x="1566856" y="285675"/>
                  <a:pt x="1529220" y="264572"/>
                  <a:pt x="1491175" y="201535"/>
                </a:cubicBezTo>
                <a:cubicBezTo>
                  <a:pt x="1483513" y="188839"/>
                  <a:pt x="1463040" y="192157"/>
                  <a:pt x="1448972" y="187468"/>
                </a:cubicBezTo>
                <a:cubicBezTo>
                  <a:pt x="1430215" y="196846"/>
                  <a:pt x="1408496" y="207301"/>
                  <a:pt x="1394848" y="223223"/>
                </a:cubicBezTo>
                <a:cubicBezTo>
                  <a:pt x="1376153" y="245034"/>
                  <a:pt x="1357966" y="312342"/>
                  <a:pt x="1350498" y="342212"/>
                </a:cubicBezTo>
                <a:cubicBezTo>
                  <a:pt x="1355187" y="379726"/>
                  <a:pt x="1355397" y="418077"/>
                  <a:pt x="1364566" y="454754"/>
                </a:cubicBezTo>
                <a:cubicBezTo>
                  <a:pt x="1370270" y="477569"/>
                  <a:pt x="1395810" y="524859"/>
                  <a:pt x="1420837" y="539160"/>
                </a:cubicBezTo>
                <a:cubicBezTo>
                  <a:pt x="1462038" y="562703"/>
                  <a:pt x="1472902" y="571836"/>
                  <a:pt x="1547446" y="581363"/>
                </a:cubicBezTo>
                <a:cubicBezTo>
                  <a:pt x="1621990" y="590890"/>
                  <a:pt x="1790633" y="594049"/>
                  <a:pt x="1868100" y="596323"/>
                </a:cubicBezTo>
                <a:cubicBezTo>
                  <a:pt x="1945567" y="598597"/>
                  <a:pt x="1969896" y="596612"/>
                  <a:pt x="2012248" y="595005"/>
                </a:cubicBezTo>
                <a:cubicBezTo>
                  <a:pt x="2054600" y="593398"/>
                  <a:pt x="2080612" y="588042"/>
                  <a:pt x="2122211" y="586682"/>
                </a:cubicBezTo>
                <a:cubicBezTo>
                  <a:pt x="2163810" y="585322"/>
                  <a:pt x="2217352" y="594312"/>
                  <a:pt x="2261840" y="586847"/>
                </a:cubicBezTo>
                <a:cubicBezTo>
                  <a:pt x="2340083" y="570120"/>
                  <a:pt x="2400200" y="569934"/>
                  <a:pt x="2449849" y="539899"/>
                </a:cubicBezTo>
                <a:cubicBezTo>
                  <a:pt x="2499498" y="509864"/>
                  <a:pt x="2556099" y="410444"/>
                  <a:pt x="2559733" y="406634"/>
                </a:cubicBezTo>
              </a:path>
            </a:pathLst>
          </a:custGeom>
          <a:ln w="28575">
            <a:solidFill>
              <a:schemeClr val="bg1"/>
            </a:solidFill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86" name="Group 85"/>
          <p:cNvGrpSpPr/>
          <p:nvPr/>
        </p:nvGrpSpPr>
        <p:grpSpPr>
          <a:xfrm rot="16200000">
            <a:off x="560551" y="5673853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 rot="16200000">
            <a:off x="1697477" y="5670499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 rot="16200000">
            <a:off x="2879642" y="5675886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87" name="TextBox 86"/>
          <p:cNvSpPr txBox="1"/>
          <p:nvPr/>
        </p:nvSpPr>
        <p:spPr>
          <a:xfrm>
            <a:off x="1279541" y="960376"/>
            <a:ext cx="51718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Introduction</a:t>
            </a:r>
            <a:endParaRPr lang="id-ID" sz="72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03" b="43215"/>
          <a:stretch/>
        </p:blipFill>
        <p:spPr>
          <a:xfrm rot="20754439">
            <a:off x="860259" y="3944264"/>
            <a:ext cx="1004190" cy="163403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 rot="4292002" flipH="1">
            <a:off x="9566668" y="5619520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4292002" flipH="1">
            <a:off x="9618304" y="5183823"/>
            <a:ext cx="4341664" cy="284267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3134060" flipH="1">
            <a:off x="10049621" y="2809708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0" name="รูปภาพ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8646"/>
          <a:stretch/>
        </p:blipFill>
        <p:spPr>
          <a:xfrm>
            <a:off x="6741585" y="988291"/>
            <a:ext cx="3690888" cy="4230629"/>
          </a:xfrm>
          <a:prstGeom prst="rect">
            <a:avLst/>
          </a:prstGeom>
        </p:spPr>
      </p:pic>
      <p:sp>
        <p:nvSpPr>
          <p:cNvPr id="89" name="Google Shape;691;p42"/>
          <p:cNvSpPr/>
          <p:nvPr/>
        </p:nvSpPr>
        <p:spPr>
          <a:xfrm>
            <a:off x="6741585" y="811989"/>
            <a:ext cx="3888224" cy="4561471"/>
          </a:xfrm>
          <a:custGeom>
            <a:avLst/>
            <a:gdLst/>
            <a:ahLst/>
            <a:cxnLst/>
            <a:rect l="l" t="t" r="r" b="b"/>
            <a:pathLst>
              <a:path w="30706" h="35055" extrusionOk="0">
                <a:moveTo>
                  <a:pt x="15766" y="1580"/>
                </a:moveTo>
                <a:cubicBezTo>
                  <a:pt x="17515" y="1823"/>
                  <a:pt x="18244" y="2600"/>
                  <a:pt x="19482" y="3863"/>
                </a:cubicBezTo>
                <a:cubicBezTo>
                  <a:pt x="20721" y="5151"/>
                  <a:pt x="21644" y="6681"/>
                  <a:pt x="22568" y="8187"/>
                </a:cubicBezTo>
                <a:cubicBezTo>
                  <a:pt x="24219" y="10859"/>
                  <a:pt x="25871" y="13556"/>
                  <a:pt x="27110" y="16447"/>
                </a:cubicBezTo>
                <a:cubicBezTo>
                  <a:pt x="27888" y="18244"/>
                  <a:pt x="28495" y="20139"/>
                  <a:pt x="28641" y="22131"/>
                </a:cubicBezTo>
                <a:cubicBezTo>
                  <a:pt x="28786" y="24099"/>
                  <a:pt x="28398" y="26139"/>
                  <a:pt x="27353" y="27791"/>
                </a:cubicBezTo>
                <a:cubicBezTo>
                  <a:pt x="25944" y="29953"/>
                  <a:pt x="23564" y="31216"/>
                  <a:pt x="21159" y="32091"/>
                </a:cubicBezTo>
                <a:cubicBezTo>
                  <a:pt x="17880" y="33267"/>
                  <a:pt x="14411" y="33874"/>
                  <a:pt x="10930" y="33874"/>
                </a:cubicBezTo>
                <a:cubicBezTo>
                  <a:pt x="10671" y="33874"/>
                  <a:pt x="10413" y="33871"/>
                  <a:pt x="10154" y="33864"/>
                </a:cubicBezTo>
                <a:cubicBezTo>
                  <a:pt x="7846" y="33815"/>
                  <a:pt x="5344" y="33403"/>
                  <a:pt x="3741" y="31726"/>
                </a:cubicBezTo>
                <a:cubicBezTo>
                  <a:pt x="1968" y="29929"/>
                  <a:pt x="1701" y="27159"/>
                  <a:pt x="1628" y="24633"/>
                </a:cubicBezTo>
                <a:cubicBezTo>
                  <a:pt x="1555" y="21281"/>
                  <a:pt x="1676" y="17880"/>
                  <a:pt x="2454" y="14625"/>
                </a:cubicBezTo>
                <a:cubicBezTo>
                  <a:pt x="3231" y="11345"/>
                  <a:pt x="4688" y="8212"/>
                  <a:pt x="6972" y="5758"/>
                </a:cubicBezTo>
                <a:cubicBezTo>
                  <a:pt x="9255" y="3329"/>
                  <a:pt x="12438" y="1653"/>
                  <a:pt x="15766" y="1580"/>
                </a:cubicBezTo>
                <a:close/>
                <a:moveTo>
                  <a:pt x="0" y="1"/>
                </a:moveTo>
                <a:lnTo>
                  <a:pt x="0" y="35054"/>
                </a:lnTo>
                <a:lnTo>
                  <a:pt x="30705" y="35054"/>
                </a:lnTo>
                <a:lnTo>
                  <a:pt x="30705" y="1"/>
                </a:lnTo>
                <a:close/>
              </a:path>
            </a:pathLst>
          </a:custGeom>
          <a:solidFill>
            <a:srgbClr val="FFDC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692;p42"/>
          <p:cNvSpPr/>
          <p:nvPr/>
        </p:nvSpPr>
        <p:spPr>
          <a:xfrm>
            <a:off x="6678562" y="859246"/>
            <a:ext cx="4055896" cy="4547627"/>
          </a:xfrm>
          <a:custGeom>
            <a:avLst/>
            <a:gdLst/>
            <a:ahLst/>
            <a:cxnLst/>
            <a:rect l="l" t="t" r="r" b="b"/>
            <a:pathLst>
              <a:path w="116440" h="130557" extrusionOk="0">
                <a:moveTo>
                  <a:pt x="37458" y="3150"/>
                </a:moveTo>
                <a:cubicBezTo>
                  <a:pt x="27126" y="7299"/>
                  <a:pt x="6260" y="16613"/>
                  <a:pt x="1338" y="27799"/>
                </a:cubicBezTo>
                <a:cubicBezTo>
                  <a:pt x="-3584" y="38985"/>
                  <a:pt x="7154" y="57086"/>
                  <a:pt x="7927" y="70265"/>
                </a:cubicBezTo>
                <a:cubicBezTo>
                  <a:pt x="8700" y="83444"/>
                  <a:pt x="240" y="96827"/>
                  <a:pt x="5975" y="106874"/>
                </a:cubicBezTo>
                <a:cubicBezTo>
                  <a:pt x="11710" y="116921"/>
                  <a:pt x="25337" y="130628"/>
                  <a:pt x="42339" y="130547"/>
                </a:cubicBezTo>
                <a:cubicBezTo>
                  <a:pt x="59342" y="130466"/>
                  <a:pt x="96316" y="117206"/>
                  <a:pt x="107990" y="106386"/>
                </a:cubicBezTo>
                <a:cubicBezTo>
                  <a:pt x="119664" y="95566"/>
                  <a:pt x="117223" y="78929"/>
                  <a:pt x="112383" y="65628"/>
                </a:cubicBezTo>
                <a:cubicBezTo>
                  <a:pt x="107543" y="52327"/>
                  <a:pt x="87124" y="37033"/>
                  <a:pt x="78948" y="26579"/>
                </a:cubicBezTo>
                <a:cubicBezTo>
                  <a:pt x="70772" y="16125"/>
                  <a:pt x="70243" y="6811"/>
                  <a:pt x="63328" y="2906"/>
                </a:cubicBezTo>
                <a:cubicBezTo>
                  <a:pt x="56413" y="-999"/>
                  <a:pt x="47790" y="-999"/>
                  <a:pt x="37458" y="3150"/>
                </a:cubicBezTo>
                <a:close/>
              </a:path>
            </a:pathLst>
          </a:cu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สี่เหลี่ยมผืนผ้า 32"/>
          <p:cNvSpPr/>
          <p:nvPr/>
        </p:nvSpPr>
        <p:spPr>
          <a:xfrm>
            <a:off x="1332766" y="2174943"/>
            <a:ext cx="4804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rgbClr val="80552C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can mention, for example, your interests and hobbies. Also, you can replace the image on the screen with your own</a:t>
            </a:r>
          </a:p>
        </p:txBody>
      </p:sp>
      <p:sp>
        <p:nvSpPr>
          <p:cNvPr id="13" name="Rectangle 12"/>
          <p:cNvSpPr/>
          <p:nvPr/>
        </p:nvSpPr>
        <p:spPr>
          <a:xfrm rot="9027734">
            <a:off x="10440081" y="-1658918"/>
            <a:ext cx="3335697" cy="3421996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9" name="Freeform 18"/>
          <p:cNvSpPr/>
          <p:nvPr/>
        </p:nvSpPr>
        <p:spPr>
          <a:xfrm rot="18402818">
            <a:off x="10995015" y="-1091308"/>
            <a:ext cx="1242224" cy="4584307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1425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667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5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7" grpId="0" animBg="1"/>
          <p:bldP spid="87" grpId="0"/>
          <p:bldP spid="87" grpId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13" grpId="0" animBg="1"/>
          <p:bldP spid="13" grpId="1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mph" presetSubtype="0" repeatCount="1425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" dur="667" fill="hold"/>
                                            <p:tgtEl>
                                              <p:spTgt spid="87"/>
                                            </p:tgtEl>
                                          </p:cBhvr>
                                          <p:by x="90000" y="9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8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0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6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5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6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7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7" grpId="0" animBg="1"/>
          <p:bldP spid="87" grpId="0"/>
          <p:bldP spid="87" grpId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13" grpId="0" animBg="1"/>
          <p:bldP spid="13" grpId="1" animBg="1"/>
          <p:bldP spid="69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ตัวเชื่อมต่อตรง 71"/>
          <p:cNvCxnSpPr/>
          <p:nvPr/>
        </p:nvCxnSpPr>
        <p:spPr>
          <a:xfrm>
            <a:off x="3255730" y="2952576"/>
            <a:ext cx="0" cy="643051"/>
          </a:xfrm>
          <a:prstGeom prst="line">
            <a:avLst/>
          </a:prstGeom>
          <a:ln w="38100">
            <a:solidFill>
              <a:srgbClr val="CD8B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ตัวเชื่อมต่อตรง 91"/>
          <p:cNvCxnSpPr/>
          <p:nvPr/>
        </p:nvCxnSpPr>
        <p:spPr>
          <a:xfrm>
            <a:off x="6309034" y="2917639"/>
            <a:ext cx="0" cy="666929"/>
          </a:xfrm>
          <a:prstGeom prst="line">
            <a:avLst/>
          </a:prstGeom>
          <a:ln w="38100">
            <a:solidFill>
              <a:srgbClr val="CD8B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ตัวเชื่อมต่อตรง 93"/>
          <p:cNvCxnSpPr/>
          <p:nvPr/>
        </p:nvCxnSpPr>
        <p:spPr>
          <a:xfrm flipH="1">
            <a:off x="9362337" y="2917639"/>
            <a:ext cx="12526" cy="677988"/>
          </a:xfrm>
          <a:prstGeom prst="line">
            <a:avLst/>
          </a:prstGeom>
          <a:ln w="38100">
            <a:solidFill>
              <a:srgbClr val="CD8B4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9570908">
            <a:off x="9311161" y="-2331684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8206279">
            <a:off x="792997" y="3037562"/>
            <a:ext cx="1926526" cy="5240048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47088" y="5673853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79705" y="4776084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30757" y="3920837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Oval 14"/>
          <p:cNvSpPr/>
          <p:nvPr/>
        </p:nvSpPr>
        <p:spPr>
          <a:xfrm rot="5617161" flipH="1">
            <a:off x="10338989" y="-421180"/>
            <a:ext cx="1391485" cy="1371982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19665013" flipH="1">
            <a:off x="10238818" y="-1920225"/>
            <a:ext cx="3066675" cy="384044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8682979" flipH="1">
            <a:off x="10159467" y="-1446622"/>
            <a:ext cx="1419864" cy="403094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-60579" y="426141"/>
            <a:ext cx="6576348" cy="1200329"/>
          </a:xfrm>
          <a:prstGeom prst="rect">
            <a:avLst/>
          </a:prstGeom>
          <a:solidFill>
            <a:srgbClr val="CD8B4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7200" b="1" spc="300" dirty="0">
                <a:solidFill>
                  <a:schemeClr val="accent4">
                    <a:lumMod val="20000"/>
                    <a:lumOff val="80000"/>
                  </a:schemeClr>
                </a:solidFill>
                <a:latin typeface="FC Onigiri Outline" pitchFamily="34" charset="-34"/>
                <a:cs typeface="FC Onigiri Outline" pitchFamily="34" charset="-34"/>
              </a:rPr>
              <a:t>Bubble Tea Manu</a:t>
            </a:r>
          </a:p>
        </p:txBody>
      </p:sp>
      <p:sp>
        <p:nvSpPr>
          <p:cNvPr id="69" name="Freeform 18"/>
          <p:cNvSpPr/>
          <p:nvPr/>
        </p:nvSpPr>
        <p:spPr>
          <a:xfrm rot="18206279">
            <a:off x="982928" y="2990359"/>
            <a:ext cx="1926526" cy="564889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4" name="วงรี 33"/>
          <p:cNvSpPr/>
          <p:nvPr/>
        </p:nvSpPr>
        <p:spPr>
          <a:xfrm>
            <a:off x="2752410" y="2194135"/>
            <a:ext cx="1072981" cy="1045556"/>
          </a:xfrm>
          <a:prstGeom prst="ellipse">
            <a:avLst/>
          </a:prstGeom>
          <a:solidFill>
            <a:srgbClr val="A8BC64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7" name="วงรี 76"/>
          <p:cNvSpPr/>
          <p:nvPr/>
        </p:nvSpPr>
        <p:spPr>
          <a:xfrm>
            <a:off x="8832110" y="2194135"/>
            <a:ext cx="1072981" cy="1045556"/>
          </a:xfrm>
          <a:prstGeom prst="ellipse">
            <a:avLst/>
          </a:prstGeom>
          <a:solidFill>
            <a:schemeClr val="accent4">
              <a:lumMod val="60000"/>
              <a:lumOff val="40000"/>
              <a:alpha val="8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วงรี 75"/>
          <p:cNvSpPr/>
          <p:nvPr/>
        </p:nvSpPr>
        <p:spPr>
          <a:xfrm>
            <a:off x="5778807" y="2194135"/>
            <a:ext cx="1072981" cy="1045556"/>
          </a:xfrm>
          <a:prstGeom prst="ellipse">
            <a:avLst/>
          </a:prstGeom>
          <a:solidFill>
            <a:srgbClr val="FFB466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สี่เหลี่ยมผืนผ้ามุมมน 48"/>
          <p:cNvSpPr/>
          <p:nvPr/>
        </p:nvSpPr>
        <p:spPr>
          <a:xfrm>
            <a:off x="1927462" y="3595627"/>
            <a:ext cx="2669063" cy="2148135"/>
          </a:xfrm>
          <a:prstGeom prst="roundRect">
            <a:avLst/>
          </a:prstGeom>
          <a:noFill/>
          <a:ln w="38100">
            <a:solidFill>
              <a:srgbClr val="CD8B4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8" name="สี่เหลี่ยมผืนผ้ามุมมน 87"/>
          <p:cNvSpPr/>
          <p:nvPr/>
        </p:nvSpPr>
        <p:spPr>
          <a:xfrm>
            <a:off x="4980766" y="3595627"/>
            <a:ext cx="2669063" cy="2148135"/>
          </a:xfrm>
          <a:prstGeom prst="roundRect">
            <a:avLst/>
          </a:prstGeom>
          <a:noFill/>
          <a:ln w="38100">
            <a:solidFill>
              <a:srgbClr val="CD8B4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สี่เหลี่ยมผืนผ้ามุมมน 88"/>
          <p:cNvSpPr/>
          <p:nvPr/>
        </p:nvSpPr>
        <p:spPr>
          <a:xfrm>
            <a:off x="8034069" y="3595628"/>
            <a:ext cx="2669063" cy="2148134"/>
          </a:xfrm>
          <a:prstGeom prst="roundRect">
            <a:avLst/>
          </a:prstGeom>
          <a:noFill/>
          <a:ln w="38100">
            <a:solidFill>
              <a:srgbClr val="CD8B4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สี่เหลี่ยมผืนผ้ามุมมน 65"/>
          <p:cNvSpPr/>
          <p:nvPr/>
        </p:nvSpPr>
        <p:spPr>
          <a:xfrm>
            <a:off x="2050478" y="3690350"/>
            <a:ext cx="2423031" cy="195868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สี่เหลี่ยมผืนผ้ามุมมน 89"/>
          <p:cNvSpPr/>
          <p:nvPr/>
        </p:nvSpPr>
        <p:spPr>
          <a:xfrm>
            <a:off x="5103782" y="3690350"/>
            <a:ext cx="2423031" cy="1958689"/>
          </a:xfrm>
          <a:prstGeom prst="roundRect">
            <a:avLst/>
          </a:prstGeom>
          <a:solidFill>
            <a:srgbClr val="FFB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1" name="สี่เหลี่ยมผืนผ้ามุมมน 90"/>
          <p:cNvSpPr/>
          <p:nvPr/>
        </p:nvSpPr>
        <p:spPr>
          <a:xfrm>
            <a:off x="8157085" y="3690351"/>
            <a:ext cx="2423031" cy="1958689"/>
          </a:xfrm>
          <a:prstGeom prst="roundRect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9" name="TextBox 98"/>
          <p:cNvSpPr txBox="1"/>
          <p:nvPr/>
        </p:nvSpPr>
        <p:spPr>
          <a:xfrm>
            <a:off x="2610477" y="1974450"/>
            <a:ext cx="1303031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63846"/>
              </a:avLst>
            </a:prstTxWarp>
            <a:spAutoFit/>
          </a:bodyPr>
          <a:lstStyle/>
          <a:p>
            <a:pPr algn="ctr"/>
            <a:r>
              <a:rPr lang="en-US" sz="2400" spc="300" dirty="0">
                <a:solidFill>
                  <a:srgbClr val="CD8B49"/>
                </a:solidFill>
                <a:latin typeface="Surafont Sanukchang" charset="-34"/>
                <a:cs typeface="Surafont Sanukchang" charset="-34"/>
              </a:rPr>
              <a:t>Subtitle</a:t>
            </a:r>
            <a:endParaRPr lang="th-TH" sz="2400" spc="300" dirty="0">
              <a:solidFill>
                <a:srgbClr val="CD8B49"/>
              </a:solidFill>
              <a:latin typeface="Surafont Sanukchang" charset="-34"/>
              <a:cs typeface="Surafont Sanukchang" charset="-3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663591" y="1974450"/>
            <a:ext cx="130341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150409"/>
              </a:avLst>
            </a:prstTxWarp>
            <a:spAutoFit/>
          </a:bodyPr>
          <a:lstStyle/>
          <a:p>
            <a:pPr algn="ctr"/>
            <a:r>
              <a:rPr lang="en-US" sz="2400" spc="300" dirty="0">
                <a:solidFill>
                  <a:srgbClr val="CD8B49"/>
                </a:solidFill>
                <a:latin typeface="Surafont Sanukchang" charset="-34"/>
                <a:cs typeface="Surafont Sanukchang" charset="-34"/>
              </a:rPr>
              <a:t>Subtitle</a:t>
            </a:r>
            <a:endParaRPr lang="th-TH" sz="2400" spc="300" dirty="0">
              <a:solidFill>
                <a:srgbClr val="CD8B49"/>
              </a:solidFill>
              <a:latin typeface="Surafont Sanukchang" charset="-34"/>
              <a:cs typeface="Surafont Sanukchang" charset="-34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807635" y="1975358"/>
            <a:ext cx="1271262" cy="70788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2371790"/>
              </a:avLst>
            </a:prstTxWarp>
            <a:spAutoFit/>
          </a:bodyPr>
          <a:lstStyle/>
          <a:p>
            <a:pPr algn="ctr"/>
            <a:r>
              <a:rPr lang="en-US" sz="2400" spc="300" dirty="0">
                <a:solidFill>
                  <a:srgbClr val="CD8B49"/>
                </a:solidFill>
                <a:latin typeface="Surafont Sanukchang" charset="-34"/>
                <a:cs typeface="Surafont Sanukchang" charset="-34"/>
              </a:rPr>
              <a:t>Subtitle</a:t>
            </a:r>
            <a:endParaRPr lang="th-TH" sz="2400" spc="300" dirty="0">
              <a:solidFill>
                <a:srgbClr val="CD8B49"/>
              </a:solidFill>
              <a:latin typeface="Surafont Sanukchang" charset="-34"/>
              <a:cs typeface="Surafont Sanukchang" charset="-34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2154345" y="4351821"/>
            <a:ext cx="224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ipsum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dolor sit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adipiscing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elit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195122" y="4356095"/>
            <a:ext cx="224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ipsum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dolor sit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adipiscing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elit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254688" y="4323156"/>
            <a:ext cx="224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ipsum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dolor sit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adipiscing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elit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</a:t>
            </a:r>
          </a:p>
        </p:txBody>
      </p:sp>
      <p:sp>
        <p:nvSpPr>
          <p:cNvPr id="105" name="สี่เหลี่ยมผืนผ้า 104"/>
          <p:cNvSpPr/>
          <p:nvPr/>
        </p:nvSpPr>
        <p:spPr>
          <a:xfrm>
            <a:off x="2509588" y="3962218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solidFill>
                  <a:srgbClr val="CD8B49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Subtitle</a:t>
            </a:r>
            <a:endParaRPr lang="th-TH" b="1" spc="300" dirty="0">
              <a:solidFill>
                <a:srgbClr val="CD8B49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106" name="สี่เหลี่ยมผืนผ้า 105"/>
          <p:cNvSpPr/>
          <p:nvPr/>
        </p:nvSpPr>
        <p:spPr>
          <a:xfrm>
            <a:off x="5632400" y="3973995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solidFill>
                  <a:srgbClr val="CD8B49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Subtitle</a:t>
            </a:r>
            <a:endParaRPr lang="th-TH" b="1" spc="300" dirty="0">
              <a:solidFill>
                <a:srgbClr val="CD8B49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107" name="สี่เหลี่ยมผืนผ้า 106"/>
          <p:cNvSpPr/>
          <p:nvPr/>
        </p:nvSpPr>
        <p:spPr>
          <a:xfrm>
            <a:off x="8748977" y="3961886"/>
            <a:ext cx="1366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pc="300" dirty="0">
                <a:solidFill>
                  <a:srgbClr val="CD8B49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Subtitle</a:t>
            </a:r>
            <a:endParaRPr lang="th-TH" b="1" spc="300" dirty="0">
              <a:solidFill>
                <a:srgbClr val="CD8B49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88ABE49-E8E1-4C67-8CE5-2E3133ED0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0651" y="2388795"/>
            <a:ext cx="510158" cy="67623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6DE4666-63AA-4DFD-897C-5C1DE495E4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71797" y="2302117"/>
            <a:ext cx="581079" cy="7786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09D3461-D6D9-47F2-A0A8-3C805BF455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38092" y="2348813"/>
            <a:ext cx="526019" cy="7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7" dur="7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1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3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2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2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4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6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 animBg="1"/>
          <p:bldP spid="69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8965DD4-3BA5-46D8-8DE7-F257B3D12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84230" y="1389764"/>
            <a:ext cx="3533985" cy="4752082"/>
          </a:xfrm>
          <a:prstGeom prst="rect">
            <a:avLst/>
          </a:prstGeom>
        </p:spPr>
      </p:pic>
      <p:sp>
        <p:nvSpPr>
          <p:cNvPr id="32" name="สี่เหลี่ยมผืนผ้ามุมมน 31"/>
          <p:cNvSpPr/>
          <p:nvPr/>
        </p:nvSpPr>
        <p:spPr>
          <a:xfrm>
            <a:off x="6684163" y="886771"/>
            <a:ext cx="5549208" cy="34844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14218583">
            <a:off x="10342723" y="5029531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3489284" flipH="1">
            <a:off x="11204779" y="3080785"/>
            <a:ext cx="1058651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7002733" y="154000"/>
            <a:ext cx="43512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7200" b="1" spc="300" dirty="0">
                <a:solidFill>
                  <a:srgbClr val="80552C"/>
                </a:solidFill>
                <a:latin typeface="FC Onigiri Outline" pitchFamily="34" charset="-34"/>
                <a:cs typeface="FC Onigiri Outline" pitchFamily="34" charset="-34"/>
              </a:rPr>
              <a:t>Bubble Tea</a:t>
            </a:r>
            <a:endParaRPr lang="id-ID" sz="7200" b="1" spc="300" dirty="0">
              <a:solidFill>
                <a:srgbClr val="80552C"/>
              </a:solidFill>
              <a:latin typeface="FC Onigiri Outline" pitchFamily="34" charset="-34"/>
              <a:cs typeface="FC Onigiri Outline" pitchFamily="34" charset="-34"/>
            </a:endParaRPr>
          </a:p>
        </p:txBody>
      </p:sp>
      <p:sp>
        <p:nvSpPr>
          <p:cNvPr id="69" name="Freeform 18"/>
          <p:cNvSpPr/>
          <p:nvPr/>
        </p:nvSpPr>
        <p:spPr>
          <a:xfrm rot="3889168" flipH="1">
            <a:off x="885329" y="-2579931"/>
            <a:ext cx="1232682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0" name="Freeform 18"/>
          <p:cNvSpPr/>
          <p:nvPr/>
        </p:nvSpPr>
        <p:spPr>
          <a:xfrm rot="4234773" flipH="1">
            <a:off x="856955" y="-2577157"/>
            <a:ext cx="1232682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71" name="Group 85"/>
          <p:cNvGrpSpPr/>
          <p:nvPr/>
        </p:nvGrpSpPr>
        <p:grpSpPr>
          <a:xfrm rot="16200000">
            <a:off x="342898" y="463163"/>
            <a:ext cx="793664" cy="719619"/>
            <a:chOff x="11046527" y="3044373"/>
            <a:chExt cx="793664" cy="719619"/>
          </a:xfrm>
        </p:grpSpPr>
        <p:sp>
          <p:nvSpPr>
            <p:cNvPr id="72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3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74" name="Group 84"/>
          <p:cNvGrpSpPr/>
          <p:nvPr/>
        </p:nvGrpSpPr>
        <p:grpSpPr>
          <a:xfrm rot="16200000">
            <a:off x="1479824" y="459809"/>
            <a:ext cx="763208" cy="719517"/>
            <a:chOff x="10979144" y="2146604"/>
            <a:chExt cx="763208" cy="719517"/>
          </a:xfrm>
        </p:grpSpPr>
        <p:sp>
          <p:nvSpPr>
            <p:cNvPr id="76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8" name="Group 83"/>
          <p:cNvGrpSpPr/>
          <p:nvPr/>
        </p:nvGrpSpPr>
        <p:grpSpPr>
          <a:xfrm rot="16200000">
            <a:off x="2661989" y="465196"/>
            <a:ext cx="789755" cy="735291"/>
            <a:chOff x="11030196" y="1291357"/>
            <a:chExt cx="789755" cy="735291"/>
          </a:xfrm>
        </p:grpSpPr>
        <p:sp>
          <p:nvSpPr>
            <p:cNvPr id="89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0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91" name="Oval 14"/>
          <p:cNvSpPr/>
          <p:nvPr/>
        </p:nvSpPr>
        <p:spPr>
          <a:xfrm rot="4292002" flipH="1">
            <a:off x="411432" y="5410514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2" name="Rectangle 13"/>
          <p:cNvSpPr/>
          <p:nvPr/>
        </p:nvSpPr>
        <p:spPr>
          <a:xfrm rot="8999265" flipH="1">
            <a:off x="-2309947" y="4398355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4" name="Rectangle 13"/>
          <p:cNvSpPr/>
          <p:nvPr/>
        </p:nvSpPr>
        <p:spPr>
          <a:xfrm rot="8999265" flipH="1">
            <a:off x="-2157548" y="4591420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noFill/>
          <a:ln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049" name="กลุ่ม 2048"/>
          <p:cNvGrpSpPr/>
          <p:nvPr/>
        </p:nvGrpSpPr>
        <p:grpSpPr>
          <a:xfrm>
            <a:off x="746330" y="2942348"/>
            <a:ext cx="4188855" cy="1130731"/>
            <a:chOff x="746330" y="2942348"/>
            <a:chExt cx="4188855" cy="1130731"/>
          </a:xfrm>
        </p:grpSpPr>
        <p:pic>
          <p:nvPicPr>
            <p:cNvPr id="101" name="รูปภาพ 10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02217">
              <a:off x="746330" y="2942348"/>
              <a:ext cx="1130731" cy="1130731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80" name="ตัวเชื่อมต่อตรง 79"/>
            <p:cNvCxnSpPr/>
            <p:nvPr/>
          </p:nvCxnSpPr>
          <p:spPr>
            <a:xfrm>
              <a:off x="1509032" y="3907753"/>
              <a:ext cx="3426153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กลุ่ม 2050"/>
          <p:cNvGrpSpPr/>
          <p:nvPr/>
        </p:nvGrpSpPr>
        <p:grpSpPr>
          <a:xfrm>
            <a:off x="1417871" y="4499237"/>
            <a:ext cx="3644170" cy="1083033"/>
            <a:chOff x="1417871" y="4499237"/>
            <a:chExt cx="3644170" cy="1083033"/>
          </a:xfrm>
        </p:grpSpPr>
        <p:cxnSp>
          <p:nvCxnSpPr>
            <p:cNvPr id="82" name="ตัวเชื่อมต่อตรง 81"/>
            <p:cNvCxnSpPr/>
            <p:nvPr/>
          </p:nvCxnSpPr>
          <p:spPr>
            <a:xfrm>
              <a:off x="2213825" y="5164454"/>
              <a:ext cx="2848216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รูปภาพ 3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648" b="90000" l="7400" r="94000">
                          <a14:foregroundMark x1="30200" y1="64074" x2="72900" y2="29537"/>
                          <a14:foregroundMark x1="35900" y1="67963" x2="75100" y2="33426"/>
                          <a14:foregroundMark x1="28300" y1="59907" x2="66400" y2="26389"/>
                        </a14:backgroundRemoval>
                      </a14:imgEffect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871" y="4499237"/>
              <a:ext cx="1002808" cy="1083033"/>
            </a:xfrm>
            <a:prstGeom prst="rect">
              <a:avLst/>
            </a:prstGeo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48" name="กลุ่ม 2047"/>
          <p:cNvGrpSpPr/>
          <p:nvPr/>
        </p:nvGrpSpPr>
        <p:grpSpPr>
          <a:xfrm>
            <a:off x="7211101" y="2108445"/>
            <a:ext cx="4174301" cy="923008"/>
            <a:chOff x="7211101" y="2108445"/>
            <a:chExt cx="4174301" cy="923008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>
              <a:off x="7211101" y="3031453"/>
              <a:ext cx="3418708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รูปภาพ 65"/>
            <p:cNvPicPr>
              <a:picLocks noChangeAspect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25238" y="2108445"/>
              <a:ext cx="760164" cy="86682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053" name="กลุ่ม 2052"/>
          <p:cNvGrpSpPr/>
          <p:nvPr/>
        </p:nvGrpSpPr>
        <p:grpSpPr>
          <a:xfrm>
            <a:off x="7211101" y="3923976"/>
            <a:ext cx="4558257" cy="734660"/>
            <a:chOff x="7211101" y="3923976"/>
            <a:chExt cx="4558257" cy="734660"/>
          </a:xfrm>
        </p:grpSpPr>
        <p:cxnSp>
          <p:nvCxnSpPr>
            <p:cNvPr id="81" name="ตัวเชื่อมต่อตรง 80"/>
            <p:cNvCxnSpPr/>
            <p:nvPr/>
          </p:nvCxnSpPr>
          <p:spPr>
            <a:xfrm flipV="1">
              <a:off x="7211101" y="4351820"/>
              <a:ext cx="3365397" cy="1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52" name="Picture 4" descr="Cute Black Tapioca Pearls Vector Ball Stock Vector (Royalty Free) 15170812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7500" b="90000" l="8314" r="91686">
                          <a14:foregroundMark x1="61432" y1="25357" x2="39261" y2="24286"/>
                          <a14:foregroundMark x1="31640" y1="21071" x2="31640" y2="21071"/>
                          <a14:foregroundMark x1="29561" y1="33929" x2="29561" y2="33929"/>
                          <a14:foregroundMark x1="22171" y1="27857" x2="22171" y2="27857"/>
                          <a14:foregroundMark x1="18245" y1="42857" x2="18245" y2="42857"/>
                          <a14:foregroundMark x1="11778" y1="53214" x2="11778" y2="53214"/>
                          <a14:foregroundMark x1="16859" y1="72143" x2="16859" y2="72143"/>
                          <a14:foregroundMark x1="23326" y1="64286" x2="45958" y2="63571"/>
                          <a14:foregroundMark x1="49885" y1="77857" x2="49885" y2="77857"/>
                          <a14:foregroundMark x1="53349" y1="63571" x2="53349" y2="63571"/>
                          <a14:foregroundMark x1="84758" y1="70714" x2="84758" y2="70714"/>
                          <a14:foregroundMark x1="69284" y1="26786" x2="69284" y2="26786"/>
                          <a14:foregroundMark x1="76674" y1="26071" x2="76674" y2="260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4934">
              <a:off x="10633258" y="3923976"/>
              <a:ext cx="1136100" cy="734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TextBox 98"/>
          <p:cNvSpPr txBox="1"/>
          <p:nvPr/>
        </p:nvSpPr>
        <p:spPr>
          <a:xfrm>
            <a:off x="8018169" y="2193042"/>
            <a:ext cx="236987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b="1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dolor sit </a:t>
            </a:r>
            <a:r>
              <a:rPr lang="en-US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consectetuer</a:t>
            </a:r>
            <a:endParaRPr lang="th-TH" dirty="0">
              <a:solidFill>
                <a:schemeClr val="accent3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89788" y="3005799"/>
            <a:ext cx="2369871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sz="1600" b="1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sz="16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dolor sit </a:t>
            </a:r>
            <a:r>
              <a:rPr lang="en-US" sz="1600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sz="1600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sz="1600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consectetuer</a:t>
            </a:r>
            <a:endParaRPr lang="th-TH" sz="1600" dirty="0">
              <a:solidFill>
                <a:schemeClr val="accent3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213825" y="5286749"/>
            <a:ext cx="2369871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b="1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dolor sit </a:t>
            </a:r>
            <a:r>
              <a:rPr lang="en-US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consectetuer</a:t>
            </a:r>
            <a:endParaRPr lang="th-TH" dirty="0">
              <a:solidFill>
                <a:schemeClr val="accent3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103136" y="4517588"/>
            <a:ext cx="236987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b="1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 IPSUM </a:t>
            </a:r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dolor sit </a:t>
            </a:r>
            <a:r>
              <a:rPr lang="en-US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3"/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consectetuer</a:t>
            </a:r>
            <a:endParaRPr lang="th-TH" dirty="0">
              <a:solidFill>
                <a:schemeClr val="accent3"/>
              </a:solidFill>
              <a:latin typeface="Surafont Sanukchang" pitchFamily="2" charset="-34"/>
              <a:ea typeface="Surafont Sanukchang" pitchFamily="2" charset="-34"/>
              <a:cs typeface="Surafont Sanukchang" pitchFamily="2" charset="-34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D24AD43-30EC-4A2E-99B4-327399A64CE7}"/>
              </a:ext>
            </a:extLst>
          </p:cNvPr>
          <p:cNvSpPr txBox="1"/>
          <p:nvPr/>
        </p:nvSpPr>
        <p:spPr>
          <a:xfrm>
            <a:off x="-2191152" y="2364623"/>
            <a:ext cx="2240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Lorem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ipsum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dolor sit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amet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,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consectetur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adipiscing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 </a:t>
            </a:r>
            <a:r>
              <a:rPr lang="en-US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elit</a:t>
            </a:r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11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100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11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1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7" dur="1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1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3" dur="3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5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8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79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82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3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4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5" dur="125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6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87" dur="95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90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91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3" dur="12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8" grpId="0" animBg="1"/>
          <p:bldP spid="31" grpId="0"/>
          <p:bldP spid="31" grpId="1"/>
          <p:bldP spid="69" grpId="0" animBg="1"/>
          <p:bldP spid="70" grpId="0" animBg="1"/>
          <p:bldP spid="91" grpId="0" animBg="1"/>
          <p:bldP spid="91" grpId="1" animBg="1"/>
          <p:bldP spid="92" grpId="0" animBg="1"/>
          <p:bldP spid="92" grpId="1" animBg="1"/>
          <p:bldP spid="94" grpId="0" animBg="1"/>
          <p:bldP spid="94" grpId="1" animBg="1"/>
          <p:bldP spid="99" grpId="0" animBg="1"/>
          <p:bldP spid="83" grpId="0" animBg="1"/>
          <p:bldP spid="98" grpId="0" animBg="1"/>
          <p:bldP spid="10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0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4" dur="1100"/>
                                            <p:tgtEl>
                                              <p:spTgt spid="20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1100"/>
                                            <p:tgtEl>
                                              <p:spTgt spid="20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1100"/>
                                            <p:tgtEl>
                                              <p:spTgt spid="20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1100"/>
                                            <p:tgtEl>
                                              <p:spTgt spid="20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9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1" fill="hold" grpId="0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0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0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2" presetClass="entr" presetSubtype="8" fill="hold" grpId="0" nodeType="withEffect">
                                      <p:stCondLst>
                                        <p:cond delay="33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6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9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2" dur="150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6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7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7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5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76" dur="2000" fill="hold"/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7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78" dur="3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9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0" dur="2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250" fill="hold"/>
                                            <p:tgtEl>
                                              <p:spTgt spid="92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2" dur="950" fill="hold"/>
                                            <p:tgtEl>
                                              <p:spTgt spid="91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10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98" dur="1250" fill="hold"/>
                                            <p:tgtEl>
                                              <p:spTgt spid="9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8" grpId="0" animBg="1"/>
          <p:bldP spid="31" grpId="0"/>
          <p:bldP spid="31" grpId="1"/>
          <p:bldP spid="69" grpId="0" animBg="1"/>
          <p:bldP spid="70" grpId="0" animBg="1"/>
          <p:bldP spid="91" grpId="0" animBg="1"/>
          <p:bldP spid="91" grpId="1" animBg="1"/>
          <p:bldP spid="92" grpId="0" animBg="1"/>
          <p:bldP spid="92" grpId="1" animBg="1"/>
          <p:bldP spid="94" grpId="0" animBg="1"/>
          <p:bldP spid="94" grpId="1" animBg="1"/>
          <p:bldP spid="99" grpId="0" animBg="1"/>
          <p:bldP spid="83" grpId="0" animBg="1"/>
          <p:bldP spid="98" grpId="0" animBg="1"/>
          <p:bldP spid="10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สี่เหลี่ยมผืนผ้ามุมมน 2"/>
          <p:cNvSpPr/>
          <p:nvPr/>
        </p:nvSpPr>
        <p:spPr>
          <a:xfrm>
            <a:off x="763306" y="391357"/>
            <a:ext cx="10516382" cy="5789739"/>
          </a:xfrm>
          <a:custGeom>
            <a:avLst/>
            <a:gdLst>
              <a:gd name="connsiteX0" fmla="*/ 0 w 9144000"/>
              <a:gd name="connsiteY0" fmla="*/ 814500 h 4886900"/>
              <a:gd name="connsiteX1" fmla="*/ 814500 w 9144000"/>
              <a:gd name="connsiteY1" fmla="*/ 0 h 4886900"/>
              <a:gd name="connsiteX2" fmla="*/ 8329500 w 9144000"/>
              <a:gd name="connsiteY2" fmla="*/ 0 h 4886900"/>
              <a:gd name="connsiteX3" fmla="*/ 9144000 w 9144000"/>
              <a:gd name="connsiteY3" fmla="*/ 814500 h 4886900"/>
              <a:gd name="connsiteX4" fmla="*/ 9144000 w 9144000"/>
              <a:gd name="connsiteY4" fmla="*/ 4072400 h 4886900"/>
              <a:gd name="connsiteX5" fmla="*/ 8329500 w 9144000"/>
              <a:gd name="connsiteY5" fmla="*/ 4886900 h 4886900"/>
              <a:gd name="connsiteX6" fmla="*/ 814500 w 9144000"/>
              <a:gd name="connsiteY6" fmla="*/ 4886900 h 4886900"/>
              <a:gd name="connsiteX7" fmla="*/ 0 w 9144000"/>
              <a:gd name="connsiteY7" fmla="*/ 4072400 h 4886900"/>
              <a:gd name="connsiteX8" fmla="*/ 0 w 9144000"/>
              <a:gd name="connsiteY8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814572 w 9144072"/>
              <a:gd name="connsiteY6" fmla="*/ 4886900 h 4886900"/>
              <a:gd name="connsiteX7" fmla="*/ 72 w 9144072"/>
              <a:gd name="connsiteY7" fmla="*/ 4072400 h 4886900"/>
              <a:gd name="connsiteX8" fmla="*/ 327875 w 9144072"/>
              <a:gd name="connsiteY8" fmla="*/ 2519203 h 4886900"/>
              <a:gd name="connsiteX9" fmla="*/ 72 w 9144072"/>
              <a:gd name="connsiteY9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20641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8919784 w 9144072"/>
              <a:gd name="connsiteY4" fmla="*/ 2795249 h 4886900"/>
              <a:gd name="connsiteX5" fmla="*/ 9144072 w 9144072"/>
              <a:gd name="connsiteY5" fmla="*/ 4020641 h 4886900"/>
              <a:gd name="connsiteX6" fmla="*/ 8329572 w 9144072"/>
              <a:gd name="connsiteY6" fmla="*/ 4886900 h 4886900"/>
              <a:gd name="connsiteX7" fmla="*/ 3157339 w 9144072"/>
              <a:gd name="connsiteY7" fmla="*/ 4572290 h 4886900"/>
              <a:gd name="connsiteX8" fmla="*/ 814572 w 9144072"/>
              <a:gd name="connsiteY8" fmla="*/ 4886900 h 4886900"/>
              <a:gd name="connsiteX9" fmla="*/ 72 w 9144072"/>
              <a:gd name="connsiteY9" fmla="*/ 4072400 h 4886900"/>
              <a:gd name="connsiteX10" fmla="*/ 327875 w 9144072"/>
              <a:gd name="connsiteY10" fmla="*/ 2519203 h 4886900"/>
              <a:gd name="connsiteX11" fmla="*/ 72 w 9144072"/>
              <a:gd name="connsiteY11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4744599 w 9144072"/>
              <a:gd name="connsiteY2" fmla="*/ 310841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5538229 w 9144072"/>
              <a:gd name="connsiteY2" fmla="*/ 224577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8329572 w 9144072"/>
              <a:gd name="connsiteY3" fmla="*/ 465536 h 5352436"/>
              <a:gd name="connsiteX4" fmla="*/ 9144072 w 9144072"/>
              <a:gd name="connsiteY4" fmla="*/ 1280036 h 5352436"/>
              <a:gd name="connsiteX5" fmla="*/ 8919784 w 9144072"/>
              <a:gd name="connsiteY5" fmla="*/ 3260785 h 5352436"/>
              <a:gd name="connsiteX6" fmla="*/ 9144072 w 9144072"/>
              <a:gd name="connsiteY6" fmla="*/ 4486177 h 5352436"/>
              <a:gd name="connsiteX7" fmla="*/ 8329572 w 9144072"/>
              <a:gd name="connsiteY7" fmla="*/ 5352436 h 5352436"/>
              <a:gd name="connsiteX8" fmla="*/ 3157339 w 9144072"/>
              <a:gd name="connsiteY8" fmla="*/ 5037826 h 5352436"/>
              <a:gd name="connsiteX9" fmla="*/ 814572 w 9144072"/>
              <a:gd name="connsiteY9" fmla="*/ 5352436 h 5352436"/>
              <a:gd name="connsiteX10" fmla="*/ 72 w 9144072"/>
              <a:gd name="connsiteY10" fmla="*/ 4537936 h 5352436"/>
              <a:gd name="connsiteX11" fmla="*/ 327875 w 9144072"/>
              <a:gd name="connsiteY11" fmla="*/ 2984739 h 5352436"/>
              <a:gd name="connsiteX12" fmla="*/ 72 w 9144072"/>
              <a:gd name="connsiteY12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329572 w 9144072"/>
              <a:gd name="connsiteY4" fmla="*/ 465536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550990"/>
              <a:gd name="connsiteX1" fmla="*/ 814572 w 9144072"/>
              <a:gd name="connsiteY1" fmla="*/ 465536 h 5550990"/>
              <a:gd name="connsiteX2" fmla="*/ 3105580 w 9144072"/>
              <a:gd name="connsiteY2" fmla="*/ 0 h 5550990"/>
              <a:gd name="connsiteX3" fmla="*/ 5986804 w 9144072"/>
              <a:gd name="connsiteY3" fmla="*/ 414068 h 5550990"/>
              <a:gd name="connsiteX4" fmla="*/ 8277814 w 9144072"/>
              <a:gd name="connsiteY4" fmla="*/ 206743 h 5550990"/>
              <a:gd name="connsiteX5" fmla="*/ 9144072 w 9144072"/>
              <a:gd name="connsiteY5" fmla="*/ 1280036 h 5550990"/>
              <a:gd name="connsiteX6" fmla="*/ 8919784 w 9144072"/>
              <a:gd name="connsiteY6" fmla="*/ 3260785 h 5550990"/>
              <a:gd name="connsiteX7" fmla="*/ 9144072 w 9144072"/>
              <a:gd name="connsiteY7" fmla="*/ 4486177 h 5550990"/>
              <a:gd name="connsiteX8" fmla="*/ 8329572 w 9144072"/>
              <a:gd name="connsiteY8" fmla="*/ 5352436 h 5550990"/>
              <a:gd name="connsiteX9" fmla="*/ 5917792 w 9144072"/>
              <a:gd name="connsiteY9" fmla="*/ 5538158 h 5550990"/>
              <a:gd name="connsiteX10" fmla="*/ 3157339 w 9144072"/>
              <a:gd name="connsiteY10" fmla="*/ 5037826 h 5550990"/>
              <a:gd name="connsiteX11" fmla="*/ 814572 w 9144072"/>
              <a:gd name="connsiteY11" fmla="*/ 5352436 h 5550990"/>
              <a:gd name="connsiteX12" fmla="*/ 72 w 9144072"/>
              <a:gd name="connsiteY12" fmla="*/ 4537936 h 5550990"/>
              <a:gd name="connsiteX13" fmla="*/ 327875 w 9144072"/>
              <a:gd name="connsiteY13" fmla="*/ 2984739 h 5550990"/>
              <a:gd name="connsiteX14" fmla="*/ 72 w 9144072"/>
              <a:gd name="connsiteY14" fmla="*/ 1280036 h 5550990"/>
              <a:gd name="connsiteX0" fmla="*/ 72 w 9144072"/>
              <a:gd name="connsiteY0" fmla="*/ 1280036 h 5545698"/>
              <a:gd name="connsiteX1" fmla="*/ 814572 w 9144072"/>
              <a:gd name="connsiteY1" fmla="*/ 465536 h 5545698"/>
              <a:gd name="connsiteX2" fmla="*/ 3105580 w 9144072"/>
              <a:gd name="connsiteY2" fmla="*/ 0 h 5545698"/>
              <a:gd name="connsiteX3" fmla="*/ 5986804 w 9144072"/>
              <a:gd name="connsiteY3" fmla="*/ 414068 h 5545698"/>
              <a:gd name="connsiteX4" fmla="*/ 8277814 w 9144072"/>
              <a:gd name="connsiteY4" fmla="*/ 206743 h 5545698"/>
              <a:gd name="connsiteX5" fmla="*/ 9144072 w 9144072"/>
              <a:gd name="connsiteY5" fmla="*/ 1280036 h 5545698"/>
              <a:gd name="connsiteX6" fmla="*/ 8919784 w 9144072"/>
              <a:gd name="connsiteY6" fmla="*/ 3260785 h 5545698"/>
              <a:gd name="connsiteX7" fmla="*/ 9144072 w 9144072"/>
              <a:gd name="connsiteY7" fmla="*/ 4486177 h 5545698"/>
              <a:gd name="connsiteX8" fmla="*/ 8329572 w 9144072"/>
              <a:gd name="connsiteY8" fmla="*/ 5352436 h 5545698"/>
              <a:gd name="connsiteX9" fmla="*/ 5917792 w 9144072"/>
              <a:gd name="connsiteY9" fmla="*/ 5538158 h 5545698"/>
              <a:gd name="connsiteX10" fmla="*/ 3157339 w 9144072"/>
              <a:gd name="connsiteY10" fmla="*/ 5037826 h 5545698"/>
              <a:gd name="connsiteX11" fmla="*/ 814572 w 9144072"/>
              <a:gd name="connsiteY11" fmla="*/ 5352436 h 5545698"/>
              <a:gd name="connsiteX12" fmla="*/ 72 w 9144072"/>
              <a:gd name="connsiteY12" fmla="*/ 4537936 h 5545698"/>
              <a:gd name="connsiteX13" fmla="*/ 327875 w 9144072"/>
              <a:gd name="connsiteY13" fmla="*/ 2984739 h 5545698"/>
              <a:gd name="connsiteX14" fmla="*/ 72 w 9144072"/>
              <a:gd name="connsiteY14" fmla="*/ 1280036 h 5545698"/>
              <a:gd name="connsiteX0" fmla="*/ 72 w 9144072"/>
              <a:gd name="connsiteY0" fmla="*/ 1280036 h 5538158"/>
              <a:gd name="connsiteX1" fmla="*/ 814572 w 9144072"/>
              <a:gd name="connsiteY1" fmla="*/ 465536 h 5538158"/>
              <a:gd name="connsiteX2" fmla="*/ 3105580 w 9144072"/>
              <a:gd name="connsiteY2" fmla="*/ 0 h 5538158"/>
              <a:gd name="connsiteX3" fmla="*/ 5986804 w 9144072"/>
              <a:gd name="connsiteY3" fmla="*/ 414068 h 5538158"/>
              <a:gd name="connsiteX4" fmla="*/ 8277814 w 9144072"/>
              <a:gd name="connsiteY4" fmla="*/ 206743 h 5538158"/>
              <a:gd name="connsiteX5" fmla="*/ 9144072 w 9144072"/>
              <a:gd name="connsiteY5" fmla="*/ 1280036 h 5538158"/>
              <a:gd name="connsiteX6" fmla="*/ 8919784 w 9144072"/>
              <a:gd name="connsiteY6" fmla="*/ 3260785 h 5538158"/>
              <a:gd name="connsiteX7" fmla="*/ 9144072 w 9144072"/>
              <a:gd name="connsiteY7" fmla="*/ 4486177 h 5538158"/>
              <a:gd name="connsiteX8" fmla="*/ 8329572 w 9144072"/>
              <a:gd name="connsiteY8" fmla="*/ 5352436 h 5538158"/>
              <a:gd name="connsiteX9" fmla="*/ 5917792 w 9144072"/>
              <a:gd name="connsiteY9" fmla="*/ 5538158 h 5538158"/>
              <a:gd name="connsiteX10" fmla="*/ 3157339 w 9144072"/>
              <a:gd name="connsiteY10" fmla="*/ 5037826 h 5538158"/>
              <a:gd name="connsiteX11" fmla="*/ 814572 w 9144072"/>
              <a:gd name="connsiteY11" fmla="*/ 5352436 h 5538158"/>
              <a:gd name="connsiteX12" fmla="*/ 72 w 9144072"/>
              <a:gd name="connsiteY12" fmla="*/ 4537936 h 5538158"/>
              <a:gd name="connsiteX13" fmla="*/ 327875 w 9144072"/>
              <a:gd name="connsiteY13" fmla="*/ 2984739 h 5538158"/>
              <a:gd name="connsiteX14" fmla="*/ 72 w 9144072"/>
              <a:gd name="connsiteY14" fmla="*/ 1280036 h 5538158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617420"/>
              <a:gd name="connsiteX1" fmla="*/ 814572 w 9144072"/>
              <a:gd name="connsiteY1" fmla="*/ 465536 h 5617420"/>
              <a:gd name="connsiteX2" fmla="*/ 3105580 w 9144072"/>
              <a:gd name="connsiteY2" fmla="*/ 0 h 5617420"/>
              <a:gd name="connsiteX3" fmla="*/ 5986804 w 9144072"/>
              <a:gd name="connsiteY3" fmla="*/ 414068 h 5617420"/>
              <a:gd name="connsiteX4" fmla="*/ 8277814 w 9144072"/>
              <a:gd name="connsiteY4" fmla="*/ 206743 h 5617420"/>
              <a:gd name="connsiteX5" fmla="*/ 9144072 w 9144072"/>
              <a:gd name="connsiteY5" fmla="*/ 1280036 h 5617420"/>
              <a:gd name="connsiteX6" fmla="*/ 8919784 w 9144072"/>
              <a:gd name="connsiteY6" fmla="*/ 3260785 h 5617420"/>
              <a:gd name="connsiteX7" fmla="*/ 9144072 w 9144072"/>
              <a:gd name="connsiteY7" fmla="*/ 4486177 h 5617420"/>
              <a:gd name="connsiteX8" fmla="*/ 8329572 w 9144072"/>
              <a:gd name="connsiteY8" fmla="*/ 5352436 h 5617420"/>
              <a:gd name="connsiteX9" fmla="*/ 5917792 w 9144072"/>
              <a:gd name="connsiteY9" fmla="*/ 5538158 h 5617420"/>
              <a:gd name="connsiteX10" fmla="*/ 2973790 w 9144072"/>
              <a:gd name="connsiteY10" fmla="*/ 5503653 h 5617420"/>
              <a:gd name="connsiteX11" fmla="*/ 814572 w 9144072"/>
              <a:gd name="connsiteY11" fmla="*/ 5352436 h 5617420"/>
              <a:gd name="connsiteX12" fmla="*/ 72 w 9144072"/>
              <a:gd name="connsiteY12" fmla="*/ 4537936 h 5617420"/>
              <a:gd name="connsiteX13" fmla="*/ 327875 w 9144072"/>
              <a:gd name="connsiteY13" fmla="*/ 2984739 h 5617420"/>
              <a:gd name="connsiteX14" fmla="*/ 72 w 9144072"/>
              <a:gd name="connsiteY14" fmla="*/ 1280036 h 5617420"/>
              <a:gd name="connsiteX0" fmla="*/ 72 w 9144072"/>
              <a:gd name="connsiteY0" fmla="*/ 1280036 h 5541262"/>
              <a:gd name="connsiteX1" fmla="*/ 814572 w 9144072"/>
              <a:gd name="connsiteY1" fmla="*/ 465536 h 5541262"/>
              <a:gd name="connsiteX2" fmla="*/ 3105580 w 9144072"/>
              <a:gd name="connsiteY2" fmla="*/ 0 h 5541262"/>
              <a:gd name="connsiteX3" fmla="*/ 5986804 w 9144072"/>
              <a:gd name="connsiteY3" fmla="*/ 414068 h 5541262"/>
              <a:gd name="connsiteX4" fmla="*/ 8277814 w 9144072"/>
              <a:gd name="connsiteY4" fmla="*/ 206743 h 5541262"/>
              <a:gd name="connsiteX5" fmla="*/ 9144072 w 9144072"/>
              <a:gd name="connsiteY5" fmla="*/ 1280036 h 5541262"/>
              <a:gd name="connsiteX6" fmla="*/ 8919784 w 9144072"/>
              <a:gd name="connsiteY6" fmla="*/ 3260785 h 5541262"/>
              <a:gd name="connsiteX7" fmla="*/ 9144072 w 9144072"/>
              <a:gd name="connsiteY7" fmla="*/ 4486177 h 5541262"/>
              <a:gd name="connsiteX8" fmla="*/ 8329572 w 9144072"/>
              <a:gd name="connsiteY8" fmla="*/ 5352436 h 5541262"/>
              <a:gd name="connsiteX9" fmla="*/ 5867734 w 9144072"/>
              <a:gd name="connsiteY9" fmla="*/ 5434641 h 5541262"/>
              <a:gd name="connsiteX10" fmla="*/ 2973790 w 9144072"/>
              <a:gd name="connsiteY10" fmla="*/ 5503653 h 5541262"/>
              <a:gd name="connsiteX11" fmla="*/ 814572 w 9144072"/>
              <a:gd name="connsiteY11" fmla="*/ 5352436 h 5541262"/>
              <a:gd name="connsiteX12" fmla="*/ 72 w 9144072"/>
              <a:gd name="connsiteY12" fmla="*/ 4537936 h 5541262"/>
              <a:gd name="connsiteX13" fmla="*/ 327875 w 9144072"/>
              <a:gd name="connsiteY13" fmla="*/ 2984739 h 5541262"/>
              <a:gd name="connsiteX14" fmla="*/ 72 w 9144072"/>
              <a:gd name="connsiteY14" fmla="*/ 1280036 h 5541262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655267"/>
              <a:gd name="connsiteX1" fmla="*/ 814572 w 9144072"/>
              <a:gd name="connsiteY1" fmla="*/ 465536 h 5655267"/>
              <a:gd name="connsiteX2" fmla="*/ 3105580 w 9144072"/>
              <a:gd name="connsiteY2" fmla="*/ 0 h 5655267"/>
              <a:gd name="connsiteX3" fmla="*/ 5986804 w 9144072"/>
              <a:gd name="connsiteY3" fmla="*/ 414068 h 5655267"/>
              <a:gd name="connsiteX4" fmla="*/ 8277814 w 9144072"/>
              <a:gd name="connsiteY4" fmla="*/ 206743 h 5655267"/>
              <a:gd name="connsiteX5" fmla="*/ 9144072 w 9144072"/>
              <a:gd name="connsiteY5" fmla="*/ 1280036 h 5655267"/>
              <a:gd name="connsiteX6" fmla="*/ 8919784 w 9144072"/>
              <a:gd name="connsiteY6" fmla="*/ 3260785 h 5655267"/>
              <a:gd name="connsiteX7" fmla="*/ 9144072 w 9144072"/>
              <a:gd name="connsiteY7" fmla="*/ 4486177 h 5655267"/>
              <a:gd name="connsiteX8" fmla="*/ 8329572 w 9144072"/>
              <a:gd name="connsiteY8" fmla="*/ 5507712 h 5655267"/>
              <a:gd name="connsiteX9" fmla="*/ 5867734 w 9144072"/>
              <a:gd name="connsiteY9" fmla="*/ 5434641 h 5655267"/>
              <a:gd name="connsiteX10" fmla="*/ 2973790 w 9144072"/>
              <a:gd name="connsiteY10" fmla="*/ 5503653 h 5655267"/>
              <a:gd name="connsiteX11" fmla="*/ 814572 w 9144072"/>
              <a:gd name="connsiteY11" fmla="*/ 5352436 h 5655267"/>
              <a:gd name="connsiteX12" fmla="*/ 72 w 9144072"/>
              <a:gd name="connsiteY12" fmla="*/ 4537936 h 5655267"/>
              <a:gd name="connsiteX13" fmla="*/ 327875 w 9144072"/>
              <a:gd name="connsiteY13" fmla="*/ 2984739 h 5655267"/>
              <a:gd name="connsiteX14" fmla="*/ 72 w 9144072"/>
              <a:gd name="connsiteY14" fmla="*/ 1280036 h 565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72" h="5655267">
                <a:moveTo>
                  <a:pt x="72" y="1280036"/>
                </a:moveTo>
                <a:cubicBezTo>
                  <a:pt x="72" y="830200"/>
                  <a:pt x="364736" y="465536"/>
                  <a:pt x="814572" y="465536"/>
                </a:cubicBezTo>
                <a:cubicBezTo>
                  <a:pt x="2118830" y="465633"/>
                  <a:pt x="1801322" y="-97"/>
                  <a:pt x="3105580" y="0"/>
                </a:cubicBezTo>
                <a:cubicBezTo>
                  <a:pt x="4042984" y="80513"/>
                  <a:pt x="5049400" y="419819"/>
                  <a:pt x="5986804" y="414068"/>
                </a:cubicBezTo>
                <a:cubicBezTo>
                  <a:pt x="6750474" y="344960"/>
                  <a:pt x="7410627" y="155082"/>
                  <a:pt x="8277814" y="206743"/>
                </a:cubicBezTo>
                <a:cubicBezTo>
                  <a:pt x="8813914" y="258502"/>
                  <a:pt x="9144072" y="830200"/>
                  <a:pt x="9144072" y="1280036"/>
                </a:cubicBezTo>
                <a:cubicBezTo>
                  <a:pt x="9144072" y="1808014"/>
                  <a:pt x="8919784" y="2732807"/>
                  <a:pt x="8919784" y="3260785"/>
                </a:cubicBezTo>
                <a:lnTo>
                  <a:pt x="9144072" y="4486177"/>
                </a:lnTo>
                <a:cubicBezTo>
                  <a:pt x="9144072" y="4936013"/>
                  <a:pt x="8796661" y="5386942"/>
                  <a:pt x="8329572" y="5507712"/>
                </a:cubicBezTo>
                <a:cubicBezTo>
                  <a:pt x="7705595" y="5697419"/>
                  <a:pt x="6816037" y="5211031"/>
                  <a:pt x="5867734" y="5434641"/>
                </a:cubicBezTo>
                <a:cubicBezTo>
                  <a:pt x="4971189" y="5640998"/>
                  <a:pt x="3740896" y="5773271"/>
                  <a:pt x="2973790" y="5503653"/>
                </a:cubicBezTo>
                <a:cubicBezTo>
                  <a:pt x="2242927" y="5177203"/>
                  <a:pt x="1595494" y="5247566"/>
                  <a:pt x="814572" y="5352436"/>
                </a:cubicBezTo>
                <a:cubicBezTo>
                  <a:pt x="364736" y="5352436"/>
                  <a:pt x="72" y="4987772"/>
                  <a:pt x="72" y="4537936"/>
                </a:cubicBezTo>
                <a:cubicBezTo>
                  <a:pt x="-5679" y="4002951"/>
                  <a:pt x="333626" y="3519724"/>
                  <a:pt x="327875" y="2984739"/>
                </a:cubicBezTo>
                <a:cubicBezTo>
                  <a:pt x="333626" y="2433757"/>
                  <a:pt x="-5679" y="1831018"/>
                  <a:pt x="72" y="1280036"/>
                </a:cubicBezTo>
                <a:close/>
              </a:path>
            </a:pathLst>
          </a:custGeom>
          <a:pattFill prst="wdDnDiag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4" name="สี่เหลี่ยมผืนผ้ามุมมน 2"/>
          <p:cNvSpPr/>
          <p:nvPr/>
        </p:nvSpPr>
        <p:spPr>
          <a:xfrm>
            <a:off x="980339" y="621102"/>
            <a:ext cx="10448355" cy="5655267"/>
          </a:xfrm>
          <a:custGeom>
            <a:avLst/>
            <a:gdLst>
              <a:gd name="connsiteX0" fmla="*/ 0 w 9144000"/>
              <a:gd name="connsiteY0" fmla="*/ 814500 h 4886900"/>
              <a:gd name="connsiteX1" fmla="*/ 814500 w 9144000"/>
              <a:gd name="connsiteY1" fmla="*/ 0 h 4886900"/>
              <a:gd name="connsiteX2" fmla="*/ 8329500 w 9144000"/>
              <a:gd name="connsiteY2" fmla="*/ 0 h 4886900"/>
              <a:gd name="connsiteX3" fmla="*/ 9144000 w 9144000"/>
              <a:gd name="connsiteY3" fmla="*/ 814500 h 4886900"/>
              <a:gd name="connsiteX4" fmla="*/ 9144000 w 9144000"/>
              <a:gd name="connsiteY4" fmla="*/ 4072400 h 4886900"/>
              <a:gd name="connsiteX5" fmla="*/ 8329500 w 9144000"/>
              <a:gd name="connsiteY5" fmla="*/ 4886900 h 4886900"/>
              <a:gd name="connsiteX6" fmla="*/ 814500 w 9144000"/>
              <a:gd name="connsiteY6" fmla="*/ 4886900 h 4886900"/>
              <a:gd name="connsiteX7" fmla="*/ 0 w 9144000"/>
              <a:gd name="connsiteY7" fmla="*/ 4072400 h 4886900"/>
              <a:gd name="connsiteX8" fmla="*/ 0 w 9144000"/>
              <a:gd name="connsiteY8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814572 w 9144072"/>
              <a:gd name="connsiteY6" fmla="*/ 4886900 h 4886900"/>
              <a:gd name="connsiteX7" fmla="*/ 72 w 9144072"/>
              <a:gd name="connsiteY7" fmla="*/ 4072400 h 4886900"/>
              <a:gd name="connsiteX8" fmla="*/ 327875 w 9144072"/>
              <a:gd name="connsiteY8" fmla="*/ 2519203 h 4886900"/>
              <a:gd name="connsiteX9" fmla="*/ 72 w 9144072"/>
              <a:gd name="connsiteY9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20641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8919784 w 9144072"/>
              <a:gd name="connsiteY4" fmla="*/ 2795249 h 4886900"/>
              <a:gd name="connsiteX5" fmla="*/ 9144072 w 9144072"/>
              <a:gd name="connsiteY5" fmla="*/ 4020641 h 4886900"/>
              <a:gd name="connsiteX6" fmla="*/ 8329572 w 9144072"/>
              <a:gd name="connsiteY6" fmla="*/ 4886900 h 4886900"/>
              <a:gd name="connsiteX7" fmla="*/ 3157339 w 9144072"/>
              <a:gd name="connsiteY7" fmla="*/ 4572290 h 4886900"/>
              <a:gd name="connsiteX8" fmla="*/ 814572 w 9144072"/>
              <a:gd name="connsiteY8" fmla="*/ 4886900 h 4886900"/>
              <a:gd name="connsiteX9" fmla="*/ 72 w 9144072"/>
              <a:gd name="connsiteY9" fmla="*/ 4072400 h 4886900"/>
              <a:gd name="connsiteX10" fmla="*/ 327875 w 9144072"/>
              <a:gd name="connsiteY10" fmla="*/ 2519203 h 4886900"/>
              <a:gd name="connsiteX11" fmla="*/ 72 w 9144072"/>
              <a:gd name="connsiteY11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4744599 w 9144072"/>
              <a:gd name="connsiteY2" fmla="*/ 310841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5538229 w 9144072"/>
              <a:gd name="connsiteY2" fmla="*/ 224577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8329572 w 9144072"/>
              <a:gd name="connsiteY3" fmla="*/ 465536 h 5352436"/>
              <a:gd name="connsiteX4" fmla="*/ 9144072 w 9144072"/>
              <a:gd name="connsiteY4" fmla="*/ 1280036 h 5352436"/>
              <a:gd name="connsiteX5" fmla="*/ 8919784 w 9144072"/>
              <a:gd name="connsiteY5" fmla="*/ 3260785 h 5352436"/>
              <a:gd name="connsiteX6" fmla="*/ 9144072 w 9144072"/>
              <a:gd name="connsiteY6" fmla="*/ 4486177 h 5352436"/>
              <a:gd name="connsiteX7" fmla="*/ 8329572 w 9144072"/>
              <a:gd name="connsiteY7" fmla="*/ 5352436 h 5352436"/>
              <a:gd name="connsiteX8" fmla="*/ 3157339 w 9144072"/>
              <a:gd name="connsiteY8" fmla="*/ 5037826 h 5352436"/>
              <a:gd name="connsiteX9" fmla="*/ 814572 w 9144072"/>
              <a:gd name="connsiteY9" fmla="*/ 5352436 h 5352436"/>
              <a:gd name="connsiteX10" fmla="*/ 72 w 9144072"/>
              <a:gd name="connsiteY10" fmla="*/ 4537936 h 5352436"/>
              <a:gd name="connsiteX11" fmla="*/ 327875 w 9144072"/>
              <a:gd name="connsiteY11" fmla="*/ 2984739 h 5352436"/>
              <a:gd name="connsiteX12" fmla="*/ 72 w 9144072"/>
              <a:gd name="connsiteY12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329572 w 9144072"/>
              <a:gd name="connsiteY4" fmla="*/ 465536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550990"/>
              <a:gd name="connsiteX1" fmla="*/ 814572 w 9144072"/>
              <a:gd name="connsiteY1" fmla="*/ 465536 h 5550990"/>
              <a:gd name="connsiteX2" fmla="*/ 3105580 w 9144072"/>
              <a:gd name="connsiteY2" fmla="*/ 0 h 5550990"/>
              <a:gd name="connsiteX3" fmla="*/ 5986804 w 9144072"/>
              <a:gd name="connsiteY3" fmla="*/ 414068 h 5550990"/>
              <a:gd name="connsiteX4" fmla="*/ 8277814 w 9144072"/>
              <a:gd name="connsiteY4" fmla="*/ 206743 h 5550990"/>
              <a:gd name="connsiteX5" fmla="*/ 9144072 w 9144072"/>
              <a:gd name="connsiteY5" fmla="*/ 1280036 h 5550990"/>
              <a:gd name="connsiteX6" fmla="*/ 8919784 w 9144072"/>
              <a:gd name="connsiteY6" fmla="*/ 3260785 h 5550990"/>
              <a:gd name="connsiteX7" fmla="*/ 9144072 w 9144072"/>
              <a:gd name="connsiteY7" fmla="*/ 4486177 h 5550990"/>
              <a:gd name="connsiteX8" fmla="*/ 8329572 w 9144072"/>
              <a:gd name="connsiteY8" fmla="*/ 5352436 h 5550990"/>
              <a:gd name="connsiteX9" fmla="*/ 5917792 w 9144072"/>
              <a:gd name="connsiteY9" fmla="*/ 5538158 h 5550990"/>
              <a:gd name="connsiteX10" fmla="*/ 3157339 w 9144072"/>
              <a:gd name="connsiteY10" fmla="*/ 5037826 h 5550990"/>
              <a:gd name="connsiteX11" fmla="*/ 814572 w 9144072"/>
              <a:gd name="connsiteY11" fmla="*/ 5352436 h 5550990"/>
              <a:gd name="connsiteX12" fmla="*/ 72 w 9144072"/>
              <a:gd name="connsiteY12" fmla="*/ 4537936 h 5550990"/>
              <a:gd name="connsiteX13" fmla="*/ 327875 w 9144072"/>
              <a:gd name="connsiteY13" fmla="*/ 2984739 h 5550990"/>
              <a:gd name="connsiteX14" fmla="*/ 72 w 9144072"/>
              <a:gd name="connsiteY14" fmla="*/ 1280036 h 5550990"/>
              <a:gd name="connsiteX0" fmla="*/ 72 w 9144072"/>
              <a:gd name="connsiteY0" fmla="*/ 1280036 h 5545698"/>
              <a:gd name="connsiteX1" fmla="*/ 814572 w 9144072"/>
              <a:gd name="connsiteY1" fmla="*/ 465536 h 5545698"/>
              <a:gd name="connsiteX2" fmla="*/ 3105580 w 9144072"/>
              <a:gd name="connsiteY2" fmla="*/ 0 h 5545698"/>
              <a:gd name="connsiteX3" fmla="*/ 5986804 w 9144072"/>
              <a:gd name="connsiteY3" fmla="*/ 414068 h 5545698"/>
              <a:gd name="connsiteX4" fmla="*/ 8277814 w 9144072"/>
              <a:gd name="connsiteY4" fmla="*/ 206743 h 5545698"/>
              <a:gd name="connsiteX5" fmla="*/ 9144072 w 9144072"/>
              <a:gd name="connsiteY5" fmla="*/ 1280036 h 5545698"/>
              <a:gd name="connsiteX6" fmla="*/ 8919784 w 9144072"/>
              <a:gd name="connsiteY6" fmla="*/ 3260785 h 5545698"/>
              <a:gd name="connsiteX7" fmla="*/ 9144072 w 9144072"/>
              <a:gd name="connsiteY7" fmla="*/ 4486177 h 5545698"/>
              <a:gd name="connsiteX8" fmla="*/ 8329572 w 9144072"/>
              <a:gd name="connsiteY8" fmla="*/ 5352436 h 5545698"/>
              <a:gd name="connsiteX9" fmla="*/ 5917792 w 9144072"/>
              <a:gd name="connsiteY9" fmla="*/ 5538158 h 5545698"/>
              <a:gd name="connsiteX10" fmla="*/ 3157339 w 9144072"/>
              <a:gd name="connsiteY10" fmla="*/ 5037826 h 5545698"/>
              <a:gd name="connsiteX11" fmla="*/ 814572 w 9144072"/>
              <a:gd name="connsiteY11" fmla="*/ 5352436 h 5545698"/>
              <a:gd name="connsiteX12" fmla="*/ 72 w 9144072"/>
              <a:gd name="connsiteY12" fmla="*/ 4537936 h 5545698"/>
              <a:gd name="connsiteX13" fmla="*/ 327875 w 9144072"/>
              <a:gd name="connsiteY13" fmla="*/ 2984739 h 5545698"/>
              <a:gd name="connsiteX14" fmla="*/ 72 w 9144072"/>
              <a:gd name="connsiteY14" fmla="*/ 1280036 h 5545698"/>
              <a:gd name="connsiteX0" fmla="*/ 72 w 9144072"/>
              <a:gd name="connsiteY0" fmla="*/ 1280036 h 5538158"/>
              <a:gd name="connsiteX1" fmla="*/ 814572 w 9144072"/>
              <a:gd name="connsiteY1" fmla="*/ 465536 h 5538158"/>
              <a:gd name="connsiteX2" fmla="*/ 3105580 w 9144072"/>
              <a:gd name="connsiteY2" fmla="*/ 0 h 5538158"/>
              <a:gd name="connsiteX3" fmla="*/ 5986804 w 9144072"/>
              <a:gd name="connsiteY3" fmla="*/ 414068 h 5538158"/>
              <a:gd name="connsiteX4" fmla="*/ 8277814 w 9144072"/>
              <a:gd name="connsiteY4" fmla="*/ 206743 h 5538158"/>
              <a:gd name="connsiteX5" fmla="*/ 9144072 w 9144072"/>
              <a:gd name="connsiteY5" fmla="*/ 1280036 h 5538158"/>
              <a:gd name="connsiteX6" fmla="*/ 8919784 w 9144072"/>
              <a:gd name="connsiteY6" fmla="*/ 3260785 h 5538158"/>
              <a:gd name="connsiteX7" fmla="*/ 9144072 w 9144072"/>
              <a:gd name="connsiteY7" fmla="*/ 4486177 h 5538158"/>
              <a:gd name="connsiteX8" fmla="*/ 8329572 w 9144072"/>
              <a:gd name="connsiteY8" fmla="*/ 5352436 h 5538158"/>
              <a:gd name="connsiteX9" fmla="*/ 5917792 w 9144072"/>
              <a:gd name="connsiteY9" fmla="*/ 5538158 h 5538158"/>
              <a:gd name="connsiteX10" fmla="*/ 3157339 w 9144072"/>
              <a:gd name="connsiteY10" fmla="*/ 5037826 h 5538158"/>
              <a:gd name="connsiteX11" fmla="*/ 814572 w 9144072"/>
              <a:gd name="connsiteY11" fmla="*/ 5352436 h 5538158"/>
              <a:gd name="connsiteX12" fmla="*/ 72 w 9144072"/>
              <a:gd name="connsiteY12" fmla="*/ 4537936 h 5538158"/>
              <a:gd name="connsiteX13" fmla="*/ 327875 w 9144072"/>
              <a:gd name="connsiteY13" fmla="*/ 2984739 h 5538158"/>
              <a:gd name="connsiteX14" fmla="*/ 72 w 9144072"/>
              <a:gd name="connsiteY14" fmla="*/ 1280036 h 5538158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617420"/>
              <a:gd name="connsiteX1" fmla="*/ 814572 w 9144072"/>
              <a:gd name="connsiteY1" fmla="*/ 465536 h 5617420"/>
              <a:gd name="connsiteX2" fmla="*/ 3105580 w 9144072"/>
              <a:gd name="connsiteY2" fmla="*/ 0 h 5617420"/>
              <a:gd name="connsiteX3" fmla="*/ 5986804 w 9144072"/>
              <a:gd name="connsiteY3" fmla="*/ 414068 h 5617420"/>
              <a:gd name="connsiteX4" fmla="*/ 8277814 w 9144072"/>
              <a:gd name="connsiteY4" fmla="*/ 206743 h 5617420"/>
              <a:gd name="connsiteX5" fmla="*/ 9144072 w 9144072"/>
              <a:gd name="connsiteY5" fmla="*/ 1280036 h 5617420"/>
              <a:gd name="connsiteX6" fmla="*/ 8919784 w 9144072"/>
              <a:gd name="connsiteY6" fmla="*/ 3260785 h 5617420"/>
              <a:gd name="connsiteX7" fmla="*/ 9144072 w 9144072"/>
              <a:gd name="connsiteY7" fmla="*/ 4486177 h 5617420"/>
              <a:gd name="connsiteX8" fmla="*/ 8329572 w 9144072"/>
              <a:gd name="connsiteY8" fmla="*/ 5352436 h 5617420"/>
              <a:gd name="connsiteX9" fmla="*/ 5917792 w 9144072"/>
              <a:gd name="connsiteY9" fmla="*/ 5538158 h 5617420"/>
              <a:gd name="connsiteX10" fmla="*/ 2973790 w 9144072"/>
              <a:gd name="connsiteY10" fmla="*/ 5503653 h 5617420"/>
              <a:gd name="connsiteX11" fmla="*/ 814572 w 9144072"/>
              <a:gd name="connsiteY11" fmla="*/ 5352436 h 5617420"/>
              <a:gd name="connsiteX12" fmla="*/ 72 w 9144072"/>
              <a:gd name="connsiteY12" fmla="*/ 4537936 h 5617420"/>
              <a:gd name="connsiteX13" fmla="*/ 327875 w 9144072"/>
              <a:gd name="connsiteY13" fmla="*/ 2984739 h 5617420"/>
              <a:gd name="connsiteX14" fmla="*/ 72 w 9144072"/>
              <a:gd name="connsiteY14" fmla="*/ 1280036 h 5617420"/>
              <a:gd name="connsiteX0" fmla="*/ 72 w 9144072"/>
              <a:gd name="connsiteY0" fmla="*/ 1280036 h 5541262"/>
              <a:gd name="connsiteX1" fmla="*/ 814572 w 9144072"/>
              <a:gd name="connsiteY1" fmla="*/ 465536 h 5541262"/>
              <a:gd name="connsiteX2" fmla="*/ 3105580 w 9144072"/>
              <a:gd name="connsiteY2" fmla="*/ 0 h 5541262"/>
              <a:gd name="connsiteX3" fmla="*/ 5986804 w 9144072"/>
              <a:gd name="connsiteY3" fmla="*/ 414068 h 5541262"/>
              <a:gd name="connsiteX4" fmla="*/ 8277814 w 9144072"/>
              <a:gd name="connsiteY4" fmla="*/ 206743 h 5541262"/>
              <a:gd name="connsiteX5" fmla="*/ 9144072 w 9144072"/>
              <a:gd name="connsiteY5" fmla="*/ 1280036 h 5541262"/>
              <a:gd name="connsiteX6" fmla="*/ 8919784 w 9144072"/>
              <a:gd name="connsiteY6" fmla="*/ 3260785 h 5541262"/>
              <a:gd name="connsiteX7" fmla="*/ 9144072 w 9144072"/>
              <a:gd name="connsiteY7" fmla="*/ 4486177 h 5541262"/>
              <a:gd name="connsiteX8" fmla="*/ 8329572 w 9144072"/>
              <a:gd name="connsiteY8" fmla="*/ 5352436 h 5541262"/>
              <a:gd name="connsiteX9" fmla="*/ 5867734 w 9144072"/>
              <a:gd name="connsiteY9" fmla="*/ 5434641 h 5541262"/>
              <a:gd name="connsiteX10" fmla="*/ 2973790 w 9144072"/>
              <a:gd name="connsiteY10" fmla="*/ 5503653 h 5541262"/>
              <a:gd name="connsiteX11" fmla="*/ 814572 w 9144072"/>
              <a:gd name="connsiteY11" fmla="*/ 5352436 h 5541262"/>
              <a:gd name="connsiteX12" fmla="*/ 72 w 9144072"/>
              <a:gd name="connsiteY12" fmla="*/ 4537936 h 5541262"/>
              <a:gd name="connsiteX13" fmla="*/ 327875 w 9144072"/>
              <a:gd name="connsiteY13" fmla="*/ 2984739 h 5541262"/>
              <a:gd name="connsiteX14" fmla="*/ 72 w 9144072"/>
              <a:gd name="connsiteY14" fmla="*/ 1280036 h 5541262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655267"/>
              <a:gd name="connsiteX1" fmla="*/ 814572 w 9144072"/>
              <a:gd name="connsiteY1" fmla="*/ 465536 h 5655267"/>
              <a:gd name="connsiteX2" fmla="*/ 3105580 w 9144072"/>
              <a:gd name="connsiteY2" fmla="*/ 0 h 5655267"/>
              <a:gd name="connsiteX3" fmla="*/ 5986804 w 9144072"/>
              <a:gd name="connsiteY3" fmla="*/ 414068 h 5655267"/>
              <a:gd name="connsiteX4" fmla="*/ 8277814 w 9144072"/>
              <a:gd name="connsiteY4" fmla="*/ 206743 h 5655267"/>
              <a:gd name="connsiteX5" fmla="*/ 9144072 w 9144072"/>
              <a:gd name="connsiteY5" fmla="*/ 1280036 h 5655267"/>
              <a:gd name="connsiteX6" fmla="*/ 8919784 w 9144072"/>
              <a:gd name="connsiteY6" fmla="*/ 3260785 h 5655267"/>
              <a:gd name="connsiteX7" fmla="*/ 9144072 w 9144072"/>
              <a:gd name="connsiteY7" fmla="*/ 4486177 h 5655267"/>
              <a:gd name="connsiteX8" fmla="*/ 8329572 w 9144072"/>
              <a:gd name="connsiteY8" fmla="*/ 5507712 h 5655267"/>
              <a:gd name="connsiteX9" fmla="*/ 5867734 w 9144072"/>
              <a:gd name="connsiteY9" fmla="*/ 5434641 h 5655267"/>
              <a:gd name="connsiteX10" fmla="*/ 2973790 w 9144072"/>
              <a:gd name="connsiteY10" fmla="*/ 5503653 h 5655267"/>
              <a:gd name="connsiteX11" fmla="*/ 814572 w 9144072"/>
              <a:gd name="connsiteY11" fmla="*/ 5352436 h 5655267"/>
              <a:gd name="connsiteX12" fmla="*/ 72 w 9144072"/>
              <a:gd name="connsiteY12" fmla="*/ 4537936 h 5655267"/>
              <a:gd name="connsiteX13" fmla="*/ 327875 w 9144072"/>
              <a:gd name="connsiteY13" fmla="*/ 2984739 h 5655267"/>
              <a:gd name="connsiteX14" fmla="*/ 72 w 9144072"/>
              <a:gd name="connsiteY14" fmla="*/ 1280036 h 565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72" h="5655267">
                <a:moveTo>
                  <a:pt x="72" y="1280036"/>
                </a:moveTo>
                <a:cubicBezTo>
                  <a:pt x="72" y="830200"/>
                  <a:pt x="364736" y="465536"/>
                  <a:pt x="814572" y="465536"/>
                </a:cubicBezTo>
                <a:cubicBezTo>
                  <a:pt x="2118830" y="465633"/>
                  <a:pt x="1801322" y="-97"/>
                  <a:pt x="3105580" y="0"/>
                </a:cubicBezTo>
                <a:cubicBezTo>
                  <a:pt x="4042984" y="80513"/>
                  <a:pt x="5049400" y="419819"/>
                  <a:pt x="5986804" y="414068"/>
                </a:cubicBezTo>
                <a:cubicBezTo>
                  <a:pt x="6750474" y="344960"/>
                  <a:pt x="7410627" y="155082"/>
                  <a:pt x="8277814" y="206743"/>
                </a:cubicBezTo>
                <a:cubicBezTo>
                  <a:pt x="8813914" y="258502"/>
                  <a:pt x="9144072" y="830200"/>
                  <a:pt x="9144072" y="1280036"/>
                </a:cubicBezTo>
                <a:cubicBezTo>
                  <a:pt x="9144072" y="1808014"/>
                  <a:pt x="8919784" y="2732807"/>
                  <a:pt x="8919784" y="3260785"/>
                </a:cubicBezTo>
                <a:lnTo>
                  <a:pt x="9144072" y="4486177"/>
                </a:lnTo>
                <a:cubicBezTo>
                  <a:pt x="9144072" y="4936013"/>
                  <a:pt x="8796661" y="5386942"/>
                  <a:pt x="8329572" y="5507712"/>
                </a:cubicBezTo>
                <a:cubicBezTo>
                  <a:pt x="7705595" y="5697419"/>
                  <a:pt x="6816037" y="5211031"/>
                  <a:pt x="5867734" y="5434641"/>
                </a:cubicBezTo>
                <a:cubicBezTo>
                  <a:pt x="4971189" y="5640998"/>
                  <a:pt x="3740896" y="5773271"/>
                  <a:pt x="2973790" y="5503653"/>
                </a:cubicBezTo>
                <a:cubicBezTo>
                  <a:pt x="2242927" y="5177203"/>
                  <a:pt x="1595494" y="5247566"/>
                  <a:pt x="814572" y="5352436"/>
                </a:cubicBezTo>
                <a:cubicBezTo>
                  <a:pt x="364736" y="5352436"/>
                  <a:pt x="72" y="4987772"/>
                  <a:pt x="72" y="4537936"/>
                </a:cubicBezTo>
                <a:cubicBezTo>
                  <a:pt x="-5679" y="4002951"/>
                  <a:pt x="333626" y="3519724"/>
                  <a:pt x="327875" y="2984739"/>
                </a:cubicBezTo>
                <a:cubicBezTo>
                  <a:pt x="333626" y="2433757"/>
                  <a:pt x="-5679" y="1831018"/>
                  <a:pt x="72" y="12800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37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9027734">
            <a:off x="10440081" y="-1658918"/>
            <a:ext cx="3335697" cy="3421996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17293583">
            <a:off x="-73290" y="2355065"/>
            <a:ext cx="2772738" cy="6841672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86" name="Group 85"/>
          <p:cNvGrpSpPr/>
          <p:nvPr/>
        </p:nvGrpSpPr>
        <p:grpSpPr>
          <a:xfrm rot="16200000">
            <a:off x="560551" y="5673853"/>
            <a:ext cx="793664" cy="719619"/>
            <a:chOff x="11046527" y="3044373"/>
            <a:chExt cx="793664" cy="719619"/>
          </a:xfrm>
        </p:grpSpPr>
        <p:sp>
          <p:nvSpPr>
            <p:cNvPr id="78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1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5" name="Group 84"/>
          <p:cNvGrpSpPr/>
          <p:nvPr/>
        </p:nvGrpSpPr>
        <p:grpSpPr>
          <a:xfrm rot="16200000">
            <a:off x="1697477" y="5670499"/>
            <a:ext cx="763208" cy="719517"/>
            <a:chOff x="10979144" y="2146604"/>
            <a:chExt cx="763208" cy="719517"/>
          </a:xfrm>
        </p:grpSpPr>
        <p:sp>
          <p:nvSpPr>
            <p:cNvPr id="79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2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84" name="Group 83"/>
          <p:cNvGrpSpPr/>
          <p:nvPr/>
        </p:nvGrpSpPr>
        <p:grpSpPr>
          <a:xfrm rot="16200000">
            <a:off x="2879642" y="5675886"/>
            <a:ext cx="789755" cy="735291"/>
            <a:chOff x="11030196" y="1291357"/>
            <a:chExt cx="789755" cy="735291"/>
          </a:xfrm>
        </p:grpSpPr>
        <p:sp>
          <p:nvSpPr>
            <p:cNvPr id="8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Oval 14"/>
          <p:cNvSpPr/>
          <p:nvPr/>
        </p:nvSpPr>
        <p:spPr>
          <a:xfrm rot="4292002" flipH="1">
            <a:off x="9566668" y="5619520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4292002" flipH="1">
            <a:off x="9618304" y="5183823"/>
            <a:ext cx="4341664" cy="2842679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3134060" flipH="1">
            <a:off x="10049621" y="2809708"/>
            <a:ext cx="1823805" cy="5058260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9" name="Freeform 18"/>
          <p:cNvSpPr/>
          <p:nvPr/>
        </p:nvSpPr>
        <p:spPr>
          <a:xfrm rot="18402818">
            <a:off x="10995015" y="-1091308"/>
            <a:ext cx="1242224" cy="4584307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46" name="สี่เหลี่ยมผืนผ้า 145"/>
          <p:cNvSpPr/>
          <p:nvPr/>
        </p:nvSpPr>
        <p:spPr>
          <a:xfrm>
            <a:off x="6396874" y="2248989"/>
            <a:ext cx="1367338" cy="1343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7" name="สี่เหลี่ยมผืนผ้า 146"/>
          <p:cNvSpPr/>
          <p:nvPr/>
        </p:nvSpPr>
        <p:spPr>
          <a:xfrm>
            <a:off x="3231987" y="2263514"/>
            <a:ext cx="1317226" cy="1477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8" name="สี่เหลี่ยมผืนผ้า 147"/>
          <p:cNvSpPr/>
          <p:nvPr/>
        </p:nvSpPr>
        <p:spPr>
          <a:xfrm>
            <a:off x="4988064" y="4169308"/>
            <a:ext cx="912297" cy="14779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9" name="สี่เหลี่ยมผืนผ้า 148"/>
          <p:cNvSpPr/>
          <p:nvPr/>
        </p:nvSpPr>
        <p:spPr>
          <a:xfrm>
            <a:off x="8151388" y="4185338"/>
            <a:ext cx="912297" cy="14779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สี่เหลี่ยมผืนผ้า 149"/>
          <p:cNvSpPr/>
          <p:nvPr/>
        </p:nvSpPr>
        <p:spPr>
          <a:xfrm>
            <a:off x="9694747" y="2258900"/>
            <a:ext cx="912297" cy="14779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1" name="สี่เหลี่ยมผืนผ้า 150"/>
          <p:cNvSpPr/>
          <p:nvPr/>
        </p:nvSpPr>
        <p:spPr>
          <a:xfrm>
            <a:off x="1763595" y="4159966"/>
            <a:ext cx="912297" cy="1477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5" name="สี่เหลี่ยมผืนผ้า 124"/>
          <p:cNvSpPr/>
          <p:nvPr/>
        </p:nvSpPr>
        <p:spPr>
          <a:xfrm>
            <a:off x="6360298" y="2191141"/>
            <a:ext cx="1367338" cy="1538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4" name="สี่เหลี่ยมผืนผ้า 123"/>
          <p:cNvSpPr/>
          <p:nvPr/>
        </p:nvSpPr>
        <p:spPr>
          <a:xfrm>
            <a:off x="3207603" y="2228680"/>
            <a:ext cx="1317226" cy="1431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3" name="สี่เหลี่ยมผืนผ้า 122"/>
          <p:cNvSpPr/>
          <p:nvPr/>
        </p:nvSpPr>
        <p:spPr>
          <a:xfrm>
            <a:off x="4966294" y="4134475"/>
            <a:ext cx="912297" cy="1477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6" name="สี่เหลี่ยมผืนผ้า 125"/>
          <p:cNvSpPr/>
          <p:nvPr/>
        </p:nvSpPr>
        <p:spPr>
          <a:xfrm>
            <a:off x="8129618" y="4150505"/>
            <a:ext cx="912297" cy="1477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7" name="สี่เหลี่ยมผืนผ้า 126"/>
          <p:cNvSpPr/>
          <p:nvPr/>
        </p:nvSpPr>
        <p:spPr>
          <a:xfrm>
            <a:off x="9672977" y="2224067"/>
            <a:ext cx="912297" cy="14779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41825" y="4125133"/>
            <a:ext cx="912297" cy="1477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5" name="Google Shape;2575;p57"/>
          <p:cNvSpPr/>
          <p:nvPr/>
        </p:nvSpPr>
        <p:spPr>
          <a:xfrm>
            <a:off x="1502152" y="3666167"/>
            <a:ext cx="9373260" cy="69890"/>
          </a:xfrm>
          <a:prstGeom prst="roundRect">
            <a:avLst>
              <a:gd name="adj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FC Palette" pitchFamily="34" charset="-34"/>
              <a:ea typeface="Surafont Sanukchang" pitchFamily="2" charset="-34"/>
              <a:cs typeface="FC Palette" pitchFamily="34" charset="-34"/>
            </a:endParaRPr>
          </a:p>
        </p:txBody>
      </p:sp>
      <p:grpSp>
        <p:nvGrpSpPr>
          <p:cNvPr id="251" name="กลุ่ม 250"/>
          <p:cNvGrpSpPr/>
          <p:nvPr/>
        </p:nvGrpSpPr>
        <p:grpSpPr>
          <a:xfrm>
            <a:off x="1709351" y="2191141"/>
            <a:ext cx="1134000" cy="1134000"/>
            <a:chOff x="1779761" y="2109642"/>
            <a:chExt cx="1141124" cy="105348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8" name="Google Shape;2578;p57"/>
            <p:cNvSpPr/>
            <p:nvPr/>
          </p:nvSpPr>
          <p:spPr>
            <a:xfrm>
              <a:off x="1779761" y="2109642"/>
              <a:ext cx="1141124" cy="937553"/>
            </a:xfrm>
            <a:custGeom>
              <a:avLst/>
              <a:gdLst/>
              <a:ahLst/>
              <a:cxnLst/>
              <a:rect l="l" t="t" r="r" b="b"/>
              <a:pathLst>
                <a:path w="48276" h="39668" extrusionOk="0">
                  <a:moveTo>
                    <a:pt x="21686" y="0"/>
                  </a:moveTo>
                  <a:cubicBezTo>
                    <a:pt x="13170" y="0"/>
                    <a:pt x="4644" y="4354"/>
                    <a:pt x="1457" y="12740"/>
                  </a:cubicBezTo>
                  <a:cubicBezTo>
                    <a:pt x="539" y="15147"/>
                    <a:pt x="222" y="17649"/>
                    <a:pt x="444" y="20088"/>
                  </a:cubicBezTo>
                  <a:cubicBezTo>
                    <a:pt x="0" y="23381"/>
                    <a:pt x="475" y="26801"/>
                    <a:pt x="2090" y="30127"/>
                  </a:cubicBezTo>
                  <a:cubicBezTo>
                    <a:pt x="4941" y="36017"/>
                    <a:pt x="11908" y="38962"/>
                    <a:pt x="18083" y="39564"/>
                  </a:cubicBezTo>
                  <a:cubicBezTo>
                    <a:pt x="18783" y="39633"/>
                    <a:pt x="19483" y="39667"/>
                    <a:pt x="20181" y="39667"/>
                  </a:cubicBezTo>
                  <a:cubicBezTo>
                    <a:pt x="34728" y="39667"/>
                    <a:pt x="48276" y="24908"/>
                    <a:pt x="40600" y="10524"/>
                  </a:cubicBezTo>
                  <a:cubicBezTo>
                    <a:pt x="36802" y="3433"/>
                    <a:pt x="29248" y="0"/>
                    <a:pt x="21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endParaRPr>
            </a:p>
          </p:txBody>
        </p:sp>
        <p:sp>
          <p:nvSpPr>
            <p:cNvPr id="209" name="Google Shape;2579;p57"/>
            <p:cNvSpPr/>
            <p:nvPr/>
          </p:nvSpPr>
          <p:spPr>
            <a:xfrm>
              <a:off x="2108242" y="3013601"/>
              <a:ext cx="309515" cy="149526"/>
            </a:xfrm>
            <a:custGeom>
              <a:avLst/>
              <a:gdLst/>
              <a:ahLst/>
              <a:cxnLst/>
              <a:rect l="l" t="t" r="r" b="b"/>
              <a:pathLst>
                <a:path w="10294" h="4973" extrusionOk="0">
                  <a:moveTo>
                    <a:pt x="1" y="0"/>
                  </a:moveTo>
                  <a:lnTo>
                    <a:pt x="5163" y="4973"/>
                  </a:lnTo>
                  <a:lnTo>
                    <a:pt x="10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grpSp>
        <p:nvGrpSpPr>
          <p:cNvPr id="252" name="กลุ่ม 251"/>
          <p:cNvGrpSpPr/>
          <p:nvPr/>
        </p:nvGrpSpPr>
        <p:grpSpPr>
          <a:xfrm>
            <a:off x="4924591" y="2191141"/>
            <a:ext cx="1134000" cy="1134000"/>
            <a:chOff x="4867948" y="2109642"/>
            <a:chExt cx="1141124" cy="105348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4" name="Google Shape;2574;p57"/>
            <p:cNvSpPr/>
            <p:nvPr/>
          </p:nvSpPr>
          <p:spPr>
            <a:xfrm>
              <a:off x="4867948" y="2109642"/>
              <a:ext cx="1141124" cy="937553"/>
            </a:xfrm>
            <a:custGeom>
              <a:avLst/>
              <a:gdLst/>
              <a:ahLst/>
              <a:cxnLst/>
              <a:rect l="l" t="t" r="r" b="b"/>
              <a:pathLst>
                <a:path w="48276" h="39668" extrusionOk="0">
                  <a:moveTo>
                    <a:pt x="21686" y="0"/>
                  </a:moveTo>
                  <a:cubicBezTo>
                    <a:pt x="13170" y="0"/>
                    <a:pt x="4644" y="4354"/>
                    <a:pt x="1457" y="12740"/>
                  </a:cubicBezTo>
                  <a:cubicBezTo>
                    <a:pt x="539" y="15147"/>
                    <a:pt x="222" y="17649"/>
                    <a:pt x="444" y="20088"/>
                  </a:cubicBezTo>
                  <a:cubicBezTo>
                    <a:pt x="0" y="23381"/>
                    <a:pt x="475" y="26801"/>
                    <a:pt x="2090" y="30127"/>
                  </a:cubicBezTo>
                  <a:cubicBezTo>
                    <a:pt x="4941" y="36017"/>
                    <a:pt x="11908" y="38962"/>
                    <a:pt x="18083" y="39564"/>
                  </a:cubicBezTo>
                  <a:cubicBezTo>
                    <a:pt x="18783" y="39633"/>
                    <a:pt x="19483" y="39667"/>
                    <a:pt x="20181" y="39667"/>
                  </a:cubicBezTo>
                  <a:cubicBezTo>
                    <a:pt x="34728" y="39667"/>
                    <a:pt x="48276" y="24908"/>
                    <a:pt x="40600" y="10524"/>
                  </a:cubicBezTo>
                  <a:cubicBezTo>
                    <a:pt x="36802" y="3433"/>
                    <a:pt x="29248" y="0"/>
                    <a:pt x="21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endParaRPr>
            </a:p>
          </p:txBody>
        </p:sp>
        <p:sp>
          <p:nvSpPr>
            <p:cNvPr id="210" name="Google Shape;2580;p57"/>
            <p:cNvSpPr/>
            <p:nvPr/>
          </p:nvSpPr>
          <p:spPr>
            <a:xfrm>
              <a:off x="5180092" y="3013601"/>
              <a:ext cx="310447" cy="149526"/>
            </a:xfrm>
            <a:custGeom>
              <a:avLst/>
              <a:gdLst/>
              <a:ahLst/>
              <a:cxnLst/>
              <a:rect l="l" t="t" r="r" b="b"/>
              <a:pathLst>
                <a:path w="10325" h="4973" extrusionOk="0">
                  <a:moveTo>
                    <a:pt x="1" y="0"/>
                  </a:moveTo>
                  <a:lnTo>
                    <a:pt x="5163" y="4973"/>
                  </a:lnTo>
                  <a:lnTo>
                    <a:pt x="10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grpSp>
        <p:nvGrpSpPr>
          <p:cNvPr id="240" name="กลุ่ม 239"/>
          <p:cNvGrpSpPr/>
          <p:nvPr/>
        </p:nvGrpSpPr>
        <p:grpSpPr>
          <a:xfrm>
            <a:off x="2065852" y="3580998"/>
            <a:ext cx="264242" cy="238463"/>
            <a:chOff x="1905967" y="3125616"/>
            <a:chExt cx="264242" cy="238463"/>
          </a:xfrm>
        </p:grpSpPr>
        <p:sp>
          <p:nvSpPr>
            <p:cNvPr id="212" name="Google Shape;2582;p57"/>
            <p:cNvSpPr/>
            <p:nvPr/>
          </p:nvSpPr>
          <p:spPr>
            <a:xfrm>
              <a:off x="1905967" y="3125616"/>
              <a:ext cx="264242" cy="238463"/>
            </a:xfrm>
            <a:custGeom>
              <a:avLst/>
              <a:gdLst/>
              <a:ahLst/>
              <a:cxnLst/>
              <a:rect l="l" t="t" r="r" b="b"/>
              <a:pathLst>
                <a:path w="8546" h="6980" extrusionOk="0">
                  <a:moveTo>
                    <a:pt x="3839" y="1"/>
                  </a:moveTo>
                  <a:cubicBezTo>
                    <a:pt x="2333" y="1"/>
                    <a:pt x="824" y="766"/>
                    <a:pt x="254" y="2240"/>
                  </a:cubicBezTo>
                  <a:cubicBezTo>
                    <a:pt x="96" y="2652"/>
                    <a:pt x="64" y="3095"/>
                    <a:pt x="96" y="3538"/>
                  </a:cubicBezTo>
                  <a:cubicBezTo>
                    <a:pt x="1" y="4109"/>
                    <a:pt x="96" y="4710"/>
                    <a:pt x="381" y="5312"/>
                  </a:cubicBezTo>
                  <a:cubicBezTo>
                    <a:pt x="888" y="6357"/>
                    <a:pt x="2123" y="6864"/>
                    <a:pt x="3199" y="6959"/>
                  </a:cubicBezTo>
                  <a:cubicBezTo>
                    <a:pt x="3330" y="6973"/>
                    <a:pt x="3461" y="6979"/>
                    <a:pt x="3591" y="6979"/>
                  </a:cubicBezTo>
                  <a:cubicBezTo>
                    <a:pt x="6146" y="6979"/>
                    <a:pt x="8546" y="4391"/>
                    <a:pt x="7190" y="1860"/>
                  </a:cubicBezTo>
                  <a:cubicBezTo>
                    <a:pt x="6519" y="607"/>
                    <a:pt x="5180" y="1"/>
                    <a:pt x="3839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13" name="Google Shape;2583;p57"/>
            <p:cNvSpPr/>
            <p:nvPr/>
          </p:nvSpPr>
          <p:spPr>
            <a:xfrm>
              <a:off x="1981379" y="3201219"/>
              <a:ext cx="96223" cy="87698"/>
            </a:xfrm>
            <a:custGeom>
              <a:avLst/>
              <a:gdLst/>
              <a:ahLst/>
              <a:cxnLst/>
              <a:rect l="l" t="t" r="r" b="b"/>
              <a:pathLst>
                <a:path w="3112" h="2567" extrusionOk="0">
                  <a:moveTo>
                    <a:pt x="1395" y="0"/>
                  </a:moveTo>
                  <a:cubicBezTo>
                    <a:pt x="843" y="0"/>
                    <a:pt x="283" y="279"/>
                    <a:pt x="64" y="819"/>
                  </a:cubicBezTo>
                  <a:cubicBezTo>
                    <a:pt x="0" y="977"/>
                    <a:pt x="0" y="1135"/>
                    <a:pt x="0" y="1294"/>
                  </a:cubicBezTo>
                  <a:cubicBezTo>
                    <a:pt x="0" y="1516"/>
                    <a:pt x="0" y="1737"/>
                    <a:pt x="127" y="1927"/>
                  </a:cubicBezTo>
                  <a:cubicBezTo>
                    <a:pt x="317" y="2307"/>
                    <a:pt x="760" y="2497"/>
                    <a:pt x="1140" y="2561"/>
                  </a:cubicBezTo>
                  <a:cubicBezTo>
                    <a:pt x="1185" y="2565"/>
                    <a:pt x="1229" y="2567"/>
                    <a:pt x="1273" y="2567"/>
                  </a:cubicBezTo>
                  <a:cubicBezTo>
                    <a:pt x="2237" y="2567"/>
                    <a:pt x="3112" y="1599"/>
                    <a:pt x="2597" y="660"/>
                  </a:cubicBezTo>
                  <a:cubicBezTo>
                    <a:pt x="2360" y="216"/>
                    <a:pt x="1881" y="0"/>
                    <a:pt x="139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grpSp>
        <p:nvGrpSpPr>
          <p:cNvPr id="241" name="กลุ่ม 240"/>
          <p:cNvGrpSpPr/>
          <p:nvPr/>
        </p:nvGrpSpPr>
        <p:grpSpPr>
          <a:xfrm>
            <a:off x="3705139" y="3580998"/>
            <a:ext cx="263252" cy="238463"/>
            <a:chOff x="3603964" y="3125616"/>
            <a:chExt cx="263252" cy="238463"/>
          </a:xfrm>
        </p:grpSpPr>
        <p:sp>
          <p:nvSpPr>
            <p:cNvPr id="214" name="Google Shape;2584;p57"/>
            <p:cNvSpPr/>
            <p:nvPr/>
          </p:nvSpPr>
          <p:spPr>
            <a:xfrm>
              <a:off x="3603964" y="3125616"/>
              <a:ext cx="263252" cy="238463"/>
            </a:xfrm>
            <a:custGeom>
              <a:avLst/>
              <a:gdLst/>
              <a:ahLst/>
              <a:cxnLst/>
              <a:rect l="l" t="t" r="r" b="b"/>
              <a:pathLst>
                <a:path w="8514" h="6980" extrusionOk="0">
                  <a:moveTo>
                    <a:pt x="3810" y="1"/>
                  </a:moveTo>
                  <a:cubicBezTo>
                    <a:pt x="2308" y="1"/>
                    <a:pt x="807" y="766"/>
                    <a:pt x="254" y="2240"/>
                  </a:cubicBezTo>
                  <a:cubicBezTo>
                    <a:pt x="95" y="2652"/>
                    <a:pt x="32" y="3095"/>
                    <a:pt x="64" y="3538"/>
                  </a:cubicBezTo>
                  <a:cubicBezTo>
                    <a:pt x="0" y="4109"/>
                    <a:pt x="64" y="4710"/>
                    <a:pt x="349" y="5312"/>
                  </a:cubicBezTo>
                  <a:cubicBezTo>
                    <a:pt x="856" y="6357"/>
                    <a:pt x="2091" y="6864"/>
                    <a:pt x="3167" y="6959"/>
                  </a:cubicBezTo>
                  <a:cubicBezTo>
                    <a:pt x="3300" y="6973"/>
                    <a:pt x="3432" y="6979"/>
                    <a:pt x="3564" y="6979"/>
                  </a:cubicBezTo>
                  <a:cubicBezTo>
                    <a:pt x="6143" y="6979"/>
                    <a:pt x="8514" y="4391"/>
                    <a:pt x="7158" y="1860"/>
                  </a:cubicBezTo>
                  <a:cubicBezTo>
                    <a:pt x="6486" y="607"/>
                    <a:pt x="5148" y="1"/>
                    <a:pt x="3810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15" name="Google Shape;2585;p57"/>
            <p:cNvSpPr/>
            <p:nvPr/>
          </p:nvSpPr>
          <p:spPr>
            <a:xfrm>
              <a:off x="3678387" y="3201219"/>
              <a:ext cx="96284" cy="87698"/>
            </a:xfrm>
            <a:custGeom>
              <a:avLst/>
              <a:gdLst/>
              <a:ahLst/>
              <a:cxnLst/>
              <a:rect l="l" t="t" r="r" b="b"/>
              <a:pathLst>
                <a:path w="3114" h="2567" extrusionOk="0">
                  <a:moveTo>
                    <a:pt x="1403" y="0"/>
                  </a:moveTo>
                  <a:cubicBezTo>
                    <a:pt x="850" y="0"/>
                    <a:pt x="298" y="279"/>
                    <a:pt x="95" y="819"/>
                  </a:cubicBezTo>
                  <a:cubicBezTo>
                    <a:pt x="32" y="977"/>
                    <a:pt x="0" y="1135"/>
                    <a:pt x="32" y="1294"/>
                  </a:cubicBezTo>
                  <a:cubicBezTo>
                    <a:pt x="0" y="1516"/>
                    <a:pt x="32" y="1737"/>
                    <a:pt x="127" y="1927"/>
                  </a:cubicBezTo>
                  <a:cubicBezTo>
                    <a:pt x="317" y="2307"/>
                    <a:pt x="760" y="2497"/>
                    <a:pt x="1172" y="2561"/>
                  </a:cubicBezTo>
                  <a:cubicBezTo>
                    <a:pt x="1215" y="2565"/>
                    <a:pt x="1258" y="2567"/>
                    <a:pt x="1301" y="2567"/>
                  </a:cubicBezTo>
                  <a:cubicBezTo>
                    <a:pt x="2237" y="2567"/>
                    <a:pt x="3113" y="1599"/>
                    <a:pt x="2629" y="660"/>
                  </a:cubicBezTo>
                  <a:cubicBezTo>
                    <a:pt x="2377" y="216"/>
                    <a:pt x="1889" y="0"/>
                    <a:pt x="1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grpSp>
        <p:nvGrpSpPr>
          <p:cNvPr id="244" name="กลุ่ม 243"/>
          <p:cNvGrpSpPr/>
          <p:nvPr/>
        </p:nvGrpSpPr>
        <p:grpSpPr>
          <a:xfrm>
            <a:off x="5281516" y="3580998"/>
            <a:ext cx="263252" cy="238463"/>
            <a:chOff x="5065891" y="3125616"/>
            <a:chExt cx="263252" cy="238463"/>
          </a:xfrm>
        </p:grpSpPr>
        <p:sp>
          <p:nvSpPr>
            <p:cNvPr id="216" name="Google Shape;2586;p57"/>
            <p:cNvSpPr/>
            <p:nvPr/>
          </p:nvSpPr>
          <p:spPr>
            <a:xfrm>
              <a:off x="5065891" y="3125616"/>
              <a:ext cx="263252" cy="238463"/>
            </a:xfrm>
            <a:custGeom>
              <a:avLst/>
              <a:gdLst/>
              <a:ahLst/>
              <a:cxnLst/>
              <a:rect l="l" t="t" r="r" b="b"/>
              <a:pathLst>
                <a:path w="8514" h="6980" extrusionOk="0">
                  <a:moveTo>
                    <a:pt x="3821" y="1"/>
                  </a:moveTo>
                  <a:cubicBezTo>
                    <a:pt x="2324" y="1"/>
                    <a:pt x="823" y="766"/>
                    <a:pt x="254" y="2240"/>
                  </a:cubicBezTo>
                  <a:cubicBezTo>
                    <a:pt x="95" y="2652"/>
                    <a:pt x="32" y="3095"/>
                    <a:pt x="64" y="3538"/>
                  </a:cubicBezTo>
                  <a:cubicBezTo>
                    <a:pt x="0" y="4109"/>
                    <a:pt x="95" y="4710"/>
                    <a:pt x="380" y="5312"/>
                  </a:cubicBezTo>
                  <a:cubicBezTo>
                    <a:pt x="887" y="6357"/>
                    <a:pt x="2091" y="6864"/>
                    <a:pt x="3199" y="6959"/>
                  </a:cubicBezTo>
                  <a:cubicBezTo>
                    <a:pt x="3330" y="6973"/>
                    <a:pt x="3460" y="6979"/>
                    <a:pt x="3591" y="6979"/>
                  </a:cubicBezTo>
                  <a:cubicBezTo>
                    <a:pt x="6143" y="6979"/>
                    <a:pt x="8513" y="4391"/>
                    <a:pt x="7158" y="1860"/>
                  </a:cubicBezTo>
                  <a:cubicBezTo>
                    <a:pt x="6486" y="607"/>
                    <a:pt x="5155" y="1"/>
                    <a:pt x="3821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17" name="Google Shape;2587;p57"/>
            <p:cNvSpPr/>
            <p:nvPr/>
          </p:nvSpPr>
          <p:spPr>
            <a:xfrm>
              <a:off x="5140314" y="3201219"/>
              <a:ext cx="96284" cy="87698"/>
            </a:xfrm>
            <a:custGeom>
              <a:avLst/>
              <a:gdLst/>
              <a:ahLst/>
              <a:cxnLst/>
              <a:rect l="l" t="t" r="r" b="b"/>
              <a:pathLst>
                <a:path w="3114" h="2567" extrusionOk="0">
                  <a:moveTo>
                    <a:pt x="1403" y="0"/>
                  </a:moveTo>
                  <a:cubicBezTo>
                    <a:pt x="850" y="0"/>
                    <a:pt x="297" y="279"/>
                    <a:pt x="95" y="819"/>
                  </a:cubicBezTo>
                  <a:cubicBezTo>
                    <a:pt x="32" y="977"/>
                    <a:pt x="0" y="1135"/>
                    <a:pt x="32" y="1294"/>
                  </a:cubicBezTo>
                  <a:cubicBezTo>
                    <a:pt x="0" y="1516"/>
                    <a:pt x="32" y="1737"/>
                    <a:pt x="127" y="1927"/>
                  </a:cubicBezTo>
                  <a:cubicBezTo>
                    <a:pt x="317" y="2307"/>
                    <a:pt x="760" y="2497"/>
                    <a:pt x="1172" y="2561"/>
                  </a:cubicBezTo>
                  <a:cubicBezTo>
                    <a:pt x="1215" y="2565"/>
                    <a:pt x="1258" y="2567"/>
                    <a:pt x="1301" y="2567"/>
                  </a:cubicBezTo>
                  <a:cubicBezTo>
                    <a:pt x="2237" y="2567"/>
                    <a:pt x="3113" y="1599"/>
                    <a:pt x="2629" y="660"/>
                  </a:cubicBezTo>
                  <a:cubicBezTo>
                    <a:pt x="2377" y="216"/>
                    <a:pt x="1889" y="0"/>
                    <a:pt x="1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grpSp>
        <p:nvGrpSpPr>
          <p:cNvPr id="250" name="กลุ่ม 249"/>
          <p:cNvGrpSpPr/>
          <p:nvPr/>
        </p:nvGrpSpPr>
        <p:grpSpPr>
          <a:xfrm>
            <a:off x="6857893" y="3580998"/>
            <a:ext cx="263252" cy="238463"/>
            <a:chOff x="6593132" y="3125616"/>
            <a:chExt cx="263252" cy="238463"/>
          </a:xfrm>
        </p:grpSpPr>
        <p:sp>
          <p:nvSpPr>
            <p:cNvPr id="218" name="Google Shape;2588;p57"/>
            <p:cNvSpPr/>
            <p:nvPr/>
          </p:nvSpPr>
          <p:spPr>
            <a:xfrm>
              <a:off x="6593132" y="3125616"/>
              <a:ext cx="263252" cy="238463"/>
            </a:xfrm>
            <a:custGeom>
              <a:avLst/>
              <a:gdLst/>
              <a:ahLst/>
              <a:cxnLst/>
              <a:rect l="l" t="t" r="r" b="b"/>
              <a:pathLst>
                <a:path w="8514" h="6980" extrusionOk="0">
                  <a:moveTo>
                    <a:pt x="3834" y="1"/>
                  </a:moveTo>
                  <a:cubicBezTo>
                    <a:pt x="2332" y="1"/>
                    <a:pt x="823" y="766"/>
                    <a:pt x="254" y="2240"/>
                  </a:cubicBezTo>
                  <a:cubicBezTo>
                    <a:pt x="95" y="2652"/>
                    <a:pt x="64" y="3095"/>
                    <a:pt x="95" y="3538"/>
                  </a:cubicBezTo>
                  <a:cubicBezTo>
                    <a:pt x="0" y="4109"/>
                    <a:pt x="95" y="4710"/>
                    <a:pt x="380" y="5312"/>
                  </a:cubicBezTo>
                  <a:cubicBezTo>
                    <a:pt x="887" y="6357"/>
                    <a:pt x="2122" y="6864"/>
                    <a:pt x="3199" y="6959"/>
                  </a:cubicBezTo>
                  <a:cubicBezTo>
                    <a:pt x="3330" y="6973"/>
                    <a:pt x="3460" y="6979"/>
                    <a:pt x="3591" y="6979"/>
                  </a:cubicBezTo>
                  <a:cubicBezTo>
                    <a:pt x="6143" y="6979"/>
                    <a:pt x="8513" y="4391"/>
                    <a:pt x="7157" y="1860"/>
                  </a:cubicBezTo>
                  <a:cubicBezTo>
                    <a:pt x="6501" y="607"/>
                    <a:pt x="5170" y="1"/>
                    <a:pt x="3834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19" name="Google Shape;2589;p57"/>
            <p:cNvSpPr/>
            <p:nvPr/>
          </p:nvSpPr>
          <p:spPr>
            <a:xfrm>
              <a:off x="6667555" y="3201219"/>
              <a:ext cx="97212" cy="87698"/>
            </a:xfrm>
            <a:custGeom>
              <a:avLst/>
              <a:gdLst/>
              <a:ahLst/>
              <a:cxnLst/>
              <a:rect l="l" t="t" r="r" b="b"/>
              <a:pathLst>
                <a:path w="3144" h="2567" extrusionOk="0">
                  <a:moveTo>
                    <a:pt x="1427" y="0"/>
                  </a:moveTo>
                  <a:cubicBezTo>
                    <a:pt x="874" y="0"/>
                    <a:pt x="314" y="279"/>
                    <a:pt x="95" y="819"/>
                  </a:cubicBezTo>
                  <a:cubicBezTo>
                    <a:pt x="32" y="977"/>
                    <a:pt x="32" y="1135"/>
                    <a:pt x="32" y="1294"/>
                  </a:cubicBezTo>
                  <a:cubicBezTo>
                    <a:pt x="0" y="1516"/>
                    <a:pt x="32" y="1737"/>
                    <a:pt x="158" y="1927"/>
                  </a:cubicBezTo>
                  <a:cubicBezTo>
                    <a:pt x="348" y="2307"/>
                    <a:pt x="792" y="2497"/>
                    <a:pt x="1172" y="2561"/>
                  </a:cubicBezTo>
                  <a:cubicBezTo>
                    <a:pt x="1216" y="2565"/>
                    <a:pt x="1261" y="2567"/>
                    <a:pt x="1305" y="2567"/>
                  </a:cubicBezTo>
                  <a:cubicBezTo>
                    <a:pt x="2268" y="2567"/>
                    <a:pt x="3143" y="1599"/>
                    <a:pt x="2629" y="660"/>
                  </a:cubicBezTo>
                  <a:cubicBezTo>
                    <a:pt x="2392" y="216"/>
                    <a:pt x="1912" y="0"/>
                    <a:pt x="14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grpSp>
        <p:nvGrpSpPr>
          <p:cNvPr id="33" name="กลุ่ม 32"/>
          <p:cNvGrpSpPr/>
          <p:nvPr/>
        </p:nvGrpSpPr>
        <p:grpSpPr>
          <a:xfrm>
            <a:off x="8434270" y="3580998"/>
            <a:ext cx="264211" cy="238463"/>
            <a:chOff x="8224825" y="3125616"/>
            <a:chExt cx="264211" cy="238463"/>
          </a:xfrm>
        </p:grpSpPr>
        <p:sp>
          <p:nvSpPr>
            <p:cNvPr id="220" name="Google Shape;2590;p57"/>
            <p:cNvSpPr/>
            <p:nvPr/>
          </p:nvSpPr>
          <p:spPr>
            <a:xfrm>
              <a:off x="8224825" y="3125616"/>
              <a:ext cx="264211" cy="238463"/>
            </a:xfrm>
            <a:custGeom>
              <a:avLst/>
              <a:gdLst/>
              <a:ahLst/>
              <a:cxnLst/>
              <a:rect l="l" t="t" r="r" b="b"/>
              <a:pathLst>
                <a:path w="8545" h="6980" extrusionOk="0">
                  <a:moveTo>
                    <a:pt x="3842" y="1"/>
                  </a:moveTo>
                  <a:cubicBezTo>
                    <a:pt x="2339" y="1"/>
                    <a:pt x="838" y="766"/>
                    <a:pt x="285" y="2240"/>
                  </a:cubicBezTo>
                  <a:cubicBezTo>
                    <a:pt x="127" y="2652"/>
                    <a:pt x="64" y="3095"/>
                    <a:pt x="95" y="3538"/>
                  </a:cubicBezTo>
                  <a:cubicBezTo>
                    <a:pt x="0" y="4109"/>
                    <a:pt x="95" y="4710"/>
                    <a:pt x="380" y="5312"/>
                  </a:cubicBezTo>
                  <a:cubicBezTo>
                    <a:pt x="887" y="6357"/>
                    <a:pt x="2122" y="6864"/>
                    <a:pt x="3199" y="6959"/>
                  </a:cubicBezTo>
                  <a:cubicBezTo>
                    <a:pt x="3331" y="6973"/>
                    <a:pt x="3463" y="6979"/>
                    <a:pt x="3595" y="6979"/>
                  </a:cubicBezTo>
                  <a:cubicBezTo>
                    <a:pt x="6174" y="6979"/>
                    <a:pt x="8545" y="4391"/>
                    <a:pt x="7189" y="1860"/>
                  </a:cubicBezTo>
                  <a:cubicBezTo>
                    <a:pt x="6518" y="607"/>
                    <a:pt x="5179" y="1"/>
                    <a:pt x="3842" y="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21" name="Google Shape;2591;p57"/>
            <p:cNvSpPr/>
            <p:nvPr/>
          </p:nvSpPr>
          <p:spPr>
            <a:xfrm>
              <a:off x="8300206" y="3201219"/>
              <a:ext cx="96284" cy="87698"/>
            </a:xfrm>
            <a:custGeom>
              <a:avLst/>
              <a:gdLst/>
              <a:ahLst/>
              <a:cxnLst/>
              <a:rect l="l" t="t" r="r" b="b"/>
              <a:pathLst>
                <a:path w="3114" h="2567" extrusionOk="0">
                  <a:moveTo>
                    <a:pt x="1403" y="0"/>
                  </a:moveTo>
                  <a:cubicBezTo>
                    <a:pt x="850" y="0"/>
                    <a:pt x="298" y="279"/>
                    <a:pt x="96" y="819"/>
                  </a:cubicBezTo>
                  <a:cubicBezTo>
                    <a:pt x="32" y="977"/>
                    <a:pt x="1" y="1135"/>
                    <a:pt x="32" y="1294"/>
                  </a:cubicBezTo>
                  <a:cubicBezTo>
                    <a:pt x="1" y="1516"/>
                    <a:pt x="32" y="1737"/>
                    <a:pt x="127" y="1927"/>
                  </a:cubicBezTo>
                  <a:cubicBezTo>
                    <a:pt x="317" y="2307"/>
                    <a:pt x="761" y="2497"/>
                    <a:pt x="1172" y="2561"/>
                  </a:cubicBezTo>
                  <a:cubicBezTo>
                    <a:pt x="1216" y="2565"/>
                    <a:pt x="1259" y="2567"/>
                    <a:pt x="1301" y="2567"/>
                  </a:cubicBezTo>
                  <a:cubicBezTo>
                    <a:pt x="2237" y="2567"/>
                    <a:pt x="3114" y="1599"/>
                    <a:pt x="2629" y="660"/>
                  </a:cubicBezTo>
                  <a:cubicBezTo>
                    <a:pt x="2377" y="216"/>
                    <a:pt x="1890" y="0"/>
                    <a:pt x="1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sp>
        <p:nvSpPr>
          <p:cNvPr id="222" name="Google Shape;2592;p57"/>
          <p:cNvSpPr txBox="1"/>
          <p:nvPr/>
        </p:nvSpPr>
        <p:spPr>
          <a:xfrm>
            <a:off x="1827662" y="2361947"/>
            <a:ext cx="714497" cy="7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rPr>
              <a:t>1</a:t>
            </a:r>
            <a:endParaRPr sz="3600" dirty="0">
              <a:latin typeface="FC Palette" pitchFamily="34" charset="-34"/>
              <a:ea typeface="Surafont Sanukchang" pitchFamily="2" charset="-34"/>
              <a:cs typeface="FC Palette" pitchFamily="34" charset="-34"/>
              <a:sym typeface="Poppins"/>
            </a:endParaRPr>
          </a:p>
        </p:txBody>
      </p:sp>
      <p:sp>
        <p:nvSpPr>
          <p:cNvPr id="223" name="Google Shape;2593;p57"/>
          <p:cNvSpPr txBox="1"/>
          <p:nvPr/>
        </p:nvSpPr>
        <p:spPr>
          <a:xfrm>
            <a:off x="1208714" y="4317023"/>
            <a:ext cx="1978518" cy="8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Make tea concentrate: black or green tea is preferred</a:t>
            </a:r>
            <a:endParaRPr sz="1400" dirty="0">
              <a:solidFill>
                <a:srgbClr val="986134"/>
              </a:solidFill>
              <a:latin typeface="can_NongAor" pitchFamily="2" charset="0"/>
              <a:ea typeface="Surafont Sanukchang" pitchFamily="2" charset="-34"/>
              <a:cs typeface="can_NongAor" pitchFamily="2" charset="0"/>
              <a:sym typeface="Raleway"/>
            </a:endParaRPr>
          </a:p>
        </p:txBody>
      </p:sp>
      <p:grpSp>
        <p:nvGrpSpPr>
          <p:cNvPr id="253" name="กลุ่ม 252"/>
          <p:cNvGrpSpPr/>
          <p:nvPr/>
        </p:nvGrpSpPr>
        <p:grpSpPr>
          <a:xfrm>
            <a:off x="8100339" y="2191141"/>
            <a:ext cx="1134000" cy="1134000"/>
            <a:chOff x="7956148" y="2109642"/>
            <a:chExt cx="1141124" cy="105348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11" name="Google Shape;2581;p57"/>
            <p:cNvSpPr/>
            <p:nvPr/>
          </p:nvSpPr>
          <p:spPr>
            <a:xfrm>
              <a:off x="8252903" y="3013601"/>
              <a:ext cx="309485" cy="149526"/>
            </a:xfrm>
            <a:custGeom>
              <a:avLst/>
              <a:gdLst/>
              <a:ahLst/>
              <a:cxnLst/>
              <a:rect l="l" t="t" r="r" b="b"/>
              <a:pathLst>
                <a:path w="10293" h="4973" extrusionOk="0">
                  <a:moveTo>
                    <a:pt x="0" y="0"/>
                  </a:moveTo>
                  <a:lnTo>
                    <a:pt x="5162" y="4973"/>
                  </a:lnTo>
                  <a:lnTo>
                    <a:pt x="10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25" name="Google Shape;2595;p57"/>
            <p:cNvSpPr/>
            <p:nvPr/>
          </p:nvSpPr>
          <p:spPr>
            <a:xfrm>
              <a:off x="7956148" y="2109642"/>
              <a:ext cx="1141124" cy="937553"/>
            </a:xfrm>
            <a:custGeom>
              <a:avLst/>
              <a:gdLst/>
              <a:ahLst/>
              <a:cxnLst/>
              <a:rect l="l" t="t" r="r" b="b"/>
              <a:pathLst>
                <a:path w="48276" h="39668" extrusionOk="0">
                  <a:moveTo>
                    <a:pt x="21686" y="0"/>
                  </a:moveTo>
                  <a:cubicBezTo>
                    <a:pt x="13170" y="0"/>
                    <a:pt x="4644" y="4354"/>
                    <a:pt x="1457" y="12740"/>
                  </a:cubicBezTo>
                  <a:cubicBezTo>
                    <a:pt x="539" y="15147"/>
                    <a:pt x="222" y="17649"/>
                    <a:pt x="444" y="20088"/>
                  </a:cubicBezTo>
                  <a:cubicBezTo>
                    <a:pt x="0" y="23381"/>
                    <a:pt x="475" y="26801"/>
                    <a:pt x="2090" y="30127"/>
                  </a:cubicBezTo>
                  <a:cubicBezTo>
                    <a:pt x="4941" y="36017"/>
                    <a:pt x="11908" y="38962"/>
                    <a:pt x="18083" y="39564"/>
                  </a:cubicBezTo>
                  <a:cubicBezTo>
                    <a:pt x="18783" y="39633"/>
                    <a:pt x="19483" y="39667"/>
                    <a:pt x="20181" y="39667"/>
                  </a:cubicBezTo>
                  <a:cubicBezTo>
                    <a:pt x="34728" y="39667"/>
                    <a:pt x="48276" y="24908"/>
                    <a:pt x="40600" y="10524"/>
                  </a:cubicBezTo>
                  <a:cubicBezTo>
                    <a:pt x="36802" y="3433"/>
                    <a:pt x="29248" y="0"/>
                    <a:pt x="21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endParaRPr>
            </a:p>
          </p:txBody>
        </p:sp>
      </p:grpSp>
      <p:grpSp>
        <p:nvGrpSpPr>
          <p:cNvPr id="255" name="กลุ่ม 254"/>
          <p:cNvGrpSpPr/>
          <p:nvPr/>
        </p:nvGrpSpPr>
        <p:grpSpPr>
          <a:xfrm>
            <a:off x="3341715" y="4144728"/>
            <a:ext cx="1134000" cy="1134000"/>
            <a:chOff x="3392223" y="3802016"/>
            <a:chExt cx="1141124" cy="1051679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6" name="Google Shape;2576;p57"/>
            <p:cNvSpPr/>
            <p:nvPr/>
          </p:nvSpPr>
          <p:spPr>
            <a:xfrm>
              <a:off x="3758467" y="3802016"/>
              <a:ext cx="309515" cy="149526"/>
            </a:xfrm>
            <a:custGeom>
              <a:avLst/>
              <a:gdLst/>
              <a:ahLst/>
              <a:cxnLst/>
              <a:rect l="l" t="t" r="r" b="b"/>
              <a:pathLst>
                <a:path w="10294" h="4973" extrusionOk="0">
                  <a:moveTo>
                    <a:pt x="5163" y="0"/>
                  </a:moveTo>
                  <a:lnTo>
                    <a:pt x="1" y="4972"/>
                  </a:lnTo>
                  <a:lnTo>
                    <a:pt x="10293" y="4972"/>
                  </a:lnTo>
                  <a:lnTo>
                    <a:pt x="51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26" name="Google Shape;2596;p57"/>
            <p:cNvSpPr/>
            <p:nvPr/>
          </p:nvSpPr>
          <p:spPr>
            <a:xfrm>
              <a:off x="3392223" y="3916142"/>
              <a:ext cx="1141124" cy="937553"/>
            </a:xfrm>
            <a:custGeom>
              <a:avLst/>
              <a:gdLst/>
              <a:ahLst/>
              <a:cxnLst/>
              <a:rect l="l" t="t" r="r" b="b"/>
              <a:pathLst>
                <a:path w="48276" h="39668" extrusionOk="0">
                  <a:moveTo>
                    <a:pt x="21686" y="0"/>
                  </a:moveTo>
                  <a:cubicBezTo>
                    <a:pt x="13170" y="0"/>
                    <a:pt x="4644" y="4354"/>
                    <a:pt x="1457" y="12740"/>
                  </a:cubicBezTo>
                  <a:cubicBezTo>
                    <a:pt x="539" y="15147"/>
                    <a:pt x="222" y="17649"/>
                    <a:pt x="444" y="20088"/>
                  </a:cubicBezTo>
                  <a:cubicBezTo>
                    <a:pt x="0" y="23381"/>
                    <a:pt x="475" y="26801"/>
                    <a:pt x="2090" y="30127"/>
                  </a:cubicBezTo>
                  <a:cubicBezTo>
                    <a:pt x="4941" y="36017"/>
                    <a:pt x="11908" y="38962"/>
                    <a:pt x="18083" y="39564"/>
                  </a:cubicBezTo>
                  <a:cubicBezTo>
                    <a:pt x="18783" y="39633"/>
                    <a:pt x="19483" y="39667"/>
                    <a:pt x="20181" y="39667"/>
                  </a:cubicBezTo>
                  <a:cubicBezTo>
                    <a:pt x="34728" y="39667"/>
                    <a:pt x="48276" y="24908"/>
                    <a:pt x="40600" y="10524"/>
                  </a:cubicBezTo>
                  <a:cubicBezTo>
                    <a:pt x="36802" y="3433"/>
                    <a:pt x="29248" y="0"/>
                    <a:pt x="21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endParaRPr>
            </a:p>
          </p:txBody>
        </p:sp>
      </p:grpSp>
      <p:grpSp>
        <p:nvGrpSpPr>
          <p:cNvPr id="254" name="กลุ่ม 253"/>
          <p:cNvGrpSpPr/>
          <p:nvPr/>
        </p:nvGrpSpPr>
        <p:grpSpPr>
          <a:xfrm>
            <a:off x="6497330" y="4144728"/>
            <a:ext cx="1134000" cy="1134000"/>
            <a:chOff x="6257598" y="3802016"/>
            <a:chExt cx="1141124" cy="105167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07" name="Google Shape;2577;p57"/>
            <p:cNvSpPr/>
            <p:nvPr/>
          </p:nvSpPr>
          <p:spPr>
            <a:xfrm>
              <a:off x="6602678" y="3802016"/>
              <a:ext cx="309485" cy="149526"/>
            </a:xfrm>
            <a:custGeom>
              <a:avLst/>
              <a:gdLst/>
              <a:ahLst/>
              <a:cxnLst/>
              <a:rect l="l" t="t" r="r" b="b"/>
              <a:pathLst>
                <a:path w="10293" h="4973" extrusionOk="0">
                  <a:moveTo>
                    <a:pt x="5131" y="0"/>
                  </a:moveTo>
                  <a:lnTo>
                    <a:pt x="0" y="4972"/>
                  </a:lnTo>
                  <a:lnTo>
                    <a:pt x="10293" y="4972"/>
                  </a:lnTo>
                  <a:lnTo>
                    <a:pt x="51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27" name="Google Shape;2597;p57"/>
            <p:cNvSpPr/>
            <p:nvPr/>
          </p:nvSpPr>
          <p:spPr>
            <a:xfrm>
              <a:off x="6257598" y="3916142"/>
              <a:ext cx="1141124" cy="937553"/>
            </a:xfrm>
            <a:custGeom>
              <a:avLst/>
              <a:gdLst/>
              <a:ahLst/>
              <a:cxnLst/>
              <a:rect l="l" t="t" r="r" b="b"/>
              <a:pathLst>
                <a:path w="48276" h="39668" extrusionOk="0">
                  <a:moveTo>
                    <a:pt x="21686" y="0"/>
                  </a:moveTo>
                  <a:cubicBezTo>
                    <a:pt x="13170" y="0"/>
                    <a:pt x="4644" y="4354"/>
                    <a:pt x="1457" y="12740"/>
                  </a:cubicBezTo>
                  <a:cubicBezTo>
                    <a:pt x="539" y="15147"/>
                    <a:pt x="222" y="17649"/>
                    <a:pt x="444" y="20088"/>
                  </a:cubicBezTo>
                  <a:cubicBezTo>
                    <a:pt x="0" y="23381"/>
                    <a:pt x="475" y="26801"/>
                    <a:pt x="2090" y="30127"/>
                  </a:cubicBezTo>
                  <a:cubicBezTo>
                    <a:pt x="4941" y="36017"/>
                    <a:pt x="11908" y="38962"/>
                    <a:pt x="18083" y="39564"/>
                  </a:cubicBezTo>
                  <a:cubicBezTo>
                    <a:pt x="18783" y="39633"/>
                    <a:pt x="19483" y="39667"/>
                    <a:pt x="20181" y="39667"/>
                  </a:cubicBezTo>
                  <a:cubicBezTo>
                    <a:pt x="34728" y="39667"/>
                    <a:pt x="48276" y="24908"/>
                    <a:pt x="40600" y="10524"/>
                  </a:cubicBezTo>
                  <a:cubicBezTo>
                    <a:pt x="36802" y="3433"/>
                    <a:pt x="29248" y="0"/>
                    <a:pt x="21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endParaRPr>
            </a:p>
          </p:txBody>
        </p:sp>
      </p:grpSp>
      <p:sp>
        <p:nvSpPr>
          <p:cNvPr id="228" name="Google Shape;2598;p57"/>
          <p:cNvSpPr txBox="1"/>
          <p:nvPr/>
        </p:nvSpPr>
        <p:spPr>
          <a:xfrm>
            <a:off x="5062054" y="2361947"/>
            <a:ext cx="714497" cy="7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rPr>
              <a:t>3</a:t>
            </a:r>
            <a:endParaRPr sz="3600" dirty="0">
              <a:latin typeface="FC Palette" pitchFamily="34" charset="-34"/>
              <a:ea typeface="Surafont Sanukchang" pitchFamily="2" charset="-34"/>
              <a:cs typeface="FC Palette" pitchFamily="34" charset="-34"/>
              <a:sym typeface="Poppins"/>
            </a:endParaRPr>
          </a:p>
        </p:txBody>
      </p:sp>
      <p:sp>
        <p:nvSpPr>
          <p:cNvPr id="229" name="Google Shape;2599;p57"/>
          <p:cNvSpPr txBox="1"/>
          <p:nvPr/>
        </p:nvSpPr>
        <p:spPr>
          <a:xfrm>
            <a:off x="8221477" y="2361947"/>
            <a:ext cx="714497" cy="7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rPr>
              <a:t>5</a:t>
            </a:r>
            <a:endParaRPr sz="3600" dirty="0">
              <a:latin typeface="FC Palette" pitchFamily="34" charset="-34"/>
              <a:ea typeface="Surafont Sanukchang" pitchFamily="2" charset="-34"/>
              <a:cs typeface="FC Palette" pitchFamily="34" charset="-34"/>
              <a:sym typeface="Poppins"/>
            </a:endParaRPr>
          </a:p>
        </p:txBody>
      </p:sp>
      <p:sp>
        <p:nvSpPr>
          <p:cNvPr id="230" name="Google Shape;2600;p57"/>
          <p:cNvSpPr txBox="1"/>
          <p:nvPr/>
        </p:nvSpPr>
        <p:spPr>
          <a:xfrm>
            <a:off x="3533284" y="4414559"/>
            <a:ext cx="714497" cy="7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rPr>
              <a:t>2</a:t>
            </a:r>
            <a:endParaRPr sz="3600" dirty="0">
              <a:latin typeface="FC Palette" pitchFamily="34" charset="-34"/>
              <a:ea typeface="Surafont Sanukchang" pitchFamily="2" charset="-34"/>
              <a:cs typeface="FC Palette" pitchFamily="34" charset="-34"/>
              <a:sym typeface="Poppins"/>
            </a:endParaRPr>
          </a:p>
        </p:txBody>
      </p:sp>
      <p:sp>
        <p:nvSpPr>
          <p:cNvPr id="231" name="Google Shape;2601;p57"/>
          <p:cNvSpPr txBox="1"/>
          <p:nvPr/>
        </p:nvSpPr>
        <p:spPr>
          <a:xfrm>
            <a:off x="6624907" y="4414559"/>
            <a:ext cx="714497" cy="7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rPr>
              <a:t>4</a:t>
            </a:r>
            <a:endParaRPr sz="3600">
              <a:latin typeface="FC Palette" pitchFamily="34" charset="-34"/>
              <a:ea typeface="Surafont Sanukchang" pitchFamily="2" charset="-34"/>
              <a:cs typeface="FC Palette" pitchFamily="34" charset="-34"/>
              <a:sym typeface="Poppins"/>
            </a:endParaRPr>
          </a:p>
        </p:txBody>
      </p:sp>
      <p:sp>
        <p:nvSpPr>
          <p:cNvPr id="232" name="Google Shape;2602;p57"/>
          <p:cNvSpPr txBox="1"/>
          <p:nvPr/>
        </p:nvSpPr>
        <p:spPr>
          <a:xfrm>
            <a:off x="4539126" y="4548671"/>
            <a:ext cx="1717988" cy="8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Make syrup for tapioca pearls: use sugar, hobey, brown suger, or molasses and water mixture</a:t>
            </a:r>
            <a:endParaRPr sz="1400" dirty="0">
              <a:solidFill>
                <a:srgbClr val="986134"/>
              </a:solidFill>
              <a:latin typeface="can_NongAor" pitchFamily="2" charset="0"/>
              <a:ea typeface="Surafont Sanukchang" pitchFamily="2" charset="-34"/>
              <a:cs typeface="can_NongAor" pitchFamily="2" charset="0"/>
              <a:sym typeface="Raleway"/>
            </a:endParaRPr>
          </a:p>
        </p:txBody>
      </p:sp>
      <p:sp>
        <p:nvSpPr>
          <p:cNvPr id="234" name="Google Shape;2604;p57"/>
          <p:cNvSpPr txBox="1"/>
          <p:nvPr/>
        </p:nvSpPr>
        <p:spPr>
          <a:xfrm>
            <a:off x="7698549" y="4414559"/>
            <a:ext cx="1717988" cy="8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Add milk to fill the cup, 2% is preferred, but any type is fine</a:t>
            </a:r>
            <a:endParaRPr sz="1400" dirty="0">
              <a:solidFill>
                <a:srgbClr val="986134"/>
              </a:solidFill>
              <a:latin typeface="can_NongAor" pitchFamily="2" charset="0"/>
              <a:ea typeface="Surafont Sanukchang" pitchFamily="2" charset="-34"/>
              <a:cs typeface="can_NongAor" pitchFamily="2" charset="0"/>
              <a:sym typeface="Raleway"/>
            </a:endParaRPr>
          </a:p>
        </p:txBody>
      </p:sp>
      <p:sp>
        <p:nvSpPr>
          <p:cNvPr id="236" name="Google Shape;2606;p57"/>
          <p:cNvSpPr txBox="1"/>
          <p:nvPr/>
        </p:nvSpPr>
        <p:spPr>
          <a:xfrm>
            <a:off x="3057365" y="2420989"/>
            <a:ext cx="1717988" cy="8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Boil pearls in water until black in color &amp; soft</a:t>
            </a:r>
            <a:endParaRPr sz="1400" dirty="0">
              <a:solidFill>
                <a:srgbClr val="986134"/>
              </a:solidFill>
              <a:latin typeface="can_NongAor" pitchFamily="2" charset="0"/>
              <a:ea typeface="Surafont Sanukchang" pitchFamily="2" charset="-34"/>
              <a:cs typeface="can_NongAor" pitchFamily="2" charset="0"/>
              <a:sym typeface="Raleway"/>
            </a:endParaRPr>
          </a:p>
        </p:txBody>
      </p:sp>
      <p:sp>
        <p:nvSpPr>
          <p:cNvPr id="238" name="Google Shape;2608;p57"/>
          <p:cNvSpPr txBox="1"/>
          <p:nvPr/>
        </p:nvSpPr>
        <p:spPr>
          <a:xfrm>
            <a:off x="6016419" y="2513223"/>
            <a:ext cx="2010768" cy="8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Fill cup with desired amount of tapioca and about </a:t>
            </a:r>
            <a:r>
              <a:rPr lang="en-US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1/3 full with tea concentrate</a:t>
            </a:r>
            <a:endParaRPr sz="1400" dirty="0">
              <a:solidFill>
                <a:srgbClr val="986134"/>
              </a:solidFill>
              <a:latin typeface="can_NongAor" pitchFamily="2" charset="0"/>
              <a:ea typeface="Surafont Sanukchang" pitchFamily="2" charset="-34"/>
              <a:cs typeface="can_NongAor" pitchFamily="2" charset="0"/>
              <a:sym typeface="Raleway"/>
            </a:endParaRPr>
          </a:p>
        </p:txBody>
      </p:sp>
      <p:grpSp>
        <p:nvGrpSpPr>
          <p:cNvPr id="34" name="กลุ่ม 33"/>
          <p:cNvGrpSpPr/>
          <p:nvPr/>
        </p:nvGrpSpPr>
        <p:grpSpPr>
          <a:xfrm>
            <a:off x="10011608" y="3572755"/>
            <a:ext cx="263252" cy="238463"/>
            <a:chOff x="9789803" y="3117373"/>
            <a:chExt cx="263252" cy="238463"/>
          </a:xfrm>
        </p:grpSpPr>
        <p:sp>
          <p:nvSpPr>
            <p:cNvPr id="242" name="Google Shape;2586;p57"/>
            <p:cNvSpPr/>
            <p:nvPr/>
          </p:nvSpPr>
          <p:spPr>
            <a:xfrm>
              <a:off x="9789803" y="3117373"/>
              <a:ext cx="263252" cy="238463"/>
            </a:xfrm>
            <a:custGeom>
              <a:avLst/>
              <a:gdLst/>
              <a:ahLst/>
              <a:cxnLst/>
              <a:rect l="l" t="t" r="r" b="b"/>
              <a:pathLst>
                <a:path w="8514" h="6980" extrusionOk="0">
                  <a:moveTo>
                    <a:pt x="3821" y="1"/>
                  </a:moveTo>
                  <a:cubicBezTo>
                    <a:pt x="2324" y="1"/>
                    <a:pt x="823" y="766"/>
                    <a:pt x="254" y="2240"/>
                  </a:cubicBezTo>
                  <a:cubicBezTo>
                    <a:pt x="95" y="2652"/>
                    <a:pt x="32" y="3095"/>
                    <a:pt x="64" y="3538"/>
                  </a:cubicBezTo>
                  <a:cubicBezTo>
                    <a:pt x="0" y="4109"/>
                    <a:pt x="95" y="4710"/>
                    <a:pt x="380" y="5312"/>
                  </a:cubicBezTo>
                  <a:cubicBezTo>
                    <a:pt x="887" y="6357"/>
                    <a:pt x="2091" y="6864"/>
                    <a:pt x="3199" y="6959"/>
                  </a:cubicBezTo>
                  <a:cubicBezTo>
                    <a:pt x="3330" y="6973"/>
                    <a:pt x="3460" y="6979"/>
                    <a:pt x="3591" y="6979"/>
                  </a:cubicBezTo>
                  <a:cubicBezTo>
                    <a:pt x="6143" y="6979"/>
                    <a:pt x="8513" y="4391"/>
                    <a:pt x="7158" y="1860"/>
                  </a:cubicBezTo>
                  <a:cubicBezTo>
                    <a:pt x="6486" y="607"/>
                    <a:pt x="5155" y="1"/>
                    <a:pt x="3821" y="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  <p:sp>
          <p:nvSpPr>
            <p:cNvPr id="243" name="Google Shape;2587;p57"/>
            <p:cNvSpPr/>
            <p:nvPr/>
          </p:nvSpPr>
          <p:spPr>
            <a:xfrm>
              <a:off x="9864226" y="3192976"/>
              <a:ext cx="96284" cy="87698"/>
            </a:xfrm>
            <a:custGeom>
              <a:avLst/>
              <a:gdLst/>
              <a:ahLst/>
              <a:cxnLst/>
              <a:rect l="l" t="t" r="r" b="b"/>
              <a:pathLst>
                <a:path w="3114" h="2567" extrusionOk="0">
                  <a:moveTo>
                    <a:pt x="1403" y="0"/>
                  </a:moveTo>
                  <a:cubicBezTo>
                    <a:pt x="850" y="0"/>
                    <a:pt x="297" y="279"/>
                    <a:pt x="95" y="819"/>
                  </a:cubicBezTo>
                  <a:cubicBezTo>
                    <a:pt x="32" y="977"/>
                    <a:pt x="0" y="1135"/>
                    <a:pt x="32" y="1294"/>
                  </a:cubicBezTo>
                  <a:cubicBezTo>
                    <a:pt x="0" y="1516"/>
                    <a:pt x="32" y="1737"/>
                    <a:pt x="127" y="1927"/>
                  </a:cubicBezTo>
                  <a:cubicBezTo>
                    <a:pt x="317" y="2307"/>
                    <a:pt x="760" y="2497"/>
                    <a:pt x="1172" y="2561"/>
                  </a:cubicBezTo>
                  <a:cubicBezTo>
                    <a:pt x="1215" y="2565"/>
                    <a:pt x="1258" y="2567"/>
                    <a:pt x="1301" y="2567"/>
                  </a:cubicBezTo>
                  <a:cubicBezTo>
                    <a:pt x="2237" y="2567"/>
                    <a:pt x="3113" y="1599"/>
                    <a:pt x="2629" y="660"/>
                  </a:cubicBezTo>
                  <a:cubicBezTo>
                    <a:pt x="2377" y="216"/>
                    <a:pt x="1889" y="0"/>
                    <a:pt x="140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sp>
        <p:nvSpPr>
          <p:cNvPr id="245" name="Google Shape;2602;p57"/>
          <p:cNvSpPr txBox="1"/>
          <p:nvPr/>
        </p:nvSpPr>
        <p:spPr>
          <a:xfrm>
            <a:off x="9263038" y="2513223"/>
            <a:ext cx="1717988" cy="82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986134"/>
                </a:solidFill>
                <a:latin typeface="can_NongAor" pitchFamily="2" charset="0"/>
                <a:ea typeface="Surafont Sanukchang" pitchFamily="2" charset="-34"/>
                <a:cs typeface="can_NongAor" pitchFamily="2" charset="0"/>
                <a:sym typeface="Raleway"/>
              </a:rPr>
              <a:t>Use any flavored syrup or sugar. Add ice to make desired temperature </a:t>
            </a:r>
            <a:endParaRPr sz="1400" dirty="0">
              <a:solidFill>
                <a:srgbClr val="986134"/>
              </a:solidFill>
              <a:latin typeface="can_NongAor" pitchFamily="2" charset="0"/>
              <a:ea typeface="Surafont Sanukchang" pitchFamily="2" charset="-34"/>
              <a:cs typeface="can_NongAor" pitchFamily="2" charset="0"/>
              <a:sym typeface="Raleway"/>
            </a:endParaRPr>
          </a:p>
        </p:txBody>
      </p:sp>
      <p:grpSp>
        <p:nvGrpSpPr>
          <p:cNvPr id="30" name="กลุ่ม 29"/>
          <p:cNvGrpSpPr/>
          <p:nvPr/>
        </p:nvGrpSpPr>
        <p:grpSpPr>
          <a:xfrm rot="10800000">
            <a:off x="9493946" y="4144728"/>
            <a:ext cx="1134000" cy="1134000"/>
            <a:chOff x="9054667" y="3815702"/>
            <a:chExt cx="1141124" cy="105348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47" name="Google Shape;2574;p57"/>
            <p:cNvSpPr/>
            <p:nvPr/>
          </p:nvSpPr>
          <p:spPr>
            <a:xfrm>
              <a:off x="9054667" y="3815702"/>
              <a:ext cx="1141124" cy="937553"/>
            </a:xfrm>
            <a:custGeom>
              <a:avLst/>
              <a:gdLst/>
              <a:ahLst/>
              <a:cxnLst/>
              <a:rect l="l" t="t" r="r" b="b"/>
              <a:pathLst>
                <a:path w="48276" h="39668" extrusionOk="0">
                  <a:moveTo>
                    <a:pt x="21686" y="0"/>
                  </a:moveTo>
                  <a:cubicBezTo>
                    <a:pt x="13170" y="0"/>
                    <a:pt x="4644" y="4354"/>
                    <a:pt x="1457" y="12740"/>
                  </a:cubicBezTo>
                  <a:cubicBezTo>
                    <a:pt x="539" y="15147"/>
                    <a:pt x="222" y="17649"/>
                    <a:pt x="444" y="20088"/>
                  </a:cubicBezTo>
                  <a:cubicBezTo>
                    <a:pt x="0" y="23381"/>
                    <a:pt x="475" y="26801"/>
                    <a:pt x="2090" y="30127"/>
                  </a:cubicBezTo>
                  <a:cubicBezTo>
                    <a:pt x="4941" y="36017"/>
                    <a:pt x="11908" y="38962"/>
                    <a:pt x="18083" y="39564"/>
                  </a:cubicBezTo>
                  <a:cubicBezTo>
                    <a:pt x="18783" y="39633"/>
                    <a:pt x="19483" y="39667"/>
                    <a:pt x="20181" y="39667"/>
                  </a:cubicBezTo>
                  <a:cubicBezTo>
                    <a:pt x="34728" y="39667"/>
                    <a:pt x="48276" y="24908"/>
                    <a:pt x="40600" y="10524"/>
                  </a:cubicBezTo>
                  <a:cubicBezTo>
                    <a:pt x="36802" y="3433"/>
                    <a:pt x="29248" y="0"/>
                    <a:pt x="216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endParaRPr>
            </a:p>
          </p:txBody>
        </p:sp>
        <p:sp>
          <p:nvSpPr>
            <p:cNvPr id="248" name="Google Shape;2580;p57"/>
            <p:cNvSpPr/>
            <p:nvPr/>
          </p:nvSpPr>
          <p:spPr>
            <a:xfrm>
              <a:off x="9366811" y="4719661"/>
              <a:ext cx="310447" cy="149526"/>
            </a:xfrm>
            <a:custGeom>
              <a:avLst/>
              <a:gdLst/>
              <a:ahLst/>
              <a:cxnLst/>
              <a:rect l="l" t="t" r="r" b="b"/>
              <a:pathLst>
                <a:path w="10325" h="4973" extrusionOk="0">
                  <a:moveTo>
                    <a:pt x="1" y="0"/>
                  </a:moveTo>
                  <a:lnTo>
                    <a:pt x="5163" y="4973"/>
                  </a:lnTo>
                  <a:lnTo>
                    <a:pt x="103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FC Palette" pitchFamily="34" charset="-34"/>
                <a:ea typeface="Surafont Sanukchang" pitchFamily="2" charset="-34"/>
                <a:cs typeface="FC Palette" pitchFamily="34" charset="-34"/>
              </a:endParaRPr>
            </a:p>
          </p:txBody>
        </p:sp>
      </p:grpSp>
      <p:sp>
        <p:nvSpPr>
          <p:cNvPr id="249" name="Google Shape;2598;p57"/>
          <p:cNvSpPr txBox="1"/>
          <p:nvPr/>
        </p:nvSpPr>
        <p:spPr>
          <a:xfrm>
            <a:off x="9785965" y="4414901"/>
            <a:ext cx="714497" cy="723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FC Palette" pitchFamily="34" charset="-34"/>
                <a:ea typeface="Surafont Sanukchang" pitchFamily="2" charset="-34"/>
                <a:cs typeface="FC Palette" pitchFamily="34" charset="-34"/>
                <a:sym typeface="Poppins"/>
              </a:rPr>
              <a:t>6</a:t>
            </a:r>
            <a:endParaRPr sz="3600" dirty="0">
              <a:latin typeface="FC Palette" pitchFamily="34" charset="-34"/>
              <a:ea typeface="Surafont Sanukchang" pitchFamily="2" charset="-34"/>
              <a:cs typeface="FC Palette" pitchFamily="34" charset="-34"/>
              <a:sym typeface="Poppins"/>
            </a:endParaRPr>
          </a:p>
        </p:txBody>
      </p:sp>
      <p:sp>
        <p:nvSpPr>
          <p:cNvPr id="239" name="Google Shape;2609;p57"/>
          <p:cNvSpPr txBox="1"/>
          <p:nvPr/>
        </p:nvSpPr>
        <p:spPr>
          <a:xfrm>
            <a:off x="6297694" y="2066401"/>
            <a:ext cx="14925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_NongAor" pitchFamily="2" charset="0"/>
                <a:ea typeface="Surafont Sanukchang" pitchFamily="2" charset="-34"/>
                <a:cs typeface="can_NongAor" pitchFamily="2" charset="0"/>
                <a:sym typeface="Poppins Medium"/>
              </a:rPr>
              <a:t>Tapioca &amp; Tea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_NongAor" pitchFamily="2" charset="0"/>
              <a:ea typeface="Surafont Sanukchang" pitchFamily="2" charset="-34"/>
              <a:cs typeface="can_NongAor" pitchFamily="2" charset="0"/>
            </a:endParaRPr>
          </a:p>
        </p:txBody>
      </p:sp>
      <p:sp>
        <p:nvSpPr>
          <p:cNvPr id="237" name="Google Shape;2607;p57"/>
          <p:cNvSpPr txBox="1"/>
          <p:nvPr/>
        </p:nvSpPr>
        <p:spPr>
          <a:xfrm>
            <a:off x="3125383" y="2103515"/>
            <a:ext cx="14925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_NongAor" pitchFamily="2" charset="0"/>
                <a:ea typeface="Surafont Sanukchang" pitchFamily="2" charset="-34"/>
                <a:cs typeface="can_NongAor" pitchFamily="2" charset="0"/>
                <a:sym typeface="Poppins Medium"/>
              </a:rPr>
              <a:t>Tapioca Pearls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_NongAor" pitchFamily="2" charset="0"/>
              <a:ea typeface="Surafont Sanukchang" pitchFamily="2" charset="-34"/>
              <a:cs typeface="can_NongAor" pitchFamily="2" charset="0"/>
            </a:endParaRPr>
          </a:p>
        </p:txBody>
      </p:sp>
      <p:sp>
        <p:nvSpPr>
          <p:cNvPr id="224" name="Google Shape;2594;p57"/>
          <p:cNvSpPr txBox="1"/>
          <p:nvPr/>
        </p:nvSpPr>
        <p:spPr>
          <a:xfrm>
            <a:off x="1451700" y="3998576"/>
            <a:ext cx="14925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_NongAor" pitchFamily="2" charset="0"/>
                <a:ea typeface="Surafont Sanukchang" pitchFamily="2" charset="-34"/>
                <a:cs typeface="can_NongAor" pitchFamily="2" charset="0"/>
                <a:sym typeface="Poppins Medium"/>
              </a:rPr>
              <a:t>Tea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_NongAor" pitchFamily="2" charset="0"/>
              <a:ea typeface="Surafont Sanukchang" pitchFamily="2" charset="-34"/>
              <a:cs typeface="can_NongAor" pitchFamily="2" charset="0"/>
            </a:endParaRPr>
          </a:p>
        </p:txBody>
      </p:sp>
      <p:sp>
        <p:nvSpPr>
          <p:cNvPr id="233" name="Google Shape;2603;p57"/>
          <p:cNvSpPr txBox="1"/>
          <p:nvPr/>
        </p:nvSpPr>
        <p:spPr>
          <a:xfrm>
            <a:off x="4658941" y="4011639"/>
            <a:ext cx="14925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_NongAor" pitchFamily="2" charset="0"/>
                <a:ea typeface="Surafont Sanukchang" pitchFamily="2" charset="-34"/>
                <a:cs typeface="can_NongAor" pitchFamily="2" charset="0"/>
                <a:sym typeface="Poppins Medium"/>
              </a:rPr>
              <a:t>Syrup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_NongAor" pitchFamily="2" charset="0"/>
              <a:ea typeface="Surafont Sanukchang" pitchFamily="2" charset="-34"/>
              <a:cs typeface="can_NongAor" pitchFamily="2" charset="0"/>
            </a:endParaRPr>
          </a:p>
        </p:txBody>
      </p:sp>
      <p:sp>
        <p:nvSpPr>
          <p:cNvPr id="235" name="Google Shape;2605;p57"/>
          <p:cNvSpPr txBox="1"/>
          <p:nvPr/>
        </p:nvSpPr>
        <p:spPr>
          <a:xfrm>
            <a:off x="7818364" y="4011639"/>
            <a:ext cx="14925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n_NongAor" pitchFamily="2" charset="0"/>
                <a:ea typeface="Surafont Sanukchang" pitchFamily="2" charset="-34"/>
                <a:cs typeface="can_NongAor" pitchFamily="2" charset="0"/>
                <a:sym typeface="Poppins Medium"/>
              </a:rPr>
              <a:t>Milk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_NongAor" pitchFamily="2" charset="0"/>
              <a:ea typeface="Surafont Sanukchang" pitchFamily="2" charset="-34"/>
              <a:cs typeface="can_NongAor" pitchFamily="2" charset="0"/>
            </a:endParaRPr>
          </a:p>
        </p:txBody>
      </p:sp>
      <p:sp>
        <p:nvSpPr>
          <p:cNvPr id="246" name="Google Shape;2603;p57"/>
          <p:cNvSpPr txBox="1"/>
          <p:nvPr/>
        </p:nvSpPr>
        <p:spPr>
          <a:xfrm>
            <a:off x="9382852" y="2099271"/>
            <a:ext cx="149254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latin typeface="can_NongAor" pitchFamily="2" charset="0"/>
                <a:ea typeface="Surafont Sanukchang" pitchFamily="2" charset="-34"/>
                <a:cs typeface="can_NongAor" pitchFamily="2" charset="0"/>
              </a:rPr>
              <a:t>I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n_NongAor" pitchFamily="2" charset="0"/>
                <a:ea typeface="Surafont Sanukchang" pitchFamily="2" charset="-34"/>
                <a:cs typeface="can_NongAor" pitchFamily="2" charset="0"/>
              </a:rPr>
              <a:t>ce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n_NongAor" pitchFamily="2" charset="0"/>
              <a:ea typeface="Surafont Sanukchang" pitchFamily="2" charset="-34"/>
              <a:cs typeface="can_NongAor" pitchFamily="2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B9709C3-88E1-447C-9C38-AA92621D4489}"/>
              </a:ext>
            </a:extLst>
          </p:cNvPr>
          <p:cNvSpPr txBox="1"/>
          <p:nvPr/>
        </p:nvSpPr>
        <p:spPr>
          <a:xfrm>
            <a:off x="1389245" y="889758"/>
            <a:ext cx="98029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spc="300" dirty="0">
                <a:solidFill>
                  <a:schemeClr val="accent5"/>
                </a:solidFill>
                <a:latin typeface="+mj-lt"/>
                <a:cs typeface="can_NongAor" pitchFamily="2" charset="0"/>
              </a:rPr>
              <a:t>How to Make Bubble Tea</a:t>
            </a:r>
          </a:p>
        </p:txBody>
      </p:sp>
    </p:spTree>
    <p:extLst>
      <p:ext uri="{BB962C8B-B14F-4D97-AF65-F5344CB8AC3E}">
        <p14:creationId xmlns:p14="http://schemas.microsoft.com/office/powerpoint/2010/main" val="2395803949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6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1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6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7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20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2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69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สี่เหลี่ยมผืนผ้ามุมมน 2"/>
          <p:cNvSpPr/>
          <p:nvPr/>
        </p:nvSpPr>
        <p:spPr>
          <a:xfrm>
            <a:off x="1113702" y="391357"/>
            <a:ext cx="9516108" cy="5789739"/>
          </a:xfrm>
          <a:custGeom>
            <a:avLst/>
            <a:gdLst>
              <a:gd name="connsiteX0" fmla="*/ 0 w 9144000"/>
              <a:gd name="connsiteY0" fmla="*/ 814500 h 4886900"/>
              <a:gd name="connsiteX1" fmla="*/ 814500 w 9144000"/>
              <a:gd name="connsiteY1" fmla="*/ 0 h 4886900"/>
              <a:gd name="connsiteX2" fmla="*/ 8329500 w 9144000"/>
              <a:gd name="connsiteY2" fmla="*/ 0 h 4886900"/>
              <a:gd name="connsiteX3" fmla="*/ 9144000 w 9144000"/>
              <a:gd name="connsiteY3" fmla="*/ 814500 h 4886900"/>
              <a:gd name="connsiteX4" fmla="*/ 9144000 w 9144000"/>
              <a:gd name="connsiteY4" fmla="*/ 4072400 h 4886900"/>
              <a:gd name="connsiteX5" fmla="*/ 8329500 w 9144000"/>
              <a:gd name="connsiteY5" fmla="*/ 4886900 h 4886900"/>
              <a:gd name="connsiteX6" fmla="*/ 814500 w 9144000"/>
              <a:gd name="connsiteY6" fmla="*/ 4886900 h 4886900"/>
              <a:gd name="connsiteX7" fmla="*/ 0 w 9144000"/>
              <a:gd name="connsiteY7" fmla="*/ 4072400 h 4886900"/>
              <a:gd name="connsiteX8" fmla="*/ 0 w 9144000"/>
              <a:gd name="connsiteY8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814572 w 9144072"/>
              <a:gd name="connsiteY6" fmla="*/ 4886900 h 4886900"/>
              <a:gd name="connsiteX7" fmla="*/ 72 w 9144072"/>
              <a:gd name="connsiteY7" fmla="*/ 4072400 h 4886900"/>
              <a:gd name="connsiteX8" fmla="*/ 327875 w 9144072"/>
              <a:gd name="connsiteY8" fmla="*/ 2519203 h 4886900"/>
              <a:gd name="connsiteX9" fmla="*/ 72 w 9144072"/>
              <a:gd name="connsiteY9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20641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8919784 w 9144072"/>
              <a:gd name="connsiteY4" fmla="*/ 2795249 h 4886900"/>
              <a:gd name="connsiteX5" fmla="*/ 9144072 w 9144072"/>
              <a:gd name="connsiteY5" fmla="*/ 4020641 h 4886900"/>
              <a:gd name="connsiteX6" fmla="*/ 8329572 w 9144072"/>
              <a:gd name="connsiteY6" fmla="*/ 4886900 h 4886900"/>
              <a:gd name="connsiteX7" fmla="*/ 3157339 w 9144072"/>
              <a:gd name="connsiteY7" fmla="*/ 4572290 h 4886900"/>
              <a:gd name="connsiteX8" fmla="*/ 814572 w 9144072"/>
              <a:gd name="connsiteY8" fmla="*/ 4886900 h 4886900"/>
              <a:gd name="connsiteX9" fmla="*/ 72 w 9144072"/>
              <a:gd name="connsiteY9" fmla="*/ 4072400 h 4886900"/>
              <a:gd name="connsiteX10" fmla="*/ 327875 w 9144072"/>
              <a:gd name="connsiteY10" fmla="*/ 2519203 h 4886900"/>
              <a:gd name="connsiteX11" fmla="*/ 72 w 9144072"/>
              <a:gd name="connsiteY11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4744599 w 9144072"/>
              <a:gd name="connsiteY2" fmla="*/ 310841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5538229 w 9144072"/>
              <a:gd name="connsiteY2" fmla="*/ 224577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8329572 w 9144072"/>
              <a:gd name="connsiteY3" fmla="*/ 465536 h 5352436"/>
              <a:gd name="connsiteX4" fmla="*/ 9144072 w 9144072"/>
              <a:gd name="connsiteY4" fmla="*/ 1280036 h 5352436"/>
              <a:gd name="connsiteX5" fmla="*/ 8919784 w 9144072"/>
              <a:gd name="connsiteY5" fmla="*/ 3260785 h 5352436"/>
              <a:gd name="connsiteX6" fmla="*/ 9144072 w 9144072"/>
              <a:gd name="connsiteY6" fmla="*/ 4486177 h 5352436"/>
              <a:gd name="connsiteX7" fmla="*/ 8329572 w 9144072"/>
              <a:gd name="connsiteY7" fmla="*/ 5352436 h 5352436"/>
              <a:gd name="connsiteX8" fmla="*/ 3157339 w 9144072"/>
              <a:gd name="connsiteY8" fmla="*/ 5037826 h 5352436"/>
              <a:gd name="connsiteX9" fmla="*/ 814572 w 9144072"/>
              <a:gd name="connsiteY9" fmla="*/ 5352436 h 5352436"/>
              <a:gd name="connsiteX10" fmla="*/ 72 w 9144072"/>
              <a:gd name="connsiteY10" fmla="*/ 4537936 h 5352436"/>
              <a:gd name="connsiteX11" fmla="*/ 327875 w 9144072"/>
              <a:gd name="connsiteY11" fmla="*/ 2984739 h 5352436"/>
              <a:gd name="connsiteX12" fmla="*/ 72 w 9144072"/>
              <a:gd name="connsiteY12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329572 w 9144072"/>
              <a:gd name="connsiteY4" fmla="*/ 465536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550990"/>
              <a:gd name="connsiteX1" fmla="*/ 814572 w 9144072"/>
              <a:gd name="connsiteY1" fmla="*/ 465536 h 5550990"/>
              <a:gd name="connsiteX2" fmla="*/ 3105580 w 9144072"/>
              <a:gd name="connsiteY2" fmla="*/ 0 h 5550990"/>
              <a:gd name="connsiteX3" fmla="*/ 5986804 w 9144072"/>
              <a:gd name="connsiteY3" fmla="*/ 414068 h 5550990"/>
              <a:gd name="connsiteX4" fmla="*/ 8277814 w 9144072"/>
              <a:gd name="connsiteY4" fmla="*/ 206743 h 5550990"/>
              <a:gd name="connsiteX5" fmla="*/ 9144072 w 9144072"/>
              <a:gd name="connsiteY5" fmla="*/ 1280036 h 5550990"/>
              <a:gd name="connsiteX6" fmla="*/ 8919784 w 9144072"/>
              <a:gd name="connsiteY6" fmla="*/ 3260785 h 5550990"/>
              <a:gd name="connsiteX7" fmla="*/ 9144072 w 9144072"/>
              <a:gd name="connsiteY7" fmla="*/ 4486177 h 5550990"/>
              <a:gd name="connsiteX8" fmla="*/ 8329572 w 9144072"/>
              <a:gd name="connsiteY8" fmla="*/ 5352436 h 5550990"/>
              <a:gd name="connsiteX9" fmla="*/ 5917792 w 9144072"/>
              <a:gd name="connsiteY9" fmla="*/ 5538158 h 5550990"/>
              <a:gd name="connsiteX10" fmla="*/ 3157339 w 9144072"/>
              <a:gd name="connsiteY10" fmla="*/ 5037826 h 5550990"/>
              <a:gd name="connsiteX11" fmla="*/ 814572 w 9144072"/>
              <a:gd name="connsiteY11" fmla="*/ 5352436 h 5550990"/>
              <a:gd name="connsiteX12" fmla="*/ 72 w 9144072"/>
              <a:gd name="connsiteY12" fmla="*/ 4537936 h 5550990"/>
              <a:gd name="connsiteX13" fmla="*/ 327875 w 9144072"/>
              <a:gd name="connsiteY13" fmla="*/ 2984739 h 5550990"/>
              <a:gd name="connsiteX14" fmla="*/ 72 w 9144072"/>
              <a:gd name="connsiteY14" fmla="*/ 1280036 h 5550990"/>
              <a:gd name="connsiteX0" fmla="*/ 72 w 9144072"/>
              <a:gd name="connsiteY0" fmla="*/ 1280036 h 5545698"/>
              <a:gd name="connsiteX1" fmla="*/ 814572 w 9144072"/>
              <a:gd name="connsiteY1" fmla="*/ 465536 h 5545698"/>
              <a:gd name="connsiteX2" fmla="*/ 3105580 w 9144072"/>
              <a:gd name="connsiteY2" fmla="*/ 0 h 5545698"/>
              <a:gd name="connsiteX3" fmla="*/ 5986804 w 9144072"/>
              <a:gd name="connsiteY3" fmla="*/ 414068 h 5545698"/>
              <a:gd name="connsiteX4" fmla="*/ 8277814 w 9144072"/>
              <a:gd name="connsiteY4" fmla="*/ 206743 h 5545698"/>
              <a:gd name="connsiteX5" fmla="*/ 9144072 w 9144072"/>
              <a:gd name="connsiteY5" fmla="*/ 1280036 h 5545698"/>
              <a:gd name="connsiteX6" fmla="*/ 8919784 w 9144072"/>
              <a:gd name="connsiteY6" fmla="*/ 3260785 h 5545698"/>
              <a:gd name="connsiteX7" fmla="*/ 9144072 w 9144072"/>
              <a:gd name="connsiteY7" fmla="*/ 4486177 h 5545698"/>
              <a:gd name="connsiteX8" fmla="*/ 8329572 w 9144072"/>
              <a:gd name="connsiteY8" fmla="*/ 5352436 h 5545698"/>
              <a:gd name="connsiteX9" fmla="*/ 5917792 w 9144072"/>
              <a:gd name="connsiteY9" fmla="*/ 5538158 h 5545698"/>
              <a:gd name="connsiteX10" fmla="*/ 3157339 w 9144072"/>
              <a:gd name="connsiteY10" fmla="*/ 5037826 h 5545698"/>
              <a:gd name="connsiteX11" fmla="*/ 814572 w 9144072"/>
              <a:gd name="connsiteY11" fmla="*/ 5352436 h 5545698"/>
              <a:gd name="connsiteX12" fmla="*/ 72 w 9144072"/>
              <a:gd name="connsiteY12" fmla="*/ 4537936 h 5545698"/>
              <a:gd name="connsiteX13" fmla="*/ 327875 w 9144072"/>
              <a:gd name="connsiteY13" fmla="*/ 2984739 h 5545698"/>
              <a:gd name="connsiteX14" fmla="*/ 72 w 9144072"/>
              <a:gd name="connsiteY14" fmla="*/ 1280036 h 5545698"/>
              <a:gd name="connsiteX0" fmla="*/ 72 w 9144072"/>
              <a:gd name="connsiteY0" fmla="*/ 1280036 h 5538158"/>
              <a:gd name="connsiteX1" fmla="*/ 814572 w 9144072"/>
              <a:gd name="connsiteY1" fmla="*/ 465536 h 5538158"/>
              <a:gd name="connsiteX2" fmla="*/ 3105580 w 9144072"/>
              <a:gd name="connsiteY2" fmla="*/ 0 h 5538158"/>
              <a:gd name="connsiteX3" fmla="*/ 5986804 w 9144072"/>
              <a:gd name="connsiteY3" fmla="*/ 414068 h 5538158"/>
              <a:gd name="connsiteX4" fmla="*/ 8277814 w 9144072"/>
              <a:gd name="connsiteY4" fmla="*/ 206743 h 5538158"/>
              <a:gd name="connsiteX5" fmla="*/ 9144072 w 9144072"/>
              <a:gd name="connsiteY5" fmla="*/ 1280036 h 5538158"/>
              <a:gd name="connsiteX6" fmla="*/ 8919784 w 9144072"/>
              <a:gd name="connsiteY6" fmla="*/ 3260785 h 5538158"/>
              <a:gd name="connsiteX7" fmla="*/ 9144072 w 9144072"/>
              <a:gd name="connsiteY7" fmla="*/ 4486177 h 5538158"/>
              <a:gd name="connsiteX8" fmla="*/ 8329572 w 9144072"/>
              <a:gd name="connsiteY8" fmla="*/ 5352436 h 5538158"/>
              <a:gd name="connsiteX9" fmla="*/ 5917792 w 9144072"/>
              <a:gd name="connsiteY9" fmla="*/ 5538158 h 5538158"/>
              <a:gd name="connsiteX10" fmla="*/ 3157339 w 9144072"/>
              <a:gd name="connsiteY10" fmla="*/ 5037826 h 5538158"/>
              <a:gd name="connsiteX11" fmla="*/ 814572 w 9144072"/>
              <a:gd name="connsiteY11" fmla="*/ 5352436 h 5538158"/>
              <a:gd name="connsiteX12" fmla="*/ 72 w 9144072"/>
              <a:gd name="connsiteY12" fmla="*/ 4537936 h 5538158"/>
              <a:gd name="connsiteX13" fmla="*/ 327875 w 9144072"/>
              <a:gd name="connsiteY13" fmla="*/ 2984739 h 5538158"/>
              <a:gd name="connsiteX14" fmla="*/ 72 w 9144072"/>
              <a:gd name="connsiteY14" fmla="*/ 1280036 h 5538158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617420"/>
              <a:gd name="connsiteX1" fmla="*/ 814572 w 9144072"/>
              <a:gd name="connsiteY1" fmla="*/ 465536 h 5617420"/>
              <a:gd name="connsiteX2" fmla="*/ 3105580 w 9144072"/>
              <a:gd name="connsiteY2" fmla="*/ 0 h 5617420"/>
              <a:gd name="connsiteX3" fmla="*/ 5986804 w 9144072"/>
              <a:gd name="connsiteY3" fmla="*/ 414068 h 5617420"/>
              <a:gd name="connsiteX4" fmla="*/ 8277814 w 9144072"/>
              <a:gd name="connsiteY4" fmla="*/ 206743 h 5617420"/>
              <a:gd name="connsiteX5" fmla="*/ 9144072 w 9144072"/>
              <a:gd name="connsiteY5" fmla="*/ 1280036 h 5617420"/>
              <a:gd name="connsiteX6" fmla="*/ 8919784 w 9144072"/>
              <a:gd name="connsiteY6" fmla="*/ 3260785 h 5617420"/>
              <a:gd name="connsiteX7" fmla="*/ 9144072 w 9144072"/>
              <a:gd name="connsiteY7" fmla="*/ 4486177 h 5617420"/>
              <a:gd name="connsiteX8" fmla="*/ 8329572 w 9144072"/>
              <a:gd name="connsiteY8" fmla="*/ 5352436 h 5617420"/>
              <a:gd name="connsiteX9" fmla="*/ 5917792 w 9144072"/>
              <a:gd name="connsiteY9" fmla="*/ 5538158 h 5617420"/>
              <a:gd name="connsiteX10" fmla="*/ 2973790 w 9144072"/>
              <a:gd name="connsiteY10" fmla="*/ 5503653 h 5617420"/>
              <a:gd name="connsiteX11" fmla="*/ 814572 w 9144072"/>
              <a:gd name="connsiteY11" fmla="*/ 5352436 h 5617420"/>
              <a:gd name="connsiteX12" fmla="*/ 72 w 9144072"/>
              <a:gd name="connsiteY12" fmla="*/ 4537936 h 5617420"/>
              <a:gd name="connsiteX13" fmla="*/ 327875 w 9144072"/>
              <a:gd name="connsiteY13" fmla="*/ 2984739 h 5617420"/>
              <a:gd name="connsiteX14" fmla="*/ 72 w 9144072"/>
              <a:gd name="connsiteY14" fmla="*/ 1280036 h 5617420"/>
              <a:gd name="connsiteX0" fmla="*/ 72 w 9144072"/>
              <a:gd name="connsiteY0" fmla="*/ 1280036 h 5541262"/>
              <a:gd name="connsiteX1" fmla="*/ 814572 w 9144072"/>
              <a:gd name="connsiteY1" fmla="*/ 465536 h 5541262"/>
              <a:gd name="connsiteX2" fmla="*/ 3105580 w 9144072"/>
              <a:gd name="connsiteY2" fmla="*/ 0 h 5541262"/>
              <a:gd name="connsiteX3" fmla="*/ 5986804 w 9144072"/>
              <a:gd name="connsiteY3" fmla="*/ 414068 h 5541262"/>
              <a:gd name="connsiteX4" fmla="*/ 8277814 w 9144072"/>
              <a:gd name="connsiteY4" fmla="*/ 206743 h 5541262"/>
              <a:gd name="connsiteX5" fmla="*/ 9144072 w 9144072"/>
              <a:gd name="connsiteY5" fmla="*/ 1280036 h 5541262"/>
              <a:gd name="connsiteX6" fmla="*/ 8919784 w 9144072"/>
              <a:gd name="connsiteY6" fmla="*/ 3260785 h 5541262"/>
              <a:gd name="connsiteX7" fmla="*/ 9144072 w 9144072"/>
              <a:gd name="connsiteY7" fmla="*/ 4486177 h 5541262"/>
              <a:gd name="connsiteX8" fmla="*/ 8329572 w 9144072"/>
              <a:gd name="connsiteY8" fmla="*/ 5352436 h 5541262"/>
              <a:gd name="connsiteX9" fmla="*/ 5867734 w 9144072"/>
              <a:gd name="connsiteY9" fmla="*/ 5434641 h 5541262"/>
              <a:gd name="connsiteX10" fmla="*/ 2973790 w 9144072"/>
              <a:gd name="connsiteY10" fmla="*/ 5503653 h 5541262"/>
              <a:gd name="connsiteX11" fmla="*/ 814572 w 9144072"/>
              <a:gd name="connsiteY11" fmla="*/ 5352436 h 5541262"/>
              <a:gd name="connsiteX12" fmla="*/ 72 w 9144072"/>
              <a:gd name="connsiteY12" fmla="*/ 4537936 h 5541262"/>
              <a:gd name="connsiteX13" fmla="*/ 327875 w 9144072"/>
              <a:gd name="connsiteY13" fmla="*/ 2984739 h 5541262"/>
              <a:gd name="connsiteX14" fmla="*/ 72 w 9144072"/>
              <a:gd name="connsiteY14" fmla="*/ 1280036 h 5541262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655267"/>
              <a:gd name="connsiteX1" fmla="*/ 814572 w 9144072"/>
              <a:gd name="connsiteY1" fmla="*/ 465536 h 5655267"/>
              <a:gd name="connsiteX2" fmla="*/ 3105580 w 9144072"/>
              <a:gd name="connsiteY2" fmla="*/ 0 h 5655267"/>
              <a:gd name="connsiteX3" fmla="*/ 5986804 w 9144072"/>
              <a:gd name="connsiteY3" fmla="*/ 414068 h 5655267"/>
              <a:gd name="connsiteX4" fmla="*/ 8277814 w 9144072"/>
              <a:gd name="connsiteY4" fmla="*/ 206743 h 5655267"/>
              <a:gd name="connsiteX5" fmla="*/ 9144072 w 9144072"/>
              <a:gd name="connsiteY5" fmla="*/ 1280036 h 5655267"/>
              <a:gd name="connsiteX6" fmla="*/ 8919784 w 9144072"/>
              <a:gd name="connsiteY6" fmla="*/ 3260785 h 5655267"/>
              <a:gd name="connsiteX7" fmla="*/ 9144072 w 9144072"/>
              <a:gd name="connsiteY7" fmla="*/ 4486177 h 5655267"/>
              <a:gd name="connsiteX8" fmla="*/ 8329572 w 9144072"/>
              <a:gd name="connsiteY8" fmla="*/ 5507712 h 5655267"/>
              <a:gd name="connsiteX9" fmla="*/ 5867734 w 9144072"/>
              <a:gd name="connsiteY9" fmla="*/ 5434641 h 5655267"/>
              <a:gd name="connsiteX10" fmla="*/ 2973790 w 9144072"/>
              <a:gd name="connsiteY10" fmla="*/ 5503653 h 5655267"/>
              <a:gd name="connsiteX11" fmla="*/ 814572 w 9144072"/>
              <a:gd name="connsiteY11" fmla="*/ 5352436 h 5655267"/>
              <a:gd name="connsiteX12" fmla="*/ 72 w 9144072"/>
              <a:gd name="connsiteY12" fmla="*/ 4537936 h 5655267"/>
              <a:gd name="connsiteX13" fmla="*/ 327875 w 9144072"/>
              <a:gd name="connsiteY13" fmla="*/ 2984739 h 5655267"/>
              <a:gd name="connsiteX14" fmla="*/ 72 w 9144072"/>
              <a:gd name="connsiteY14" fmla="*/ 1280036 h 565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72" h="5655267">
                <a:moveTo>
                  <a:pt x="72" y="1280036"/>
                </a:moveTo>
                <a:cubicBezTo>
                  <a:pt x="72" y="830200"/>
                  <a:pt x="364736" y="465536"/>
                  <a:pt x="814572" y="465536"/>
                </a:cubicBezTo>
                <a:cubicBezTo>
                  <a:pt x="2118830" y="465633"/>
                  <a:pt x="1801322" y="-97"/>
                  <a:pt x="3105580" y="0"/>
                </a:cubicBezTo>
                <a:cubicBezTo>
                  <a:pt x="4042984" y="80513"/>
                  <a:pt x="5049400" y="419819"/>
                  <a:pt x="5986804" y="414068"/>
                </a:cubicBezTo>
                <a:cubicBezTo>
                  <a:pt x="6750474" y="344960"/>
                  <a:pt x="7410627" y="155082"/>
                  <a:pt x="8277814" y="206743"/>
                </a:cubicBezTo>
                <a:cubicBezTo>
                  <a:pt x="8813914" y="258502"/>
                  <a:pt x="9144072" y="830200"/>
                  <a:pt x="9144072" y="1280036"/>
                </a:cubicBezTo>
                <a:cubicBezTo>
                  <a:pt x="9144072" y="1808014"/>
                  <a:pt x="8919784" y="2732807"/>
                  <a:pt x="8919784" y="3260785"/>
                </a:cubicBezTo>
                <a:lnTo>
                  <a:pt x="9144072" y="4486177"/>
                </a:lnTo>
                <a:cubicBezTo>
                  <a:pt x="9144072" y="4936013"/>
                  <a:pt x="8796661" y="5386942"/>
                  <a:pt x="8329572" y="5507712"/>
                </a:cubicBezTo>
                <a:cubicBezTo>
                  <a:pt x="7705595" y="5697419"/>
                  <a:pt x="6816037" y="5211031"/>
                  <a:pt x="5867734" y="5434641"/>
                </a:cubicBezTo>
                <a:cubicBezTo>
                  <a:pt x="4971189" y="5640998"/>
                  <a:pt x="3740896" y="5773271"/>
                  <a:pt x="2973790" y="5503653"/>
                </a:cubicBezTo>
                <a:cubicBezTo>
                  <a:pt x="2242927" y="5177203"/>
                  <a:pt x="1595494" y="5247566"/>
                  <a:pt x="814572" y="5352436"/>
                </a:cubicBezTo>
                <a:cubicBezTo>
                  <a:pt x="364736" y="5352436"/>
                  <a:pt x="72" y="4987772"/>
                  <a:pt x="72" y="4537936"/>
                </a:cubicBezTo>
                <a:cubicBezTo>
                  <a:pt x="-5679" y="4002951"/>
                  <a:pt x="333626" y="3519724"/>
                  <a:pt x="327875" y="2984739"/>
                </a:cubicBezTo>
                <a:cubicBezTo>
                  <a:pt x="333626" y="2433757"/>
                  <a:pt x="-5679" y="1831018"/>
                  <a:pt x="72" y="1280036"/>
                </a:cubicBezTo>
                <a:close/>
              </a:path>
            </a:pathLst>
          </a:custGeom>
          <a:pattFill prst="wdDnDiag">
            <a:fgClr>
              <a:schemeClr val="accent2">
                <a:lumMod val="20000"/>
                <a:lumOff val="80000"/>
              </a:schemeClr>
            </a:fgClr>
            <a:bgClr>
              <a:schemeClr val="accent2">
                <a:lumMod val="60000"/>
                <a:lumOff val="4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สี่เหลี่ยมผืนผ้ามุมมน 2"/>
          <p:cNvSpPr/>
          <p:nvPr/>
        </p:nvSpPr>
        <p:spPr>
          <a:xfrm>
            <a:off x="1328468" y="621102"/>
            <a:ext cx="9454552" cy="5655267"/>
          </a:xfrm>
          <a:custGeom>
            <a:avLst/>
            <a:gdLst>
              <a:gd name="connsiteX0" fmla="*/ 0 w 9144000"/>
              <a:gd name="connsiteY0" fmla="*/ 814500 h 4886900"/>
              <a:gd name="connsiteX1" fmla="*/ 814500 w 9144000"/>
              <a:gd name="connsiteY1" fmla="*/ 0 h 4886900"/>
              <a:gd name="connsiteX2" fmla="*/ 8329500 w 9144000"/>
              <a:gd name="connsiteY2" fmla="*/ 0 h 4886900"/>
              <a:gd name="connsiteX3" fmla="*/ 9144000 w 9144000"/>
              <a:gd name="connsiteY3" fmla="*/ 814500 h 4886900"/>
              <a:gd name="connsiteX4" fmla="*/ 9144000 w 9144000"/>
              <a:gd name="connsiteY4" fmla="*/ 4072400 h 4886900"/>
              <a:gd name="connsiteX5" fmla="*/ 8329500 w 9144000"/>
              <a:gd name="connsiteY5" fmla="*/ 4886900 h 4886900"/>
              <a:gd name="connsiteX6" fmla="*/ 814500 w 9144000"/>
              <a:gd name="connsiteY6" fmla="*/ 4886900 h 4886900"/>
              <a:gd name="connsiteX7" fmla="*/ 0 w 9144000"/>
              <a:gd name="connsiteY7" fmla="*/ 4072400 h 4886900"/>
              <a:gd name="connsiteX8" fmla="*/ 0 w 9144000"/>
              <a:gd name="connsiteY8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814572 w 9144072"/>
              <a:gd name="connsiteY6" fmla="*/ 4886900 h 4886900"/>
              <a:gd name="connsiteX7" fmla="*/ 72 w 9144072"/>
              <a:gd name="connsiteY7" fmla="*/ 4072400 h 4886900"/>
              <a:gd name="connsiteX8" fmla="*/ 327875 w 9144072"/>
              <a:gd name="connsiteY8" fmla="*/ 2519203 h 4886900"/>
              <a:gd name="connsiteX9" fmla="*/ 72 w 9144072"/>
              <a:gd name="connsiteY9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72400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9144072 w 9144072"/>
              <a:gd name="connsiteY4" fmla="*/ 4020641 h 4886900"/>
              <a:gd name="connsiteX5" fmla="*/ 8329572 w 9144072"/>
              <a:gd name="connsiteY5" fmla="*/ 4886900 h 4886900"/>
              <a:gd name="connsiteX6" fmla="*/ 3157339 w 9144072"/>
              <a:gd name="connsiteY6" fmla="*/ 4572290 h 4886900"/>
              <a:gd name="connsiteX7" fmla="*/ 814572 w 9144072"/>
              <a:gd name="connsiteY7" fmla="*/ 4886900 h 4886900"/>
              <a:gd name="connsiteX8" fmla="*/ 72 w 9144072"/>
              <a:gd name="connsiteY8" fmla="*/ 4072400 h 4886900"/>
              <a:gd name="connsiteX9" fmla="*/ 327875 w 9144072"/>
              <a:gd name="connsiteY9" fmla="*/ 2519203 h 4886900"/>
              <a:gd name="connsiteX10" fmla="*/ 72 w 9144072"/>
              <a:gd name="connsiteY10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8329572 w 9144072"/>
              <a:gd name="connsiteY2" fmla="*/ 0 h 4886900"/>
              <a:gd name="connsiteX3" fmla="*/ 9144072 w 9144072"/>
              <a:gd name="connsiteY3" fmla="*/ 814500 h 4886900"/>
              <a:gd name="connsiteX4" fmla="*/ 8919784 w 9144072"/>
              <a:gd name="connsiteY4" fmla="*/ 2795249 h 4886900"/>
              <a:gd name="connsiteX5" fmla="*/ 9144072 w 9144072"/>
              <a:gd name="connsiteY5" fmla="*/ 4020641 h 4886900"/>
              <a:gd name="connsiteX6" fmla="*/ 8329572 w 9144072"/>
              <a:gd name="connsiteY6" fmla="*/ 4886900 h 4886900"/>
              <a:gd name="connsiteX7" fmla="*/ 3157339 w 9144072"/>
              <a:gd name="connsiteY7" fmla="*/ 4572290 h 4886900"/>
              <a:gd name="connsiteX8" fmla="*/ 814572 w 9144072"/>
              <a:gd name="connsiteY8" fmla="*/ 4886900 h 4886900"/>
              <a:gd name="connsiteX9" fmla="*/ 72 w 9144072"/>
              <a:gd name="connsiteY9" fmla="*/ 4072400 h 4886900"/>
              <a:gd name="connsiteX10" fmla="*/ 327875 w 9144072"/>
              <a:gd name="connsiteY10" fmla="*/ 2519203 h 4886900"/>
              <a:gd name="connsiteX11" fmla="*/ 72 w 9144072"/>
              <a:gd name="connsiteY11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4744599 w 9144072"/>
              <a:gd name="connsiteY2" fmla="*/ 310841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814500 h 4886900"/>
              <a:gd name="connsiteX1" fmla="*/ 814572 w 9144072"/>
              <a:gd name="connsiteY1" fmla="*/ 0 h 4886900"/>
              <a:gd name="connsiteX2" fmla="*/ 5538229 w 9144072"/>
              <a:gd name="connsiteY2" fmla="*/ 224577 h 4886900"/>
              <a:gd name="connsiteX3" fmla="*/ 8329572 w 9144072"/>
              <a:gd name="connsiteY3" fmla="*/ 0 h 4886900"/>
              <a:gd name="connsiteX4" fmla="*/ 9144072 w 9144072"/>
              <a:gd name="connsiteY4" fmla="*/ 814500 h 4886900"/>
              <a:gd name="connsiteX5" fmla="*/ 8919784 w 9144072"/>
              <a:gd name="connsiteY5" fmla="*/ 2795249 h 4886900"/>
              <a:gd name="connsiteX6" fmla="*/ 9144072 w 9144072"/>
              <a:gd name="connsiteY6" fmla="*/ 4020641 h 4886900"/>
              <a:gd name="connsiteX7" fmla="*/ 8329572 w 9144072"/>
              <a:gd name="connsiteY7" fmla="*/ 4886900 h 4886900"/>
              <a:gd name="connsiteX8" fmla="*/ 3157339 w 9144072"/>
              <a:gd name="connsiteY8" fmla="*/ 4572290 h 4886900"/>
              <a:gd name="connsiteX9" fmla="*/ 814572 w 9144072"/>
              <a:gd name="connsiteY9" fmla="*/ 4886900 h 4886900"/>
              <a:gd name="connsiteX10" fmla="*/ 72 w 9144072"/>
              <a:gd name="connsiteY10" fmla="*/ 4072400 h 4886900"/>
              <a:gd name="connsiteX11" fmla="*/ 327875 w 9144072"/>
              <a:gd name="connsiteY11" fmla="*/ 2519203 h 4886900"/>
              <a:gd name="connsiteX12" fmla="*/ 72 w 9144072"/>
              <a:gd name="connsiteY12" fmla="*/ 814500 h 4886900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8329572 w 9144072"/>
              <a:gd name="connsiteY3" fmla="*/ 465536 h 5352436"/>
              <a:gd name="connsiteX4" fmla="*/ 9144072 w 9144072"/>
              <a:gd name="connsiteY4" fmla="*/ 1280036 h 5352436"/>
              <a:gd name="connsiteX5" fmla="*/ 8919784 w 9144072"/>
              <a:gd name="connsiteY5" fmla="*/ 3260785 h 5352436"/>
              <a:gd name="connsiteX6" fmla="*/ 9144072 w 9144072"/>
              <a:gd name="connsiteY6" fmla="*/ 4486177 h 5352436"/>
              <a:gd name="connsiteX7" fmla="*/ 8329572 w 9144072"/>
              <a:gd name="connsiteY7" fmla="*/ 5352436 h 5352436"/>
              <a:gd name="connsiteX8" fmla="*/ 3157339 w 9144072"/>
              <a:gd name="connsiteY8" fmla="*/ 5037826 h 5352436"/>
              <a:gd name="connsiteX9" fmla="*/ 814572 w 9144072"/>
              <a:gd name="connsiteY9" fmla="*/ 5352436 h 5352436"/>
              <a:gd name="connsiteX10" fmla="*/ 72 w 9144072"/>
              <a:gd name="connsiteY10" fmla="*/ 4537936 h 5352436"/>
              <a:gd name="connsiteX11" fmla="*/ 327875 w 9144072"/>
              <a:gd name="connsiteY11" fmla="*/ 2984739 h 5352436"/>
              <a:gd name="connsiteX12" fmla="*/ 72 w 9144072"/>
              <a:gd name="connsiteY12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329572 w 9144072"/>
              <a:gd name="connsiteY4" fmla="*/ 465536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17792 w 9144072"/>
              <a:gd name="connsiteY3" fmla="*/ 483079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352436"/>
              <a:gd name="connsiteX1" fmla="*/ 814572 w 9144072"/>
              <a:gd name="connsiteY1" fmla="*/ 465536 h 5352436"/>
              <a:gd name="connsiteX2" fmla="*/ 3105580 w 9144072"/>
              <a:gd name="connsiteY2" fmla="*/ 0 h 5352436"/>
              <a:gd name="connsiteX3" fmla="*/ 5986804 w 9144072"/>
              <a:gd name="connsiteY3" fmla="*/ 414068 h 5352436"/>
              <a:gd name="connsiteX4" fmla="*/ 8277814 w 9144072"/>
              <a:gd name="connsiteY4" fmla="*/ 206743 h 5352436"/>
              <a:gd name="connsiteX5" fmla="*/ 9144072 w 9144072"/>
              <a:gd name="connsiteY5" fmla="*/ 1280036 h 5352436"/>
              <a:gd name="connsiteX6" fmla="*/ 8919784 w 9144072"/>
              <a:gd name="connsiteY6" fmla="*/ 3260785 h 5352436"/>
              <a:gd name="connsiteX7" fmla="*/ 9144072 w 9144072"/>
              <a:gd name="connsiteY7" fmla="*/ 4486177 h 5352436"/>
              <a:gd name="connsiteX8" fmla="*/ 8329572 w 9144072"/>
              <a:gd name="connsiteY8" fmla="*/ 5352436 h 5352436"/>
              <a:gd name="connsiteX9" fmla="*/ 3157339 w 9144072"/>
              <a:gd name="connsiteY9" fmla="*/ 5037826 h 5352436"/>
              <a:gd name="connsiteX10" fmla="*/ 814572 w 9144072"/>
              <a:gd name="connsiteY10" fmla="*/ 5352436 h 5352436"/>
              <a:gd name="connsiteX11" fmla="*/ 72 w 9144072"/>
              <a:gd name="connsiteY11" fmla="*/ 4537936 h 5352436"/>
              <a:gd name="connsiteX12" fmla="*/ 327875 w 9144072"/>
              <a:gd name="connsiteY12" fmla="*/ 2984739 h 5352436"/>
              <a:gd name="connsiteX13" fmla="*/ 72 w 9144072"/>
              <a:gd name="connsiteY13" fmla="*/ 1280036 h 5352436"/>
              <a:gd name="connsiteX0" fmla="*/ 72 w 9144072"/>
              <a:gd name="connsiteY0" fmla="*/ 1280036 h 5550990"/>
              <a:gd name="connsiteX1" fmla="*/ 814572 w 9144072"/>
              <a:gd name="connsiteY1" fmla="*/ 465536 h 5550990"/>
              <a:gd name="connsiteX2" fmla="*/ 3105580 w 9144072"/>
              <a:gd name="connsiteY2" fmla="*/ 0 h 5550990"/>
              <a:gd name="connsiteX3" fmla="*/ 5986804 w 9144072"/>
              <a:gd name="connsiteY3" fmla="*/ 414068 h 5550990"/>
              <a:gd name="connsiteX4" fmla="*/ 8277814 w 9144072"/>
              <a:gd name="connsiteY4" fmla="*/ 206743 h 5550990"/>
              <a:gd name="connsiteX5" fmla="*/ 9144072 w 9144072"/>
              <a:gd name="connsiteY5" fmla="*/ 1280036 h 5550990"/>
              <a:gd name="connsiteX6" fmla="*/ 8919784 w 9144072"/>
              <a:gd name="connsiteY6" fmla="*/ 3260785 h 5550990"/>
              <a:gd name="connsiteX7" fmla="*/ 9144072 w 9144072"/>
              <a:gd name="connsiteY7" fmla="*/ 4486177 h 5550990"/>
              <a:gd name="connsiteX8" fmla="*/ 8329572 w 9144072"/>
              <a:gd name="connsiteY8" fmla="*/ 5352436 h 5550990"/>
              <a:gd name="connsiteX9" fmla="*/ 5917792 w 9144072"/>
              <a:gd name="connsiteY9" fmla="*/ 5538158 h 5550990"/>
              <a:gd name="connsiteX10" fmla="*/ 3157339 w 9144072"/>
              <a:gd name="connsiteY10" fmla="*/ 5037826 h 5550990"/>
              <a:gd name="connsiteX11" fmla="*/ 814572 w 9144072"/>
              <a:gd name="connsiteY11" fmla="*/ 5352436 h 5550990"/>
              <a:gd name="connsiteX12" fmla="*/ 72 w 9144072"/>
              <a:gd name="connsiteY12" fmla="*/ 4537936 h 5550990"/>
              <a:gd name="connsiteX13" fmla="*/ 327875 w 9144072"/>
              <a:gd name="connsiteY13" fmla="*/ 2984739 h 5550990"/>
              <a:gd name="connsiteX14" fmla="*/ 72 w 9144072"/>
              <a:gd name="connsiteY14" fmla="*/ 1280036 h 5550990"/>
              <a:gd name="connsiteX0" fmla="*/ 72 w 9144072"/>
              <a:gd name="connsiteY0" fmla="*/ 1280036 h 5545698"/>
              <a:gd name="connsiteX1" fmla="*/ 814572 w 9144072"/>
              <a:gd name="connsiteY1" fmla="*/ 465536 h 5545698"/>
              <a:gd name="connsiteX2" fmla="*/ 3105580 w 9144072"/>
              <a:gd name="connsiteY2" fmla="*/ 0 h 5545698"/>
              <a:gd name="connsiteX3" fmla="*/ 5986804 w 9144072"/>
              <a:gd name="connsiteY3" fmla="*/ 414068 h 5545698"/>
              <a:gd name="connsiteX4" fmla="*/ 8277814 w 9144072"/>
              <a:gd name="connsiteY4" fmla="*/ 206743 h 5545698"/>
              <a:gd name="connsiteX5" fmla="*/ 9144072 w 9144072"/>
              <a:gd name="connsiteY5" fmla="*/ 1280036 h 5545698"/>
              <a:gd name="connsiteX6" fmla="*/ 8919784 w 9144072"/>
              <a:gd name="connsiteY6" fmla="*/ 3260785 h 5545698"/>
              <a:gd name="connsiteX7" fmla="*/ 9144072 w 9144072"/>
              <a:gd name="connsiteY7" fmla="*/ 4486177 h 5545698"/>
              <a:gd name="connsiteX8" fmla="*/ 8329572 w 9144072"/>
              <a:gd name="connsiteY8" fmla="*/ 5352436 h 5545698"/>
              <a:gd name="connsiteX9" fmla="*/ 5917792 w 9144072"/>
              <a:gd name="connsiteY9" fmla="*/ 5538158 h 5545698"/>
              <a:gd name="connsiteX10" fmla="*/ 3157339 w 9144072"/>
              <a:gd name="connsiteY10" fmla="*/ 5037826 h 5545698"/>
              <a:gd name="connsiteX11" fmla="*/ 814572 w 9144072"/>
              <a:gd name="connsiteY11" fmla="*/ 5352436 h 5545698"/>
              <a:gd name="connsiteX12" fmla="*/ 72 w 9144072"/>
              <a:gd name="connsiteY12" fmla="*/ 4537936 h 5545698"/>
              <a:gd name="connsiteX13" fmla="*/ 327875 w 9144072"/>
              <a:gd name="connsiteY13" fmla="*/ 2984739 h 5545698"/>
              <a:gd name="connsiteX14" fmla="*/ 72 w 9144072"/>
              <a:gd name="connsiteY14" fmla="*/ 1280036 h 5545698"/>
              <a:gd name="connsiteX0" fmla="*/ 72 w 9144072"/>
              <a:gd name="connsiteY0" fmla="*/ 1280036 h 5538158"/>
              <a:gd name="connsiteX1" fmla="*/ 814572 w 9144072"/>
              <a:gd name="connsiteY1" fmla="*/ 465536 h 5538158"/>
              <a:gd name="connsiteX2" fmla="*/ 3105580 w 9144072"/>
              <a:gd name="connsiteY2" fmla="*/ 0 h 5538158"/>
              <a:gd name="connsiteX3" fmla="*/ 5986804 w 9144072"/>
              <a:gd name="connsiteY3" fmla="*/ 414068 h 5538158"/>
              <a:gd name="connsiteX4" fmla="*/ 8277814 w 9144072"/>
              <a:gd name="connsiteY4" fmla="*/ 206743 h 5538158"/>
              <a:gd name="connsiteX5" fmla="*/ 9144072 w 9144072"/>
              <a:gd name="connsiteY5" fmla="*/ 1280036 h 5538158"/>
              <a:gd name="connsiteX6" fmla="*/ 8919784 w 9144072"/>
              <a:gd name="connsiteY6" fmla="*/ 3260785 h 5538158"/>
              <a:gd name="connsiteX7" fmla="*/ 9144072 w 9144072"/>
              <a:gd name="connsiteY7" fmla="*/ 4486177 h 5538158"/>
              <a:gd name="connsiteX8" fmla="*/ 8329572 w 9144072"/>
              <a:gd name="connsiteY8" fmla="*/ 5352436 h 5538158"/>
              <a:gd name="connsiteX9" fmla="*/ 5917792 w 9144072"/>
              <a:gd name="connsiteY9" fmla="*/ 5538158 h 5538158"/>
              <a:gd name="connsiteX10" fmla="*/ 3157339 w 9144072"/>
              <a:gd name="connsiteY10" fmla="*/ 5037826 h 5538158"/>
              <a:gd name="connsiteX11" fmla="*/ 814572 w 9144072"/>
              <a:gd name="connsiteY11" fmla="*/ 5352436 h 5538158"/>
              <a:gd name="connsiteX12" fmla="*/ 72 w 9144072"/>
              <a:gd name="connsiteY12" fmla="*/ 4537936 h 5538158"/>
              <a:gd name="connsiteX13" fmla="*/ 327875 w 9144072"/>
              <a:gd name="connsiteY13" fmla="*/ 2984739 h 5538158"/>
              <a:gd name="connsiteX14" fmla="*/ 72 w 9144072"/>
              <a:gd name="connsiteY14" fmla="*/ 1280036 h 5538158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574937"/>
              <a:gd name="connsiteX1" fmla="*/ 814572 w 9144072"/>
              <a:gd name="connsiteY1" fmla="*/ 465536 h 5574937"/>
              <a:gd name="connsiteX2" fmla="*/ 3105580 w 9144072"/>
              <a:gd name="connsiteY2" fmla="*/ 0 h 5574937"/>
              <a:gd name="connsiteX3" fmla="*/ 5986804 w 9144072"/>
              <a:gd name="connsiteY3" fmla="*/ 414068 h 5574937"/>
              <a:gd name="connsiteX4" fmla="*/ 8277814 w 9144072"/>
              <a:gd name="connsiteY4" fmla="*/ 206743 h 5574937"/>
              <a:gd name="connsiteX5" fmla="*/ 9144072 w 9144072"/>
              <a:gd name="connsiteY5" fmla="*/ 1280036 h 5574937"/>
              <a:gd name="connsiteX6" fmla="*/ 8919784 w 9144072"/>
              <a:gd name="connsiteY6" fmla="*/ 3260785 h 5574937"/>
              <a:gd name="connsiteX7" fmla="*/ 9144072 w 9144072"/>
              <a:gd name="connsiteY7" fmla="*/ 4486177 h 5574937"/>
              <a:gd name="connsiteX8" fmla="*/ 8329572 w 9144072"/>
              <a:gd name="connsiteY8" fmla="*/ 5352436 h 5574937"/>
              <a:gd name="connsiteX9" fmla="*/ 5917792 w 9144072"/>
              <a:gd name="connsiteY9" fmla="*/ 5538158 h 5574937"/>
              <a:gd name="connsiteX10" fmla="*/ 3157339 w 9144072"/>
              <a:gd name="connsiteY10" fmla="*/ 5037826 h 5574937"/>
              <a:gd name="connsiteX11" fmla="*/ 814572 w 9144072"/>
              <a:gd name="connsiteY11" fmla="*/ 5352436 h 5574937"/>
              <a:gd name="connsiteX12" fmla="*/ 72 w 9144072"/>
              <a:gd name="connsiteY12" fmla="*/ 4537936 h 5574937"/>
              <a:gd name="connsiteX13" fmla="*/ 327875 w 9144072"/>
              <a:gd name="connsiteY13" fmla="*/ 2984739 h 5574937"/>
              <a:gd name="connsiteX14" fmla="*/ 72 w 9144072"/>
              <a:gd name="connsiteY14" fmla="*/ 1280036 h 5574937"/>
              <a:gd name="connsiteX0" fmla="*/ 72 w 9144072"/>
              <a:gd name="connsiteY0" fmla="*/ 1280036 h 5617420"/>
              <a:gd name="connsiteX1" fmla="*/ 814572 w 9144072"/>
              <a:gd name="connsiteY1" fmla="*/ 465536 h 5617420"/>
              <a:gd name="connsiteX2" fmla="*/ 3105580 w 9144072"/>
              <a:gd name="connsiteY2" fmla="*/ 0 h 5617420"/>
              <a:gd name="connsiteX3" fmla="*/ 5986804 w 9144072"/>
              <a:gd name="connsiteY3" fmla="*/ 414068 h 5617420"/>
              <a:gd name="connsiteX4" fmla="*/ 8277814 w 9144072"/>
              <a:gd name="connsiteY4" fmla="*/ 206743 h 5617420"/>
              <a:gd name="connsiteX5" fmla="*/ 9144072 w 9144072"/>
              <a:gd name="connsiteY5" fmla="*/ 1280036 h 5617420"/>
              <a:gd name="connsiteX6" fmla="*/ 8919784 w 9144072"/>
              <a:gd name="connsiteY6" fmla="*/ 3260785 h 5617420"/>
              <a:gd name="connsiteX7" fmla="*/ 9144072 w 9144072"/>
              <a:gd name="connsiteY7" fmla="*/ 4486177 h 5617420"/>
              <a:gd name="connsiteX8" fmla="*/ 8329572 w 9144072"/>
              <a:gd name="connsiteY8" fmla="*/ 5352436 h 5617420"/>
              <a:gd name="connsiteX9" fmla="*/ 5917792 w 9144072"/>
              <a:gd name="connsiteY9" fmla="*/ 5538158 h 5617420"/>
              <a:gd name="connsiteX10" fmla="*/ 2973790 w 9144072"/>
              <a:gd name="connsiteY10" fmla="*/ 5503653 h 5617420"/>
              <a:gd name="connsiteX11" fmla="*/ 814572 w 9144072"/>
              <a:gd name="connsiteY11" fmla="*/ 5352436 h 5617420"/>
              <a:gd name="connsiteX12" fmla="*/ 72 w 9144072"/>
              <a:gd name="connsiteY12" fmla="*/ 4537936 h 5617420"/>
              <a:gd name="connsiteX13" fmla="*/ 327875 w 9144072"/>
              <a:gd name="connsiteY13" fmla="*/ 2984739 h 5617420"/>
              <a:gd name="connsiteX14" fmla="*/ 72 w 9144072"/>
              <a:gd name="connsiteY14" fmla="*/ 1280036 h 5617420"/>
              <a:gd name="connsiteX0" fmla="*/ 72 w 9144072"/>
              <a:gd name="connsiteY0" fmla="*/ 1280036 h 5541262"/>
              <a:gd name="connsiteX1" fmla="*/ 814572 w 9144072"/>
              <a:gd name="connsiteY1" fmla="*/ 465536 h 5541262"/>
              <a:gd name="connsiteX2" fmla="*/ 3105580 w 9144072"/>
              <a:gd name="connsiteY2" fmla="*/ 0 h 5541262"/>
              <a:gd name="connsiteX3" fmla="*/ 5986804 w 9144072"/>
              <a:gd name="connsiteY3" fmla="*/ 414068 h 5541262"/>
              <a:gd name="connsiteX4" fmla="*/ 8277814 w 9144072"/>
              <a:gd name="connsiteY4" fmla="*/ 206743 h 5541262"/>
              <a:gd name="connsiteX5" fmla="*/ 9144072 w 9144072"/>
              <a:gd name="connsiteY5" fmla="*/ 1280036 h 5541262"/>
              <a:gd name="connsiteX6" fmla="*/ 8919784 w 9144072"/>
              <a:gd name="connsiteY6" fmla="*/ 3260785 h 5541262"/>
              <a:gd name="connsiteX7" fmla="*/ 9144072 w 9144072"/>
              <a:gd name="connsiteY7" fmla="*/ 4486177 h 5541262"/>
              <a:gd name="connsiteX8" fmla="*/ 8329572 w 9144072"/>
              <a:gd name="connsiteY8" fmla="*/ 5352436 h 5541262"/>
              <a:gd name="connsiteX9" fmla="*/ 5867734 w 9144072"/>
              <a:gd name="connsiteY9" fmla="*/ 5434641 h 5541262"/>
              <a:gd name="connsiteX10" fmla="*/ 2973790 w 9144072"/>
              <a:gd name="connsiteY10" fmla="*/ 5503653 h 5541262"/>
              <a:gd name="connsiteX11" fmla="*/ 814572 w 9144072"/>
              <a:gd name="connsiteY11" fmla="*/ 5352436 h 5541262"/>
              <a:gd name="connsiteX12" fmla="*/ 72 w 9144072"/>
              <a:gd name="connsiteY12" fmla="*/ 4537936 h 5541262"/>
              <a:gd name="connsiteX13" fmla="*/ 327875 w 9144072"/>
              <a:gd name="connsiteY13" fmla="*/ 2984739 h 5541262"/>
              <a:gd name="connsiteX14" fmla="*/ 72 w 9144072"/>
              <a:gd name="connsiteY14" fmla="*/ 1280036 h 5541262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552655"/>
              <a:gd name="connsiteX1" fmla="*/ 814572 w 9144072"/>
              <a:gd name="connsiteY1" fmla="*/ 465536 h 5552655"/>
              <a:gd name="connsiteX2" fmla="*/ 3105580 w 9144072"/>
              <a:gd name="connsiteY2" fmla="*/ 0 h 5552655"/>
              <a:gd name="connsiteX3" fmla="*/ 5986804 w 9144072"/>
              <a:gd name="connsiteY3" fmla="*/ 414068 h 5552655"/>
              <a:gd name="connsiteX4" fmla="*/ 8277814 w 9144072"/>
              <a:gd name="connsiteY4" fmla="*/ 206743 h 5552655"/>
              <a:gd name="connsiteX5" fmla="*/ 9144072 w 9144072"/>
              <a:gd name="connsiteY5" fmla="*/ 1280036 h 5552655"/>
              <a:gd name="connsiteX6" fmla="*/ 8919784 w 9144072"/>
              <a:gd name="connsiteY6" fmla="*/ 3260785 h 5552655"/>
              <a:gd name="connsiteX7" fmla="*/ 9144072 w 9144072"/>
              <a:gd name="connsiteY7" fmla="*/ 4486177 h 5552655"/>
              <a:gd name="connsiteX8" fmla="*/ 8329572 w 9144072"/>
              <a:gd name="connsiteY8" fmla="*/ 5507712 h 5552655"/>
              <a:gd name="connsiteX9" fmla="*/ 5867734 w 9144072"/>
              <a:gd name="connsiteY9" fmla="*/ 5434641 h 5552655"/>
              <a:gd name="connsiteX10" fmla="*/ 2973790 w 9144072"/>
              <a:gd name="connsiteY10" fmla="*/ 5503653 h 5552655"/>
              <a:gd name="connsiteX11" fmla="*/ 814572 w 9144072"/>
              <a:gd name="connsiteY11" fmla="*/ 5352436 h 5552655"/>
              <a:gd name="connsiteX12" fmla="*/ 72 w 9144072"/>
              <a:gd name="connsiteY12" fmla="*/ 4537936 h 5552655"/>
              <a:gd name="connsiteX13" fmla="*/ 327875 w 9144072"/>
              <a:gd name="connsiteY13" fmla="*/ 2984739 h 5552655"/>
              <a:gd name="connsiteX14" fmla="*/ 72 w 9144072"/>
              <a:gd name="connsiteY14" fmla="*/ 1280036 h 5552655"/>
              <a:gd name="connsiteX0" fmla="*/ 72 w 9144072"/>
              <a:gd name="connsiteY0" fmla="*/ 1280036 h 5655267"/>
              <a:gd name="connsiteX1" fmla="*/ 814572 w 9144072"/>
              <a:gd name="connsiteY1" fmla="*/ 465536 h 5655267"/>
              <a:gd name="connsiteX2" fmla="*/ 3105580 w 9144072"/>
              <a:gd name="connsiteY2" fmla="*/ 0 h 5655267"/>
              <a:gd name="connsiteX3" fmla="*/ 5986804 w 9144072"/>
              <a:gd name="connsiteY3" fmla="*/ 414068 h 5655267"/>
              <a:gd name="connsiteX4" fmla="*/ 8277814 w 9144072"/>
              <a:gd name="connsiteY4" fmla="*/ 206743 h 5655267"/>
              <a:gd name="connsiteX5" fmla="*/ 9144072 w 9144072"/>
              <a:gd name="connsiteY5" fmla="*/ 1280036 h 5655267"/>
              <a:gd name="connsiteX6" fmla="*/ 8919784 w 9144072"/>
              <a:gd name="connsiteY6" fmla="*/ 3260785 h 5655267"/>
              <a:gd name="connsiteX7" fmla="*/ 9144072 w 9144072"/>
              <a:gd name="connsiteY7" fmla="*/ 4486177 h 5655267"/>
              <a:gd name="connsiteX8" fmla="*/ 8329572 w 9144072"/>
              <a:gd name="connsiteY8" fmla="*/ 5507712 h 5655267"/>
              <a:gd name="connsiteX9" fmla="*/ 5867734 w 9144072"/>
              <a:gd name="connsiteY9" fmla="*/ 5434641 h 5655267"/>
              <a:gd name="connsiteX10" fmla="*/ 2973790 w 9144072"/>
              <a:gd name="connsiteY10" fmla="*/ 5503653 h 5655267"/>
              <a:gd name="connsiteX11" fmla="*/ 814572 w 9144072"/>
              <a:gd name="connsiteY11" fmla="*/ 5352436 h 5655267"/>
              <a:gd name="connsiteX12" fmla="*/ 72 w 9144072"/>
              <a:gd name="connsiteY12" fmla="*/ 4537936 h 5655267"/>
              <a:gd name="connsiteX13" fmla="*/ 327875 w 9144072"/>
              <a:gd name="connsiteY13" fmla="*/ 2984739 h 5655267"/>
              <a:gd name="connsiteX14" fmla="*/ 72 w 9144072"/>
              <a:gd name="connsiteY14" fmla="*/ 1280036 h 565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144072" h="5655267">
                <a:moveTo>
                  <a:pt x="72" y="1280036"/>
                </a:moveTo>
                <a:cubicBezTo>
                  <a:pt x="72" y="830200"/>
                  <a:pt x="364736" y="465536"/>
                  <a:pt x="814572" y="465536"/>
                </a:cubicBezTo>
                <a:cubicBezTo>
                  <a:pt x="2118830" y="465633"/>
                  <a:pt x="1801322" y="-97"/>
                  <a:pt x="3105580" y="0"/>
                </a:cubicBezTo>
                <a:cubicBezTo>
                  <a:pt x="4042984" y="80513"/>
                  <a:pt x="5049400" y="419819"/>
                  <a:pt x="5986804" y="414068"/>
                </a:cubicBezTo>
                <a:cubicBezTo>
                  <a:pt x="6750474" y="344960"/>
                  <a:pt x="7410627" y="155082"/>
                  <a:pt x="8277814" y="206743"/>
                </a:cubicBezTo>
                <a:cubicBezTo>
                  <a:pt x="8813914" y="258502"/>
                  <a:pt x="9144072" y="830200"/>
                  <a:pt x="9144072" y="1280036"/>
                </a:cubicBezTo>
                <a:cubicBezTo>
                  <a:pt x="9144072" y="1808014"/>
                  <a:pt x="8919784" y="2732807"/>
                  <a:pt x="8919784" y="3260785"/>
                </a:cubicBezTo>
                <a:lnTo>
                  <a:pt x="9144072" y="4486177"/>
                </a:lnTo>
                <a:cubicBezTo>
                  <a:pt x="9144072" y="4936013"/>
                  <a:pt x="8796661" y="5386942"/>
                  <a:pt x="8329572" y="5507712"/>
                </a:cubicBezTo>
                <a:cubicBezTo>
                  <a:pt x="7705595" y="5697419"/>
                  <a:pt x="6816037" y="5211031"/>
                  <a:pt x="5867734" y="5434641"/>
                </a:cubicBezTo>
                <a:cubicBezTo>
                  <a:pt x="4971189" y="5640998"/>
                  <a:pt x="3740896" y="5773271"/>
                  <a:pt x="2973790" y="5503653"/>
                </a:cubicBezTo>
                <a:cubicBezTo>
                  <a:pt x="2242927" y="5177203"/>
                  <a:pt x="1595494" y="5247566"/>
                  <a:pt x="814572" y="5352436"/>
                </a:cubicBezTo>
                <a:cubicBezTo>
                  <a:pt x="364736" y="5352436"/>
                  <a:pt x="72" y="4987772"/>
                  <a:pt x="72" y="4537936"/>
                </a:cubicBezTo>
                <a:cubicBezTo>
                  <a:pt x="-5679" y="4002951"/>
                  <a:pt x="333626" y="3519724"/>
                  <a:pt x="327875" y="2984739"/>
                </a:cubicBezTo>
                <a:cubicBezTo>
                  <a:pt x="333626" y="2433757"/>
                  <a:pt x="-5679" y="1831018"/>
                  <a:pt x="72" y="128003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1000">
                <a:schemeClr val="accent2">
                  <a:lumMod val="20000"/>
                  <a:lumOff val="8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สี่เหลี่ยมผืนผ้ามุมมน 31"/>
          <p:cNvSpPr/>
          <p:nvPr/>
        </p:nvSpPr>
        <p:spPr>
          <a:xfrm>
            <a:off x="1766402" y="1606967"/>
            <a:ext cx="8511072" cy="462451"/>
          </a:xfrm>
          <a:prstGeom prst="roundRect">
            <a:avLst/>
          </a:prstGeom>
          <a:solidFill>
            <a:srgbClr val="FFD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 rot="15092002">
            <a:off x="-1139873" y="-1967182"/>
            <a:ext cx="3698552" cy="3836391"/>
          </a:xfrm>
          <a:custGeom>
            <a:avLst/>
            <a:gdLst>
              <a:gd name="connsiteX0" fmla="*/ 0 w 1828800"/>
              <a:gd name="connsiteY0" fmla="*/ 0 h 4953000"/>
              <a:gd name="connsiteX1" fmla="*/ 1828800 w 1828800"/>
              <a:gd name="connsiteY1" fmla="*/ 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28800"/>
              <a:gd name="connsiteY0" fmla="*/ 0 h 4953000"/>
              <a:gd name="connsiteX1" fmla="*/ 1276350 w 1828800"/>
              <a:gd name="connsiteY1" fmla="*/ 2533650 h 4953000"/>
              <a:gd name="connsiteX2" fmla="*/ 1828800 w 1828800"/>
              <a:gd name="connsiteY2" fmla="*/ 4953000 h 4953000"/>
              <a:gd name="connsiteX3" fmla="*/ 0 w 1828800"/>
              <a:gd name="connsiteY3" fmla="*/ 4953000 h 4953000"/>
              <a:gd name="connsiteX4" fmla="*/ 0 w 1828800"/>
              <a:gd name="connsiteY4" fmla="*/ 0 h 4953000"/>
              <a:gd name="connsiteX0" fmla="*/ 0 w 1838403"/>
              <a:gd name="connsiteY0" fmla="*/ 0 h 4953000"/>
              <a:gd name="connsiteX1" fmla="*/ 1276350 w 1838403"/>
              <a:gd name="connsiteY1" fmla="*/ 2533650 h 4953000"/>
              <a:gd name="connsiteX2" fmla="*/ 1828800 w 1838403"/>
              <a:gd name="connsiteY2" fmla="*/ 4953000 h 4953000"/>
              <a:gd name="connsiteX3" fmla="*/ 0 w 1838403"/>
              <a:gd name="connsiteY3" fmla="*/ 4953000 h 4953000"/>
              <a:gd name="connsiteX4" fmla="*/ 0 w 1838403"/>
              <a:gd name="connsiteY4" fmla="*/ 0 h 4953000"/>
              <a:gd name="connsiteX0" fmla="*/ 0 w 1564603"/>
              <a:gd name="connsiteY0" fmla="*/ 0 h 4972050"/>
              <a:gd name="connsiteX1" fmla="*/ 1276350 w 1564603"/>
              <a:gd name="connsiteY1" fmla="*/ 2533650 h 4972050"/>
              <a:gd name="connsiteX2" fmla="*/ 704850 w 1564603"/>
              <a:gd name="connsiteY2" fmla="*/ 4972050 h 4972050"/>
              <a:gd name="connsiteX3" fmla="*/ 0 w 1564603"/>
              <a:gd name="connsiteY3" fmla="*/ 4953000 h 4972050"/>
              <a:gd name="connsiteX4" fmla="*/ 0 w 1564603"/>
              <a:gd name="connsiteY4" fmla="*/ 0 h 4972050"/>
              <a:gd name="connsiteX0" fmla="*/ 0 w 1825946"/>
              <a:gd name="connsiteY0" fmla="*/ 0 h 4972050"/>
              <a:gd name="connsiteX1" fmla="*/ 1276350 w 1825946"/>
              <a:gd name="connsiteY1" fmla="*/ 2533650 h 4972050"/>
              <a:gd name="connsiteX2" fmla="*/ 704850 w 1825946"/>
              <a:gd name="connsiteY2" fmla="*/ 4972050 h 4972050"/>
              <a:gd name="connsiteX3" fmla="*/ 0 w 1825946"/>
              <a:gd name="connsiteY3" fmla="*/ 4953000 h 4972050"/>
              <a:gd name="connsiteX4" fmla="*/ 0 w 1825946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53365"/>
              <a:gd name="connsiteY0" fmla="*/ 0 h 4972050"/>
              <a:gd name="connsiteX1" fmla="*/ 1162050 w 1753365"/>
              <a:gd name="connsiteY1" fmla="*/ 2838450 h 4972050"/>
              <a:gd name="connsiteX2" fmla="*/ 704850 w 1753365"/>
              <a:gd name="connsiteY2" fmla="*/ 4972050 h 4972050"/>
              <a:gd name="connsiteX3" fmla="*/ 0 w 1753365"/>
              <a:gd name="connsiteY3" fmla="*/ 4953000 h 4972050"/>
              <a:gd name="connsiteX4" fmla="*/ 0 w 1753365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737269"/>
              <a:gd name="connsiteY0" fmla="*/ 0 h 4972050"/>
              <a:gd name="connsiteX1" fmla="*/ 1162050 w 1737269"/>
              <a:gd name="connsiteY1" fmla="*/ 2838450 h 4972050"/>
              <a:gd name="connsiteX2" fmla="*/ 704850 w 1737269"/>
              <a:gd name="connsiteY2" fmla="*/ 4972050 h 4972050"/>
              <a:gd name="connsiteX3" fmla="*/ 0 w 1737269"/>
              <a:gd name="connsiteY3" fmla="*/ 4953000 h 4972050"/>
              <a:gd name="connsiteX4" fmla="*/ 0 w 1737269"/>
              <a:gd name="connsiteY4" fmla="*/ 0 h 4972050"/>
              <a:gd name="connsiteX0" fmla="*/ 0 w 1695152"/>
              <a:gd name="connsiteY0" fmla="*/ 0 h 5048250"/>
              <a:gd name="connsiteX1" fmla="*/ 1162050 w 1695152"/>
              <a:gd name="connsiteY1" fmla="*/ 2838450 h 5048250"/>
              <a:gd name="connsiteX2" fmla="*/ 590550 w 1695152"/>
              <a:gd name="connsiteY2" fmla="*/ 5048250 h 5048250"/>
              <a:gd name="connsiteX3" fmla="*/ 0 w 1695152"/>
              <a:gd name="connsiteY3" fmla="*/ 4953000 h 5048250"/>
              <a:gd name="connsiteX4" fmla="*/ 0 w 1695152"/>
              <a:gd name="connsiteY4" fmla="*/ 0 h 5048250"/>
              <a:gd name="connsiteX0" fmla="*/ 0 w 1580642"/>
              <a:gd name="connsiteY0" fmla="*/ 0 h 5048250"/>
              <a:gd name="connsiteX1" fmla="*/ 1162050 w 1580642"/>
              <a:gd name="connsiteY1" fmla="*/ 2838450 h 5048250"/>
              <a:gd name="connsiteX2" fmla="*/ 590550 w 1580642"/>
              <a:gd name="connsiteY2" fmla="*/ 5048250 h 5048250"/>
              <a:gd name="connsiteX3" fmla="*/ 0 w 1580642"/>
              <a:gd name="connsiteY3" fmla="*/ 4953000 h 5048250"/>
              <a:gd name="connsiteX4" fmla="*/ 0 w 1580642"/>
              <a:gd name="connsiteY4" fmla="*/ 0 h 5048250"/>
              <a:gd name="connsiteX0" fmla="*/ 0 w 1580642"/>
              <a:gd name="connsiteY0" fmla="*/ 0 h 5087912"/>
              <a:gd name="connsiteX1" fmla="*/ 1162050 w 1580642"/>
              <a:gd name="connsiteY1" fmla="*/ 2838450 h 5087912"/>
              <a:gd name="connsiteX2" fmla="*/ 590550 w 1580642"/>
              <a:gd name="connsiteY2" fmla="*/ 5048250 h 5087912"/>
              <a:gd name="connsiteX3" fmla="*/ 14990 w 1580642"/>
              <a:gd name="connsiteY3" fmla="*/ 5087912 h 5087912"/>
              <a:gd name="connsiteX4" fmla="*/ 0 w 1580642"/>
              <a:gd name="connsiteY4" fmla="*/ 0 h 5087912"/>
              <a:gd name="connsiteX0" fmla="*/ 0 w 1580642"/>
              <a:gd name="connsiteY0" fmla="*/ 0 h 5103032"/>
              <a:gd name="connsiteX1" fmla="*/ 1162050 w 1580642"/>
              <a:gd name="connsiteY1" fmla="*/ 2838450 h 5103032"/>
              <a:gd name="connsiteX2" fmla="*/ 590550 w 1580642"/>
              <a:gd name="connsiteY2" fmla="*/ 5048250 h 5103032"/>
              <a:gd name="connsiteX3" fmla="*/ 14990 w 1580642"/>
              <a:gd name="connsiteY3" fmla="*/ 5087912 h 5103032"/>
              <a:gd name="connsiteX4" fmla="*/ 0 w 1580642"/>
              <a:gd name="connsiteY4" fmla="*/ 0 h 5103032"/>
              <a:gd name="connsiteX0" fmla="*/ 4060 w 1584702"/>
              <a:gd name="connsiteY0" fmla="*/ 0 h 5145062"/>
              <a:gd name="connsiteX1" fmla="*/ 1166110 w 1584702"/>
              <a:gd name="connsiteY1" fmla="*/ 2838450 h 5145062"/>
              <a:gd name="connsiteX2" fmla="*/ 594610 w 1584702"/>
              <a:gd name="connsiteY2" fmla="*/ 5048250 h 5145062"/>
              <a:gd name="connsiteX3" fmla="*/ 0 w 1584702"/>
              <a:gd name="connsiteY3" fmla="*/ 5145062 h 5145062"/>
              <a:gd name="connsiteX4" fmla="*/ 4060 w 1584702"/>
              <a:gd name="connsiteY4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1584960 w 3165602"/>
              <a:gd name="connsiteY0" fmla="*/ 0 h 5145062"/>
              <a:gd name="connsiteX1" fmla="*/ 2747010 w 3165602"/>
              <a:gd name="connsiteY1" fmla="*/ 2838450 h 5145062"/>
              <a:gd name="connsiteX2" fmla="*/ 2175510 w 3165602"/>
              <a:gd name="connsiteY2" fmla="*/ 5048250 h 5145062"/>
              <a:gd name="connsiteX3" fmla="*/ 1580900 w 3165602"/>
              <a:gd name="connsiteY3" fmla="*/ 5145062 h 5145062"/>
              <a:gd name="connsiteX4" fmla="*/ 0 w 3165602"/>
              <a:gd name="connsiteY4" fmla="*/ 3489960 h 5145062"/>
              <a:gd name="connsiteX5" fmla="*/ 1584960 w 3165602"/>
              <a:gd name="connsiteY5" fmla="*/ 0 h 5145062"/>
              <a:gd name="connsiteX0" fmla="*/ 2253038 w 3833680"/>
              <a:gd name="connsiteY0" fmla="*/ 41818 h 5186880"/>
              <a:gd name="connsiteX1" fmla="*/ 3415088 w 3833680"/>
              <a:gd name="connsiteY1" fmla="*/ 2880268 h 5186880"/>
              <a:gd name="connsiteX2" fmla="*/ 2843588 w 3833680"/>
              <a:gd name="connsiteY2" fmla="*/ 5090068 h 5186880"/>
              <a:gd name="connsiteX3" fmla="*/ 2248978 w 3833680"/>
              <a:gd name="connsiteY3" fmla="*/ 5186880 h 5186880"/>
              <a:gd name="connsiteX4" fmla="*/ 668078 w 3833680"/>
              <a:gd name="connsiteY4" fmla="*/ 3531778 h 5186880"/>
              <a:gd name="connsiteX5" fmla="*/ 58478 w 3833680"/>
              <a:gd name="connsiteY5" fmla="*/ 925738 h 5186880"/>
              <a:gd name="connsiteX6" fmla="*/ 2253038 w 3833680"/>
              <a:gd name="connsiteY6" fmla="*/ 41818 h 5186880"/>
              <a:gd name="connsiteX0" fmla="*/ 2242951 w 3823593"/>
              <a:gd name="connsiteY0" fmla="*/ 41818 h 5186880"/>
              <a:gd name="connsiteX1" fmla="*/ 3405001 w 3823593"/>
              <a:gd name="connsiteY1" fmla="*/ 2880268 h 5186880"/>
              <a:gd name="connsiteX2" fmla="*/ 2833501 w 3823593"/>
              <a:gd name="connsiteY2" fmla="*/ 5090068 h 5186880"/>
              <a:gd name="connsiteX3" fmla="*/ 2238891 w 3823593"/>
              <a:gd name="connsiteY3" fmla="*/ 5186880 h 5186880"/>
              <a:gd name="connsiteX4" fmla="*/ 657991 w 3823593"/>
              <a:gd name="connsiteY4" fmla="*/ 3531778 h 5186880"/>
              <a:gd name="connsiteX5" fmla="*/ 48391 w 3823593"/>
              <a:gd name="connsiteY5" fmla="*/ 925738 h 5186880"/>
              <a:gd name="connsiteX6" fmla="*/ 2242951 w 3823593"/>
              <a:gd name="connsiteY6" fmla="*/ 41818 h 5186880"/>
              <a:gd name="connsiteX0" fmla="*/ 2242951 w 3823593"/>
              <a:gd name="connsiteY0" fmla="*/ 41818 h 5189652"/>
              <a:gd name="connsiteX1" fmla="*/ 3405001 w 3823593"/>
              <a:gd name="connsiteY1" fmla="*/ 2880268 h 5189652"/>
              <a:gd name="connsiteX2" fmla="*/ 2833501 w 3823593"/>
              <a:gd name="connsiteY2" fmla="*/ 5090068 h 5189652"/>
              <a:gd name="connsiteX3" fmla="*/ 2238891 w 3823593"/>
              <a:gd name="connsiteY3" fmla="*/ 5186880 h 5189652"/>
              <a:gd name="connsiteX4" fmla="*/ 657991 w 3823593"/>
              <a:gd name="connsiteY4" fmla="*/ 3531778 h 5189652"/>
              <a:gd name="connsiteX5" fmla="*/ 48391 w 3823593"/>
              <a:gd name="connsiteY5" fmla="*/ 925738 h 5189652"/>
              <a:gd name="connsiteX6" fmla="*/ 2242951 w 3823593"/>
              <a:gd name="connsiteY6" fmla="*/ 41818 h 5189652"/>
              <a:gd name="connsiteX0" fmla="*/ 2537113 w 4117755"/>
              <a:gd name="connsiteY0" fmla="*/ 23676 h 5171510"/>
              <a:gd name="connsiteX1" fmla="*/ 3699163 w 4117755"/>
              <a:gd name="connsiteY1" fmla="*/ 2862126 h 5171510"/>
              <a:gd name="connsiteX2" fmla="*/ 3127663 w 4117755"/>
              <a:gd name="connsiteY2" fmla="*/ 5071926 h 5171510"/>
              <a:gd name="connsiteX3" fmla="*/ 2533053 w 4117755"/>
              <a:gd name="connsiteY3" fmla="*/ 5168738 h 5171510"/>
              <a:gd name="connsiteX4" fmla="*/ 952153 w 4117755"/>
              <a:gd name="connsiteY4" fmla="*/ 3513636 h 5171510"/>
              <a:gd name="connsiteX5" fmla="*/ 37753 w 4117755"/>
              <a:gd name="connsiteY5" fmla="*/ 1425756 h 5171510"/>
              <a:gd name="connsiteX6" fmla="*/ 2537113 w 4117755"/>
              <a:gd name="connsiteY6" fmla="*/ 23676 h 5171510"/>
              <a:gd name="connsiteX0" fmla="*/ 2537113 w 4117755"/>
              <a:gd name="connsiteY0" fmla="*/ 150775 h 5298609"/>
              <a:gd name="connsiteX1" fmla="*/ 3699163 w 4117755"/>
              <a:gd name="connsiteY1" fmla="*/ 2989225 h 5298609"/>
              <a:gd name="connsiteX2" fmla="*/ 3127663 w 4117755"/>
              <a:gd name="connsiteY2" fmla="*/ 5199025 h 5298609"/>
              <a:gd name="connsiteX3" fmla="*/ 2533053 w 4117755"/>
              <a:gd name="connsiteY3" fmla="*/ 5295837 h 5298609"/>
              <a:gd name="connsiteX4" fmla="*/ 952153 w 4117755"/>
              <a:gd name="connsiteY4" fmla="*/ 3640735 h 5298609"/>
              <a:gd name="connsiteX5" fmla="*/ 37753 w 4117755"/>
              <a:gd name="connsiteY5" fmla="*/ 1552855 h 5298609"/>
              <a:gd name="connsiteX6" fmla="*/ 936913 w 4117755"/>
              <a:gd name="connsiteY6" fmla="*/ 455575 h 5298609"/>
              <a:gd name="connsiteX7" fmla="*/ 2537113 w 4117755"/>
              <a:gd name="connsiteY7" fmla="*/ 150775 h 5298609"/>
              <a:gd name="connsiteX0" fmla="*/ 2537113 w 4117755"/>
              <a:gd name="connsiteY0" fmla="*/ 59606 h 5207440"/>
              <a:gd name="connsiteX1" fmla="*/ 3699163 w 4117755"/>
              <a:gd name="connsiteY1" fmla="*/ 2898056 h 5207440"/>
              <a:gd name="connsiteX2" fmla="*/ 3127663 w 4117755"/>
              <a:gd name="connsiteY2" fmla="*/ 5107856 h 5207440"/>
              <a:gd name="connsiteX3" fmla="*/ 2533053 w 4117755"/>
              <a:gd name="connsiteY3" fmla="*/ 5204668 h 5207440"/>
              <a:gd name="connsiteX4" fmla="*/ 952153 w 4117755"/>
              <a:gd name="connsiteY4" fmla="*/ 3549566 h 5207440"/>
              <a:gd name="connsiteX5" fmla="*/ 37753 w 4117755"/>
              <a:gd name="connsiteY5" fmla="*/ 1461686 h 5207440"/>
              <a:gd name="connsiteX6" fmla="*/ 936913 w 4117755"/>
              <a:gd name="connsiteY6" fmla="*/ 364406 h 5207440"/>
              <a:gd name="connsiteX7" fmla="*/ 2537113 w 4117755"/>
              <a:gd name="connsiteY7" fmla="*/ 59606 h 5207440"/>
              <a:gd name="connsiteX0" fmla="*/ 2537113 w 4117755"/>
              <a:gd name="connsiteY0" fmla="*/ 40975 h 5188809"/>
              <a:gd name="connsiteX1" fmla="*/ 3699163 w 4117755"/>
              <a:gd name="connsiteY1" fmla="*/ 2879425 h 5188809"/>
              <a:gd name="connsiteX2" fmla="*/ 3127663 w 4117755"/>
              <a:gd name="connsiteY2" fmla="*/ 5089225 h 5188809"/>
              <a:gd name="connsiteX3" fmla="*/ 2533053 w 4117755"/>
              <a:gd name="connsiteY3" fmla="*/ 5186037 h 5188809"/>
              <a:gd name="connsiteX4" fmla="*/ 952153 w 4117755"/>
              <a:gd name="connsiteY4" fmla="*/ 3530935 h 5188809"/>
              <a:gd name="connsiteX5" fmla="*/ 37753 w 4117755"/>
              <a:gd name="connsiteY5" fmla="*/ 1443055 h 5188809"/>
              <a:gd name="connsiteX6" fmla="*/ 936913 w 4117755"/>
              <a:gd name="connsiteY6" fmla="*/ 345775 h 5188809"/>
              <a:gd name="connsiteX7" fmla="*/ 2537113 w 4117755"/>
              <a:gd name="connsiteY7" fmla="*/ 40975 h 5188809"/>
              <a:gd name="connsiteX0" fmla="*/ 2499381 w 4080023"/>
              <a:gd name="connsiteY0" fmla="*/ 40975 h 5188809"/>
              <a:gd name="connsiteX1" fmla="*/ 3661431 w 4080023"/>
              <a:gd name="connsiteY1" fmla="*/ 2879425 h 5188809"/>
              <a:gd name="connsiteX2" fmla="*/ 3089931 w 4080023"/>
              <a:gd name="connsiteY2" fmla="*/ 5089225 h 5188809"/>
              <a:gd name="connsiteX3" fmla="*/ 2495321 w 4080023"/>
              <a:gd name="connsiteY3" fmla="*/ 5186037 h 5188809"/>
              <a:gd name="connsiteX4" fmla="*/ 914421 w 4080023"/>
              <a:gd name="connsiteY4" fmla="*/ 3530935 h 5188809"/>
              <a:gd name="connsiteX5" fmla="*/ 21 w 4080023"/>
              <a:gd name="connsiteY5" fmla="*/ 1443055 h 5188809"/>
              <a:gd name="connsiteX6" fmla="*/ 899181 w 4080023"/>
              <a:gd name="connsiteY6" fmla="*/ 345775 h 5188809"/>
              <a:gd name="connsiteX7" fmla="*/ 2499381 w 4080023"/>
              <a:gd name="connsiteY7" fmla="*/ 40975 h 5188809"/>
              <a:gd name="connsiteX0" fmla="*/ 2499372 w 4080014"/>
              <a:gd name="connsiteY0" fmla="*/ 40975 h 5188809"/>
              <a:gd name="connsiteX1" fmla="*/ 3661422 w 4080014"/>
              <a:gd name="connsiteY1" fmla="*/ 2879425 h 5188809"/>
              <a:gd name="connsiteX2" fmla="*/ 3089922 w 4080014"/>
              <a:gd name="connsiteY2" fmla="*/ 5089225 h 5188809"/>
              <a:gd name="connsiteX3" fmla="*/ 2495312 w 4080014"/>
              <a:gd name="connsiteY3" fmla="*/ 5186037 h 5188809"/>
              <a:gd name="connsiteX4" fmla="*/ 914412 w 4080014"/>
              <a:gd name="connsiteY4" fmla="*/ 3530935 h 5188809"/>
              <a:gd name="connsiteX5" fmla="*/ 12 w 4080014"/>
              <a:gd name="connsiteY5" fmla="*/ 1443055 h 5188809"/>
              <a:gd name="connsiteX6" fmla="*/ 899172 w 4080014"/>
              <a:gd name="connsiteY6" fmla="*/ 345775 h 5188809"/>
              <a:gd name="connsiteX7" fmla="*/ 2499372 w 4080014"/>
              <a:gd name="connsiteY7" fmla="*/ 40975 h 5188809"/>
              <a:gd name="connsiteX0" fmla="*/ 2499372 w 4080014"/>
              <a:gd name="connsiteY0" fmla="*/ 40975 h 5189004"/>
              <a:gd name="connsiteX1" fmla="*/ 3661422 w 4080014"/>
              <a:gd name="connsiteY1" fmla="*/ 2879425 h 5189004"/>
              <a:gd name="connsiteX2" fmla="*/ 3089922 w 4080014"/>
              <a:gd name="connsiteY2" fmla="*/ 5089225 h 5189004"/>
              <a:gd name="connsiteX3" fmla="*/ 2495312 w 4080014"/>
              <a:gd name="connsiteY3" fmla="*/ 5186037 h 5189004"/>
              <a:gd name="connsiteX4" fmla="*/ 914412 w 4080014"/>
              <a:gd name="connsiteY4" fmla="*/ 3530935 h 5189004"/>
              <a:gd name="connsiteX5" fmla="*/ 12 w 4080014"/>
              <a:gd name="connsiteY5" fmla="*/ 1443055 h 5189004"/>
              <a:gd name="connsiteX6" fmla="*/ 899172 w 4080014"/>
              <a:gd name="connsiteY6" fmla="*/ 345775 h 5189004"/>
              <a:gd name="connsiteX7" fmla="*/ 2499372 w 4080014"/>
              <a:gd name="connsiteY7" fmla="*/ 40975 h 518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14" h="5189004">
                <a:moveTo>
                  <a:pt x="2499372" y="40975"/>
                </a:moveTo>
                <a:cubicBezTo>
                  <a:pt x="4810772" y="695025"/>
                  <a:pt x="2454922" y="2415875"/>
                  <a:pt x="3661422" y="2879425"/>
                </a:cubicBezTo>
                <a:cubicBezTo>
                  <a:pt x="4302772" y="3228675"/>
                  <a:pt x="4277372" y="4644725"/>
                  <a:pt x="3089922" y="5089225"/>
                </a:cubicBezTo>
                <a:cubicBezTo>
                  <a:pt x="2748167" y="5192387"/>
                  <a:pt x="2687165" y="5172816"/>
                  <a:pt x="2495312" y="5186037"/>
                </a:cubicBezTo>
                <a:cubicBezTo>
                  <a:pt x="2089547" y="5243822"/>
                  <a:pt x="334615" y="4449405"/>
                  <a:pt x="914412" y="3530935"/>
                </a:cubicBezTo>
                <a:cubicBezTo>
                  <a:pt x="1616129" y="2482925"/>
                  <a:pt x="-5068" y="2116155"/>
                  <a:pt x="12" y="1443055"/>
                </a:cubicBezTo>
                <a:cubicBezTo>
                  <a:pt x="20332" y="945215"/>
                  <a:pt x="482612" y="579455"/>
                  <a:pt x="899172" y="345775"/>
                </a:cubicBezTo>
                <a:cubicBezTo>
                  <a:pt x="1315732" y="112095"/>
                  <a:pt x="1924697" y="-89200"/>
                  <a:pt x="2499372" y="40975"/>
                </a:cubicBezTo>
                <a:close/>
              </a:path>
            </a:pathLst>
          </a:custGeom>
          <a:solidFill>
            <a:srgbClr val="805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Freeform 18"/>
          <p:cNvSpPr/>
          <p:nvPr/>
        </p:nvSpPr>
        <p:spPr>
          <a:xfrm rot="2344052">
            <a:off x="181247" y="-887547"/>
            <a:ext cx="1106529" cy="5188679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  <a:gd name="connsiteX0" fmla="*/ 1323960 w 2631974"/>
              <a:gd name="connsiteY0" fmla="*/ 6841672 h 6841672"/>
              <a:gd name="connsiteX1" fmla="*/ 1748504 w 2631974"/>
              <a:gd name="connsiteY1" fmla="*/ 5437415 h 6841672"/>
              <a:gd name="connsiteX2" fmla="*/ 1346 w 2631974"/>
              <a:gd name="connsiteY2" fmla="*/ 3624944 h 6841672"/>
              <a:gd name="connsiteX3" fmla="*/ 2254689 w 2631974"/>
              <a:gd name="connsiteY3" fmla="*/ 2726871 h 6841672"/>
              <a:gd name="connsiteX4" fmla="*/ 1062704 w 2631974"/>
              <a:gd name="connsiteY4" fmla="*/ 1404258 h 6841672"/>
              <a:gd name="connsiteX5" fmla="*/ 2581261 w 2631974"/>
              <a:gd name="connsiteY5" fmla="*/ 734786 h 6841672"/>
              <a:gd name="connsiteX6" fmla="*/ 2271018 w 2631974"/>
              <a:gd name="connsiteY6" fmla="*/ 0 h 6841672"/>
              <a:gd name="connsiteX7" fmla="*/ 2271018 w 2631974"/>
              <a:gd name="connsiteY7" fmla="*/ 0 h 6841672"/>
              <a:gd name="connsiteX8" fmla="*/ 2271018 w 2631974"/>
              <a:gd name="connsiteY8" fmla="*/ 0 h 6841672"/>
              <a:gd name="connsiteX0" fmla="*/ 1324728 w 2632742"/>
              <a:gd name="connsiteY0" fmla="*/ 6841672 h 6841672"/>
              <a:gd name="connsiteX1" fmla="*/ 1749272 w 2632742"/>
              <a:gd name="connsiteY1" fmla="*/ 5437415 h 6841672"/>
              <a:gd name="connsiteX2" fmla="*/ 2114 w 2632742"/>
              <a:gd name="connsiteY2" fmla="*/ 3624944 h 6841672"/>
              <a:gd name="connsiteX3" fmla="*/ 2157486 w 2632742"/>
              <a:gd name="connsiteY3" fmla="*/ 2612571 h 6841672"/>
              <a:gd name="connsiteX4" fmla="*/ 1063472 w 2632742"/>
              <a:gd name="connsiteY4" fmla="*/ 1404258 h 6841672"/>
              <a:gd name="connsiteX5" fmla="*/ 2582029 w 2632742"/>
              <a:gd name="connsiteY5" fmla="*/ 734786 h 6841672"/>
              <a:gd name="connsiteX6" fmla="*/ 2271786 w 2632742"/>
              <a:gd name="connsiteY6" fmla="*/ 0 h 6841672"/>
              <a:gd name="connsiteX7" fmla="*/ 2271786 w 2632742"/>
              <a:gd name="connsiteY7" fmla="*/ 0 h 6841672"/>
              <a:gd name="connsiteX8" fmla="*/ 2271786 w 2632742"/>
              <a:gd name="connsiteY8" fmla="*/ 0 h 6841672"/>
              <a:gd name="connsiteX0" fmla="*/ 1324728 w 2648840"/>
              <a:gd name="connsiteY0" fmla="*/ 6841672 h 6841672"/>
              <a:gd name="connsiteX1" fmla="*/ 1749272 w 2648840"/>
              <a:gd name="connsiteY1" fmla="*/ 5437415 h 6841672"/>
              <a:gd name="connsiteX2" fmla="*/ 2114 w 2648840"/>
              <a:gd name="connsiteY2" fmla="*/ 3624944 h 6841672"/>
              <a:gd name="connsiteX3" fmla="*/ 2157486 w 2648840"/>
              <a:gd name="connsiteY3" fmla="*/ 2612571 h 6841672"/>
              <a:gd name="connsiteX4" fmla="*/ 802215 w 2648840"/>
              <a:gd name="connsiteY4" fmla="*/ 914401 h 6841672"/>
              <a:gd name="connsiteX5" fmla="*/ 2582029 w 2648840"/>
              <a:gd name="connsiteY5" fmla="*/ 734786 h 6841672"/>
              <a:gd name="connsiteX6" fmla="*/ 2271786 w 2648840"/>
              <a:gd name="connsiteY6" fmla="*/ 0 h 6841672"/>
              <a:gd name="connsiteX7" fmla="*/ 2271786 w 2648840"/>
              <a:gd name="connsiteY7" fmla="*/ 0 h 6841672"/>
              <a:gd name="connsiteX8" fmla="*/ 2271786 w 2648840"/>
              <a:gd name="connsiteY8" fmla="*/ 0 h 6841672"/>
              <a:gd name="connsiteX0" fmla="*/ 1336202 w 2660314"/>
              <a:gd name="connsiteY0" fmla="*/ 6841672 h 6841672"/>
              <a:gd name="connsiteX1" fmla="*/ 1760746 w 2660314"/>
              <a:gd name="connsiteY1" fmla="*/ 5437415 h 6841672"/>
              <a:gd name="connsiteX2" fmla="*/ 13588 w 2660314"/>
              <a:gd name="connsiteY2" fmla="*/ 3624944 h 6841672"/>
              <a:gd name="connsiteX3" fmla="*/ 2168960 w 2660314"/>
              <a:gd name="connsiteY3" fmla="*/ 2612571 h 6841672"/>
              <a:gd name="connsiteX4" fmla="*/ 813689 w 2660314"/>
              <a:gd name="connsiteY4" fmla="*/ 914401 h 6841672"/>
              <a:gd name="connsiteX5" fmla="*/ 2593503 w 2660314"/>
              <a:gd name="connsiteY5" fmla="*/ 734786 h 6841672"/>
              <a:gd name="connsiteX6" fmla="*/ 2283260 w 2660314"/>
              <a:gd name="connsiteY6" fmla="*/ 0 h 6841672"/>
              <a:gd name="connsiteX7" fmla="*/ 2283260 w 2660314"/>
              <a:gd name="connsiteY7" fmla="*/ 0 h 6841672"/>
              <a:gd name="connsiteX8" fmla="*/ 2283260 w 2660314"/>
              <a:gd name="connsiteY8" fmla="*/ 0 h 6841672"/>
              <a:gd name="connsiteX0" fmla="*/ 1336202 w 2772738"/>
              <a:gd name="connsiteY0" fmla="*/ 6841672 h 6841672"/>
              <a:gd name="connsiteX1" fmla="*/ 1760746 w 2772738"/>
              <a:gd name="connsiteY1" fmla="*/ 5437415 h 6841672"/>
              <a:gd name="connsiteX2" fmla="*/ 13588 w 2772738"/>
              <a:gd name="connsiteY2" fmla="*/ 3624944 h 6841672"/>
              <a:gd name="connsiteX3" fmla="*/ 2168960 w 2772738"/>
              <a:gd name="connsiteY3" fmla="*/ 2612571 h 6841672"/>
              <a:gd name="connsiteX4" fmla="*/ 813689 w 2772738"/>
              <a:gd name="connsiteY4" fmla="*/ 914401 h 6841672"/>
              <a:gd name="connsiteX5" fmla="*/ 2593503 w 2772738"/>
              <a:gd name="connsiteY5" fmla="*/ 734786 h 6841672"/>
              <a:gd name="connsiteX6" fmla="*/ 2283260 w 2772738"/>
              <a:gd name="connsiteY6" fmla="*/ 0 h 6841672"/>
              <a:gd name="connsiteX7" fmla="*/ 2283260 w 2772738"/>
              <a:gd name="connsiteY7" fmla="*/ 0 h 6841672"/>
              <a:gd name="connsiteX8" fmla="*/ 2283260 w 277273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72738" h="6841672">
                <a:moveTo>
                  <a:pt x="1336202" y="6841672"/>
                </a:moveTo>
                <a:cubicBezTo>
                  <a:pt x="1553916" y="6236154"/>
                  <a:pt x="1981182" y="5973536"/>
                  <a:pt x="1760746" y="5437415"/>
                </a:cubicBezTo>
                <a:cubicBezTo>
                  <a:pt x="1540310" y="4901294"/>
                  <a:pt x="-168748" y="4536623"/>
                  <a:pt x="13588" y="3624944"/>
                </a:cubicBezTo>
                <a:cubicBezTo>
                  <a:pt x="195924" y="2713265"/>
                  <a:pt x="2035610" y="3064328"/>
                  <a:pt x="2168960" y="2612571"/>
                </a:cubicBezTo>
                <a:cubicBezTo>
                  <a:pt x="2302310" y="2160814"/>
                  <a:pt x="810967" y="1371601"/>
                  <a:pt x="813689" y="914401"/>
                </a:cubicBezTo>
                <a:cubicBezTo>
                  <a:pt x="816410" y="457201"/>
                  <a:pt x="2070990" y="1083128"/>
                  <a:pt x="2593503" y="734786"/>
                </a:cubicBezTo>
                <a:cubicBezTo>
                  <a:pt x="3116016" y="386444"/>
                  <a:pt x="2334967" y="122464"/>
                  <a:pt x="2283260" y="0"/>
                </a:cubicBezTo>
                <a:lnTo>
                  <a:pt x="2283260" y="0"/>
                </a:lnTo>
                <a:lnTo>
                  <a:pt x="2283260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5" name="Oval 14"/>
          <p:cNvSpPr/>
          <p:nvPr/>
        </p:nvSpPr>
        <p:spPr>
          <a:xfrm rot="4292002" flipH="1">
            <a:off x="411432" y="5410514"/>
            <a:ext cx="1404539" cy="1229567"/>
          </a:xfrm>
          <a:prstGeom prst="ellipse">
            <a:avLst/>
          </a:prstGeom>
          <a:solidFill>
            <a:srgbClr val="EEBE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/>
          <p:cNvSpPr/>
          <p:nvPr/>
        </p:nvSpPr>
        <p:spPr>
          <a:xfrm rot="8999265" flipH="1">
            <a:off x="-2309947" y="4398355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solidFill>
            <a:srgbClr val="D09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Freeform 17"/>
          <p:cNvSpPr/>
          <p:nvPr/>
        </p:nvSpPr>
        <p:spPr>
          <a:xfrm rot="10588991">
            <a:off x="11150800" y="-85380"/>
            <a:ext cx="762635" cy="6926061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1" name="สี่เหลี่ยมผืนผ้า 30"/>
          <p:cNvSpPr/>
          <p:nvPr/>
        </p:nvSpPr>
        <p:spPr>
          <a:xfrm>
            <a:off x="1794043" y="1322906"/>
            <a:ext cx="83390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spc="300" dirty="0">
                <a:solidFill>
                  <a:srgbClr val="80552C"/>
                </a:solidFill>
                <a:latin typeface="+mj-lt"/>
                <a:cs typeface="FC Onigiri Outline" pitchFamily="34" charset="-34"/>
              </a:rPr>
              <a:t>Why do people love  bubble tea?</a:t>
            </a:r>
            <a:endParaRPr lang="id-ID" sz="4400" b="1" spc="300" dirty="0">
              <a:solidFill>
                <a:srgbClr val="80552C"/>
              </a:solidFill>
              <a:latin typeface="+mj-lt"/>
              <a:cs typeface="FC Onigiri Outline" pitchFamily="34" charset="-34"/>
            </a:endParaRPr>
          </a:p>
        </p:txBody>
      </p:sp>
      <p:sp>
        <p:nvSpPr>
          <p:cNvPr id="91" name="Freeform 17"/>
          <p:cNvSpPr/>
          <p:nvPr/>
        </p:nvSpPr>
        <p:spPr>
          <a:xfrm rot="10800000" flipH="1">
            <a:off x="11150800" y="-20064"/>
            <a:ext cx="915036" cy="6926061"/>
          </a:xfrm>
          <a:custGeom>
            <a:avLst/>
            <a:gdLst>
              <a:gd name="connsiteX0" fmla="*/ 1440200 w 2098595"/>
              <a:gd name="connsiteY0" fmla="*/ 6890658 h 6890658"/>
              <a:gd name="connsiteX1" fmla="*/ 2028029 w 2098595"/>
              <a:gd name="connsiteY1" fmla="*/ 6188529 h 6890658"/>
              <a:gd name="connsiteX2" fmla="*/ 3286 w 2098595"/>
              <a:gd name="connsiteY2" fmla="*/ 5437415 h 6890658"/>
              <a:gd name="connsiteX3" fmla="*/ 1521843 w 2098595"/>
              <a:gd name="connsiteY3" fmla="*/ 2988129 h 6890658"/>
              <a:gd name="connsiteX4" fmla="*/ 215558 w 2098595"/>
              <a:gd name="connsiteY4" fmla="*/ 1404258 h 6890658"/>
              <a:gd name="connsiteX5" fmla="*/ 1538172 w 2098595"/>
              <a:gd name="connsiteY5" fmla="*/ 244929 h 6890658"/>
              <a:gd name="connsiteX6" fmla="*/ 1423872 w 2098595"/>
              <a:gd name="connsiteY6" fmla="*/ 0 h 6890658"/>
              <a:gd name="connsiteX7" fmla="*/ 1423872 w 2098595"/>
              <a:gd name="connsiteY7" fmla="*/ 0 h 6890658"/>
              <a:gd name="connsiteX8" fmla="*/ 1423872 w 2098595"/>
              <a:gd name="connsiteY8" fmla="*/ 0 h 6890658"/>
              <a:gd name="connsiteX0" fmla="*/ 476814 w 2031696"/>
              <a:gd name="connsiteY0" fmla="*/ 6841672 h 6841672"/>
              <a:gd name="connsiteX1" fmla="*/ 2028029 w 2031696"/>
              <a:gd name="connsiteY1" fmla="*/ 6188529 h 6841672"/>
              <a:gd name="connsiteX2" fmla="*/ 3286 w 2031696"/>
              <a:gd name="connsiteY2" fmla="*/ 5437415 h 6841672"/>
              <a:gd name="connsiteX3" fmla="*/ 1521843 w 2031696"/>
              <a:gd name="connsiteY3" fmla="*/ 2988129 h 6841672"/>
              <a:gd name="connsiteX4" fmla="*/ 215558 w 2031696"/>
              <a:gd name="connsiteY4" fmla="*/ 1404258 h 6841672"/>
              <a:gd name="connsiteX5" fmla="*/ 1538172 w 2031696"/>
              <a:gd name="connsiteY5" fmla="*/ 244929 h 6841672"/>
              <a:gd name="connsiteX6" fmla="*/ 1423872 w 2031696"/>
              <a:gd name="connsiteY6" fmla="*/ 0 h 6841672"/>
              <a:gd name="connsiteX7" fmla="*/ 1423872 w 2031696"/>
              <a:gd name="connsiteY7" fmla="*/ 0 h 6841672"/>
              <a:gd name="connsiteX8" fmla="*/ 1423872 w 2031696"/>
              <a:gd name="connsiteY8" fmla="*/ 0 h 6841672"/>
              <a:gd name="connsiteX0" fmla="*/ 476814 w 2031212"/>
              <a:gd name="connsiteY0" fmla="*/ 6841672 h 6841672"/>
              <a:gd name="connsiteX1" fmla="*/ 2028029 w 2031212"/>
              <a:gd name="connsiteY1" fmla="*/ 6188529 h 6841672"/>
              <a:gd name="connsiteX2" fmla="*/ 3286 w 2031212"/>
              <a:gd name="connsiteY2" fmla="*/ 5437415 h 6841672"/>
              <a:gd name="connsiteX3" fmla="*/ 1521843 w 2031212"/>
              <a:gd name="connsiteY3" fmla="*/ 2988129 h 6841672"/>
              <a:gd name="connsiteX4" fmla="*/ 215558 w 2031212"/>
              <a:gd name="connsiteY4" fmla="*/ 1404258 h 6841672"/>
              <a:gd name="connsiteX5" fmla="*/ 1538172 w 2031212"/>
              <a:gd name="connsiteY5" fmla="*/ 244929 h 6841672"/>
              <a:gd name="connsiteX6" fmla="*/ 1423872 w 2031212"/>
              <a:gd name="connsiteY6" fmla="*/ 0 h 6841672"/>
              <a:gd name="connsiteX7" fmla="*/ 1423872 w 2031212"/>
              <a:gd name="connsiteY7" fmla="*/ 0 h 6841672"/>
              <a:gd name="connsiteX8" fmla="*/ 1423872 w 2031212"/>
              <a:gd name="connsiteY8" fmla="*/ 0 h 6841672"/>
              <a:gd name="connsiteX0" fmla="*/ 476839 w 1605360"/>
              <a:gd name="connsiteY0" fmla="*/ 6841672 h 6841672"/>
              <a:gd name="connsiteX1" fmla="*/ 1097326 w 1605360"/>
              <a:gd name="connsiteY1" fmla="*/ 5747658 h 6841672"/>
              <a:gd name="connsiteX2" fmla="*/ 3311 w 1605360"/>
              <a:gd name="connsiteY2" fmla="*/ 5437415 h 6841672"/>
              <a:gd name="connsiteX3" fmla="*/ 1521868 w 1605360"/>
              <a:gd name="connsiteY3" fmla="*/ 2988129 h 6841672"/>
              <a:gd name="connsiteX4" fmla="*/ 215583 w 1605360"/>
              <a:gd name="connsiteY4" fmla="*/ 1404258 h 6841672"/>
              <a:gd name="connsiteX5" fmla="*/ 1538197 w 1605360"/>
              <a:gd name="connsiteY5" fmla="*/ 244929 h 6841672"/>
              <a:gd name="connsiteX6" fmla="*/ 1423897 w 1605360"/>
              <a:gd name="connsiteY6" fmla="*/ 0 h 6841672"/>
              <a:gd name="connsiteX7" fmla="*/ 1423897 w 1605360"/>
              <a:gd name="connsiteY7" fmla="*/ 0 h 6841672"/>
              <a:gd name="connsiteX8" fmla="*/ 1423897 w 1605360"/>
              <a:gd name="connsiteY8" fmla="*/ 0 h 6841672"/>
              <a:gd name="connsiteX0" fmla="*/ 477660 w 1606181"/>
              <a:gd name="connsiteY0" fmla="*/ 6841672 h 6841672"/>
              <a:gd name="connsiteX1" fmla="*/ 1098147 w 1606181"/>
              <a:gd name="connsiteY1" fmla="*/ 5747658 h 6841672"/>
              <a:gd name="connsiteX2" fmla="*/ 4132 w 1606181"/>
              <a:gd name="connsiteY2" fmla="*/ 5437415 h 6841672"/>
              <a:gd name="connsiteX3" fmla="*/ 1522689 w 1606181"/>
              <a:gd name="connsiteY3" fmla="*/ 2988129 h 6841672"/>
              <a:gd name="connsiteX4" fmla="*/ 216404 w 1606181"/>
              <a:gd name="connsiteY4" fmla="*/ 1404258 h 6841672"/>
              <a:gd name="connsiteX5" fmla="*/ 1539018 w 1606181"/>
              <a:gd name="connsiteY5" fmla="*/ 244929 h 6841672"/>
              <a:gd name="connsiteX6" fmla="*/ 1424718 w 1606181"/>
              <a:gd name="connsiteY6" fmla="*/ 0 h 6841672"/>
              <a:gd name="connsiteX7" fmla="*/ 1424718 w 1606181"/>
              <a:gd name="connsiteY7" fmla="*/ 0 h 6841672"/>
              <a:gd name="connsiteX8" fmla="*/ 1424718 w 1606181"/>
              <a:gd name="connsiteY8" fmla="*/ 0 h 6841672"/>
              <a:gd name="connsiteX0" fmla="*/ 493127 w 1621648"/>
              <a:gd name="connsiteY0" fmla="*/ 6841672 h 6841672"/>
              <a:gd name="connsiteX1" fmla="*/ 1113614 w 1621648"/>
              <a:gd name="connsiteY1" fmla="*/ 5747658 h 6841672"/>
              <a:gd name="connsiteX2" fmla="*/ 3271 w 1621648"/>
              <a:gd name="connsiteY2" fmla="*/ 4180115 h 6841672"/>
              <a:gd name="connsiteX3" fmla="*/ 1538156 w 1621648"/>
              <a:gd name="connsiteY3" fmla="*/ 2988129 h 6841672"/>
              <a:gd name="connsiteX4" fmla="*/ 231871 w 1621648"/>
              <a:gd name="connsiteY4" fmla="*/ 1404258 h 6841672"/>
              <a:gd name="connsiteX5" fmla="*/ 1554485 w 1621648"/>
              <a:gd name="connsiteY5" fmla="*/ 244929 h 6841672"/>
              <a:gd name="connsiteX6" fmla="*/ 1440185 w 1621648"/>
              <a:gd name="connsiteY6" fmla="*/ 0 h 6841672"/>
              <a:gd name="connsiteX7" fmla="*/ 1440185 w 1621648"/>
              <a:gd name="connsiteY7" fmla="*/ 0 h 6841672"/>
              <a:gd name="connsiteX8" fmla="*/ 1440185 w 1621648"/>
              <a:gd name="connsiteY8" fmla="*/ 0 h 6841672"/>
              <a:gd name="connsiteX0" fmla="*/ 721261 w 1849782"/>
              <a:gd name="connsiteY0" fmla="*/ 6841672 h 6841672"/>
              <a:gd name="connsiteX1" fmla="*/ 1341748 w 1849782"/>
              <a:gd name="connsiteY1" fmla="*/ 5747658 h 6841672"/>
              <a:gd name="connsiteX2" fmla="*/ 2805 w 1849782"/>
              <a:gd name="connsiteY2" fmla="*/ 4131129 h 6841672"/>
              <a:gd name="connsiteX3" fmla="*/ 1766290 w 1849782"/>
              <a:gd name="connsiteY3" fmla="*/ 2988129 h 6841672"/>
              <a:gd name="connsiteX4" fmla="*/ 460005 w 1849782"/>
              <a:gd name="connsiteY4" fmla="*/ 1404258 h 6841672"/>
              <a:gd name="connsiteX5" fmla="*/ 1782619 w 1849782"/>
              <a:gd name="connsiteY5" fmla="*/ 244929 h 6841672"/>
              <a:gd name="connsiteX6" fmla="*/ 1668319 w 1849782"/>
              <a:gd name="connsiteY6" fmla="*/ 0 h 6841672"/>
              <a:gd name="connsiteX7" fmla="*/ 1668319 w 1849782"/>
              <a:gd name="connsiteY7" fmla="*/ 0 h 6841672"/>
              <a:gd name="connsiteX8" fmla="*/ 1668319 w 1849782"/>
              <a:gd name="connsiteY8" fmla="*/ 0 h 6841672"/>
              <a:gd name="connsiteX0" fmla="*/ 704963 w 1833484"/>
              <a:gd name="connsiteY0" fmla="*/ 6841672 h 6841672"/>
              <a:gd name="connsiteX1" fmla="*/ 1325450 w 1833484"/>
              <a:gd name="connsiteY1" fmla="*/ 5747658 h 6841672"/>
              <a:gd name="connsiteX2" fmla="*/ 2835 w 1833484"/>
              <a:gd name="connsiteY2" fmla="*/ 4392386 h 6841672"/>
              <a:gd name="connsiteX3" fmla="*/ 1749992 w 1833484"/>
              <a:gd name="connsiteY3" fmla="*/ 2988129 h 6841672"/>
              <a:gd name="connsiteX4" fmla="*/ 443707 w 1833484"/>
              <a:gd name="connsiteY4" fmla="*/ 1404258 h 6841672"/>
              <a:gd name="connsiteX5" fmla="*/ 1766321 w 1833484"/>
              <a:gd name="connsiteY5" fmla="*/ 244929 h 6841672"/>
              <a:gd name="connsiteX6" fmla="*/ 1652021 w 1833484"/>
              <a:gd name="connsiteY6" fmla="*/ 0 h 6841672"/>
              <a:gd name="connsiteX7" fmla="*/ 1652021 w 1833484"/>
              <a:gd name="connsiteY7" fmla="*/ 0 h 6841672"/>
              <a:gd name="connsiteX8" fmla="*/ 1652021 w 1833484"/>
              <a:gd name="connsiteY8" fmla="*/ 0 h 6841672"/>
              <a:gd name="connsiteX0" fmla="*/ 708902 w 1837423"/>
              <a:gd name="connsiteY0" fmla="*/ 6841672 h 6841672"/>
              <a:gd name="connsiteX1" fmla="*/ 1133446 w 1837423"/>
              <a:gd name="connsiteY1" fmla="*/ 5437415 h 6841672"/>
              <a:gd name="connsiteX2" fmla="*/ 6774 w 1837423"/>
              <a:gd name="connsiteY2" fmla="*/ 4392386 h 6841672"/>
              <a:gd name="connsiteX3" fmla="*/ 1753931 w 1837423"/>
              <a:gd name="connsiteY3" fmla="*/ 2988129 h 6841672"/>
              <a:gd name="connsiteX4" fmla="*/ 447646 w 1837423"/>
              <a:gd name="connsiteY4" fmla="*/ 1404258 h 6841672"/>
              <a:gd name="connsiteX5" fmla="*/ 1770260 w 1837423"/>
              <a:gd name="connsiteY5" fmla="*/ 244929 h 6841672"/>
              <a:gd name="connsiteX6" fmla="*/ 1655960 w 1837423"/>
              <a:gd name="connsiteY6" fmla="*/ 0 h 6841672"/>
              <a:gd name="connsiteX7" fmla="*/ 1655960 w 1837423"/>
              <a:gd name="connsiteY7" fmla="*/ 0 h 6841672"/>
              <a:gd name="connsiteX8" fmla="*/ 1655960 w 1837423"/>
              <a:gd name="connsiteY8" fmla="*/ 0 h 6841672"/>
              <a:gd name="connsiteX0" fmla="*/ 709189 w 1837710"/>
              <a:gd name="connsiteY0" fmla="*/ 6841672 h 6841672"/>
              <a:gd name="connsiteX1" fmla="*/ 1133733 w 1837710"/>
              <a:gd name="connsiteY1" fmla="*/ 5437415 h 6841672"/>
              <a:gd name="connsiteX2" fmla="*/ 7061 w 1837710"/>
              <a:gd name="connsiteY2" fmla="*/ 4392386 h 6841672"/>
              <a:gd name="connsiteX3" fmla="*/ 1754218 w 1837710"/>
              <a:gd name="connsiteY3" fmla="*/ 2988129 h 6841672"/>
              <a:gd name="connsiteX4" fmla="*/ 447933 w 1837710"/>
              <a:gd name="connsiteY4" fmla="*/ 1404258 h 6841672"/>
              <a:gd name="connsiteX5" fmla="*/ 1770547 w 1837710"/>
              <a:gd name="connsiteY5" fmla="*/ 244929 h 6841672"/>
              <a:gd name="connsiteX6" fmla="*/ 1656247 w 1837710"/>
              <a:gd name="connsiteY6" fmla="*/ 0 h 6841672"/>
              <a:gd name="connsiteX7" fmla="*/ 1656247 w 1837710"/>
              <a:gd name="connsiteY7" fmla="*/ 0 h 6841672"/>
              <a:gd name="connsiteX8" fmla="*/ 1656247 w 1837710"/>
              <a:gd name="connsiteY8" fmla="*/ 0 h 6841672"/>
              <a:gd name="connsiteX0" fmla="*/ 706917 w 1835438"/>
              <a:gd name="connsiteY0" fmla="*/ 6841672 h 6841672"/>
              <a:gd name="connsiteX1" fmla="*/ 1131461 w 1835438"/>
              <a:gd name="connsiteY1" fmla="*/ 5437415 h 6841672"/>
              <a:gd name="connsiteX2" fmla="*/ 4789 w 1835438"/>
              <a:gd name="connsiteY2" fmla="*/ 4392386 h 6841672"/>
              <a:gd name="connsiteX3" fmla="*/ 1751946 w 1835438"/>
              <a:gd name="connsiteY3" fmla="*/ 2988129 h 6841672"/>
              <a:gd name="connsiteX4" fmla="*/ 445661 w 1835438"/>
              <a:gd name="connsiteY4" fmla="*/ 1404258 h 6841672"/>
              <a:gd name="connsiteX5" fmla="*/ 1768275 w 1835438"/>
              <a:gd name="connsiteY5" fmla="*/ 244929 h 6841672"/>
              <a:gd name="connsiteX6" fmla="*/ 1653975 w 1835438"/>
              <a:gd name="connsiteY6" fmla="*/ 0 h 6841672"/>
              <a:gd name="connsiteX7" fmla="*/ 1653975 w 1835438"/>
              <a:gd name="connsiteY7" fmla="*/ 0 h 6841672"/>
              <a:gd name="connsiteX8" fmla="*/ 1653975 w 1835438"/>
              <a:gd name="connsiteY8" fmla="*/ 0 h 6841672"/>
              <a:gd name="connsiteX0" fmla="*/ 706964 w 1835485"/>
              <a:gd name="connsiteY0" fmla="*/ 6841672 h 6841672"/>
              <a:gd name="connsiteX1" fmla="*/ 1131508 w 1835485"/>
              <a:gd name="connsiteY1" fmla="*/ 5437415 h 6841672"/>
              <a:gd name="connsiteX2" fmla="*/ 4836 w 1835485"/>
              <a:gd name="connsiteY2" fmla="*/ 4392386 h 6841672"/>
              <a:gd name="connsiteX3" fmla="*/ 1637693 w 1835485"/>
              <a:gd name="connsiteY3" fmla="*/ 2726871 h 6841672"/>
              <a:gd name="connsiteX4" fmla="*/ 445708 w 1835485"/>
              <a:gd name="connsiteY4" fmla="*/ 1404258 h 6841672"/>
              <a:gd name="connsiteX5" fmla="*/ 1768322 w 1835485"/>
              <a:gd name="connsiteY5" fmla="*/ 244929 h 6841672"/>
              <a:gd name="connsiteX6" fmla="*/ 1654022 w 1835485"/>
              <a:gd name="connsiteY6" fmla="*/ 0 h 6841672"/>
              <a:gd name="connsiteX7" fmla="*/ 1654022 w 1835485"/>
              <a:gd name="connsiteY7" fmla="*/ 0 h 6841672"/>
              <a:gd name="connsiteX8" fmla="*/ 1654022 w 1835485"/>
              <a:gd name="connsiteY8" fmla="*/ 0 h 6841672"/>
              <a:gd name="connsiteX0" fmla="*/ 703894 w 1832415"/>
              <a:gd name="connsiteY0" fmla="*/ 6841672 h 6841672"/>
              <a:gd name="connsiteX1" fmla="*/ 1128438 w 1832415"/>
              <a:gd name="connsiteY1" fmla="*/ 5437415 h 6841672"/>
              <a:gd name="connsiteX2" fmla="*/ 1766 w 1832415"/>
              <a:gd name="connsiteY2" fmla="*/ 4392386 h 6841672"/>
              <a:gd name="connsiteX3" fmla="*/ 1634623 w 1832415"/>
              <a:gd name="connsiteY3" fmla="*/ 2726871 h 6841672"/>
              <a:gd name="connsiteX4" fmla="*/ 442638 w 1832415"/>
              <a:gd name="connsiteY4" fmla="*/ 1404258 h 6841672"/>
              <a:gd name="connsiteX5" fmla="*/ 1765252 w 1832415"/>
              <a:gd name="connsiteY5" fmla="*/ 244929 h 6841672"/>
              <a:gd name="connsiteX6" fmla="*/ 1650952 w 1832415"/>
              <a:gd name="connsiteY6" fmla="*/ 0 h 6841672"/>
              <a:gd name="connsiteX7" fmla="*/ 1650952 w 1832415"/>
              <a:gd name="connsiteY7" fmla="*/ 0 h 6841672"/>
              <a:gd name="connsiteX8" fmla="*/ 1650952 w 1832415"/>
              <a:gd name="connsiteY8" fmla="*/ 0 h 6841672"/>
              <a:gd name="connsiteX0" fmla="*/ 703894 w 2011908"/>
              <a:gd name="connsiteY0" fmla="*/ 6841672 h 6841672"/>
              <a:gd name="connsiteX1" fmla="*/ 1128438 w 2011908"/>
              <a:gd name="connsiteY1" fmla="*/ 5437415 h 6841672"/>
              <a:gd name="connsiteX2" fmla="*/ 1766 w 2011908"/>
              <a:gd name="connsiteY2" fmla="*/ 4392386 h 6841672"/>
              <a:gd name="connsiteX3" fmla="*/ 1634623 w 2011908"/>
              <a:gd name="connsiteY3" fmla="*/ 2726871 h 6841672"/>
              <a:gd name="connsiteX4" fmla="*/ 442638 w 2011908"/>
              <a:gd name="connsiteY4" fmla="*/ 1404258 h 6841672"/>
              <a:gd name="connsiteX5" fmla="*/ 1961195 w 2011908"/>
              <a:gd name="connsiteY5" fmla="*/ 734786 h 6841672"/>
              <a:gd name="connsiteX6" fmla="*/ 1650952 w 2011908"/>
              <a:gd name="connsiteY6" fmla="*/ 0 h 6841672"/>
              <a:gd name="connsiteX7" fmla="*/ 1650952 w 2011908"/>
              <a:gd name="connsiteY7" fmla="*/ 0 h 6841672"/>
              <a:gd name="connsiteX8" fmla="*/ 1650952 w 2011908"/>
              <a:gd name="connsiteY8" fmla="*/ 0 h 6841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11908" h="6841672">
                <a:moveTo>
                  <a:pt x="703894" y="6841672"/>
                </a:moveTo>
                <a:cubicBezTo>
                  <a:pt x="921608" y="6236154"/>
                  <a:pt x="1294444" y="6057901"/>
                  <a:pt x="1128438" y="5437415"/>
                </a:cubicBezTo>
                <a:cubicBezTo>
                  <a:pt x="962432" y="4816929"/>
                  <a:pt x="64359" y="5219701"/>
                  <a:pt x="1766" y="4392386"/>
                </a:cubicBezTo>
                <a:cubicBezTo>
                  <a:pt x="-60827" y="3565071"/>
                  <a:pt x="1561144" y="3224892"/>
                  <a:pt x="1634623" y="2726871"/>
                </a:cubicBezTo>
                <a:cubicBezTo>
                  <a:pt x="1708102" y="2228850"/>
                  <a:pt x="439916" y="1861458"/>
                  <a:pt x="442638" y="1404258"/>
                </a:cubicBezTo>
                <a:cubicBezTo>
                  <a:pt x="445359" y="947058"/>
                  <a:pt x="1759809" y="968829"/>
                  <a:pt x="1961195" y="734786"/>
                </a:cubicBezTo>
                <a:cubicBezTo>
                  <a:pt x="2162581" y="500743"/>
                  <a:pt x="1702659" y="122464"/>
                  <a:pt x="1650952" y="0"/>
                </a:cubicBezTo>
                <a:lnTo>
                  <a:pt x="1650952" y="0"/>
                </a:lnTo>
                <a:lnTo>
                  <a:pt x="1650952" y="0"/>
                </a:lnTo>
              </a:path>
            </a:pathLst>
          </a:custGeom>
          <a:noFill/>
          <a:ln w="38100"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0" name="Rectangle 13"/>
          <p:cNvSpPr/>
          <p:nvPr/>
        </p:nvSpPr>
        <p:spPr>
          <a:xfrm rot="8999265" flipH="1">
            <a:off x="-2157548" y="4591420"/>
            <a:ext cx="4489367" cy="4432291"/>
          </a:xfrm>
          <a:custGeom>
            <a:avLst/>
            <a:gdLst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828800 w 1828800"/>
              <a:gd name="connsiteY2" fmla="*/ 251460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1828800"/>
              <a:gd name="connsiteY0" fmla="*/ 0 h 2514600"/>
              <a:gd name="connsiteX1" fmla="*/ 1828800 w 1828800"/>
              <a:gd name="connsiteY1" fmla="*/ 0 h 2514600"/>
              <a:gd name="connsiteX2" fmla="*/ 1333500 w 1828800"/>
              <a:gd name="connsiteY2" fmla="*/ 1276350 h 2514600"/>
              <a:gd name="connsiteX3" fmla="*/ 0 w 1828800"/>
              <a:gd name="connsiteY3" fmla="*/ 2514600 h 2514600"/>
              <a:gd name="connsiteX4" fmla="*/ 0 w 1828800"/>
              <a:gd name="connsiteY4" fmla="*/ 0 h 2514600"/>
              <a:gd name="connsiteX0" fmla="*/ 0 w 3291840"/>
              <a:gd name="connsiteY0" fmla="*/ 0 h 3368040"/>
              <a:gd name="connsiteX1" fmla="*/ 3291840 w 3291840"/>
              <a:gd name="connsiteY1" fmla="*/ 853440 h 3368040"/>
              <a:gd name="connsiteX2" fmla="*/ 2796540 w 3291840"/>
              <a:gd name="connsiteY2" fmla="*/ 2129790 h 3368040"/>
              <a:gd name="connsiteX3" fmla="*/ 1463040 w 3291840"/>
              <a:gd name="connsiteY3" fmla="*/ 3368040 h 3368040"/>
              <a:gd name="connsiteX4" fmla="*/ 0 w 3291840"/>
              <a:gd name="connsiteY4" fmla="*/ 0 h 3368040"/>
              <a:gd name="connsiteX0" fmla="*/ 561640 w 3853480"/>
              <a:gd name="connsiteY0" fmla="*/ 0 h 3368040"/>
              <a:gd name="connsiteX1" fmla="*/ 3853480 w 3853480"/>
              <a:gd name="connsiteY1" fmla="*/ 853440 h 3368040"/>
              <a:gd name="connsiteX2" fmla="*/ 3358180 w 3853480"/>
              <a:gd name="connsiteY2" fmla="*/ 2129790 h 3368040"/>
              <a:gd name="connsiteX3" fmla="*/ 2024680 w 3853480"/>
              <a:gd name="connsiteY3" fmla="*/ 3368040 h 3368040"/>
              <a:gd name="connsiteX4" fmla="*/ 561640 w 3853480"/>
              <a:gd name="connsiteY4" fmla="*/ 0 h 3368040"/>
              <a:gd name="connsiteX0" fmla="*/ 683000 w 3974840"/>
              <a:gd name="connsiteY0" fmla="*/ 0 h 3375477"/>
              <a:gd name="connsiteX1" fmla="*/ 3974840 w 3974840"/>
              <a:gd name="connsiteY1" fmla="*/ 853440 h 3375477"/>
              <a:gd name="connsiteX2" fmla="*/ 3479540 w 3974840"/>
              <a:gd name="connsiteY2" fmla="*/ 2129790 h 3375477"/>
              <a:gd name="connsiteX3" fmla="*/ 2146040 w 3974840"/>
              <a:gd name="connsiteY3" fmla="*/ 3368040 h 3375477"/>
              <a:gd name="connsiteX4" fmla="*/ 683000 w 3974840"/>
              <a:gd name="connsiteY4" fmla="*/ 0 h 3375477"/>
              <a:gd name="connsiteX0" fmla="*/ 683000 w 3974840"/>
              <a:gd name="connsiteY0" fmla="*/ 82320 h 3457797"/>
              <a:gd name="connsiteX1" fmla="*/ 3974840 w 3974840"/>
              <a:gd name="connsiteY1" fmla="*/ 935760 h 3457797"/>
              <a:gd name="connsiteX2" fmla="*/ 3479540 w 3974840"/>
              <a:gd name="connsiteY2" fmla="*/ 2212110 h 3457797"/>
              <a:gd name="connsiteX3" fmla="*/ 2146040 w 3974840"/>
              <a:gd name="connsiteY3" fmla="*/ 3450360 h 3457797"/>
              <a:gd name="connsiteX4" fmla="*/ 683000 w 3974840"/>
              <a:gd name="connsiteY4" fmla="*/ 82320 h 3457797"/>
              <a:gd name="connsiteX0" fmla="*/ 683000 w 4675340"/>
              <a:gd name="connsiteY0" fmla="*/ 298782 h 3674259"/>
              <a:gd name="connsiteX1" fmla="*/ 3974840 w 4675340"/>
              <a:gd name="connsiteY1" fmla="*/ 1152222 h 3674259"/>
              <a:gd name="connsiteX2" fmla="*/ 3479540 w 4675340"/>
              <a:gd name="connsiteY2" fmla="*/ 2428572 h 3674259"/>
              <a:gd name="connsiteX3" fmla="*/ 2146040 w 4675340"/>
              <a:gd name="connsiteY3" fmla="*/ 3666822 h 3674259"/>
              <a:gd name="connsiteX4" fmla="*/ 683000 w 4675340"/>
              <a:gd name="connsiteY4" fmla="*/ 298782 h 3674259"/>
              <a:gd name="connsiteX0" fmla="*/ 683000 w 3974840"/>
              <a:gd name="connsiteY0" fmla="*/ 455778 h 3831255"/>
              <a:gd name="connsiteX1" fmla="*/ 3182360 w 3974840"/>
              <a:gd name="connsiteY1" fmla="*/ 120498 h 3831255"/>
              <a:gd name="connsiteX2" fmla="*/ 3974840 w 3974840"/>
              <a:gd name="connsiteY2" fmla="*/ 1309218 h 3831255"/>
              <a:gd name="connsiteX3" fmla="*/ 3479540 w 3974840"/>
              <a:gd name="connsiteY3" fmla="*/ 2585568 h 3831255"/>
              <a:gd name="connsiteX4" fmla="*/ 2146040 w 3974840"/>
              <a:gd name="connsiteY4" fmla="*/ 3823818 h 3831255"/>
              <a:gd name="connsiteX5" fmla="*/ 683000 w 3974840"/>
              <a:gd name="connsiteY5" fmla="*/ 455778 h 3831255"/>
              <a:gd name="connsiteX0" fmla="*/ 683000 w 4853316"/>
              <a:gd name="connsiteY0" fmla="*/ 455778 h 3831255"/>
              <a:gd name="connsiteX1" fmla="*/ 3182360 w 4853316"/>
              <a:gd name="connsiteY1" fmla="*/ 120498 h 3831255"/>
              <a:gd name="connsiteX2" fmla="*/ 3974840 w 4853316"/>
              <a:gd name="connsiteY2" fmla="*/ 1309218 h 3831255"/>
              <a:gd name="connsiteX3" fmla="*/ 3479540 w 4853316"/>
              <a:gd name="connsiteY3" fmla="*/ 2585568 h 3831255"/>
              <a:gd name="connsiteX4" fmla="*/ 2146040 w 4853316"/>
              <a:gd name="connsiteY4" fmla="*/ 3823818 h 3831255"/>
              <a:gd name="connsiteX5" fmla="*/ 683000 w 4853316"/>
              <a:gd name="connsiteY5" fmla="*/ 455778 h 3831255"/>
              <a:gd name="connsiteX0" fmla="*/ 683000 w 4791985"/>
              <a:gd name="connsiteY0" fmla="*/ 515875 h 3891352"/>
              <a:gd name="connsiteX1" fmla="*/ 2877560 w 4791985"/>
              <a:gd name="connsiteY1" fmla="*/ 89155 h 3891352"/>
              <a:gd name="connsiteX2" fmla="*/ 3974840 w 4791985"/>
              <a:gd name="connsiteY2" fmla="*/ 1369315 h 3891352"/>
              <a:gd name="connsiteX3" fmla="*/ 3479540 w 4791985"/>
              <a:gd name="connsiteY3" fmla="*/ 2645665 h 3891352"/>
              <a:gd name="connsiteX4" fmla="*/ 2146040 w 4791985"/>
              <a:gd name="connsiteY4" fmla="*/ 3883915 h 3891352"/>
              <a:gd name="connsiteX5" fmla="*/ 683000 w 4791985"/>
              <a:gd name="connsiteY5" fmla="*/ 515875 h 3891352"/>
              <a:gd name="connsiteX0" fmla="*/ 683000 w 4789455"/>
              <a:gd name="connsiteY0" fmla="*/ 515875 h 3891352"/>
              <a:gd name="connsiteX1" fmla="*/ 2877560 w 4789455"/>
              <a:gd name="connsiteY1" fmla="*/ 89155 h 3891352"/>
              <a:gd name="connsiteX2" fmla="*/ 3974840 w 4789455"/>
              <a:gd name="connsiteY2" fmla="*/ 1369315 h 3891352"/>
              <a:gd name="connsiteX3" fmla="*/ 3479540 w 4789455"/>
              <a:gd name="connsiteY3" fmla="*/ 2645665 h 3891352"/>
              <a:gd name="connsiteX4" fmla="*/ 2146040 w 4789455"/>
              <a:gd name="connsiteY4" fmla="*/ 3883915 h 3891352"/>
              <a:gd name="connsiteX5" fmla="*/ 683000 w 4789455"/>
              <a:gd name="connsiteY5" fmla="*/ 515875 h 3891352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  <a:gd name="connsiteX0" fmla="*/ 683000 w 4789455"/>
              <a:gd name="connsiteY0" fmla="*/ 469457 h 3844934"/>
              <a:gd name="connsiteX1" fmla="*/ 2877560 w 4789455"/>
              <a:gd name="connsiteY1" fmla="*/ 42737 h 3844934"/>
              <a:gd name="connsiteX2" fmla="*/ 3974840 w 4789455"/>
              <a:gd name="connsiteY2" fmla="*/ 1322897 h 3844934"/>
              <a:gd name="connsiteX3" fmla="*/ 3479540 w 4789455"/>
              <a:gd name="connsiteY3" fmla="*/ 2599247 h 3844934"/>
              <a:gd name="connsiteX4" fmla="*/ 2146040 w 4789455"/>
              <a:gd name="connsiteY4" fmla="*/ 3837497 h 3844934"/>
              <a:gd name="connsiteX5" fmla="*/ 683000 w 4789455"/>
              <a:gd name="connsiteY5" fmla="*/ 469457 h 384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455" h="3844934">
                <a:moveTo>
                  <a:pt x="683000" y="469457"/>
                </a:moveTo>
                <a:cubicBezTo>
                  <a:pt x="962400" y="-5523"/>
                  <a:pt x="1932680" y="372937"/>
                  <a:pt x="2877560" y="42737"/>
                </a:cubicBezTo>
                <a:cubicBezTo>
                  <a:pt x="3410960" y="-119823"/>
                  <a:pt x="6119870" y="155132"/>
                  <a:pt x="3974840" y="1322897"/>
                </a:cubicBezTo>
                <a:cubicBezTo>
                  <a:pt x="3028690" y="1957897"/>
                  <a:pt x="3309360" y="2124267"/>
                  <a:pt x="3479540" y="2599247"/>
                </a:cubicBezTo>
                <a:cubicBezTo>
                  <a:pt x="3747510" y="3434907"/>
                  <a:pt x="2742940" y="3805747"/>
                  <a:pt x="2146040" y="3837497"/>
                </a:cubicBezTo>
                <a:cubicBezTo>
                  <a:pt x="850640" y="3903537"/>
                  <a:pt x="-1023880" y="3588577"/>
                  <a:pt x="683000" y="469457"/>
                </a:cubicBezTo>
                <a:close/>
              </a:path>
            </a:pathLst>
          </a:custGeom>
          <a:noFill/>
          <a:ln>
            <a:solidFill>
              <a:srgbClr val="805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92" name="Group 85"/>
          <p:cNvGrpSpPr/>
          <p:nvPr/>
        </p:nvGrpSpPr>
        <p:grpSpPr>
          <a:xfrm>
            <a:off x="11281265" y="2156122"/>
            <a:ext cx="793664" cy="719619"/>
            <a:chOff x="11046527" y="3044373"/>
            <a:chExt cx="793664" cy="719619"/>
          </a:xfrm>
        </p:grpSpPr>
        <p:sp>
          <p:nvSpPr>
            <p:cNvPr id="94" name="Oval 77"/>
            <p:cNvSpPr/>
            <p:nvPr/>
          </p:nvSpPr>
          <p:spPr>
            <a:xfrm>
              <a:off x="11046527" y="3044373"/>
              <a:ext cx="712155" cy="712155"/>
            </a:xfrm>
            <a:prstGeom prst="ellipse">
              <a:avLst/>
            </a:prstGeom>
            <a:solidFill>
              <a:srgbClr val="805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5" name="Oval 80"/>
            <p:cNvSpPr/>
            <p:nvPr/>
          </p:nvSpPr>
          <p:spPr>
            <a:xfrm>
              <a:off x="11128036" y="305183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6" name="Group 84"/>
          <p:cNvGrpSpPr/>
          <p:nvPr/>
        </p:nvGrpSpPr>
        <p:grpSpPr>
          <a:xfrm>
            <a:off x="11213882" y="1258353"/>
            <a:ext cx="763208" cy="719517"/>
            <a:chOff x="10979144" y="2146604"/>
            <a:chExt cx="763208" cy="719517"/>
          </a:xfrm>
        </p:grpSpPr>
        <p:sp>
          <p:nvSpPr>
            <p:cNvPr id="97" name="Oval 78"/>
            <p:cNvSpPr/>
            <p:nvPr/>
          </p:nvSpPr>
          <p:spPr>
            <a:xfrm>
              <a:off x="11030197" y="2146604"/>
              <a:ext cx="712155" cy="712155"/>
            </a:xfrm>
            <a:prstGeom prst="ellipse">
              <a:avLst/>
            </a:prstGeom>
            <a:solidFill>
              <a:srgbClr val="A6BC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8" name="Oval 81"/>
            <p:cNvSpPr/>
            <p:nvPr/>
          </p:nvSpPr>
          <p:spPr>
            <a:xfrm>
              <a:off x="10979144" y="2153966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9" name="Group 83"/>
          <p:cNvGrpSpPr/>
          <p:nvPr/>
        </p:nvGrpSpPr>
        <p:grpSpPr>
          <a:xfrm>
            <a:off x="11264934" y="403106"/>
            <a:ext cx="789755" cy="735291"/>
            <a:chOff x="11030196" y="1291357"/>
            <a:chExt cx="789755" cy="735291"/>
          </a:xfrm>
        </p:grpSpPr>
        <p:sp>
          <p:nvSpPr>
            <p:cNvPr id="100" name="Oval 79"/>
            <p:cNvSpPr/>
            <p:nvPr/>
          </p:nvSpPr>
          <p:spPr>
            <a:xfrm>
              <a:off x="11030196" y="1314493"/>
              <a:ext cx="712155" cy="712155"/>
            </a:xfrm>
            <a:prstGeom prst="ellipse">
              <a:avLst/>
            </a:prstGeom>
            <a:solidFill>
              <a:srgbClr val="EEBE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1" name="Oval 82"/>
            <p:cNvSpPr/>
            <p:nvPr/>
          </p:nvSpPr>
          <p:spPr>
            <a:xfrm>
              <a:off x="11107796" y="1291357"/>
              <a:ext cx="712155" cy="712155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5359918" y="2403839"/>
            <a:ext cx="510443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UNIQUE TASTE</a:t>
            </a:r>
          </a:p>
          <a:p>
            <a:pPr marL="360000">
              <a:lnSpc>
                <a:spcPct val="150000"/>
              </a:lnSpc>
              <a:spcAft>
                <a:spcPts val="600"/>
              </a:spcAft>
            </a:pP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can state one of your ideas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VARIETY</a:t>
            </a:r>
          </a:p>
          <a:p>
            <a:pPr marL="360000">
              <a:lnSpc>
                <a:spcPct val="150000"/>
              </a:lnSpc>
            </a:pP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can state one of your ideas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AESTHETIC</a:t>
            </a:r>
          </a:p>
          <a:p>
            <a:pPr marL="360000">
              <a:lnSpc>
                <a:spcPct val="150000"/>
              </a:lnSpc>
            </a:pPr>
            <a:r>
              <a:rPr lang="en-US" dirty="0">
                <a:latin typeface="Surafont Sanukchang" pitchFamily="2" charset="-34"/>
                <a:ea typeface="Surafont Sanukchang" pitchFamily="2" charset="-34"/>
                <a:cs typeface="Surafont Sanukchang" pitchFamily="2" charset="-34"/>
              </a:rPr>
              <a:t>Here you can state one of your ideas</a:t>
            </a:r>
          </a:p>
        </p:txBody>
      </p:sp>
      <p:sp>
        <p:nvSpPr>
          <p:cNvPr id="110" name="Google Shape;691;p42"/>
          <p:cNvSpPr/>
          <p:nvPr/>
        </p:nvSpPr>
        <p:spPr>
          <a:xfrm rot="10800000">
            <a:off x="1790012" y="2156222"/>
            <a:ext cx="3393540" cy="3512545"/>
          </a:xfrm>
          <a:custGeom>
            <a:avLst/>
            <a:gdLst>
              <a:gd name="connsiteX0" fmla="*/ 15766 w 30705"/>
              <a:gd name="connsiteY0" fmla="*/ 1579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6972 w 30705"/>
              <a:gd name="connsiteY12" fmla="*/ 5757 h 35053"/>
              <a:gd name="connsiteX13" fmla="*/ 15766 w 30705"/>
              <a:gd name="connsiteY13" fmla="*/ 1579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6972 w 30705"/>
              <a:gd name="connsiteY12" fmla="*/ 5757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705" h="35053" extrusionOk="0">
                <a:moveTo>
                  <a:pt x="13927" y="2846"/>
                </a:moveTo>
                <a:cubicBezTo>
                  <a:pt x="16114" y="2753"/>
                  <a:pt x="17668" y="3357"/>
                  <a:pt x="19482" y="3862"/>
                </a:cubicBezTo>
                <a:cubicBezTo>
                  <a:pt x="21594" y="4450"/>
                  <a:pt x="26011" y="3385"/>
                  <a:pt x="26935" y="4891"/>
                </a:cubicBezTo>
                <a:cubicBezTo>
                  <a:pt x="28586" y="7563"/>
                  <a:pt x="25871" y="13555"/>
                  <a:pt x="27110" y="16446"/>
                </a:cubicBezTo>
                <a:cubicBezTo>
                  <a:pt x="27888" y="18243"/>
                  <a:pt x="28495" y="20138"/>
                  <a:pt x="28641" y="22130"/>
                </a:cubicBezTo>
                <a:cubicBezTo>
                  <a:pt x="28786" y="24098"/>
                  <a:pt x="28398" y="26138"/>
                  <a:pt x="27353" y="27790"/>
                </a:cubicBezTo>
                <a:cubicBezTo>
                  <a:pt x="25944" y="29952"/>
                  <a:pt x="23564" y="31215"/>
                  <a:pt x="21159" y="32090"/>
                </a:cubicBezTo>
                <a:cubicBezTo>
                  <a:pt x="17880" y="33266"/>
                  <a:pt x="14411" y="33873"/>
                  <a:pt x="10930" y="33873"/>
                </a:cubicBezTo>
                <a:cubicBezTo>
                  <a:pt x="10671" y="33873"/>
                  <a:pt x="10413" y="33870"/>
                  <a:pt x="10154" y="33863"/>
                </a:cubicBezTo>
                <a:cubicBezTo>
                  <a:pt x="7846" y="33814"/>
                  <a:pt x="5344" y="33402"/>
                  <a:pt x="3741" y="31725"/>
                </a:cubicBezTo>
                <a:cubicBezTo>
                  <a:pt x="1968" y="29928"/>
                  <a:pt x="1701" y="27158"/>
                  <a:pt x="1628" y="24632"/>
                </a:cubicBezTo>
                <a:cubicBezTo>
                  <a:pt x="1555" y="21280"/>
                  <a:pt x="1676" y="17879"/>
                  <a:pt x="2454" y="14624"/>
                </a:cubicBezTo>
                <a:cubicBezTo>
                  <a:pt x="3231" y="11344"/>
                  <a:pt x="515" y="7022"/>
                  <a:pt x="2605" y="5250"/>
                </a:cubicBezTo>
                <a:cubicBezTo>
                  <a:pt x="4629" y="3534"/>
                  <a:pt x="10599" y="2919"/>
                  <a:pt x="13927" y="2846"/>
                </a:cubicBezTo>
                <a:close/>
                <a:moveTo>
                  <a:pt x="0" y="0"/>
                </a:moveTo>
                <a:lnTo>
                  <a:pt x="0" y="35053"/>
                </a:lnTo>
                <a:lnTo>
                  <a:pt x="30705" y="35053"/>
                </a:lnTo>
                <a:lnTo>
                  <a:pt x="30705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74000">
                <a:schemeClr val="accent2">
                  <a:lumMod val="20000"/>
                  <a:lumOff val="80000"/>
                </a:schemeClr>
              </a:gs>
              <a:gs pos="0">
                <a:srgbClr val="FFE6CD"/>
              </a:gs>
              <a:gs pos="100000">
                <a:schemeClr val="accent2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691;p42"/>
          <p:cNvSpPr/>
          <p:nvPr/>
        </p:nvSpPr>
        <p:spPr>
          <a:xfrm rot="10800000">
            <a:off x="1998840" y="2259601"/>
            <a:ext cx="3091864" cy="3168305"/>
          </a:xfrm>
          <a:custGeom>
            <a:avLst/>
            <a:gdLst>
              <a:gd name="connsiteX0" fmla="*/ 15766 w 30705"/>
              <a:gd name="connsiteY0" fmla="*/ 1579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6972 w 30705"/>
              <a:gd name="connsiteY12" fmla="*/ 5757 h 35053"/>
              <a:gd name="connsiteX13" fmla="*/ 15766 w 30705"/>
              <a:gd name="connsiteY13" fmla="*/ 1579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6972 w 30705"/>
              <a:gd name="connsiteY12" fmla="*/ 5757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0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18" fmla="*/ 0 w 30705"/>
              <a:gd name="connsiteY18" fmla="*/ 0 h 35053"/>
              <a:gd name="connsiteX0" fmla="*/ 13927 w 30705"/>
              <a:gd name="connsiteY0" fmla="*/ 2846 h 35053"/>
              <a:gd name="connsiteX1" fmla="*/ 19482 w 30705"/>
              <a:gd name="connsiteY1" fmla="*/ 3862 h 35053"/>
              <a:gd name="connsiteX2" fmla="*/ 26935 w 30705"/>
              <a:gd name="connsiteY2" fmla="*/ 4891 h 35053"/>
              <a:gd name="connsiteX3" fmla="*/ 27110 w 30705"/>
              <a:gd name="connsiteY3" fmla="*/ 16446 h 35053"/>
              <a:gd name="connsiteX4" fmla="*/ 28641 w 30705"/>
              <a:gd name="connsiteY4" fmla="*/ 22130 h 35053"/>
              <a:gd name="connsiteX5" fmla="*/ 27353 w 30705"/>
              <a:gd name="connsiteY5" fmla="*/ 27790 h 35053"/>
              <a:gd name="connsiteX6" fmla="*/ 21159 w 30705"/>
              <a:gd name="connsiteY6" fmla="*/ 32090 h 35053"/>
              <a:gd name="connsiteX7" fmla="*/ 10930 w 30705"/>
              <a:gd name="connsiteY7" fmla="*/ 33873 h 35053"/>
              <a:gd name="connsiteX8" fmla="*/ 10154 w 30705"/>
              <a:gd name="connsiteY8" fmla="*/ 33863 h 35053"/>
              <a:gd name="connsiteX9" fmla="*/ 3741 w 30705"/>
              <a:gd name="connsiteY9" fmla="*/ 31725 h 35053"/>
              <a:gd name="connsiteX10" fmla="*/ 1628 w 30705"/>
              <a:gd name="connsiteY10" fmla="*/ 24632 h 35053"/>
              <a:gd name="connsiteX11" fmla="*/ 2454 w 30705"/>
              <a:gd name="connsiteY11" fmla="*/ 14624 h 35053"/>
              <a:gd name="connsiteX12" fmla="*/ 2605 w 30705"/>
              <a:gd name="connsiteY12" fmla="*/ 5250 h 35053"/>
              <a:gd name="connsiteX13" fmla="*/ 13927 w 30705"/>
              <a:gd name="connsiteY13" fmla="*/ 2846 h 35053"/>
              <a:gd name="connsiteX14" fmla="*/ 30705 w 30705"/>
              <a:gd name="connsiteY14" fmla="*/ 0 h 35053"/>
              <a:gd name="connsiteX15" fmla="*/ 0 w 30705"/>
              <a:gd name="connsiteY15" fmla="*/ 35053 h 35053"/>
              <a:gd name="connsiteX16" fmla="*/ 30705 w 30705"/>
              <a:gd name="connsiteY16" fmla="*/ 35053 h 35053"/>
              <a:gd name="connsiteX17" fmla="*/ 30705 w 30705"/>
              <a:gd name="connsiteY17" fmla="*/ 0 h 35053"/>
              <a:gd name="connsiteX0" fmla="*/ 13927 w 30705"/>
              <a:gd name="connsiteY0" fmla="*/ 10 h 32217"/>
              <a:gd name="connsiteX1" fmla="*/ 19482 w 30705"/>
              <a:gd name="connsiteY1" fmla="*/ 1026 h 32217"/>
              <a:gd name="connsiteX2" fmla="*/ 26935 w 30705"/>
              <a:gd name="connsiteY2" fmla="*/ 2055 h 32217"/>
              <a:gd name="connsiteX3" fmla="*/ 27110 w 30705"/>
              <a:gd name="connsiteY3" fmla="*/ 13610 h 32217"/>
              <a:gd name="connsiteX4" fmla="*/ 28641 w 30705"/>
              <a:gd name="connsiteY4" fmla="*/ 19294 h 32217"/>
              <a:gd name="connsiteX5" fmla="*/ 27353 w 30705"/>
              <a:gd name="connsiteY5" fmla="*/ 24954 h 32217"/>
              <a:gd name="connsiteX6" fmla="*/ 21159 w 30705"/>
              <a:gd name="connsiteY6" fmla="*/ 29254 h 32217"/>
              <a:gd name="connsiteX7" fmla="*/ 10930 w 30705"/>
              <a:gd name="connsiteY7" fmla="*/ 31037 h 32217"/>
              <a:gd name="connsiteX8" fmla="*/ 10154 w 30705"/>
              <a:gd name="connsiteY8" fmla="*/ 31027 h 32217"/>
              <a:gd name="connsiteX9" fmla="*/ 3741 w 30705"/>
              <a:gd name="connsiteY9" fmla="*/ 28889 h 32217"/>
              <a:gd name="connsiteX10" fmla="*/ 1628 w 30705"/>
              <a:gd name="connsiteY10" fmla="*/ 21796 h 32217"/>
              <a:gd name="connsiteX11" fmla="*/ 2454 w 30705"/>
              <a:gd name="connsiteY11" fmla="*/ 11788 h 32217"/>
              <a:gd name="connsiteX12" fmla="*/ 2605 w 30705"/>
              <a:gd name="connsiteY12" fmla="*/ 2414 h 32217"/>
              <a:gd name="connsiteX13" fmla="*/ 13927 w 30705"/>
              <a:gd name="connsiteY13" fmla="*/ 10 h 32217"/>
              <a:gd name="connsiteX14" fmla="*/ 30705 w 30705"/>
              <a:gd name="connsiteY14" fmla="*/ 32217 h 32217"/>
              <a:gd name="connsiteX15" fmla="*/ 0 w 30705"/>
              <a:gd name="connsiteY15" fmla="*/ 32217 h 32217"/>
              <a:gd name="connsiteX16" fmla="*/ 30705 w 30705"/>
              <a:gd name="connsiteY16" fmla="*/ 32217 h 32217"/>
              <a:gd name="connsiteX0" fmla="*/ 12318 w 27061"/>
              <a:gd name="connsiteY0" fmla="*/ 10 h 31037"/>
              <a:gd name="connsiteX1" fmla="*/ 17873 w 27061"/>
              <a:gd name="connsiteY1" fmla="*/ 1026 h 31037"/>
              <a:gd name="connsiteX2" fmla="*/ 25326 w 27061"/>
              <a:gd name="connsiteY2" fmla="*/ 2055 h 31037"/>
              <a:gd name="connsiteX3" fmla="*/ 25501 w 27061"/>
              <a:gd name="connsiteY3" fmla="*/ 13610 h 31037"/>
              <a:gd name="connsiteX4" fmla="*/ 27032 w 27061"/>
              <a:gd name="connsiteY4" fmla="*/ 19294 h 31037"/>
              <a:gd name="connsiteX5" fmla="*/ 25744 w 27061"/>
              <a:gd name="connsiteY5" fmla="*/ 24954 h 31037"/>
              <a:gd name="connsiteX6" fmla="*/ 19550 w 27061"/>
              <a:gd name="connsiteY6" fmla="*/ 29254 h 31037"/>
              <a:gd name="connsiteX7" fmla="*/ 9321 w 27061"/>
              <a:gd name="connsiteY7" fmla="*/ 31037 h 31037"/>
              <a:gd name="connsiteX8" fmla="*/ 8545 w 27061"/>
              <a:gd name="connsiteY8" fmla="*/ 31027 h 31037"/>
              <a:gd name="connsiteX9" fmla="*/ 2132 w 27061"/>
              <a:gd name="connsiteY9" fmla="*/ 28889 h 31037"/>
              <a:gd name="connsiteX10" fmla="*/ 19 w 27061"/>
              <a:gd name="connsiteY10" fmla="*/ 21796 h 31037"/>
              <a:gd name="connsiteX11" fmla="*/ 845 w 27061"/>
              <a:gd name="connsiteY11" fmla="*/ 11788 h 31037"/>
              <a:gd name="connsiteX12" fmla="*/ 996 w 27061"/>
              <a:gd name="connsiteY12" fmla="*/ 2414 h 31037"/>
              <a:gd name="connsiteX13" fmla="*/ 12318 w 27061"/>
              <a:gd name="connsiteY13" fmla="*/ 10 h 31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061" h="31037" extrusionOk="0">
                <a:moveTo>
                  <a:pt x="12318" y="10"/>
                </a:moveTo>
                <a:cubicBezTo>
                  <a:pt x="14505" y="-83"/>
                  <a:pt x="16059" y="521"/>
                  <a:pt x="17873" y="1026"/>
                </a:cubicBezTo>
                <a:cubicBezTo>
                  <a:pt x="19985" y="1614"/>
                  <a:pt x="24402" y="549"/>
                  <a:pt x="25326" y="2055"/>
                </a:cubicBezTo>
                <a:cubicBezTo>
                  <a:pt x="26977" y="4727"/>
                  <a:pt x="24262" y="10719"/>
                  <a:pt x="25501" y="13610"/>
                </a:cubicBezTo>
                <a:cubicBezTo>
                  <a:pt x="26279" y="15407"/>
                  <a:pt x="26886" y="17302"/>
                  <a:pt x="27032" y="19294"/>
                </a:cubicBezTo>
                <a:cubicBezTo>
                  <a:pt x="27177" y="21262"/>
                  <a:pt x="26789" y="23302"/>
                  <a:pt x="25744" y="24954"/>
                </a:cubicBezTo>
                <a:cubicBezTo>
                  <a:pt x="24335" y="27116"/>
                  <a:pt x="21955" y="28379"/>
                  <a:pt x="19550" y="29254"/>
                </a:cubicBezTo>
                <a:cubicBezTo>
                  <a:pt x="16271" y="30430"/>
                  <a:pt x="12802" y="31037"/>
                  <a:pt x="9321" y="31037"/>
                </a:cubicBezTo>
                <a:cubicBezTo>
                  <a:pt x="9062" y="31037"/>
                  <a:pt x="8804" y="31034"/>
                  <a:pt x="8545" y="31027"/>
                </a:cubicBezTo>
                <a:cubicBezTo>
                  <a:pt x="6237" y="30978"/>
                  <a:pt x="3735" y="30566"/>
                  <a:pt x="2132" y="28889"/>
                </a:cubicBezTo>
                <a:cubicBezTo>
                  <a:pt x="359" y="27092"/>
                  <a:pt x="92" y="24322"/>
                  <a:pt x="19" y="21796"/>
                </a:cubicBezTo>
                <a:cubicBezTo>
                  <a:pt x="-54" y="18444"/>
                  <a:pt x="67" y="15043"/>
                  <a:pt x="845" y="11788"/>
                </a:cubicBezTo>
                <a:cubicBezTo>
                  <a:pt x="1622" y="8508"/>
                  <a:pt x="-1094" y="4186"/>
                  <a:pt x="996" y="2414"/>
                </a:cubicBezTo>
                <a:cubicBezTo>
                  <a:pt x="3020" y="698"/>
                  <a:pt x="8990" y="83"/>
                  <a:pt x="12318" y="1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834EABF-2841-47FB-A3B8-FC0341A8A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226" y="2695904"/>
            <a:ext cx="1705762" cy="106345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4D7B900-08B7-4203-B901-895AB0354E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226" y="3923771"/>
            <a:ext cx="1705762" cy="10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80131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24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 p14:presetBounceEnd="24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7" dur="3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/>
          <p:bldP spid="31" grpId="1"/>
          <p:bldP spid="91" grpId="0" animBg="1"/>
          <p:bldP spid="90" grpId="0" animBg="1"/>
          <p:bldP spid="9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8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2" dur="170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4" dur="125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9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6" presetClass="emph" presetSubtype="0" repeatCount="indefinite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48" dur="1250" fill="hold"/>
                                            <p:tgtEl>
                                              <p:spTgt spid="90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4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1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6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6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23" presetClass="entr" presetSubtype="16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75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4" presetID="8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5" dur="2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67" dur="30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9" dur="20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 animBg="1"/>
          <p:bldP spid="13" grpId="0" animBg="1"/>
          <p:bldP spid="13" grpId="1" animBg="1"/>
          <p:bldP spid="19" grpId="0" animBg="1"/>
          <p:bldP spid="15" grpId="0" animBg="1"/>
          <p:bldP spid="15" grpId="1" animBg="1"/>
          <p:bldP spid="14" grpId="0" animBg="1"/>
          <p:bldP spid="14" grpId="1" animBg="1"/>
          <p:bldP spid="18" grpId="0" animBg="1"/>
          <p:bldP spid="31" grpId="0"/>
          <p:bldP spid="31" grpId="1"/>
          <p:bldP spid="91" grpId="0" animBg="1"/>
          <p:bldP spid="90" grpId="0" animBg="1"/>
          <p:bldP spid="90" grpId="1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PowerPointHub-Bubble Tree">
      <a:dk1>
        <a:srgbClr val="84542D"/>
      </a:dk1>
      <a:lt1>
        <a:srgbClr val="FCF6E8"/>
      </a:lt1>
      <a:dk2>
        <a:srgbClr val="CA8C4C"/>
      </a:dk2>
      <a:lt2>
        <a:srgbClr val="FBEBB4"/>
      </a:lt2>
      <a:accent1>
        <a:srgbClr val="EEBE65"/>
      </a:accent1>
      <a:accent2>
        <a:srgbClr val="A6BC61"/>
      </a:accent2>
      <a:accent3>
        <a:srgbClr val="80552C"/>
      </a:accent3>
      <a:accent4>
        <a:srgbClr val="D09268"/>
      </a:accent4>
      <a:accent5>
        <a:srgbClr val="D4978B"/>
      </a:accent5>
      <a:accent6>
        <a:srgbClr val="FFD966"/>
      </a:accent6>
      <a:hlink>
        <a:srgbClr val="C8DCA5"/>
      </a:hlink>
      <a:folHlink>
        <a:srgbClr val="F5B168"/>
      </a:folHlink>
    </a:clrScheme>
    <a:fontScheme name="PowerPointHub-Bubble Tea">
      <a:majorFont>
        <a:latin typeface="FC Onigiri Outline"/>
        <a:ea typeface=""/>
        <a:cs typeface="Surafont Sanukchang"/>
      </a:majorFont>
      <a:minorFont>
        <a:latin typeface="Amatic SC"/>
        <a:ea typeface=""/>
        <a:cs typeface="Surafont Sanukchang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16193</TotalTime>
  <Words>746</Words>
  <PresentationFormat>Widescreen</PresentationFormat>
  <Paragraphs>159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can_NongAor</vt:lpstr>
      <vt:lpstr>Amatic SC</vt:lpstr>
      <vt:lpstr>Wingdings</vt:lpstr>
      <vt:lpstr>Arial</vt:lpstr>
      <vt:lpstr>FC Palette</vt:lpstr>
      <vt:lpstr>FC Palette Color</vt:lpstr>
      <vt:lpstr>FC Onigiri Outline</vt:lpstr>
      <vt:lpstr>Agency FB</vt:lpstr>
      <vt:lpstr>Surafont Sanukchang</vt:lpstr>
      <vt:lpstr>Calibri</vt:lpstr>
      <vt:lpstr>AngsanaUPC</vt:lpstr>
      <vt:lpstr>Office Theme</vt:lpstr>
      <vt:lpstr>PowerPoint Presentation</vt:lpstr>
      <vt:lpstr>01</vt:lpstr>
      <vt:lpstr>-SOMEONE FAMOUS-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Weekly planner</vt:lpstr>
      <vt:lpstr>Infographics</vt:lpstr>
      <vt:lpstr>Make  your  idea</vt:lpstr>
      <vt:lpstr>PowerPoint Presentation</vt:lpstr>
      <vt:lpstr>PowerPoint Presentation</vt:lpstr>
      <vt:lpstr>PowerPoint Presentation</vt:lpstr>
    </vt:vector>
  </TitlesOfParts>
  <Manager>Phakawan Wongpetanan</Manager>
  <Company>Auxein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PowerPointHub-Bubble Tea</dc:title>
  <dc:subject>PowerPointHub-Bubble Tea</dc:subject>
  <dc:creator>www.PowerPointhub.com</dc:creator>
  <dcterms:created xsi:type="dcterms:W3CDTF">2021-01-31T03:41:27Z</dcterms:created>
  <dcterms:modified xsi:type="dcterms:W3CDTF">2021-08-01T13:39:00Z</dcterms:modified>
</cp:coreProperties>
</file>