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Bahnschrift SemiBold Condensed" panose="020B0502040204020203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3E"/>
    <a:srgbClr val="E88918"/>
    <a:srgbClr val="171749"/>
    <a:srgbClr val="252575"/>
    <a:srgbClr val="D4143D"/>
    <a:srgbClr val="E52875"/>
    <a:srgbClr val="F29922"/>
    <a:srgbClr val="E6E6E6"/>
    <a:srgbClr val="1A1A45"/>
    <a:srgbClr val="FFF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27" autoAdjust="0"/>
    <p:restoredTop sz="94660"/>
  </p:normalViewPr>
  <p:slideViewPr>
    <p:cSldViewPr snapToGrid="0">
      <p:cViewPr>
        <p:scale>
          <a:sx n="50" d="100"/>
          <a:sy n="50" d="100"/>
        </p:scale>
        <p:origin x="952" y="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EA900-4A51-4C02-964B-5758B7B3A080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4B90-D04B-46DF-823B-D757E86332B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0275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44B90-D04B-46DF-823B-D757E86332B1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4216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78CBD-A434-4289-9486-104989B3C9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1D87CF-E639-407C-86E1-35ADBCE72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51218-4E9E-44B7-8DDC-EE192C0ED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6DE8-96A9-4F18-9006-28DC677D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CE19C-11A3-4A5B-9232-2FAE83DE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F14CD-4F24-4071-BB54-E6B68DB7BAF0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2020 , Thailand </a:t>
            </a:r>
          </a:p>
        </p:txBody>
      </p:sp>
    </p:spTree>
    <p:extLst>
      <p:ext uri="{BB962C8B-B14F-4D97-AF65-F5344CB8AC3E}">
        <p14:creationId xmlns:p14="http://schemas.microsoft.com/office/powerpoint/2010/main" val="424484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E92BC-F305-4343-A8D5-C242257A8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D6006-81B5-4FD3-B4BA-54409064A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70E2E-9F59-4F7A-B022-DF06686E8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63D71-CA2C-44DC-B9D0-C611C94A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D39D2-F405-419C-853F-F6118EA6E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1356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50487C-CC28-4D63-98E5-63E2C41FB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6FA8A-3CAE-402E-9063-BDDA3518A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2CFDB-4C46-433E-85E7-A4B9A066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1BF73-6D6E-4F8D-8AC4-63DF300BB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1A5D-439E-48E7-9145-4C7C854E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794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898E-67C6-4A1A-9DCA-6566B0560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62016-68D2-4E5E-96AB-FA90260A0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6EF3-1D55-4BB6-BAF6-B25B735F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58D34-F3BC-4340-B3EE-EECC08419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678BC-CEF2-40EA-99A5-57A774153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502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FCD1-C2BA-4C67-ACC3-C0716F955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87C0F-CB6B-45F2-9166-C29719A65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70F57-FD1E-42E5-AFD5-B404914E1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58AA2-BC0E-4F8C-B29C-A7EF3D2B5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9AA77-DD57-4A86-A0C4-17F53629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93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8B32-0779-4653-BA8A-5976186C1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FD78D-F5C8-4C4A-BFA6-2A5ED0A3E5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00583-3924-49EC-9B97-0CAB9770C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06729-0DF6-47AE-835B-683BFC85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B84351-57BD-4E4B-A7C1-EEB5D098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FC47E-9C78-4C2E-A7B5-F452170C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3505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5DF2-5B3C-4CDF-8B0B-0BAADAC84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F5FAA-8118-446C-BA65-610C7B15D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071A4-D9C1-4158-B696-C270443C8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0A4A03-1359-4F8F-9CCD-44DA76E47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979E0-08A7-4E4C-B08C-F694D7981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2F4CBD-DEE1-4FEF-A75A-21D686F6E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15511-3B5F-468C-9593-4952BE05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F43162-2010-403E-88E4-F72A4273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109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44EEF-F22B-45F5-9706-B389BFF9B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ACE4AE-AF97-438F-834B-1A9BF7DA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C4485-A6BB-4289-9425-CA940703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ADD85-AC6F-4105-8830-881673772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7193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9DA1B-8296-4199-8690-38814383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F2F18D-9017-4C62-8DCF-44445F8F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0354C-C87B-48B3-AF65-8B7DE1F0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0715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3AA5-08C1-4B7B-858C-9407ED6A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933AE-5D55-484A-82F8-263B8A771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EC71E-9F66-4F04-BB07-E5A23C671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C3BB6-1B78-4207-AD47-A3119DF7A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578180-1F66-4921-B713-DEB15A02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07C8F-E073-4AE5-8C2F-056D8C6E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792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81A8-7BC6-4B88-ACC2-E7BA0E24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2F1C0C-E646-419C-A90D-EE895515F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9D1D8-0964-45BB-95BC-1D66A4BE1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55D2A-531C-4B04-A3C2-3601B5EBD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7F12C-8641-4CCC-A739-A824A2F60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013F3-C189-4D96-954A-D398001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178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80892A-49EF-404C-A3DB-3E8F2E5FC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6DCC13-D6BD-4458-A710-2520165B2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99B274-A8C4-46B3-A2DA-A4FD73609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FD92B-B709-48DE-8E2E-346606E535C9}" type="datetimeFigureOut">
              <a:rPr lang="th-TH" smtClean="0"/>
              <a:t>15/11/63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73B22-D3AF-4012-8B4D-6485F76CB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FB1E7-70DB-4D09-BDD6-0F2042862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0AFBE-7D17-4461-BDF2-D8C14256E3A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6271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aphic 103">
            <a:extLst>
              <a:ext uri="{FF2B5EF4-FFF2-40B4-BE49-F238E27FC236}">
                <a16:creationId xmlns:a16="http://schemas.microsoft.com/office/drawing/2014/main" id="{1AFFBC20-8950-46D8-AF37-839AF3512960}"/>
              </a:ext>
            </a:extLst>
          </p:cNvPr>
          <p:cNvGrpSpPr/>
          <p:nvPr/>
        </p:nvGrpSpPr>
        <p:grpSpPr>
          <a:xfrm>
            <a:off x="5610873" y="4409293"/>
            <a:ext cx="1927034" cy="2253384"/>
            <a:chOff x="5829323" y="3152775"/>
            <a:chExt cx="530685" cy="549306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92509DCF-CC69-4652-91B2-613EF3D36D31}"/>
                </a:ext>
              </a:extLst>
            </p:cNvPr>
            <p:cNvSpPr/>
            <p:nvPr/>
          </p:nvSpPr>
          <p:spPr>
            <a:xfrm>
              <a:off x="6121241" y="3562826"/>
              <a:ext cx="131254" cy="135350"/>
            </a:xfrm>
            <a:custGeom>
              <a:avLst/>
              <a:gdLst>
                <a:gd name="connsiteX0" fmla="*/ 126016 w 131254"/>
                <a:gd name="connsiteY0" fmla="*/ 114491 h 135350"/>
                <a:gd name="connsiteX1" fmla="*/ 80010 w 131254"/>
                <a:gd name="connsiteY1" fmla="*/ 103537 h 135350"/>
                <a:gd name="connsiteX2" fmla="*/ 44863 w 131254"/>
                <a:gd name="connsiteY2" fmla="*/ 135350 h 135350"/>
                <a:gd name="connsiteX3" fmla="*/ 41053 w 131254"/>
                <a:gd name="connsiteY3" fmla="*/ 88202 h 135350"/>
                <a:gd name="connsiteX4" fmla="*/ 0 w 131254"/>
                <a:gd name="connsiteY4" fmla="*/ 64675 h 135350"/>
                <a:gd name="connsiteX5" fmla="*/ 43625 w 131254"/>
                <a:gd name="connsiteY5" fmla="*/ 46387 h 135350"/>
                <a:gd name="connsiteX6" fmla="*/ 53340 w 131254"/>
                <a:gd name="connsiteY6" fmla="*/ 0 h 135350"/>
                <a:gd name="connsiteX7" fmla="*/ 84201 w 131254"/>
                <a:gd name="connsiteY7" fmla="*/ 35909 h 135350"/>
                <a:gd name="connsiteX8" fmla="*/ 131255 w 131254"/>
                <a:gd name="connsiteY8" fmla="*/ 30861 h 135350"/>
                <a:gd name="connsiteX9" fmla="*/ 106680 w 131254"/>
                <a:gd name="connsiteY9" fmla="*/ 71247 h 1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254" h="135350">
                  <a:moveTo>
                    <a:pt x="126016" y="114491"/>
                  </a:moveTo>
                  <a:lnTo>
                    <a:pt x="80010" y="103537"/>
                  </a:lnTo>
                  <a:lnTo>
                    <a:pt x="44863" y="135350"/>
                  </a:lnTo>
                  <a:lnTo>
                    <a:pt x="41053" y="88202"/>
                  </a:lnTo>
                  <a:lnTo>
                    <a:pt x="0" y="64675"/>
                  </a:lnTo>
                  <a:lnTo>
                    <a:pt x="43625" y="46387"/>
                  </a:lnTo>
                  <a:lnTo>
                    <a:pt x="53340" y="0"/>
                  </a:lnTo>
                  <a:lnTo>
                    <a:pt x="84201" y="35909"/>
                  </a:lnTo>
                  <a:lnTo>
                    <a:pt x="131255" y="30861"/>
                  </a:lnTo>
                  <a:lnTo>
                    <a:pt x="106680" y="7124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100C426-AC86-492C-A26A-C7CF4D858BCB}"/>
                </a:ext>
              </a:extLst>
            </p:cNvPr>
            <p:cNvSpPr/>
            <p:nvPr/>
          </p:nvSpPr>
          <p:spPr>
            <a:xfrm>
              <a:off x="6063710" y="3405473"/>
              <a:ext cx="106775" cy="110490"/>
            </a:xfrm>
            <a:custGeom>
              <a:avLst/>
              <a:gdLst>
                <a:gd name="connsiteX0" fmla="*/ 0 w 106775"/>
                <a:gd name="connsiteY0" fmla="*/ 86106 h 110490"/>
                <a:gd name="connsiteX1" fmla="*/ 19621 w 106775"/>
                <a:gd name="connsiteY1" fmla="*/ 52864 h 110490"/>
                <a:gd name="connsiteX2" fmla="*/ 3429 w 106775"/>
                <a:gd name="connsiteY2" fmla="*/ 17812 h 110490"/>
                <a:gd name="connsiteX3" fmla="*/ 41053 w 106775"/>
                <a:gd name="connsiteY3" fmla="*/ 26289 h 110490"/>
                <a:gd name="connsiteX4" fmla="*/ 69437 w 106775"/>
                <a:gd name="connsiteY4" fmla="*/ 0 h 110490"/>
                <a:gd name="connsiteX5" fmla="*/ 73057 w 106775"/>
                <a:gd name="connsiteY5" fmla="*/ 38481 h 110490"/>
                <a:gd name="connsiteX6" fmla="*/ 106775 w 106775"/>
                <a:gd name="connsiteY6" fmla="*/ 57245 h 110490"/>
                <a:gd name="connsiteX7" fmla="*/ 71342 w 106775"/>
                <a:gd name="connsiteY7" fmla="*/ 72581 h 110490"/>
                <a:gd name="connsiteX8" fmla="*/ 63817 w 106775"/>
                <a:gd name="connsiteY8" fmla="*/ 110490 h 110490"/>
                <a:gd name="connsiteX9" fmla="*/ 38290 w 106775"/>
                <a:gd name="connsiteY9" fmla="*/ 81534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775" h="110490">
                  <a:moveTo>
                    <a:pt x="0" y="86106"/>
                  </a:moveTo>
                  <a:lnTo>
                    <a:pt x="19621" y="52864"/>
                  </a:lnTo>
                  <a:lnTo>
                    <a:pt x="3429" y="17812"/>
                  </a:lnTo>
                  <a:lnTo>
                    <a:pt x="41053" y="26289"/>
                  </a:lnTo>
                  <a:lnTo>
                    <a:pt x="69437" y="0"/>
                  </a:lnTo>
                  <a:lnTo>
                    <a:pt x="73057" y="38481"/>
                  </a:lnTo>
                  <a:lnTo>
                    <a:pt x="106775" y="57245"/>
                  </a:lnTo>
                  <a:lnTo>
                    <a:pt x="71342" y="72581"/>
                  </a:lnTo>
                  <a:lnTo>
                    <a:pt x="63817" y="110490"/>
                  </a:lnTo>
                  <a:lnTo>
                    <a:pt x="38290" y="81534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5F29BD6D-0035-4FBD-8371-F3F5FB6CDB6E}"/>
                </a:ext>
              </a:extLst>
            </p:cNvPr>
            <p:cNvSpPr/>
            <p:nvPr/>
          </p:nvSpPr>
          <p:spPr>
            <a:xfrm>
              <a:off x="5998772" y="3535114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81B9B4DA-D730-4C21-8D64-452A6027CFE9}"/>
                </a:ext>
              </a:extLst>
            </p:cNvPr>
            <p:cNvSpPr/>
            <p:nvPr/>
          </p:nvSpPr>
          <p:spPr>
            <a:xfrm>
              <a:off x="6267377" y="3522256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8853B48-DFFD-416D-9498-053A02A3EAB5}"/>
                </a:ext>
              </a:extLst>
            </p:cNvPr>
            <p:cNvSpPr/>
            <p:nvPr/>
          </p:nvSpPr>
          <p:spPr>
            <a:xfrm>
              <a:off x="5985533" y="3378333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44CE3479-C9BB-48BC-B4CF-03769F9DA44B}"/>
                </a:ext>
              </a:extLst>
            </p:cNvPr>
            <p:cNvSpPr/>
            <p:nvPr/>
          </p:nvSpPr>
          <p:spPr>
            <a:xfrm>
              <a:off x="5837491" y="3431952"/>
              <a:ext cx="85915" cy="88487"/>
            </a:xfrm>
            <a:custGeom>
              <a:avLst/>
              <a:gdLst>
                <a:gd name="connsiteX0" fmla="*/ 82487 w 85915"/>
                <a:gd name="connsiteY0" fmla="*/ 74866 h 88487"/>
                <a:gd name="connsiteX1" fmla="*/ 52388 w 85915"/>
                <a:gd name="connsiteY1" fmla="*/ 67723 h 88487"/>
                <a:gd name="connsiteX2" fmla="*/ 29432 w 85915"/>
                <a:gd name="connsiteY2" fmla="*/ 88487 h 88487"/>
                <a:gd name="connsiteX3" fmla="*/ 26861 w 85915"/>
                <a:gd name="connsiteY3" fmla="*/ 57626 h 88487"/>
                <a:gd name="connsiteX4" fmla="*/ 0 w 85915"/>
                <a:gd name="connsiteY4" fmla="*/ 42196 h 88487"/>
                <a:gd name="connsiteX5" fmla="*/ 28575 w 85915"/>
                <a:gd name="connsiteY5" fmla="*/ 30290 h 88487"/>
                <a:gd name="connsiteX6" fmla="*/ 34957 w 85915"/>
                <a:gd name="connsiteY6" fmla="*/ 0 h 88487"/>
                <a:gd name="connsiteX7" fmla="*/ 55150 w 85915"/>
                <a:gd name="connsiteY7" fmla="*/ 23432 h 88487"/>
                <a:gd name="connsiteX8" fmla="*/ 85916 w 85915"/>
                <a:gd name="connsiteY8" fmla="*/ 20098 h 88487"/>
                <a:gd name="connsiteX9" fmla="*/ 69818 w 85915"/>
                <a:gd name="connsiteY9" fmla="*/ 46577 h 8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15" h="88487">
                  <a:moveTo>
                    <a:pt x="82487" y="74866"/>
                  </a:moveTo>
                  <a:lnTo>
                    <a:pt x="52388" y="67723"/>
                  </a:lnTo>
                  <a:lnTo>
                    <a:pt x="29432" y="88487"/>
                  </a:lnTo>
                  <a:lnTo>
                    <a:pt x="26861" y="57626"/>
                  </a:lnTo>
                  <a:lnTo>
                    <a:pt x="0" y="42196"/>
                  </a:lnTo>
                  <a:lnTo>
                    <a:pt x="28575" y="30290"/>
                  </a:lnTo>
                  <a:lnTo>
                    <a:pt x="34957" y="0"/>
                  </a:lnTo>
                  <a:lnTo>
                    <a:pt x="55150" y="23432"/>
                  </a:lnTo>
                  <a:lnTo>
                    <a:pt x="85916" y="20098"/>
                  </a:lnTo>
                  <a:lnTo>
                    <a:pt x="69818" y="4657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10893A0-6EF7-4600-AA0A-51244CF7A593}"/>
                </a:ext>
              </a:extLst>
            </p:cNvPr>
            <p:cNvSpPr/>
            <p:nvPr/>
          </p:nvSpPr>
          <p:spPr>
            <a:xfrm>
              <a:off x="5933812" y="3252603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21254727-118E-4791-BB84-F06504284F57}"/>
                </a:ext>
              </a:extLst>
            </p:cNvPr>
            <p:cNvSpPr/>
            <p:nvPr/>
          </p:nvSpPr>
          <p:spPr>
            <a:xfrm>
              <a:off x="6219467" y="3454622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1B713E7-FB3A-44B5-8AA9-4EB5ACB11E19}"/>
                </a:ext>
              </a:extLst>
            </p:cNvPr>
            <p:cNvSpPr/>
            <p:nvPr/>
          </p:nvSpPr>
          <p:spPr>
            <a:xfrm>
              <a:off x="6291762" y="3368135"/>
              <a:ext cx="27646" cy="28575"/>
            </a:xfrm>
            <a:custGeom>
              <a:avLst/>
              <a:gdLst>
                <a:gd name="connsiteX0" fmla="*/ 13787 w 27646"/>
                <a:gd name="connsiteY0" fmla="*/ 0 h 28575"/>
                <a:gd name="connsiteX1" fmla="*/ 13787 w 27646"/>
                <a:gd name="connsiteY1" fmla="*/ 28575 h 28575"/>
                <a:gd name="connsiteX2" fmla="*/ 13787 w 27646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46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266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B05A3BF-D4DA-477D-964A-ADF38F3C6399}"/>
                </a:ext>
              </a:extLst>
            </p:cNvPr>
            <p:cNvSpPr/>
            <p:nvPr/>
          </p:nvSpPr>
          <p:spPr>
            <a:xfrm>
              <a:off x="6332434" y="343519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68E171C-EEDF-4DA9-874B-48EC5C132846}"/>
                </a:ext>
              </a:extLst>
            </p:cNvPr>
            <p:cNvSpPr/>
            <p:nvPr/>
          </p:nvSpPr>
          <p:spPr>
            <a:xfrm>
              <a:off x="5852279" y="332755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7D01F91-CA51-4624-9A0B-81064FE9ADD7}"/>
                </a:ext>
              </a:extLst>
            </p:cNvPr>
            <p:cNvSpPr/>
            <p:nvPr/>
          </p:nvSpPr>
          <p:spPr>
            <a:xfrm>
              <a:off x="5933432" y="3152775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9972D815-AE7F-402E-8ADA-FA5E1D50CDAD}"/>
                </a:ext>
              </a:extLst>
            </p:cNvPr>
            <p:cNvSpPr/>
            <p:nvPr/>
          </p:nvSpPr>
          <p:spPr>
            <a:xfrm>
              <a:off x="5829323" y="3158109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D49FCD7-FFC3-487B-8192-DE983D8321C1}"/>
                </a:ext>
              </a:extLst>
            </p:cNvPr>
            <p:cNvSpPr/>
            <p:nvPr/>
          </p:nvSpPr>
          <p:spPr>
            <a:xfrm>
              <a:off x="5936956" y="3560540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691ADA4-32EE-42E5-A2FF-2F89CC314312}"/>
                </a:ext>
              </a:extLst>
            </p:cNvPr>
            <p:cNvSpPr/>
            <p:nvPr/>
          </p:nvSpPr>
          <p:spPr>
            <a:xfrm>
              <a:off x="6072878" y="3669982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8E70E93-D41E-4C67-82DF-E4AAAA489C0A}"/>
                </a:ext>
              </a:extLst>
            </p:cNvPr>
            <p:cNvSpPr/>
            <p:nvPr/>
          </p:nvSpPr>
          <p:spPr>
            <a:xfrm>
              <a:off x="5981152" y="367350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67" name="Graphic 265">
            <a:extLst>
              <a:ext uri="{FF2B5EF4-FFF2-40B4-BE49-F238E27FC236}">
                <a16:creationId xmlns:a16="http://schemas.microsoft.com/office/drawing/2014/main" id="{0D75F0E4-2F67-4B6E-AD41-FD47C432FC3B}"/>
              </a:ext>
            </a:extLst>
          </p:cNvPr>
          <p:cNvGrpSpPr/>
          <p:nvPr/>
        </p:nvGrpSpPr>
        <p:grpSpPr>
          <a:xfrm>
            <a:off x="1578961" y="4310282"/>
            <a:ext cx="796533" cy="1198400"/>
            <a:chOff x="5991177" y="3262312"/>
            <a:chExt cx="209692" cy="334137"/>
          </a:xfrm>
          <a:solidFill>
            <a:srgbClr val="FF8DC1"/>
          </a:solidFill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EEFE8CAD-9E47-478B-87BB-24EDE29D1A83}"/>
                </a:ext>
              </a:extLst>
            </p:cNvPr>
            <p:cNvSpPr/>
            <p:nvPr/>
          </p:nvSpPr>
          <p:spPr>
            <a:xfrm>
              <a:off x="6016942" y="3473481"/>
              <a:ext cx="126777" cy="122967"/>
            </a:xfrm>
            <a:custGeom>
              <a:avLst/>
              <a:gdLst>
                <a:gd name="connsiteX0" fmla="*/ 19812 w 126777"/>
                <a:gd name="connsiteY0" fmla="*/ 4572 h 122967"/>
                <a:gd name="connsiteX1" fmla="*/ 60198 w 126777"/>
                <a:gd name="connsiteY1" fmla="*/ 22955 h 122967"/>
                <a:gd name="connsiteX2" fmla="*/ 98203 w 126777"/>
                <a:gd name="connsiteY2" fmla="*/ 0 h 122967"/>
                <a:gd name="connsiteX3" fmla="*/ 93250 w 126777"/>
                <a:gd name="connsiteY3" fmla="*/ 44101 h 122967"/>
                <a:gd name="connsiteX4" fmla="*/ 126778 w 126777"/>
                <a:gd name="connsiteY4" fmla="*/ 73152 h 122967"/>
                <a:gd name="connsiteX5" fmla="*/ 83344 w 126777"/>
                <a:gd name="connsiteY5" fmla="*/ 82106 h 122967"/>
                <a:gd name="connsiteX6" fmla="*/ 66104 w 126777"/>
                <a:gd name="connsiteY6" fmla="*/ 122968 h 122967"/>
                <a:gd name="connsiteX7" fmla="*/ 44196 w 126777"/>
                <a:gd name="connsiteY7" fmla="*/ 84392 h 122967"/>
                <a:gd name="connsiteX8" fmla="*/ 0 w 126777"/>
                <a:gd name="connsiteY8" fmla="*/ 80581 h 122967"/>
                <a:gd name="connsiteX9" fmla="*/ 29813 w 126777"/>
                <a:gd name="connsiteY9" fmla="*/ 47816 h 12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777" h="122967">
                  <a:moveTo>
                    <a:pt x="19812" y="4572"/>
                  </a:moveTo>
                  <a:lnTo>
                    <a:pt x="60198" y="22955"/>
                  </a:lnTo>
                  <a:lnTo>
                    <a:pt x="98203" y="0"/>
                  </a:lnTo>
                  <a:lnTo>
                    <a:pt x="93250" y="44101"/>
                  </a:lnTo>
                  <a:lnTo>
                    <a:pt x="126778" y="73152"/>
                  </a:lnTo>
                  <a:lnTo>
                    <a:pt x="83344" y="82106"/>
                  </a:lnTo>
                  <a:lnTo>
                    <a:pt x="66104" y="122968"/>
                  </a:lnTo>
                  <a:lnTo>
                    <a:pt x="44196" y="84392"/>
                  </a:lnTo>
                  <a:lnTo>
                    <a:pt x="0" y="80581"/>
                  </a:lnTo>
                  <a:lnTo>
                    <a:pt x="29813" y="47816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77073E0-9DA6-4969-B745-8164E4596E92}"/>
                </a:ext>
              </a:extLst>
            </p:cNvPr>
            <p:cNvSpPr/>
            <p:nvPr/>
          </p:nvSpPr>
          <p:spPr>
            <a:xfrm>
              <a:off x="6137338" y="3381088"/>
              <a:ext cx="63531" cy="65532"/>
            </a:xfrm>
            <a:custGeom>
              <a:avLst/>
              <a:gdLst>
                <a:gd name="connsiteX0" fmla="*/ 63532 w 63531"/>
                <a:gd name="connsiteY0" fmla="*/ 14954 h 65532"/>
                <a:gd name="connsiteX1" fmla="*/ 51626 w 63531"/>
                <a:gd name="connsiteY1" fmla="*/ 34481 h 65532"/>
                <a:gd name="connsiteX2" fmla="*/ 61055 w 63531"/>
                <a:gd name="connsiteY2" fmla="*/ 55436 h 65532"/>
                <a:gd name="connsiteX3" fmla="*/ 38767 w 63531"/>
                <a:gd name="connsiteY3" fmla="*/ 50197 h 65532"/>
                <a:gd name="connsiteX4" fmla="*/ 21812 w 63531"/>
                <a:gd name="connsiteY4" fmla="*/ 65532 h 65532"/>
                <a:gd name="connsiteX5" fmla="*/ 19907 w 63531"/>
                <a:gd name="connsiteY5" fmla="*/ 42767 h 65532"/>
                <a:gd name="connsiteX6" fmla="*/ 0 w 63531"/>
                <a:gd name="connsiteY6" fmla="*/ 31337 h 65532"/>
                <a:gd name="connsiteX7" fmla="*/ 21145 w 63531"/>
                <a:gd name="connsiteY7" fmla="*/ 22479 h 65532"/>
                <a:gd name="connsiteX8" fmla="*/ 25813 w 63531"/>
                <a:gd name="connsiteY8" fmla="*/ 0 h 65532"/>
                <a:gd name="connsiteX9" fmla="*/ 40767 w 63531"/>
                <a:gd name="connsiteY9" fmla="*/ 17431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531" h="65532">
                  <a:moveTo>
                    <a:pt x="63532" y="14954"/>
                  </a:moveTo>
                  <a:lnTo>
                    <a:pt x="51626" y="34481"/>
                  </a:lnTo>
                  <a:lnTo>
                    <a:pt x="61055" y="55436"/>
                  </a:lnTo>
                  <a:lnTo>
                    <a:pt x="38767" y="50197"/>
                  </a:lnTo>
                  <a:lnTo>
                    <a:pt x="21812" y="65532"/>
                  </a:lnTo>
                  <a:lnTo>
                    <a:pt x="19907" y="42767"/>
                  </a:lnTo>
                  <a:lnTo>
                    <a:pt x="0" y="31337"/>
                  </a:lnTo>
                  <a:lnTo>
                    <a:pt x="21145" y="22479"/>
                  </a:lnTo>
                  <a:lnTo>
                    <a:pt x="25813" y="0"/>
                  </a:lnTo>
                  <a:lnTo>
                    <a:pt x="40767" y="17431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5BBF6461-289C-42CE-8207-D569DA0B2FCF}"/>
                </a:ext>
              </a:extLst>
            </p:cNvPr>
            <p:cNvSpPr/>
            <p:nvPr/>
          </p:nvSpPr>
          <p:spPr>
            <a:xfrm>
              <a:off x="6054804" y="336470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BC43C21B-A58C-47C9-AACC-45F3DB130F94}"/>
                </a:ext>
              </a:extLst>
            </p:cNvPr>
            <p:cNvSpPr/>
            <p:nvPr/>
          </p:nvSpPr>
          <p:spPr>
            <a:xfrm>
              <a:off x="6107763" y="3262312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6593ACE5-62EA-49A6-9EF2-D14821592D88}"/>
                </a:ext>
              </a:extLst>
            </p:cNvPr>
            <p:cNvSpPr/>
            <p:nvPr/>
          </p:nvSpPr>
          <p:spPr>
            <a:xfrm>
              <a:off x="5991177" y="3281742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3" name="Graphic 101">
            <a:extLst>
              <a:ext uri="{FF2B5EF4-FFF2-40B4-BE49-F238E27FC236}">
                <a16:creationId xmlns:a16="http://schemas.microsoft.com/office/drawing/2014/main" id="{B7135FFF-C4A7-449D-94ED-7DCB7B2C891C}"/>
              </a:ext>
            </a:extLst>
          </p:cNvPr>
          <p:cNvSpPr/>
          <p:nvPr/>
        </p:nvSpPr>
        <p:spPr>
          <a:xfrm>
            <a:off x="5470653" y="-444003"/>
            <a:ext cx="6858000" cy="6834465"/>
          </a:xfrm>
          <a:custGeom>
            <a:avLst/>
            <a:gdLst>
              <a:gd name="connsiteX0" fmla="*/ 1521524 w 1521523"/>
              <a:gd name="connsiteY0" fmla="*/ 760762 h 1521523"/>
              <a:gd name="connsiteX1" fmla="*/ 760762 w 1521523"/>
              <a:gd name="connsiteY1" fmla="*/ 1521524 h 1521523"/>
              <a:gd name="connsiteX2" fmla="*/ 0 w 1521523"/>
              <a:gd name="connsiteY2" fmla="*/ 760762 h 1521523"/>
              <a:gd name="connsiteX3" fmla="*/ 760762 w 1521523"/>
              <a:gd name="connsiteY3" fmla="*/ 0 h 1521523"/>
              <a:gd name="connsiteX4" fmla="*/ 1521524 w 1521523"/>
              <a:gd name="connsiteY4" fmla="*/ 760762 h 152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523" h="1521523">
                <a:moveTo>
                  <a:pt x="1521524" y="760762"/>
                </a:moveTo>
                <a:cubicBezTo>
                  <a:pt x="1521524" y="1180919"/>
                  <a:pt x="1180919" y="1521524"/>
                  <a:pt x="760762" y="1521524"/>
                </a:cubicBezTo>
                <a:cubicBezTo>
                  <a:pt x="340605" y="1521524"/>
                  <a:pt x="0" y="1180919"/>
                  <a:pt x="0" y="760762"/>
                </a:cubicBezTo>
                <a:cubicBezTo>
                  <a:pt x="0" y="340605"/>
                  <a:pt x="340605" y="0"/>
                  <a:pt x="760762" y="0"/>
                </a:cubicBezTo>
                <a:cubicBezTo>
                  <a:pt x="1180919" y="0"/>
                  <a:pt x="1521524" y="340605"/>
                  <a:pt x="1521524" y="760762"/>
                </a:cubicBezTo>
                <a:close/>
              </a:path>
            </a:pathLst>
          </a:custGeom>
          <a:solidFill>
            <a:srgbClr val="E5287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41" name="Graphic 138">
            <a:extLst>
              <a:ext uri="{FF2B5EF4-FFF2-40B4-BE49-F238E27FC236}">
                <a16:creationId xmlns:a16="http://schemas.microsoft.com/office/drawing/2014/main" id="{920F6175-BFC4-46C8-940A-273F0BAE1393}"/>
              </a:ext>
            </a:extLst>
          </p:cNvPr>
          <p:cNvGrpSpPr/>
          <p:nvPr/>
        </p:nvGrpSpPr>
        <p:grpSpPr>
          <a:xfrm>
            <a:off x="-161121" y="249078"/>
            <a:ext cx="6174566" cy="4719179"/>
            <a:chOff x="5253037" y="2890837"/>
            <a:chExt cx="1589246" cy="1073181"/>
          </a:xfrm>
          <a:solidFill>
            <a:srgbClr val="3C6B9D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64B70C9-6BC8-42DC-97BC-61D2B25BAA73}"/>
                </a:ext>
              </a:extLst>
            </p:cNvPr>
            <p:cNvSpPr/>
            <p:nvPr/>
          </p:nvSpPr>
          <p:spPr>
            <a:xfrm>
              <a:off x="5285136" y="2890837"/>
              <a:ext cx="1557147" cy="681323"/>
            </a:xfrm>
            <a:custGeom>
              <a:avLst/>
              <a:gdLst>
                <a:gd name="connsiteX0" fmla="*/ 1472946 w 1557147"/>
                <a:gd name="connsiteY0" fmla="*/ 0 h 681323"/>
                <a:gd name="connsiteX1" fmla="*/ 0 w 1557147"/>
                <a:gd name="connsiteY1" fmla="*/ 379190 h 681323"/>
                <a:gd name="connsiteX2" fmla="*/ 84201 w 1557147"/>
                <a:gd name="connsiteY2" fmla="*/ 681323 h 681323"/>
                <a:gd name="connsiteX3" fmla="*/ 1557147 w 1557147"/>
                <a:gd name="connsiteY3" fmla="*/ 302038 h 681323"/>
                <a:gd name="connsiteX4" fmla="*/ 1421511 w 1557147"/>
                <a:gd name="connsiteY4" fmla="*/ 174689 h 6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47" h="681323">
                  <a:moveTo>
                    <a:pt x="1472946" y="0"/>
                  </a:moveTo>
                  <a:lnTo>
                    <a:pt x="0" y="379190"/>
                  </a:lnTo>
                  <a:lnTo>
                    <a:pt x="84201" y="681323"/>
                  </a:lnTo>
                  <a:lnTo>
                    <a:pt x="1557147" y="302038"/>
                  </a:lnTo>
                  <a:lnTo>
                    <a:pt x="1421511" y="174689"/>
                  </a:ln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9F6CBB5B-2797-4B05-B3F1-54403D58E1EE}"/>
                </a:ext>
              </a:extLst>
            </p:cNvPr>
            <p:cNvSpPr/>
            <p:nvPr/>
          </p:nvSpPr>
          <p:spPr>
            <a:xfrm>
              <a:off x="5253037" y="3282695"/>
              <a:ext cx="1557146" cy="681323"/>
            </a:xfrm>
            <a:custGeom>
              <a:avLst/>
              <a:gdLst>
                <a:gd name="connsiteX0" fmla="*/ 1472946 w 1557146"/>
                <a:gd name="connsiteY0" fmla="*/ 0 h 681323"/>
                <a:gd name="connsiteX1" fmla="*/ 0 w 1557146"/>
                <a:gd name="connsiteY1" fmla="*/ 379286 h 681323"/>
                <a:gd name="connsiteX2" fmla="*/ 122492 w 1557146"/>
                <a:gd name="connsiteY2" fmla="*/ 517208 h 681323"/>
                <a:gd name="connsiteX3" fmla="*/ 84201 w 1557146"/>
                <a:gd name="connsiteY3" fmla="*/ 681323 h 681323"/>
                <a:gd name="connsiteX4" fmla="*/ 1557147 w 1557146"/>
                <a:gd name="connsiteY4" fmla="*/ 302038 h 681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7146" h="681323">
                  <a:moveTo>
                    <a:pt x="1472946" y="0"/>
                  </a:moveTo>
                  <a:lnTo>
                    <a:pt x="0" y="379286"/>
                  </a:lnTo>
                  <a:lnTo>
                    <a:pt x="122492" y="517208"/>
                  </a:lnTo>
                  <a:lnTo>
                    <a:pt x="84201" y="681323"/>
                  </a:lnTo>
                  <a:lnTo>
                    <a:pt x="1557147" y="302038"/>
                  </a:ln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69" name="TextBox 168">
            <a:extLst>
              <a:ext uri="{FF2B5EF4-FFF2-40B4-BE49-F238E27FC236}">
                <a16:creationId xmlns:a16="http://schemas.microsoft.com/office/drawing/2014/main" id="{339B6172-5A15-49A1-83DD-2B6F762DD1E0}"/>
              </a:ext>
            </a:extLst>
          </p:cNvPr>
          <p:cNvSpPr txBox="1"/>
          <p:nvPr/>
        </p:nvSpPr>
        <p:spPr>
          <a:xfrm rot="20581878">
            <a:off x="1699933" y="1097489"/>
            <a:ext cx="403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BOXING  DAY</a:t>
            </a:r>
            <a:endParaRPr lang="th-TH" sz="5400" dirty="0">
              <a:solidFill>
                <a:schemeClr val="bg1"/>
              </a:solidFill>
            </a:endParaRPr>
          </a:p>
        </p:txBody>
      </p:sp>
      <p:grpSp>
        <p:nvGrpSpPr>
          <p:cNvPr id="206" name="Graphic 203">
            <a:extLst>
              <a:ext uri="{FF2B5EF4-FFF2-40B4-BE49-F238E27FC236}">
                <a16:creationId xmlns:a16="http://schemas.microsoft.com/office/drawing/2014/main" id="{1E2D720E-9CC1-41D6-955E-085FDD64F1B2}"/>
              </a:ext>
            </a:extLst>
          </p:cNvPr>
          <p:cNvGrpSpPr/>
          <p:nvPr/>
        </p:nvGrpSpPr>
        <p:grpSpPr>
          <a:xfrm rot="386544">
            <a:off x="6095812" y="3942979"/>
            <a:ext cx="2001447" cy="2313578"/>
            <a:chOff x="6073980" y="3301841"/>
            <a:chExt cx="619825" cy="666464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3F888EF7-9A96-46B9-B989-39DD0D40ADF1}"/>
                </a:ext>
              </a:extLst>
            </p:cNvPr>
            <p:cNvSpPr/>
            <p:nvPr/>
          </p:nvSpPr>
          <p:spPr>
            <a:xfrm>
              <a:off x="6073980" y="3301841"/>
              <a:ext cx="576962" cy="620648"/>
            </a:xfrm>
            <a:custGeom>
              <a:avLst/>
              <a:gdLst>
                <a:gd name="connsiteX0" fmla="*/ 478266 w 576962"/>
                <a:gd name="connsiteY0" fmla="*/ 620649 h 620648"/>
                <a:gd name="connsiteX1" fmla="*/ 521414 w 576962"/>
                <a:gd name="connsiteY1" fmla="*/ 549116 h 620648"/>
                <a:gd name="connsiteX2" fmla="*/ 560086 w 576962"/>
                <a:gd name="connsiteY2" fmla="*/ 498443 h 620648"/>
                <a:gd name="connsiteX3" fmla="*/ 492554 w 576962"/>
                <a:gd name="connsiteY3" fmla="*/ 501396 h 620648"/>
                <a:gd name="connsiteX4" fmla="*/ 411877 w 576962"/>
                <a:gd name="connsiteY4" fmla="*/ 496729 h 620648"/>
                <a:gd name="connsiteX5" fmla="*/ 447215 w 576962"/>
                <a:gd name="connsiteY5" fmla="*/ 421005 h 620648"/>
                <a:gd name="connsiteX6" fmla="*/ 480171 w 576962"/>
                <a:gd name="connsiteY6" fmla="*/ 366808 h 620648"/>
                <a:gd name="connsiteX7" fmla="*/ 413115 w 576962"/>
                <a:gd name="connsiteY7" fmla="*/ 377190 h 620648"/>
                <a:gd name="connsiteX8" fmla="*/ 332724 w 576962"/>
                <a:gd name="connsiteY8" fmla="*/ 381571 h 620648"/>
                <a:gd name="connsiteX9" fmla="*/ 358727 w 576962"/>
                <a:gd name="connsiteY9" fmla="*/ 301942 h 620648"/>
                <a:gd name="connsiteX10" fmla="*/ 384826 w 576962"/>
                <a:gd name="connsiteY10" fmla="*/ 244602 h 620648"/>
                <a:gd name="connsiteX11" fmla="*/ 319103 w 576962"/>
                <a:gd name="connsiteY11" fmla="*/ 263366 h 620648"/>
                <a:gd name="connsiteX12" fmla="*/ 240427 w 576962"/>
                <a:gd name="connsiteY12" fmla="*/ 277749 h 620648"/>
                <a:gd name="connsiteX13" fmla="*/ 255381 w 576962"/>
                <a:gd name="connsiteY13" fmla="*/ 194786 h 620648"/>
                <a:gd name="connsiteX14" fmla="*/ 273193 w 576962"/>
                <a:gd name="connsiteY14" fmla="*/ 135350 h 620648"/>
                <a:gd name="connsiteX15" fmla="*/ 209756 w 576962"/>
                <a:gd name="connsiteY15" fmla="*/ 163544 h 620648"/>
                <a:gd name="connsiteX16" fmla="*/ 135271 w 576962"/>
                <a:gd name="connsiteY16" fmla="*/ 188595 h 620648"/>
                <a:gd name="connsiteX17" fmla="*/ 137081 w 576962"/>
                <a:gd name="connsiteY17" fmla="*/ 102108 h 620648"/>
                <a:gd name="connsiteX18" fmla="*/ 145463 w 576962"/>
                <a:gd name="connsiteY18" fmla="*/ 42863 h 620648"/>
                <a:gd name="connsiteX19" fmla="*/ 82502 w 576962"/>
                <a:gd name="connsiteY19" fmla="*/ 83058 h 620648"/>
                <a:gd name="connsiteX20" fmla="*/ 18304 w 576962"/>
                <a:gd name="connsiteY20" fmla="*/ 117539 h 620648"/>
                <a:gd name="connsiteX21" fmla="*/ 1540 w 576962"/>
                <a:gd name="connsiteY21" fmla="*/ 97631 h 620648"/>
                <a:gd name="connsiteX22" fmla="*/ 32782 w 576962"/>
                <a:gd name="connsiteY22" fmla="*/ 6667 h 620648"/>
                <a:gd name="connsiteX23" fmla="*/ 36782 w 576962"/>
                <a:gd name="connsiteY23" fmla="*/ 0 h 620648"/>
                <a:gd name="connsiteX24" fmla="*/ 43450 w 576962"/>
                <a:gd name="connsiteY24" fmla="*/ 3048 h 620648"/>
                <a:gd name="connsiteX25" fmla="*/ 52499 w 576962"/>
                <a:gd name="connsiteY25" fmla="*/ 95 h 620648"/>
                <a:gd name="connsiteX26" fmla="*/ 46974 w 576962"/>
                <a:gd name="connsiteY26" fmla="*/ 15240 h 620648"/>
                <a:gd name="connsiteX27" fmla="*/ 17637 w 576962"/>
                <a:gd name="connsiteY27" fmla="*/ 93154 h 620648"/>
                <a:gd name="connsiteX28" fmla="*/ 25448 w 576962"/>
                <a:gd name="connsiteY28" fmla="*/ 102584 h 620648"/>
                <a:gd name="connsiteX29" fmla="*/ 71930 w 576962"/>
                <a:gd name="connsiteY29" fmla="*/ 70390 h 620648"/>
                <a:gd name="connsiteX30" fmla="*/ 154797 w 576962"/>
                <a:gd name="connsiteY30" fmla="*/ 29242 h 620648"/>
                <a:gd name="connsiteX31" fmla="*/ 153368 w 576962"/>
                <a:gd name="connsiteY31" fmla="*/ 105632 h 620648"/>
                <a:gd name="connsiteX32" fmla="*/ 145272 w 576962"/>
                <a:gd name="connsiteY32" fmla="*/ 175260 h 620648"/>
                <a:gd name="connsiteX33" fmla="*/ 201470 w 576962"/>
                <a:gd name="connsiteY33" fmla="*/ 149257 h 620648"/>
                <a:gd name="connsiteX34" fmla="*/ 284528 w 576962"/>
                <a:gd name="connsiteY34" fmla="*/ 123158 h 620648"/>
                <a:gd name="connsiteX35" fmla="*/ 271002 w 576962"/>
                <a:gd name="connsiteY35" fmla="*/ 200787 h 620648"/>
                <a:gd name="connsiteX36" fmla="*/ 252428 w 576962"/>
                <a:gd name="connsiteY36" fmla="*/ 266128 h 620648"/>
                <a:gd name="connsiteX37" fmla="*/ 313103 w 576962"/>
                <a:gd name="connsiteY37" fmla="*/ 248126 h 620648"/>
                <a:gd name="connsiteX38" fmla="*/ 397780 w 576962"/>
                <a:gd name="connsiteY38" fmla="*/ 234029 h 620648"/>
                <a:gd name="connsiteX39" fmla="*/ 373491 w 576962"/>
                <a:gd name="connsiteY39" fmla="*/ 309944 h 620648"/>
                <a:gd name="connsiteX40" fmla="*/ 346250 w 576962"/>
                <a:gd name="connsiteY40" fmla="*/ 371475 h 620648"/>
                <a:gd name="connsiteX41" fmla="*/ 409210 w 576962"/>
                <a:gd name="connsiteY41" fmla="*/ 361188 h 620648"/>
                <a:gd name="connsiteX42" fmla="*/ 494363 w 576962"/>
                <a:gd name="connsiteY42" fmla="*/ 357759 h 620648"/>
                <a:gd name="connsiteX43" fmla="*/ 460835 w 576962"/>
                <a:gd name="connsiteY43" fmla="*/ 430625 h 620648"/>
                <a:gd name="connsiteX44" fmla="*/ 426450 w 576962"/>
                <a:gd name="connsiteY44" fmla="*/ 488252 h 620648"/>
                <a:gd name="connsiteX45" fmla="*/ 490458 w 576962"/>
                <a:gd name="connsiteY45" fmla="*/ 485108 h 620648"/>
                <a:gd name="connsiteX46" fmla="*/ 575135 w 576962"/>
                <a:gd name="connsiteY46" fmla="*/ 491014 h 620648"/>
                <a:gd name="connsiteX47" fmla="*/ 533892 w 576962"/>
                <a:gd name="connsiteY47" fmla="*/ 560165 h 620648"/>
                <a:gd name="connsiteX48" fmla="*/ 493601 w 576962"/>
                <a:gd name="connsiteY48" fmla="*/ 613696 h 620648"/>
                <a:gd name="connsiteX49" fmla="*/ 478266 w 576962"/>
                <a:gd name="connsiteY49" fmla="*/ 620649 h 62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6962" h="620648">
                  <a:moveTo>
                    <a:pt x="478266" y="620649"/>
                  </a:moveTo>
                  <a:cubicBezTo>
                    <a:pt x="470837" y="604933"/>
                    <a:pt x="489791" y="583216"/>
                    <a:pt x="521414" y="549116"/>
                  </a:cubicBezTo>
                  <a:cubicBezTo>
                    <a:pt x="536369" y="532924"/>
                    <a:pt x="561419" y="505873"/>
                    <a:pt x="560086" y="498443"/>
                  </a:cubicBezTo>
                  <a:cubicBezTo>
                    <a:pt x="555228" y="492633"/>
                    <a:pt x="514461" y="498348"/>
                    <a:pt x="492554" y="501396"/>
                  </a:cubicBezTo>
                  <a:cubicBezTo>
                    <a:pt x="448072" y="507587"/>
                    <a:pt x="420354" y="510730"/>
                    <a:pt x="411877" y="496729"/>
                  </a:cubicBezTo>
                  <a:cubicBezTo>
                    <a:pt x="402828" y="481775"/>
                    <a:pt x="419402" y="458248"/>
                    <a:pt x="447215" y="421005"/>
                  </a:cubicBezTo>
                  <a:cubicBezTo>
                    <a:pt x="460359" y="403479"/>
                    <a:pt x="482267" y="374047"/>
                    <a:pt x="480171" y="366808"/>
                  </a:cubicBezTo>
                  <a:cubicBezTo>
                    <a:pt x="474742" y="361474"/>
                    <a:pt x="434642" y="371761"/>
                    <a:pt x="413115" y="377190"/>
                  </a:cubicBezTo>
                  <a:cubicBezTo>
                    <a:pt x="368443" y="388620"/>
                    <a:pt x="342725" y="394430"/>
                    <a:pt x="332724" y="381571"/>
                  </a:cubicBezTo>
                  <a:cubicBezTo>
                    <a:pt x="321961" y="367760"/>
                    <a:pt x="335582" y="342328"/>
                    <a:pt x="358727" y="301942"/>
                  </a:cubicBezTo>
                  <a:cubicBezTo>
                    <a:pt x="369491" y="283083"/>
                    <a:pt x="387588" y="251555"/>
                    <a:pt x="384826" y="244602"/>
                  </a:cubicBezTo>
                  <a:cubicBezTo>
                    <a:pt x="378730" y="239840"/>
                    <a:pt x="339963" y="255175"/>
                    <a:pt x="319103" y="263366"/>
                  </a:cubicBezTo>
                  <a:cubicBezTo>
                    <a:pt x="276622" y="280130"/>
                    <a:pt x="251952" y="289084"/>
                    <a:pt x="240427" y="277749"/>
                  </a:cubicBezTo>
                  <a:cubicBezTo>
                    <a:pt x="227759" y="265271"/>
                    <a:pt x="237855" y="238125"/>
                    <a:pt x="255381" y="194786"/>
                  </a:cubicBezTo>
                  <a:cubicBezTo>
                    <a:pt x="263382" y="174974"/>
                    <a:pt x="276812" y="141827"/>
                    <a:pt x="273193" y="135350"/>
                  </a:cubicBezTo>
                  <a:cubicBezTo>
                    <a:pt x="266906" y="130969"/>
                    <a:pt x="228235" y="152971"/>
                    <a:pt x="209756" y="163544"/>
                  </a:cubicBezTo>
                  <a:cubicBezTo>
                    <a:pt x="170799" y="185738"/>
                    <a:pt x="148034" y="197834"/>
                    <a:pt x="135271" y="188595"/>
                  </a:cubicBezTo>
                  <a:cubicBezTo>
                    <a:pt x="120602" y="177927"/>
                    <a:pt x="126127" y="148780"/>
                    <a:pt x="137081" y="102108"/>
                  </a:cubicBezTo>
                  <a:cubicBezTo>
                    <a:pt x="141748" y="82201"/>
                    <a:pt x="149558" y="48768"/>
                    <a:pt x="145463" y="42863"/>
                  </a:cubicBezTo>
                  <a:cubicBezTo>
                    <a:pt x="137747" y="38290"/>
                    <a:pt x="100409" y="68485"/>
                    <a:pt x="82502" y="83058"/>
                  </a:cubicBezTo>
                  <a:cubicBezTo>
                    <a:pt x="49165" y="110109"/>
                    <a:pt x="31163" y="123920"/>
                    <a:pt x="18304" y="117539"/>
                  </a:cubicBezTo>
                  <a:cubicBezTo>
                    <a:pt x="9731" y="113252"/>
                    <a:pt x="4016" y="106585"/>
                    <a:pt x="1540" y="97631"/>
                  </a:cubicBezTo>
                  <a:cubicBezTo>
                    <a:pt x="-5604" y="72771"/>
                    <a:pt x="13351" y="37719"/>
                    <a:pt x="32782" y="6667"/>
                  </a:cubicBezTo>
                  <a:cubicBezTo>
                    <a:pt x="34782" y="3429"/>
                    <a:pt x="36306" y="1143"/>
                    <a:pt x="36782" y="0"/>
                  </a:cubicBezTo>
                  <a:lnTo>
                    <a:pt x="43450" y="3048"/>
                  </a:lnTo>
                  <a:lnTo>
                    <a:pt x="52499" y="95"/>
                  </a:lnTo>
                  <a:cubicBezTo>
                    <a:pt x="53832" y="4191"/>
                    <a:pt x="52689" y="6096"/>
                    <a:pt x="46974" y="15240"/>
                  </a:cubicBezTo>
                  <a:cubicBezTo>
                    <a:pt x="37259" y="30766"/>
                    <a:pt x="11541" y="71914"/>
                    <a:pt x="17637" y="93154"/>
                  </a:cubicBezTo>
                  <a:cubicBezTo>
                    <a:pt x="18875" y="97441"/>
                    <a:pt x="21352" y="100489"/>
                    <a:pt x="25448" y="102584"/>
                  </a:cubicBezTo>
                  <a:cubicBezTo>
                    <a:pt x="32401" y="102394"/>
                    <a:pt x="56213" y="83153"/>
                    <a:pt x="71930" y="70390"/>
                  </a:cubicBezTo>
                  <a:cubicBezTo>
                    <a:pt x="106601" y="42291"/>
                    <a:pt x="136414" y="18097"/>
                    <a:pt x="154797" y="29242"/>
                  </a:cubicBezTo>
                  <a:cubicBezTo>
                    <a:pt x="168513" y="37528"/>
                    <a:pt x="163465" y="62389"/>
                    <a:pt x="153368" y="105632"/>
                  </a:cubicBezTo>
                  <a:cubicBezTo>
                    <a:pt x="148511" y="126587"/>
                    <a:pt x="138319" y="170212"/>
                    <a:pt x="145272" y="175260"/>
                  </a:cubicBezTo>
                  <a:cubicBezTo>
                    <a:pt x="152035" y="177355"/>
                    <a:pt x="182896" y="159734"/>
                    <a:pt x="201470" y="149257"/>
                  </a:cubicBezTo>
                  <a:cubicBezTo>
                    <a:pt x="243665" y="125158"/>
                    <a:pt x="270335" y="111062"/>
                    <a:pt x="284528" y="123158"/>
                  </a:cubicBezTo>
                  <a:cubicBezTo>
                    <a:pt x="297196" y="133921"/>
                    <a:pt x="288147" y="158401"/>
                    <a:pt x="271002" y="200787"/>
                  </a:cubicBezTo>
                  <a:cubicBezTo>
                    <a:pt x="263192" y="220027"/>
                    <a:pt x="246999" y="260128"/>
                    <a:pt x="252428" y="266128"/>
                  </a:cubicBezTo>
                  <a:cubicBezTo>
                    <a:pt x="258810" y="269557"/>
                    <a:pt x="292814" y="256127"/>
                    <a:pt x="313103" y="248126"/>
                  </a:cubicBezTo>
                  <a:cubicBezTo>
                    <a:pt x="357680" y="230505"/>
                    <a:pt x="385683" y="220409"/>
                    <a:pt x="397780" y="234029"/>
                  </a:cubicBezTo>
                  <a:cubicBezTo>
                    <a:pt x="408924" y="246602"/>
                    <a:pt x="396446" y="269843"/>
                    <a:pt x="373491" y="309944"/>
                  </a:cubicBezTo>
                  <a:cubicBezTo>
                    <a:pt x="362537" y="329089"/>
                    <a:pt x="342059" y="364712"/>
                    <a:pt x="346250" y="371475"/>
                  </a:cubicBezTo>
                  <a:cubicBezTo>
                    <a:pt x="352155" y="375761"/>
                    <a:pt x="387874" y="366713"/>
                    <a:pt x="409210" y="361188"/>
                  </a:cubicBezTo>
                  <a:cubicBezTo>
                    <a:pt x="455406" y="349377"/>
                    <a:pt x="484267" y="342900"/>
                    <a:pt x="494363" y="357759"/>
                  </a:cubicBezTo>
                  <a:cubicBezTo>
                    <a:pt x="503888" y="371665"/>
                    <a:pt x="488648" y="393382"/>
                    <a:pt x="460835" y="430625"/>
                  </a:cubicBezTo>
                  <a:cubicBezTo>
                    <a:pt x="447691" y="448246"/>
                    <a:pt x="423212" y="480917"/>
                    <a:pt x="426450" y="488252"/>
                  </a:cubicBezTo>
                  <a:cubicBezTo>
                    <a:pt x="431784" y="493300"/>
                    <a:pt x="468551" y="488156"/>
                    <a:pt x="490458" y="485108"/>
                  </a:cubicBezTo>
                  <a:cubicBezTo>
                    <a:pt x="537512" y="478536"/>
                    <a:pt x="566753" y="475298"/>
                    <a:pt x="575135" y="491014"/>
                  </a:cubicBezTo>
                  <a:cubicBezTo>
                    <a:pt x="583041" y="505778"/>
                    <a:pt x="564563" y="526923"/>
                    <a:pt x="533892" y="560165"/>
                  </a:cubicBezTo>
                  <a:cubicBezTo>
                    <a:pt x="519033" y="576263"/>
                    <a:pt x="491315" y="606171"/>
                    <a:pt x="493601" y="613696"/>
                  </a:cubicBezTo>
                  <a:lnTo>
                    <a:pt x="478266" y="6206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0D0B7361-A005-4845-8AE4-E142A5141C7C}"/>
                </a:ext>
              </a:extLst>
            </p:cNvPr>
            <p:cNvSpPr/>
            <p:nvPr/>
          </p:nvSpPr>
          <p:spPr>
            <a:xfrm>
              <a:off x="6116843" y="3347656"/>
              <a:ext cx="576962" cy="620649"/>
            </a:xfrm>
            <a:custGeom>
              <a:avLst/>
              <a:gdLst>
                <a:gd name="connsiteX0" fmla="*/ 478266 w 576962"/>
                <a:gd name="connsiteY0" fmla="*/ 620649 h 620649"/>
                <a:gd name="connsiteX1" fmla="*/ 521414 w 576962"/>
                <a:gd name="connsiteY1" fmla="*/ 549116 h 620649"/>
                <a:gd name="connsiteX2" fmla="*/ 560086 w 576962"/>
                <a:gd name="connsiteY2" fmla="*/ 498443 h 620649"/>
                <a:gd name="connsiteX3" fmla="*/ 492554 w 576962"/>
                <a:gd name="connsiteY3" fmla="*/ 501396 h 620649"/>
                <a:gd name="connsiteX4" fmla="*/ 411877 w 576962"/>
                <a:gd name="connsiteY4" fmla="*/ 496729 h 620649"/>
                <a:gd name="connsiteX5" fmla="*/ 447215 w 576962"/>
                <a:gd name="connsiteY5" fmla="*/ 421005 h 620649"/>
                <a:gd name="connsiteX6" fmla="*/ 480171 w 576962"/>
                <a:gd name="connsiteY6" fmla="*/ 366808 h 620649"/>
                <a:gd name="connsiteX7" fmla="*/ 413115 w 576962"/>
                <a:gd name="connsiteY7" fmla="*/ 377190 h 620649"/>
                <a:gd name="connsiteX8" fmla="*/ 332724 w 576962"/>
                <a:gd name="connsiteY8" fmla="*/ 381571 h 620649"/>
                <a:gd name="connsiteX9" fmla="*/ 358727 w 576962"/>
                <a:gd name="connsiteY9" fmla="*/ 301943 h 620649"/>
                <a:gd name="connsiteX10" fmla="*/ 384826 w 576962"/>
                <a:gd name="connsiteY10" fmla="*/ 244602 h 620649"/>
                <a:gd name="connsiteX11" fmla="*/ 319103 w 576962"/>
                <a:gd name="connsiteY11" fmla="*/ 263366 h 620649"/>
                <a:gd name="connsiteX12" fmla="*/ 240427 w 576962"/>
                <a:gd name="connsiteY12" fmla="*/ 277749 h 620649"/>
                <a:gd name="connsiteX13" fmla="*/ 255381 w 576962"/>
                <a:gd name="connsiteY13" fmla="*/ 194786 h 620649"/>
                <a:gd name="connsiteX14" fmla="*/ 273193 w 576962"/>
                <a:gd name="connsiteY14" fmla="*/ 135350 h 620649"/>
                <a:gd name="connsiteX15" fmla="*/ 209756 w 576962"/>
                <a:gd name="connsiteY15" fmla="*/ 163544 h 620649"/>
                <a:gd name="connsiteX16" fmla="*/ 135271 w 576962"/>
                <a:gd name="connsiteY16" fmla="*/ 188595 h 620649"/>
                <a:gd name="connsiteX17" fmla="*/ 137081 w 576962"/>
                <a:gd name="connsiteY17" fmla="*/ 102108 h 620649"/>
                <a:gd name="connsiteX18" fmla="*/ 145463 w 576962"/>
                <a:gd name="connsiteY18" fmla="*/ 42863 h 620649"/>
                <a:gd name="connsiteX19" fmla="*/ 82502 w 576962"/>
                <a:gd name="connsiteY19" fmla="*/ 83058 h 620649"/>
                <a:gd name="connsiteX20" fmla="*/ 18304 w 576962"/>
                <a:gd name="connsiteY20" fmla="*/ 117539 h 620649"/>
                <a:gd name="connsiteX21" fmla="*/ 1540 w 576962"/>
                <a:gd name="connsiteY21" fmla="*/ 97631 h 620649"/>
                <a:gd name="connsiteX22" fmla="*/ 32782 w 576962"/>
                <a:gd name="connsiteY22" fmla="*/ 6668 h 620649"/>
                <a:gd name="connsiteX23" fmla="*/ 36782 w 576962"/>
                <a:gd name="connsiteY23" fmla="*/ 0 h 620649"/>
                <a:gd name="connsiteX24" fmla="*/ 43450 w 576962"/>
                <a:gd name="connsiteY24" fmla="*/ 3048 h 620649"/>
                <a:gd name="connsiteX25" fmla="*/ 52499 w 576962"/>
                <a:gd name="connsiteY25" fmla="*/ 95 h 620649"/>
                <a:gd name="connsiteX26" fmla="*/ 46974 w 576962"/>
                <a:gd name="connsiteY26" fmla="*/ 15240 h 620649"/>
                <a:gd name="connsiteX27" fmla="*/ 17637 w 576962"/>
                <a:gd name="connsiteY27" fmla="*/ 93155 h 620649"/>
                <a:gd name="connsiteX28" fmla="*/ 25448 w 576962"/>
                <a:gd name="connsiteY28" fmla="*/ 102584 h 620649"/>
                <a:gd name="connsiteX29" fmla="*/ 71930 w 576962"/>
                <a:gd name="connsiteY29" fmla="*/ 70390 h 620649"/>
                <a:gd name="connsiteX30" fmla="*/ 154797 w 576962"/>
                <a:gd name="connsiteY30" fmla="*/ 29242 h 620649"/>
                <a:gd name="connsiteX31" fmla="*/ 153368 w 576962"/>
                <a:gd name="connsiteY31" fmla="*/ 105632 h 620649"/>
                <a:gd name="connsiteX32" fmla="*/ 145272 w 576962"/>
                <a:gd name="connsiteY32" fmla="*/ 175260 h 620649"/>
                <a:gd name="connsiteX33" fmla="*/ 201470 w 576962"/>
                <a:gd name="connsiteY33" fmla="*/ 149257 h 620649"/>
                <a:gd name="connsiteX34" fmla="*/ 284528 w 576962"/>
                <a:gd name="connsiteY34" fmla="*/ 123158 h 620649"/>
                <a:gd name="connsiteX35" fmla="*/ 271002 w 576962"/>
                <a:gd name="connsiteY35" fmla="*/ 200787 h 620649"/>
                <a:gd name="connsiteX36" fmla="*/ 252428 w 576962"/>
                <a:gd name="connsiteY36" fmla="*/ 266129 h 620649"/>
                <a:gd name="connsiteX37" fmla="*/ 313103 w 576962"/>
                <a:gd name="connsiteY37" fmla="*/ 248126 h 620649"/>
                <a:gd name="connsiteX38" fmla="*/ 397780 w 576962"/>
                <a:gd name="connsiteY38" fmla="*/ 234029 h 620649"/>
                <a:gd name="connsiteX39" fmla="*/ 373491 w 576962"/>
                <a:gd name="connsiteY39" fmla="*/ 309944 h 620649"/>
                <a:gd name="connsiteX40" fmla="*/ 346250 w 576962"/>
                <a:gd name="connsiteY40" fmla="*/ 371475 h 620649"/>
                <a:gd name="connsiteX41" fmla="*/ 409210 w 576962"/>
                <a:gd name="connsiteY41" fmla="*/ 361188 h 620649"/>
                <a:gd name="connsiteX42" fmla="*/ 494363 w 576962"/>
                <a:gd name="connsiteY42" fmla="*/ 357759 h 620649"/>
                <a:gd name="connsiteX43" fmla="*/ 460835 w 576962"/>
                <a:gd name="connsiteY43" fmla="*/ 430625 h 620649"/>
                <a:gd name="connsiteX44" fmla="*/ 426450 w 576962"/>
                <a:gd name="connsiteY44" fmla="*/ 488252 h 620649"/>
                <a:gd name="connsiteX45" fmla="*/ 490458 w 576962"/>
                <a:gd name="connsiteY45" fmla="*/ 485108 h 620649"/>
                <a:gd name="connsiteX46" fmla="*/ 575135 w 576962"/>
                <a:gd name="connsiteY46" fmla="*/ 491014 h 620649"/>
                <a:gd name="connsiteX47" fmla="*/ 533892 w 576962"/>
                <a:gd name="connsiteY47" fmla="*/ 560165 h 620649"/>
                <a:gd name="connsiteX48" fmla="*/ 493601 w 576962"/>
                <a:gd name="connsiteY48" fmla="*/ 613696 h 620649"/>
                <a:gd name="connsiteX49" fmla="*/ 478266 w 576962"/>
                <a:gd name="connsiteY49" fmla="*/ 620649 h 6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6962" h="620649">
                  <a:moveTo>
                    <a:pt x="478266" y="620649"/>
                  </a:moveTo>
                  <a:cubicBezTo>
                    <a:pt x="470837" y="604933"/>
                    <a:pt x="489791" y="583216"/>
                    <a:pt x="521414" y="549116"/>
                  </a:cubicBezTo>
                  <a:cubicBezTo>
                    <a:pt x="536369" y="532924"/>
                    <a:pt x="561419" y="505873"/>
                    <a:pt x="560086" y="498443"/>
                  </a:cubicBezTo>
                  <a:cubicBezTo>
                    <a:pt x="555228" y="492633"/>
                    <a:pt x="514461" y="498348"/>
                    <a:pt x="492554" y="501396"/>
                  </a:cubicBezTo>
                  <a:cubicBezTo>
                    <a:pt x="448072" y="507587"/>
                    <a:pt x="420354" y="510731"/>
                    <a:pt x="411877" y="496729"/>
                  </a:cubicBezTo>
                  <a:cubicBezTo>
                    <a:pt x="402828" y="481775"/>
                    <a:pt x="419402" y="458248"/>
                    <a:pt x="447215" y="421005"/>
                  </a:cubicBezTo>
                  <a:cubicBezTo>
                    <a:pt x="460359" y="403479"/>
                    <a:pt x="482267" y="374047"/>
                    <a:pt x="480171" y="366808"/>
                  </a:cubicBezTo>
                  <a:cubicBezTo>
                    <a:pt x="474742" y="361474"/>
                    <a:pt x="434642" y="371761"/>
                    <a:pt x="413115" y="377190"/>
                  </a:cubicBezTo>
                  <a:cubicBezTo>
                    <a:pt x="368443" y="388620"/>
                    <a:pt x="342725" y="394430"/>
                    <a:pt x="332724" y="381571"/>
                  </a:cubicBezTo>
                  <a:cubicBezTo>
                    <a:pt x="321961" y="367760"/>
                    <a:pt x="335582" y="342329"/>
                    <a:pt x="358727" y="301943"/>
                  </a:cubicBezTo>
                  <a:cubicBezTo>
                    <a:pt x="369491" y="283083"/>
                    <a:pt x="387588" y="251555"/>
                    <a:pt x="384826" y="244602"/>
                  </a:cubicBezTo>
                  <a:cubicBezTo>
                    <a:pt x="378730" y="239840"/>
                    <a:pt x="339963" y="255175"/>
                    <a:pt x="319103" y="263366"/>
                  </a:cubicBezTo>
                  <a:cubicBezTo>
                    <a:pt x="276622" y="280130"/>
                    <a:pt x="251952" y="289084"/>
                    <a:pt x="240427" y="277749"/>
                  </a:cubicBezTo>
                  <a:cubicBezTo>
                    <a:pt x="227759" y="265271"/>
                    <a:pt x="237855" y="238125"/>
                    <a:pt x="255381" y="194786"/>
                  </a:cubicBezTo>
                  <a:cubicBezTo>
                    <a:pt x="263382" y="174974"/>
                    <a:pt x="276812" y="141827"/>
                    <a:pt x="273193" y="135350"/>
                  </a:cubicBezTo>
                  <a:cubicBezTo>
                    <a:pt x="266906" y="130969"/>
                    <a:pt x="228235" y="152971"/>
                    <a:pt x="209756" y="163544"/>
                  </a:cubicBezTo>
                  <a:cubicBezTo>
                    <a:pt x="170799" y="185738"/>
                    <a:pt x="148034" y="197834"/>
                    <a:pt x="135271" y="188595"/>
                  </a:cubicBezTo>
                  <a:cubicBezTo>
                    <a:pt x="120602" y="177927"/>
                    <a:pt x="126127" y="148781"/>
                    <a:pt x="137081" y="102108"/>
                  </a:cubicBezTo>
                  <a:cubicBezTo>
                    <a:pt x="141748" y="82201"/>
                    <a:pt x="149558" y="48768"/>
                    <a:pt x="145463" y="42863"/>
                  </a:cubicBezTo>
                  <a:cubicBezTo>
                    <a:pt x="137747" y="38291"/>
                    <a:pt x="100409" y="68485"/>
                    <a:pt x="82502" y="83058"/>
                  </a:cubicBezTo>
                  <a:cubicBezTo>
                    <a:pt x="49165" y="110109"/>
                    <a:pt x="31163" y="123920"/>
                    <a:pt x="18304" y="117539"/>
                  </a:cubicBezTo>
                  <a:cubicBezTo>
                    <a:pt x="9731" y="113252"/>
                    <a:pt x="4016" y="106585"/>
                    <a:pt x="1540" y="97631"/>
                  </a:cubicBezTo>
                  <a:cubicBezTo>
                    <a:pt x="-5604" y="72771"/>
                    <a:pt x="13351" y="37719"/>
                    <a:pt x="32782" y="6668"/>
                  </a:cubicBezTo>
                  <a:cubicBezTo>
                    <a:pt x="34782" y="3429"/>
                    <a:pt x="36306" y="1143"/>
                    <a:pt x="36782" y="0"/>
                  </a:cubicBezTo>
                  <a:lnTo>
                    <a:pt x="43450" y="3048"/>
                  </a:lnTo>
                  <a:lnTo>
                    <a:pt x="52499" y="95"/>
                  </a:lnTo>
                  <a:cubicBezTo>
                    <a:pt x="53832" y="4191"/>
                    <a:pt x="52689" y="6096"/>
                    <a:pt x="46974" y="15240"/>
                  </a:cubicBezTo>
                  <a:cubicBezTo>
                    <a:pt x="37259" y="30766"/>
                    <a:pt x="11541" y="71914"/>
                    <a:pt x="17637" y="93155"/>
                  </a:cubicBezTo>
                  <a:cubicBezTo>
                    <a:pt x="18875" y="97441"/>
                    <a:pt x="21352" y="100489"/>
                    <a:pt x="25448" y="102584"/>
                  </a:cubicBezTo>
                  <a:cubicBezTo>
                    <a:pt x="32401" y="102394"/>
                    <a:pt x="56213" y="83153"/>
                    <a:pt x="71930" y="70390"/>
                  </a:cubicBezTo>
                  <a:cubicBezTo>
                    <a:pt x="106601" y="42291"/>
                    <a:pt x="136414" y="18098"/>
                    <a:pt x="154797" y="29242"/>
                  </a:cubicBezTo>
                  <a:cubicBezTo>
                    <a:pt x="168513" y="37529"/>
                    <a:pt x="163465" y="62389"/>
                    <a:pt x="153368" y="105632"/>
                  </a:cubicBezTo>
                  <a:cubicBezTo>
                    <a:pt x="148511" y="126587"/>
                    <a:pt x="138319" y="170212"/>
                    <a:pt x="145272" y="175260"/>
                  </a:cubicBezTo>
                  <a:cubicBezTo>
                    <a:pt x="152035" y="177356"/>
                    <a:pt x="182896" y="159734"/>
                    <a:pt x="201470" y="149257"/>
                  </a:cubicBezTo>
                  <a:cubicBezTo>
                    <a:pt x="243665" y="125158"/>
                    <a:pt x="270335" y="111062"/>
                    <a:pt x="284528" y="123158"/>
                  </a:cubicBezTo>
                  <a:cubicBezTo>
                    <a:pt x="297196" y="133922"/>
                    <a:pt x="288147" y="158401"/>
                    <a:pt x="271002" y="200787"/>
                  </a:cubicBezTo>
                  <a:cubicBezTo>
                    <a:pt x="263192" y="220027"/>
                    <a:pt x="246999" y="260128"/>
                    <a:pt x="252428" y="266129"/>
                  </a:cubicBezTo>
                  <a:cubicBezTo>
                    <a:pt x="258810" y="269558"/>
                    <a:pt x="292814" y="256127"/>
                    <a:pt x="313103" y="248126"/>
                  </a:cubicBezTo>
                  <a:cubicBezTo>
                    <a:pt x="357680" y="230505"/>
                    <a:pt x="385683" y="220409"/>
                    <a:pt x="397780" y="234029"/>
                  </a:cubicBezTo>
                  <a:cubicBezTo>
                    <a:pt x="408924" y="246602"/>
                    <a:pt x="396446" y="269843"/>
                    <a:pt x="373491" y="309944"/>
                  </a:cubicBezTo>
                  <a:cubicBezTo>
                    <a:pt x="362537" y="329089"/>
                    <a:pt x="342059" y="364712"/>
                    <a:pt x="346250" y="371475"/>
                  </a:cubicBezTo>
                  <a:cubicBezTo>
                    <a:pt x="352155" y="375761"/>
                    <a:pt x="387874" y="366713"/>
                    <a:pt x="409210" y="361188"/>
                  </a:cubicBezTo>
                  <a:cubicBezTo>
                    <a:pt x="455406" y="349377"/>
                    <a:pt x="484267" y="342900"/>
                    <a:pt x="494363" y="357759"/>
                  </a:cubicBezTo>
                  <a:cubicBezTo>
                    <a:pt x="503888" y="371666"/>
                    <a:pt x="488648" y="393383"/>
                    <a:pt x="460835" y="430625"/>
                  </a:cubicBezTo>
                  <a:cubicBezTo>
                    <a:pt x="447691" y="448246"/>
                    <a:pt x="423212" y="480917"/>
                    <a:pt x="426450" y="488252"/>
                  </a:cubicBezTo>
                  <a:cubicBezTo>
                    <a:pt x="431784" y="493300"/>
                    <a:pt x="468551" y="488156"/>
                    <a:pt x="490458" y="485108"/>
                  </a:cubicBezTo>
                  <a:cubicBezTo>
                    <a:pt x="537512" y="478536"/>
                    <a:pt x="566753" y="475298"/>
                    <a:pt x="575135" y="491014"/>
                  </a:cubicBezTo>
                  <a:cubicBezTo>
                    <a:pt x="583041" y="505778"/>
                    <a:pt x="564563" y="526923"/>
                    <a:pt x="533892" y="560165"/>
                  </a:cubicBezTo>
                  <a:cubicBezTo>
                    <a:pt x="519033" y="576263"/>
                    <a:pt x="491315" y="606171"/>
                    <a:pt x="493601" y="613696"/>
                  </a:cubicBezTo>
                  <a:lnTo>
                    <a:pt x="478266" y="620649"/>
                  </a:lnTo>
                  <a:close/>
                </a:path>
              </a:pathLst>
            </a:custGeom>
            <a:solidFill>
              <a:srgbClr val="D8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" name="Graphic 3">
            <a:extLst>
              <a:ext uri="{FF2B5EF4-FFF2-40B4-BE49-F238E27FC236}">
                <a16:creationId xmlns:a16="http://schemas.microsoft.com/office/drawing/2014/main" id="{0C8C0D65-D158-49BE-8EE9-6AFFEAD76AB9}"/>
              </a:ext>
            </a:extLst>
          </p:cNvPr>
          <p:cNvGrpSpPr/>
          <p:nvPr/>
        </p:nvGrpSpPr>
        <p:grpSpPr>
          <a:xfrm rot="21388426">
            <a:off x="8886633" y="1962913"/>
            <a:ext cx="4292918" cy="5041392"/>
            <a:chOff x="5643562" y="2776490"/>
            <a:chExt cx="901630" cy="1301827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15C0F1E-2B2C-4509-AA3A-9713BD318B7C}"/>
                </a:ext>
              </a:extLst>
            </p:cNvPr>
            <p:cNvSpPr/>
            <p:nvPr/>
          </p:nvSpPr>
          <p:spPr>
            <a:xfrm>
              <a:off x="5684424" y="3237547"/>
              <a:ext cx="729329" cy="238125"/>
            </a:xfrm>
            <a:custGeom>
              <a:avLst/>
              <a:gdLst>
                <a:gd name="connsiteX0" fmla="*/ 0 w 729329"/>
                <a:gd name="connsiteY0" fmla="*/ 0 h 238125"/>
                <a:gd name="connsiteX1" fmla="*/ 542639 w 729329"/>
                <a:gd name="connsiteY1" fmla="*/ 92678 h 238125"/>
                <a:gd name="connsiteX2" fmla="*/ 729329 w 729329"/>
                <a:gd name="connsiteY2" fmla="*/ 238125 h 238125"/>
                <a:gd name="connsiteX3" fmla="*/ 123063 w 729329"/>
                <a:gd name="connsiteY3" fmla="*/ 126397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9329" h="238125">
                  <a:moveTo>
                    <a:pt x="0" y="0"/>
                  </a:moveTo>
                  <a:lnTo>
                    <a:pt x="542639" y="92678"/>
                  </a:lnTo>
                  <a:lnTo>
                    <a:pt x="729329" y="238125"/>
                  </a:lnTo>
                  <a:lnTo>
                    <a:pt x="123063" y="126397"/>
                  </a:lnTo>
                  <a:close/>
                </a:path>
              </a:pathLst>
            </a:custGeom>
            <a:solidFill>
              <a:srgbClr val="C1166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B89923-C81E-4A51-BFB9-2BDF80E0E7FA}"/>
                </a:ext>
              </a:extLst>
            </p:cNvPr>
            <p:cNvSpPr/>
            <p:nvPr/>
          </p:nvSpPr>
          <p:spPr>
            <a:xfrm>
              <a:off x="5748908" y="3363943"/>
              <a:ext cx="664845" cy="714375"/>
            </a:xfrm>
            <a:custGeom>
              <a:avLst/>
              <a:gdLst>
                <a:gd name="connsiteX0" fmla="*/ 664845 w 664845"/>
                <a:gd name="connsiteY0" fmla="*/ 111728 h 714375"/>
                <a:gd name="connsiteX1" fmla="*/ 650939 w 664845"/>
                <a:gd name="connsiteY1" fmla="*/ 155353 h 714375"/>
                <a:gd name="connsiteX2" fmla="*/ 637985 w 664845"/>
                <a:gd name="connsiteY2" fmla="*/ 195834 h 714375"/>
                <a:gd name="connsiteX3" fmla="*/ 570357 w 664845"/>
                <a:gd name="connsiteY3" fmla="*/ 407384 h 714375"/>
                <a:gd name="connsiteX4" fmla="*/ 557784 w 664845"/>
                <a:gd name="connsiteY4" fmla="*/ 446723 h 714375"/>
                <a:gd name="connsiteX5" fmla="*/ 510445 w 664845"/>
                <a:gd name="connsiteY5" fmla="*/ 594741 h 714375"/>
                <a:gd name="connsiteX6" fmla="*/ 496062 w 664845"/>
                <a:gd name="connsiteY6" fmla="*/ 639604 h 714375"/>
                <a:gd name="connsiteX7" fmla="*/ 472154 w 664845"/>
                <a:gd name="connsiteY7" fmla="*/ 714375 h 714375"/>
                <a:gd name="connsiteX8" fmla="*/ 406813 w 664845"/>
                <a:gd name="connsiteY8" fmla="*/ 702374 h 714375"/>
                <a:gd name="connsiteX9" fmla="*/ 367570 w 664845"/>
                <a:gd name="connsiteY9" fmla="*/ 695230 h 714375"/>
                <a:gd name="connsiteX10" fmla="*/ 166021 w 664845"/>
                <a:gd name="connsiteY10" fmla="*/ 658273 h 714375"/>
                <a:gd name="connsiteX11" fmla="*/ 121063 w 664845"/>
                <a:gd name="connsiteY11" fmla="*/ 649986 h 714375"/>
                <a:gd name="connsiteX12" fmla="*/ 0 w 664845"/>
                <a:gd name="connsiteY12" fmla="*/ 627793 h 714375"/>
                <a:gd name="connsiteX13" fmla="*/ 2667 w 664845"/>
                <a:gd name="connsiteY13" fmla="*/ 598932 h 714375"/>
                <a:gd name="connsiteX14" fmla="*/ 6191 w 664845"/>
                <a:gd name="connsiteY14" fmla="*/ 561975 h 714375"/>
                <a:gd name="connsiteX15" fmla="*/ 21336 w 664845"/>
                <a:gd name="connsiteY15" fmla="*/ 399098 h 714375"/>
                <a:gd name="connsiteX16" fmla="*/ 24670 w 664845"/>
                <a:gd name="connsiteY16" fmla="*/ 363855 h 714375"/>
                <a:gd name="connsiteX17" fmla="*/ 40576 w 664845"/>
                <a:gd name="connsiteY17" fmla="*/ 192596 h 714375"/>
                <a:gd name="connsiteX18" fmla="*/ 43815 w 664845"/>
                <a:gd name="connsiteY18" fmla="*/ 158115 h 714375"/>
                <a:gd name="connsiteX19" fmla="*/ 58579 w 664845"/>
                <a:gd name="connsiteY19" fmla="*/ 0 h 714375"/>
                <a:gd name="connsiteX20" fmla="*/ 261175 w 664845"/>
                <a:gd name="connsiteY20" fmla="*/ 37338 h 714375"/>
                <a:gd name="connsiteX21" fmla="*/ 305372 w 664845"/>
                <a:gd name="connsiteY21" fmla="*/ 45529 h 714375"/>
                <a:gd name="connsiteX22" fmla="*/ 496919 w 664845"/>
                <a:gd name="connsiteY22" fmla="*/ 80772 h 714375"/>
                <a:gd name="connsiteX23" fmla="*/ 539401 w 664845"/>
                <a:gd name="connsiteY23" fmla="*/ 88583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4845" h="714375">
                  <a:moveTo>
                    <a:pt x="664845" y="111728"/>
                  </a:moveTo>
                  <a:lnTo>
                    <a:pt x="650939" y="155353"/>
                  </a:lnTo>
                  <a:lnTo>
                    <a:pt x="637985" y="195834"/>
                  </a:lnTo>
                  <a:lnTo>
                    <a:pt x="570357" y="407384"/>
                  </a:lnTo>
                  <a:lnTo>
                    <a:pt x="557784" y="446723"/>
                  </a:lnTo>
                  <a:lnTo>
                    <a:pt x="510445" y="594741"/>
                  </a:lnTo>
                  <a:lnTo>
                    <a:pt x="496062" y="639604"/>
                  </a:lnTo>
                  <a:lnTo>
                    <a:pt x="472154" y="714375"/>
                  </a:lnTo>
                  <a:lnTo>
                    <a:pt x="406813" y="702374"/>
                  </a:lnTo>
                  <a:lnTo>
                    <a:pt x="367570" y="695230"/>
                  </a:lnTo>
                  <a:lnTo>
                    <a:pt x="166021" y="658273"/>
                  </a:lnTo>
                  <a:lnTo>
                    <a:pt x="121063" y="649986"/>
                  </a:lnTo>
                  <a:lnTo>
                    <a:pt x="0" y="627793"/>
                  </a:lnTo>
                  <a:lnTo>
                    <a:pt x="2667" y="598932"/>
                  </a:lnTo>
                  <a:lnTo>
                    <a:pt x="6191" y="561975"/>
                  </a:lnTo>
                  <a:lnTo>
                    <a:pt x="21336" y="399098"/>
                  </a:lnTo>
                  <a:lnTo>
                    <a:pt x="24670" y="363855"/>
                  </a:lnTo>
                  <a:lnTo>
                    <a:pt x="40576" y="192596"/>
                  </a:lnTo>
                  <a:lnTo>
                    <a:pt x="43815" y="158115"/>
                  </a:lnTo>
                  <a:lnTo>
                    <a:pt x="58579" y="0"/>
                  </a:lnTo>
                  <a:lnTo>
                    <a:pt x="261175" y="37338"/>
                  </a:lnTo>
                  <a:lnTo>
                    <a:pt x="305372" y="45529"/>
                  </a:lnTo>
                  <a:lnTo>
                    <a:pt x="496919" y="80772"/>
                  </a:lnTo>
                  <a:lnTo>
                    <a:pt x="539401" y="88583"/>
                  </a:ln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265F147-8D2D-4696-AF17-8C5441AD11B3}"/>
                </a:ext>
              </a:extLst>
            </p:cNvPr>
            <p:cNvSpPr/>
            <p:nvPr/>
          </p:nvSpPr>
          <p:spPr>
            <a:xfrm>
              <a:off x="5897879" y="2801778"/>
              <a:ext cx="524351" cy="559974"/>
            </a:xfrm>
            <a:custGeom>
              <a:avLst/>
              <a:gdLst>
                <a:gd name="connsiteX0" fmla="*/ 46863 w 524351"/>
                <a:gd name="connsiteY0" fmla="*/ 170021 h 559974"/>
                <a:gd name="connsiteX1" fmla="*/ 524351 w 524351"/>
                <a:gd name="connsiteY1" fmla="*/ 559975 h 559974"/>
                <a:gd name="connsiteX2" fmla="*/ 475488 w 524351"/>
                <a:gd name="connsiteY2" fmla="*/ 376238 h 559974"/>
                <a:gd name="connsiteX3" fmla="*/ 0 w 524351"/>
                <a:gd name="connsiteY3" fmla="*/ 0 h 559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4351" h="559974">
                  <a:moveTo>
                    <a:pt x="46863" y="170021"/>
                  </a:moveTo>
                  <a:lnTo>
                    <a:pt x="524351" y="559975"/>
                  </a:lnTo>
                  <a:lnTo>
                    <a:pt x="475488" y="3762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D99F43C-CC98-4728-883D-292F898CB661}"/>
                </a:ext>
              </a:extLst>
            </p:cNvPr>
            <p:cNvSpPr/>
            <p:nvPr/>
          </p:nvSpPr>
          <p:spPr>
            <a:xfrm>
              <a:off x="5643562" y="3237547"/>
              <a:ext cx="163925" cy="754189"/>
            </a:xfrm>
            <a:custGeom>
              <a:avLst/>
              <a:gdLst>
                <a:gd name="connsiteX0" fmla="*/ 40862 w 163925"/>
                <a:gd name="connsiteY0" fmla="*/ 0 h 754189"/>
                <a:gd name="connsiteX1" fmla="*/ 0 w 163925"/>
                <a:gd name="connsiteY1" fmla="*/ 671322 h 754189"/>
                <a:gd name="connsiteX2" fmla="*/ 105347 w 163925"/>
                <a:gd name="connsiteY2" fmla="*/ 754190 h 754189"/>
                <a:gd name="connsiteX3" fmla="*/ 163925 w 163925"/>
                <a:gd name="connsiteY3" fmla="*/ 126397 h 754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3925" h="754189">
                  <a:moveTo>
                    <a:pt x="40862" y="0"/>
                  </a:moveTo>
                  <a:lnTo>
                    <a:pt x="0" y="671322"/>
                  </a:lnTo>
                  <a:lnTo>
                    <a:pt x="105347" y="754190"/>
                  </a:lnTo>
                  <a:lnTo>
                    <a:pt x="163925" y="126397"/>
                  </a:ln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EEE7A85-BB11-48FD-A752-7AB9A02D73D2}"/>
                </a:ext>
              </a:extLst>
            </p:cNvPr>
            <p:cNvSpPr/>
            <p:nvPr/>
          </p:nvSpPr>
          <p:spPr>
            <a:xfrm rot="-8445514">
              <a:off x="5828715" y="3149594"/>
              <a:ext cx="649234" cy="121159"/>
            </a:xfrm>
            <a:custGeom>
              <a:avLst/>
              <a:gdLst>
                <a:gd name="connsiteX0" fmla="*/ 0 w 649234"/>
                <a:gd name="connsiteY0" fmla="*/ 0 h 121159"/>
                <a:gd name="connsiteX1" fmla="*/ 649235 w 649234"/>
                <a:gd name="connsiteY1" fmla="*/ 0 h 121159"/>
                <a:gd name="connsiteX2" fmla="*/ 649235 w 649234"/>
                <a:gd name="connsiteY2" fmla="*/ 121160 h 121159"/>
                <a:gd name="connsiteX3" fmla="*/ 0 w 649234"/>
                <a:gd name="connsiteY3" fmla="*/ 121160 h 121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9234" h="121159">
                  <a:moveTo>
                    <a:pt x="0" y="0"/>
                  </a:moveTo>
                  <a:lnTo>
                    <a:pt x="649235" y="0"/>
                  </a:lnTo>
                  <a:lnTo>
                    <a:pt x="649235" y="121160"/>
                  </a:lnTo>
                  <a:lnTo>
                    <a:pt x="0" y="121160"/>
                  </a:ln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3CC13C-9684-45E2-AFD7-3B9B887E59C5}"/>
                </a:ext>
              </a:extLst>
            </p:cNvPr>
            <p:cNvSpPr/>
            <p:nvPr/>
          </p:nvSpPr>
          <p:spPr>
            <a:xfrm>
              <a:off x="5892355" y="2786442"/>
              <a:ext cx="550735" cy="582167"/>
            </a:xfrm>
            <a:custGeom>
              <a:avLst/>
              <a:gdLst>
                <a:gd name="connsiteX0" fmla="*/ 47911 w 550735"/>
                <a:gd name="connsiteY0" fmla="*/ 171450 h 582167"/>
                <a:gd name="connsiteX1" fmla="*/ 550736 w 550735"/>
                <a:gd name="connsiteY1" fmla="*/ 582168 h 582167"/>
                <a:gd name="connsiteX2" fmla="*/ 502444 w 550735"/>
                <a:gd name="connsiteY2" fmla="*/ 384810 h 582167"/>
                <a:gd name="connsiteX3" fmla="*/ 0 w 550735"/>
                <a:gd name="connsiteY3" fmla="*/ 0 h 58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0735" h="582167">
                  <a:moveTo>
                    <a:pt x="47911" y="171450"/>
                  </a:moveTo>
                  <a:lnTo>
                    <a:pt x="550736" y="582168"/>
                  </a:lnTo>
                  <a:lnTo>
                    <a:pt x="502444" y="384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80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D0EFB3A-C5C5-47DD-85C0-44089079EEBB}"/>
                </a:ext>
              </a:extLst>
            </p:cNvPr>
            <p:cNvSpPr/>
            <p:nvPr/>
          </p:nvSpPr>
          <p:spPr>
            <a:xfrm>
              <a:off x="5825584" y="2786442"/>
              <a:ext cx="114680" cy="265366"/>
            </a:xfrm>
            <a:custGeom>
              <a:avLst/>
              <a:gdLst>
                <a:gd name="connsiteX0" fmla="*/ 66770 w 114680"/>
                <a:gd name="connsiteY0" fmla="*/ 0 h 265366"/>
                <a:gd name="connsiteX1" fmla="*/ 0 w 114680"/>
                <a:gd name="connsiteY1" fmla="*/ 109823 h 265366"/>
                <a:gd name="connsiteX2" fmla="*/ 38005 w 114680"/>
                <a:gd name="connsiteY2" fmla="*/ 265367 h 265366"/>
                <a:gd name="connsiteX3" fmla="*/ 114681 w 114680"/>
                <a:gd name="connsiteY3" fmla="*/ 171450 h 26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680" h="265366">
                  <a:moveTo>
                    <a:pt x="66770" y="0"/>
                  </a:moveTo>
                  <a:lnTo>
                    <a:pt x="0" y="109823"/>
                  </a:lnTo>
                  <a:lnTo>
                    <a:pt x="38005" y="265367"/>
                  </a:lnTo>
                  <a:lnTo>
                    <a:pt x="114681" y="171450"/>
                  </a:ln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" name="Graphic 3">
              <a:extLst>
                <a:ext uri="{FF2B5EF4-FFF2-40B4-BE49-F238E27FC236}">
                  <a16:creationId xmlns:a16="http://schemas.microsoft.com/office/drawing/2014/main" id="{0C8C0D65-D158-49BE-8EE9-6AFFEAD76AB9}"/>
                </a:ext>
              </a:extLst>
            </p:cNvPr>
            <p:cNvGrpSpPr/>
            <p:nvPr/>
          </p:nvGrpSpPr>
          <p:grpSpPr>
            <a:xfrm>
              <a:off x="5972506" y="2776490"/>
              <a:ext cx="572685" cy="546590"/>
              <a:chOff x="5972506" y="2776490"/>
              <a:chExt cx="572685" cy="546590"/>
            </a:xfrm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613C8E5-5BBC-4B03-A941-DE1F5532D11B}"/>
                  </a:ext>
                </a:extLst>
              </p:cNvPr>
              <p:cNvSpPr/>
              <p:nvPr/>
            </p:nvSpPr>
            <p:spPr>
              <a:xfrm>
                <a:off x="5972506" y="2776490"/>
                <a:ext cx="266756" cy="310084"/>
              </a:xfrm>
              <a:custGeom>
                <a:avLst/>
                <a:gdLst>
                  <a:gd name="connsiteX0" fmla="*/ 253318 w 266756"/>
                  <a:gd name="connsiteY0" fmla="*/ 310085 h 310084"/>
                  <a:gd name="connsiteX1" fmla="*/ 195025 w 266756"/>
                  <a:gd name="connsiteY1" fmla="*/ 2808 h 310084"/>
                  <a:gd name="connsiteX2" fmla="*/ 23766 w 266756"/>
                  <a:gd name="connsiteY2" fmla="*/ 105678 h 310084"/>
                  <a:gd name="connsiteX3" fmla="*/ 253318 w 266756"/>
                  <a:gd name="connsiteY3" fmla="*/ 310085 h 310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756" h="310084">
                    <a:moveTo>
                      <a:pt x="253318" y="310085"/>
                    </a:moveTo>
                    <a:cubicBezTo>
                      <a:pt x="253318" y="310085"/>
                      <a:pt x="308563" y="24144"/>
                      <a:pt x="195025" y="2808"/>
                    </a:cubicBezTo>
                    <a:cubicBezTo>
                      <a:pt x="81487" y="-18528"/>
                      <a:pt x="86250" y="88152"/>
                      <a:pt x="23766" y="105678"/>
                    </a:cubicBezTo>
                    <a:cubicBezTo>
                      <a:pt x="-38718" y="123204"/>
                      <a:pt x="16717" y="275985"/>
                      <a:pt x="253318" y="310085"/>
                    </a:cubicBezTo>
                    <a:close/>
                  </a:path>
                </a:pathLst>
              </a:custGeom>
              <a:solidFill>
                <a:srgbClr val="F299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CACD86B-321A-4900-88BA-DFD1B4617A69}"/>
                  </a:ext>
                </a:extLst>
              </p:cNvPr>
              <p:cNvSpPr/>
              <p:nvPr/>
            </p:nvSpPr>
            <p:spPr>
              <a:xfrm>
                <a:off x="6067029" y="2901975"/>
                <a:ext cx="136221" cy="149262"/>
              </a:xfrm>
              <a:custGeom>
                <a:avLst/>
                <a:gdLst>
                  <a:gd name="connsiteX0" fmla="*/ 136221 w 136221"/>
                  <a:gd name="connsiteY0" fmla="*/ 149262 h 149262"/>
                  <a:gd name="connsiteX1" fmla="*/ 72309 w 136221"/>
                  <a:gd name="connsiteY1" fmla="*/ 672 h 149262"/>
                  <a:gd name="connsiteX2" fmla="*/ 25160 w 136221"/>
                  <a:gd name="connsiteY2" fmla="*/ 52964 h 149262"/>
                  <a:gd name="connsiteX3" fmla="*/ 136221 w 136221"/>
                  <a:gd name="connsiteY3" fmla="*/ 149262 h 149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6221" h="149262">
                    <a:moveTo>
                      <a:pt x="136221" y="149262"/>
                    </a:moveTo>
                    <a:cubicBezTo>
                      <a:pt x="136221" y="149262"/>
                      <a:pt x="134221" y="7625"/>
                      <a:pt x="72309" y="672"/>
                    </a:cubicBezTo>
                    <a:cubicBezTo>
                      <a:pt x="10396" y="-6281"/>
                      <a:pt x="62117" y="42773"/>
                      <a:pt x="25160" y="52964"/>
                    </a:cubicBezTo>
                    <a:cubicBezTo>
                      <a:pt x="-11702" y="63156"/>
                      <a:pt x="-31038" y="123640"/>
                      <a:pt x="136221" y="149262"/>
                    </a:cubicBez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8DDA3C15-7068-4CD4-92C8-7B885E302833}"/>
                  </a:ext>
                </a:extLst>
              </p:cNvPr>
              <p:cNvSpPr/>
              <p:nvPr/>
            </p:nvSpPr>
            <p:spPr>
              <a:xfrm>
                <a:off x="6222205" y="2947762"/>
                <a:ext cx="322986" cy="270725"/>
              </a:xfrm>
              <a:custGeom>
                <a:avLst/>
                <a:gdLst>
                  <a:gd name="connsiteX0" fmla="*/ 0 w 322986"/>
                  <a:gd name="connsiteY0" fmla="*/ 135860 h 270725"/>
                  <a:gd name="connsiteX1" fmla="*/ 290798 w 322986"/>
                  <a:gd name="connsiteY1" fmla="*/ 20893 h 270725"/>
                  <a:gd name="connsiteX2" fmla="*/ 295370 w 322986"/>
                  <a:gd name="connsiteY2" fmla="*/ 220537 h 270725"/>
                  <a:gd name="connsiteX3" fmla="*/ 0 w 322986"/>
                  <a:gd name="connsiteY3" fmla="*/ 135860 h 270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2986" h="270725">
                    <a:moveTo>
                      <a:pt x="0" y="135860"/>
                    </a:moveTo>
                    <a:cubicBezTo>
                      <a:pt x="0" y="135860"/>
                      <a:pt x="212122" y="-63689"/>
                      <a:pt x="290798" y="20893"/>
                    </a:cubicBezTo>
                    <a:cubicBezTo>
                      <a:pt x="369475" y="105475"/>
                      <a:pt x="276796" y="158434"/>
                      <a:pt x="295370" y="220537"/>
                    </a:cubicBezTo>
                    <a:cubicBezTo>
                      <a:pt x="314039" y="282831"/>
                      <a:pt x="155353" y="317692"/>
                      <a:pt x="0" y="135860"/>
                    </a:cubicBezTo>
                    <a:close/>
                  </a:path>
                </a:pathLst>
              </a:custGeom>
              <a:solidFill>
                <a:srgbClr val="F299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BF4E5A5-43D7-4B0C-8998-407EE4782061}"/>
                  </a:ext>
                </a:extLst>
              </p:cNvPr>
              <p:cNvSpPr/>
              <p:nvPr/>
            </p:nvSpPr>
            <p:spPr>
              <a:xfrm>
                <a:off x="6264211" y="3041859"/>
                <a:ext cx="171768" cy="124783"/>
              </a:xfrm>
              <a:custGeom>
                <a:avLst/>
                <a:gdLst>
                  <a:gd name="connsiteX0" fmla="*/ 0 w 171768"/>
                  <a:gd name="connsiteY0" fmla="*/ 41954 h 124783"/>
                  <a:gd name="connsiteX1" fmla="*/ 159734 w 171768"/>
                  <a:gd name="connsiteY1" fmla="*/ 16522 h 124783"/>
                  <a:gd name="connsiteX2" fmla="*/ 140684 w 171768"/>
                  <a:gd name="connsiteY2" fmla="*/ 84340 h 124783"/>
                  <a:gd name="connsiteX3" fmla="*/ 0 w 171768"/>
                  <a:gd name="connsiteY3" fmla="*/ 41954 h 12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768" h="124783">
                    <a:moveTo>
                      <a:pt x="0" y="41954"/>
                    </a:moveTo>
                    <a:cubicBezTo>
                      <a:pt x="0" y="41954"/>
                      <a:pt x="120777" y="-32056"/>
                      <a:pt x="159734" y="16522"/>
                    </a:cubicBezTo>
                    <a:cubicBezTo>
                      <a:pt x="198691" y="65099"/>
                      <a:pt x="129635" y="47669"/>
                      <a:pt x="140684" y="84340"/>
                    </a:cubicBezTo>
                    <a:cubicBezTo>
                      <a:pt x="151828" y="121011"/>
                      <a:pt x="111061" y="169589"/>
                      <a:pt x="0" y="41954"/>
                    </a:cubicBez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201371-0D79-41B6-8CD4-E68384DF9EA5}"/>
                  </a:ext>
                </a:extLst>
              </p:cNvPr>
              <p:cNvSpPr/>
              <p:nvPr/>
            </p:nvSpPr>
            <p:spPr>
              <a:xfrm>
                <a:off x="6170947" y="3004166"/>
                <a:ext cx="131880" cy="130537"/>
              </a:xfrm>
              <a:custGeom>
                <a:avLst/>
                <a:gdLst>
                  <a:gd name="connsiteX0" fmla="*/ 79166 w 131880"/>
                  <a:gd name="connsiteY0" fmla="*/ 2495 h 130537"/>
                  <a:gd name="connsiteX1" fmla="*/ 51925 w 131880"/>
                  <a:gd name="connsiteY1" fmla="*/ 3638 h 130537"/>
                  <a:gd name="connsiteX2" fmla="*/ 9824 w 131880"/>
                  <a:gd name="connsiteY2" fmla="*/ 39833 h 130537"/>
                  <a:gd name="connsiteX3" fmla="*/ 23540 w 131880"/>
                  <a:gd name="connsiteY3" fmla="*/ 100126 h 130537"/>
                  <a:gd name="connsiteX4" fmla="*/ 96787 w 131880"/>
                  <a:gd name="connsiteY4" fmla="*/ 126796 h 130537"/>
                  <a:gd name="connsiteX5" fmla="*/ 79166 w 131880"/>
                  <a:gd name="connsiteY5" fmla="*/ 2495 h 130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880" h="130537">
                    <a:moveTo>
                      <a:pt x="79166" y="2495"/>
                    </a:moveTo>
                    <a:cubicBezTo>
                      <a:pt x="70403" y="-1220"/>
                      <a:pt x="60402" y="-744"/>
                      <a:pt x="51925" y="3638"/>
                    </a:cubicBezTo>
                    <a:cubicBezTo>
                      <a:pt x="39352" y="10115"/>
                      <a:pt x="21159" y="21926"/>
                      <a:pt x="9824" y="39833"/>
                    </a:cubicBezTo>
                    <a:cubicBezTo>
                      <a:pt x="-8845" y="69360"/>
                      <a:pt x="966" y="86696"/>
                      <a:pt x="23540" y="100126"/>
                    </a:cubicBezTo>
                    <a:cubicBezTo>
                      <a:pt x="46114" y="113461"/>
                      <a:pt x="84595" y="140417"/>
                      <a:pt x="96787" y="126796"/>
                    </a:cubicBezTo>
                    <a:cubicBezTo>
                      <a:pt x="108408" y="113747"/>
                      <a:pt x="179083" y="44310"/>
                      <a:pt x="79166" y="2495"/>
                    </a:cubicBezTo>
                    <a:close/>
                  </a:path>
                </a:pathLst>
              </a:custGeom>
              <a:solidFill>
                <a:srgbClr val="F299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8C53AEF6-F88A-42D6-8498-CF106FD4A675}"/>
                  </a:ext>
                </a:extLst>
              </p:cNvPr>
              <p:cNvSpPr/>
              <p:nvPr/>
            </p:nvSpPr>
            <p:spPr>
              <a:xfrm>
                <a:off x="6233730" y="3004470"/>
                <a:ext cx="46381" cy="129159"/>
              </a:xfrm>
              <a:custGeom>
                <a:avLst/>
                <a:gdLst>
                  <a:gd name="connsiteX0" fmla="*/ 0 w 46381"/>
                  <a:gd name="connsiteY0" fmla="*/ 0 h 129159"/>
                  <a:gd name="connsiteX1" fmla="*/ 16669 w 46381"/>
                  <a:gd name="connsiteY1" fmla="*/ 129159 h 129159"/>
                  <a:gd name="connsiteX2" fmla="*/ 0 w 46381"/>
                  <a:gd name="connsiteY2" fmla="*/ 0 h 129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381" h="129159">
                    <a:moveTo>
                      <a:pt x="0" y="0"/>
                    </a:moveTo>
                    <a:lnTo>
                      <a:pt x="16669" y="129159"/>
                    </a:lnTo>
                    <a:cubicBezTo>
                      <a:pt x="16669" y="129159"/>
                      <a:pt x="93536" y="59150"/>
                      <a:pt x="0" y="0"/>
                    </a:cubicBez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E521818-A9CA-4AE1-B65C-C3E35750222A}"/>
                  </a:ext>
                </a:extLst>
              </p:cNvPr>
              <p:cNvSpPr/>
              <p:nvPr/>
            </p:nvSpPr>
            <p:spPr>
              <a:xfrm>
                <a:off x="6157721" y="3130009"/>
                <a:ext cx="150759" cy="193071"/>
              </a:xfrm>
              <a:custGeom>
                <a:avLst/>
                <a:gdLst>
                  <a:gd name="connsiteX0" fmla="*/ 110014 w 150759"/>
                  <a:gd name="connsiteY0" fmla="*/ 952 h 193071"/>
                  <a:gd name="connsiteX1" fmla="*/ 145161 w 150759"/>
                  <a:gd name="connsiteY1" fmla="*/ 193072 h 193071"/>
                  <a:gd name="connsiteX2" fmla="*/ 74295 w 150759"/>
                  <a:gd name="connsiteY2" fmla="*/ 87916 h 193071"/>
                  <a:gd name="connsiteX3" fmla="*/ 0 w 150759"/>
                  <a:gd name="connsiteY3" fmla="*/ 122111 h 193071"/>
                  <a:gd name="connsiteX4" fmla="*/ 82296 w 150759"/>
                  <a:gd name="connsiteY4" fmla="*/ 0 h 193071"/>
                  <a:gd name="connsiteX5" fmla="*/ 110014 w 150759"/>
                  <a:gd name="connsiteY5" fmla="*/ 952 h 1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759" h="193071">
                    <a:moveTo>
                      <a:pt x="110014" y="952"/>
                    </a:moveTo>
                    <a:cubicBezTo>
                      <a:pt x="110014" y="952"/>
                      <a:pt x="168783" y="104680"/>
                      <a:pt x="145161" y="193072"/>
                    </a:cubicBezTo>
                    <a:lnTo>
                      <a:pt x="74295" y="87916"/>
                    </a:lnTo>
                    <a:lnTo>
                      <a:pt x="0" y="122111"/>
                    </a:lnTo>
                    <a:cubicBezTo>
                      <a:pt x="0" y="122111"/>
                      <a:pt x="65532" y="42291"/>
                      <a:pt x="82296" y="0"/>
                    </a:cubicBezTo>
                    <a:cubicBezTo>
                      <a:pt x="82296" y="0"/>
                      <a:pt x="101822" y="9430"/>
                      <a:pt x="110014" y="952"/>
                    </a:cubicBezTo>
                    <a:close/>
                  </a:path>
                </a:pathLst>
              </a:custGeom>
              <a:solidFill>
                <a:srgbClr val="F299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EE7DA42-12F2-446A-B5F1-91BC5C187663}"/>
                </a:ext>
              </a:extLst>
            </p:cNvPr>
            <p:cNvSpPr/>
            <p:nvPr/>
          </p:nvSpPr>
          <p:spPr>
            <a:xfrm>
              <a:off x="5789484" y="3401281"/>
              <a:ext cx="264794" cy="155257"/>
            </a:xfrm>
            <a:custGeom>
              <a:avLst/>
              <a:gdLst>
                <a:gd name="connsiteX0" fmla="*/ 264795 w 264794"/>
                <a:gd name="connsiteY0" fmla="*/ 8192 h 155257"/>
                <a:gd name="connsiteX1" fmla="*/ 0 w 264794"/>
                <a:gd name="connsiteY1" fmla="*/ 155258 h 155257"/>
                <a:gd name="connsiteX2" fmla="*/ 3239 w 264794"/>
                <a:gd name="connsiteY2" fmla="*/ 120777 h 155257"/>
                <a:gd name="connsiteX3" fmla="*/ 220599 w 264794"/>
                <a:gd name="connsiteY3" fmla="*/ 0 h 155257"/>
                <a:gd name="connsiteX4" fmla="*/ 264795 w 264794"/>
                <a:gd name="connsiteY4" fmla="*/ 8192 h 155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4794" h="155257">
                  <a:moveTo>
                    <a:pt x="264795" y="8192"/>
                  </a:moveTo>
                  <a:cubicBezTo>
                    <a:pt x="176498" y="57245"/>
                    <a:pt x="88297" y="106204"/>
                    <a:pt x="0" y="155258"/>
                  </a:cubicBezTo>
                  <a:lnTo>
                    <a:pt x="3239" y="120777"/>
                  </a:lnTo>
                  <a:cubicBezTo>
                    <a:pt x="75724" y="80582"/>
                    <a:pt x="148114" y="40291"/>
                    <a:pt x="220599" y="0"/>
                  </a:cubicBezTo>
                  <a:lnTo>
                    <a:pt x="264795" y="8192"/>
                  </a:lnTo>
                  <a:close/>
                </a:path>
              </a:pathLst>
            </a:custGeom>
            <a:solidFill>
              <a:srgbClr val="2D2D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82D5CA-5CA0-4001-ACD6-65FE6D1FC4FD}"/>
                </a:ext>
              </a:extLst>
            </p:cNvPr>
            <p:cNvSpPr/>
            <p:nvPr/>
          </p:nvSpPr>
          <p:spPr>
            <a:xfrm>
              <a:off x="5770244" y="3444715"/>
              <a:ext cx="518064" cy="318325"/>
            </a:xfrm>
            <a:custGeom>
              <a:avLst/>
              <a:gdLst>
                <a:gd name="connsiteX0" fmla="*/ 518065 w 518064"/>
                <a:gd name="connsiteY0" fmla="*/ 7810 h 318325"/>
                <a:gd name="connsiteX1" fmla="*/ 427387 w 518064"/>
                <a:gd name="connsiteY1" fmla="*/ 62198 h 318325"/>
                <a:gd name="connsiteX2" fmla="*/ 0 w 518064"/>
                <a:gd name="connsiteY2" fmla="*/ 318325 h 318325"/>
                <a:gd name="connsiteX3" fmla="*/ 3334 w 518064"/>
                <a:gd name="connsiteY3" fmla="*/ 283083 h 318325"/>
                <a:gd name="connsiteX4" fmla="*/ 34861 w 518064"/>
                <a:gd name="connsiteY4" fmla="*/ 264128 h 318325"/>
                <a:gd name="connsiteX5" fmla="*/ 475583 w 518064"/>
                <a:gd name="connsiteY5" fmla="*/ 0 h 318325"/>
                <a:gd name="connsiteX6" fmla="*/ 518065 w 518064"/>
                <a:gd name="connsiteY6" fmla="*/ 7810 h 31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8064" h="318325">
                  <a:moveTo>
                    <a:pt x="518065" y="7810"/>
                  </a:moveTo>
                  <a:cubicBezTo>
                    <a:pt x="487870" y="26003"/>
                    <a:pt x="457676" y="44101"/>
                    <a:pt x="427387" y="62198"/>
                  </a:cubicBezTo>
                  <a:lnTo>
                    <a:pt x="0" y="318325"/>
                  </a:lnTo>
                  <a:lnTo>
                    <a:pt x="3334" y="283083"/>
                  </a:lnTo>
                  <a:cubicBezTo>
                    <a:pt x="13811" y="276701"/>
                    <a:pt x="24384" y="270415"/>
                    <a:pt x="34861" y="264128"/>
                  </a:cubicBezTo>
                  <a:cubicBezTo>
                    <a:pt x="181737" y="176117"/>
                    <a:pt x="328708" y="88106"/>
                    <a:pt x="475583" y="0"/>
                  </a:cubicBezTo>
                  <a:lnTo>
                    <a:pt x="518065" y="7810"/>
                  </a:lnTo>
                  <a:close/>
                </a:path>
              </a:pathLst>
            </a:custGeom>
            <a:solidFill>
              <a:srgbClr val="2D2D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03A3915-77F2-4475-96FB-4C182D1D32EA}"/>
                </a:ext>
              </a:extLst>
            </p:cNvPr>
            <p:cNvSpPr/>
            <p:nvPr/>
          </p:nvSpPr>
          <p:spPr>
            <a:xfrm>
              <a:off x="5751575" y="3519296"/>
              <a:ext cx="648271" cy="443579"/>
            </a:xfrm>
            <a:custGeom>
              <a:avLst/>
              <a:gdLst>
                <a:gd name="connsiteX0" fmla="*/ 648272 w 648271"/>
                <a:gd name="connsiteY0" fmla="*/ 0 h 443579"/>
                <a:gd name="connsiteX1" fmla="*/ 635318 w 648271"/>
                <a:gd name="connsiteY1" fmla="*/ 40481 h 443579"/>
                <a:gd name="connsiteX2" fmla="*/ 558641 w 648271"/>
                <a:gd name="connsiteY2" fmla="*/ 85439 h 443579"/>
                <a:gd name="connsiteX3" fmla="*/ 0 w 648271"/>
                <a:gd name="connsiteY3" fmla="*/ 443579 h 443579"/>
                <a:gd name="connsiteX4" fmla="*/ 3524 w 648271"/>
                <a:gd name="connsiteY4" fmla="*/ 406622 h 443579"/>
                <a:gd name="connsiteX5" fmla="*/ 50006 w 648271"/>
                <a:gd name="connsiteY5" fmla="*/ 374809 h 443579"/>
                <a:gd name="connsiteX6" fmla="*/ 648272 w 648271"/>
                <a:gd name="connsiteY6" fmla="*/ 0 h 443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271" h="443579">
                  <a:moveTo>
                    <a:pt x="648272" y="0"/>
                  </a:moveTo>
                  <a:lnTo>
                    <a:pt x="635318" y="40481"/>
                  </a:lnTo>
                  <a:cubicBezTo>
                    <a:pt x="609695" y="55340"/>
                    <a:pt x="584168" y="70294"/>
                    <a:pt x="558641" y="85439"/>
                  </a:cubicBezTo>
                  <a:cubicBezTo>
                    <a:pt x="368427" y="198406"/>
                    <a:pt x="182118" y="317944"/>
                    <a:pt x="0" y="443579"/>
                  </a:cubicBezTo>
                  <a:lnTo>
                    <a:pt x="3524" y="406622"/>
                  </a:lnTo>
                  <a:cubicBezTo>
                    <a:pt x="18955" y="395954"/>
                    <a:pt x="34481" y="385382"/>
                    <a:pt x="50006" y="374809"/>
                  </a:cubicBezTo>
                  <a:cubicBezTo>
                    <a:pt x="244793" y="242602"/>
                    <a:pt x="444437" y="117538"/>
                    <a:pt x="648272" y="0"/>
                  </a:cubicBezTo>
                  <a:close/>
                </a:path>
              </a:pathLst>
            </a:custGeom>
            <a:solidFill>
              <a:srgbClr val="2D2D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943B8A4-4FAC-41AD-9136-BAE0647F3CBD}"/>
                </a:ext>
              </a:extLst>
            </p:cNvPr>
            <p:cNvSpPr/>
            <p:nvPr/>
          </p:nvSpPr>
          <p:spPr>
            <a:xfrm>
              <a:off x="5869971" y="3771328"/>
              <a:ext cx="449294" cy="250888"/>
            </a:xfrm>
            <a:custGeom>
              <a:avLst/>
              <a:gdLst>
                <a:gd name="connsiteX0" fmla="*/ 449294 w 449294"/>
                <a:gd name="connsiteY0" fmla="*/ 0 h 250888"/>
                <a:gd name="connsiteX1" fmla="*/ 436721 w 449294"/>
                <a:gd name="connsiteY1" fmla="*/ 39338 h 250888"/>
                <a:gd name="connsiteX2" fmla="*/ 44958 w 449294"/>
                <a:gd name="connsiteY2" fmla="*/ 250888 h 250888"/>
                <a:gd name="connsiteX3" fmla="*/ 0 w 449294"/>
                <a:gd name="connsiteY3" fmla="*/ 242602 h 250888"/>
                <a:gd name="connsiteX4" fmla="*/ 51530 w 449294"/>
                <a:gd name="connsiteY4" fmla="*/ 214789 h 250888"/>
                <a:gd name="connsiteX5" fmla="*/ 449294 w 449294"/>
                <a:gd name="connsiteY5" fmla="*/ 0 h 25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9294" h="250888">
                  <a:moveTo>
                    <a:pt x="449294" y="0"/>
                  </a:moveTo>
                  <a:lnTo>
                    <a:pt x="436721" y="39338"/>
                  </a:lnTo>
                  <a:cubicBezTo>
                    <a:pt x="306134" y="109823"/>
                    <a:pt x="175546" y="180403"/>
                    <a:pt x="44958" y="250888"/>
                  </a:cubicBezTo>
                  <a:lnTo>
                    <a:pt x="0" y="242602"/>
                  </a:lnTo>
                  <a:cubicBezTo>
                    <a:pt x="17240" y="233363"/>
                    <a:pt x="34385" y="224028"/>
                    <a:pt x="51530" y="214789"/>
                  </a:cubicBezTo>
                  <a:cubicBezTo>
                    <a:pt x="184118" y="143161"/>
                    <a:pt x="316706" y="71533"/>
                    <a:pt x="449294" y="0"/>
                  </a:cubicBezTo>
                  <a:close/>
                </a:path>
              </a:pathLst>
            </a:custGeom>
            <a:solidFill>
              <a:srgbClr val="2D2D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B63EAD-3082-4ABE-BCC5-C80C469B4794}"/>
                </a:ext>
              </a:extLst>
            </p:cNvPr>
            <p:cNvSpPr/>
            <p:nvPr/>
          </p:nvSpPr>
          <p:spPr>
            <a:xfrm>
              <a:off x="6116478" y="3958684"/>
              <a:ext cx="142875" cy="107632"/>
            </a:xfrm>
            <a:custGeom>
              <a:avLst/>
              <a:gdLst>
                <a:gd name="connsiteX0" fmla="*/ 142875 w 142875"/>
                <a:gd name="connsiteY0" fmla="*/ 0 h 107632"/>
                <a:gd name="connsiteX1" fmla="*/ 128492 w 142875"/>
                <a:gd name="connsiteY1" fmla="*/ 44863 h 107632"/>
                <a:gd name="connsiteX2" fmla="*/ 39243 w 142875"/>
                <a:gd name="connsiteY2" fmla="*/ 107633 h 107632"/>
                <a:gd name="connsiteX3" fmla="*/ 0 w 142875"/>
                <a:gd name="connsiteY3" fmla="*/ 100489 h 107632"/>
                <a:gd name="connsiteX4" fmla="*/ 142875 w 142875"/>
                <a:gd name="connsiteY4" fmla="*/ 0 h 10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07632">
                  <a:moveTo>
                    <a:pt x="142875" y="0"/>
                  </a:moveTo>
                  <a:lnTo>
                    <a:pt x="128492" y="44863"/>
                  </a:lnTo>
                  <a:cubicBezTo>
                    <a:pt x="98679" y="65818"/>
                    <a:pt x="68961" y="86678"/>
                    <a:pt x="39243" y="107633"/>
                  </a:cubicBezTo>
                  <a:lnTo>
                    <a:pt x="0" y="100489"/>
                  </a:lnTo>
                  <a:cubicBezTo>
                    <a:pt x="47625" y="66961"/>
                    <a:pt x="95250" y="33433"/>
                    <a:pt x="142875" y="0"/>
                  </a:cubicBezTo>
                  <a:close/>
                </a:path>
              </a:pathLst>
            </a:custGeom>
            <a:solidFill>
              <a:srgbClr val="2D2D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2A52EC3-A94F-442A-8369-AFB08FC943E8}"/>
                </a:ext>
              </a:extLst>
            </p:cNvPr>
            <p:cNvSpPr/>
            <p:nvPr/>
          </p:nvSpPr>
          <p:spPr>
            <a:xfrm>
              <a:off x="5871209" y="3551586"/>
              <a:ext cx="475202" cy="484155"/>
            </a:xfrm>
            <a:custGeom>
              <a:avLst/>
              <a:gdLst>
                <a:gd name="connsiteX0" fmla="*/ 0 w 475202"/>
                <a:gd name="connsiteY0" fmla="*/ 462534 h 484155"/>
                <a:gd name="connsiteX1" fmla="*/ 301371 w 475202"/>
                <a:gd name="connsiteY1" fmla="*/ 0 h 484155"/>
                <a:gd name="connsiteX2" fmla="*/ 278130 w 475202"/>
                <a:gd name="connsiteY2" fmla="*/ 115157 h 484155"/>
                <a:gd name="connsiteX3" fmla="*/ 475202 w 475202"/>
                <a:gd name="connsiteY3" fmla="*/ 134398 h 484155"/>
                <a:gd name="connsiteX4" fmla="*/ 118205 w 475202"/>
                <a:gd name="connsiteY4" fmla="*/ 484156 h 484155"/>
                <a:gd name="connsiteX5" fmla="*/ 0 w 475202"/>
                <a:gd name="connsiteY5" fmla="*/ 462534 h 48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5202" h="484155">
                  <a:moveTo>
                    <a:pt x="0" y="462534"/>
                  </a:moveTo>
                  <a:cubicBezTo>
                    <a:pt x="0" y="462534"/>
                    <a:pt x="90297" y="81534"/>
                    <a:pt x="301371" y="0"/>
                  </a:cubicBezTo>
                  <a:lnTo>
                    <a:pt x="278130" y="115157"/>
                  </a:lnTo>
                  <a:cubicBezTo>
                    <a:pt x="278130" y="115157"/>
                    <a:pt x="366713" y="113062"/>
                    <a:pt x="475202" y="134398"/>
                  </a:cubicBezTo>
                  <a:cubicBezTo>
                    <a:pt x="475202" y="134398"/>
                    <a:pt x="187262" y="194024"/>
                    <a:pt x="118205" y="484156"/>
                  </a:cubicBezTo>
                  <a:lnTo>
                    <a:pt x="0" y="462534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8" name="Graphic 26">
            <a:extLst>
              <a:ext uri="{FF2B5EF4-FFF2-40B4-BE49-F238E27FC236}">
                <a16:creationId xmlns:a16="http://schemas.microsoft.com/office/drawing/2014/main" id="{C4F92431-A12D-4E41-BE10-E617DCD599C8}"/>
              </a:ext>
            </a:extLst>
          </p:cNvPr>
          <p:cNvGrpSpPr/>
          <p:nvPr/>
        </p:nvGrpSpPr>
        <p:grpSpPr>
          <a:xfrm rot="363223">
            <a:off x="6940169" y="903799"/>
            <a:ext cx="2588847" cy="3191827"/>
            <a:chOff x="5829300" y="3095624"/>
            <a:chExt cx="536003" cy="669227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7D953BD-6FD1-4FA6-9FDD-D161934FF5A6}"/>
                </a:ext>
              </a:extLst>
            </p:cNvPr>
            <p:cNvSpPr/>
            <p:nvPr/>
          </p:nvSpPr>
          <p:spPr>
            <a:xfrm>
              <a:off x="6143759" y="3201510"/>
              <a:ext cx="218330" cy="274576"/>
            </a:xfrm>
            <a:custGeom>
              <a:avLst/>
              <a:gdLst>
                <a:gd name="connsiteX0" fmla="*/ 217322 w 218330"/>
                <a:gd name="connsiteY0" fmla="*/ 267209 h 274576"/>
                <a:gd name="connsiteX1" fmla="*/ 53873 w 218330"/>
                <a:gd name="connsiteY1" fmla="*/ 60326 h 274576"/>
                <a:gd name="connsiteX2" fmla="*/ 7486 w 218330"/>
                <a:gd name="connsiteY2" fmla="*/ 1557 h 274576"/>
                <a:gd name="connsiteX3" fmla="*/ 1009 w 218330"/>
                <a:gd name="connsiteY3" fmla="*/ 7367 h 274576"/>
                <a:gd name="connsiteX4" fmla="*/ 164458 w 218330"/>
                <a:gd name="connsiteY4" fmla="*/ 214250 h 274576"/>
                <a:gd name="connsiteX5" fmla="*/ 210845 w 218330"/>
                <a:gd name="connsiteY5" fmla="*/ 273019 h 274576"/>
                <a:gd name="connsiteX6" fmla="*/ 217322 w 218330"/>
                <a:gd name="connsiteY6" fmla="*/ 267209 h 27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30" h="274576">
                  <a:moveTo>
                    <a:pt x="217322" y="267209"/>
                  </a:moveTo>
                  <a:cubicBezTo>
                    <a:pt x="162839" y="198248"/>
                    <a:pt x="108356" y="129287"/>
                    <a:pt x="53873" y="60326"/>
                  </a:cubicBezTo>
                  <a:cubicBezTo>
                    <a:pt x="38442" y="40705"/>
                    <a:pt x="22916" y="21178"/>
                    <a:pt x="7486" y="1557"/>
                  </a:cubicBezTo>
                  <a:cubicBezTo>
                    <a:pt x="4057" y="-2825"/>
                    <a:pt x="-2515" y="2986"/>
                    <a:pt x="1009" y="7367"/>
                  </a:cubicBezTo>
                  <a:cubicBezTo>
                    <a:pt x="55492" y="76328"/>
                    <a:pt x="109975" y="145289"/>
                    <a:pt x="164458" y="214250"/>
                  </a:cubicBezTo>
                  <a:cubicBezTo>
                    <a:pt x="179888" y="233871"/>
                    <a:pt x="195414" y="253398"/>
                    <a:pt x="210845" y="273019"/>
                  </a:cubicBezTo>
                  <a:cubicBezTo>
                    <a:pt x="214274" y="277401"/>
                    <a:pt x="220846" y="271591"/>
                    <a:pt x="217322" y="267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86B69F4-6018-440A-9C23-3B5AC7454E88}"/>
                </a:ext>
              </a:extLst>
            </p:cNvPr>
            <p:cNvSpPr/>
            <p:nvPr/>
          </p:nvSpPr>
          <p:spPr>
            <a:xfrm>
              <a:off x="5960007" y="3407990"/>
              <a:ext cx="387618" cy="162223"/>
            </a:xfrm>
            <a:custGeom>
              <a:avLst/>
              <a:gdLst>
                <a:gd name="connsiteX0" fmla="*/ 384881 w 387618"/>
                <a:gd name="connsiteY0" fmla="*/ 153692 h 162223"/>
                <a:gd name="connsiteX1" fmla="*/ 89891 w 387618"/>
                <a:gd name="connsiteY1" fmla="*/ 34439 h 162223"/>
                <a:gd name="connsiteX2" fmla="*/ 5595 w 387618"/>
                <a:gd name="connsiteY2" fmla="*/ 340 h 162223"/>
                <a:gd name="connsiteX3" fmla="*/ 2738 w 387618"/>
                <a:gd name="connsiteY3" fmla="*/ 8531 h 162223"/>
                <a:gd name="connsiteX4" fmla="*/ 297727 w 387618"/>
                <a:gd name="connsiteY4" fmla="*/ 127784 h 162223"/>
                <a:gd name="connsiteX5" fmla="*/ 382023 w 387618"/>
                <a:gd name="connsiteY5" fmla="*/ 161884 h 162223"/>
                <a:gd name="connsiteX6" fmla="*/ 384881 w 387618"/>
                <a:gd name="connsiteY6" fmla="*/ 153692 h 1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618" h="162223">
                  <a:moveTo>
                    <a:pt x="384881" y="153692"/>
                  </a:moveTo>
                  <a:cubicBezTo>
                    <a:pt x="286583" y="113973"/>
                    <a:pt x="188189" y="74159"/>
                    <a:pt x="89891" y="34439"/>
                  </a:cubicBezTo>
                  <a:cubicBezTo>
                    <a:pt x="61793" y="23105"/>
                    <a:pt x="33694" y="11675"/>
                    <a:pt x="5595" y="340"/>
                  </a:cubicBezTo>
                  <a:cubicBezTo>
                    <a:pt x="356" y="-1756"/>
                    <a:pt x="-2406" y="6436"/>
                    <a:pt x="2738" y="8531"/>
                  </a:cubicBezTo>
                  <a:cubicBezTo>
                    <a:pt x="101036" y="48251"/>
                    <a:pt x="199429" y="88065"/>
                    <a:pt x="297727" y="127784"/>
                  </a:cubicBezTo>
                  <a:cubicBezTo>
                    <a:pt x="325826" y="139119"/>
                    <a:pt x="353924" y="150549"/>
                    <a:pt x="382023" y="161884"/>
                  </a:cubicBezTo>
                  <a:cubicBezTo>
                    <a:pt x="387262" y="163979"/>
                    <a:pt x="390024" y="155788"/>
                    <a:pt x="384881" y="1536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AFA41A3-23AD-467D-B40D-A869937A696C}"/>
                </a:ext>
              </a:extLst>
            </p:cNvPr>
            <p:cNvSpPr/>
            <p:nvPr/>
          </p:nvSpPr>
          <p:spPr>
            <a:xfrm>
              <a:off x="6076591" y="3616772"/>
              <a:ext cx="244748" cy="45555"/>
            </a:xfrm>
            <a:custGeom>
              <a:avLst/>
              <a:gdLst>
                <a:gd name="connsiteX0" fmla="*/ 239532 w 244748"/>
                <a:gd name="connsiteY0" fmla="*/ 61 h 45555"/>
                <a:gd name="connsiteX1" fmla="*/ 3312 w 244748"/>
                <a:gd name="connsiteY1" fmla="*/ 37018 h 45555"/>
                <a:gd name="connsiteX2" fmla="*/ 5217 w 244748"/>
                <a:gd name="connsiteY2" fmla="*/ 45495 h 45555"/>
                <a:gd name="connsiteX3" fmla="*/ 241437 w 244748"/>
                <a:gd name="connsiteY3" fmla="*/ 8538 h 45555"/>
                <a:gd name="connsiteX4" fmla="*/ 239532 w 244748"/>
                <a:gd name="connsiteY4" fmla="*/ 61 h 4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48" h="45555">
                  <a:moveTo>
                    <a:pt x="239532" y="61"/>
                  </a:moveTo>
                  <a:cubicBezTo>
                    <a:pt x="160760" y="12348"/>
                    <a:pt x="82083" y="24731"/>
                    <a:pt x="3312" y="37018"/>
                  </a:cubicBezTo>
                  <a:cubicBezTo>
                    <a:pt x="-2213" y="37875"/>
                    <a:pt x="-308" y="46352"/>
                    <a:pt x="5217" y="45495"/>
                  </a:cubicBezTo>
                  <a:cubicBezTo>
                    <a:pt x="83988" y="33208"/>
                    <a:pt x="162665" y="20825"/>
                    <a:pt x="241437" y="8538"/>
                  </a:cubicBezTo>
                  <a:cubicBezTo>
                    <a:pt x="246961" y="7681"/>
                    <a:pt x="245056" y="-796"/>
                    <a:pt x="239532" y="6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8EAF908-CD43-48F6-AC0F-1C5F8841C3E3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DAB36F7-6DE8-4CD8-BDD9-E8AEB6911085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5CE9B27-4C9F-4DA8-AFC4-F60BAADBDB3D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5" name="Graphic 26">
              <a:extLst>
                <a:ext uri="{FF2B5EF4-FFF2-40B4-BE49-F238E27FC236}">
                  <a16:creationId xmlns:a16="http://schemas.microsoft.com/office/drawing/2014/main" id="{C4F92431-A12D-4E41-BE10-E617DCD599C8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18698D9-61A9-4622-99A6-02FE579BB4BB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CA245AF-30FA-42D5-902F-4B7C37102FF0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1B8F7655-72E2-4A1F-98F6-7CF7C4CAA5BD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B7FBDAD-40E3-4379-B4FC-EAF8AF209819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DC3129E-D542-4D6B-87DF-CE93AB7AD400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0D30F03-23E7-48A4-B3F4-9AE61B95C861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E95C38F-7476-4FF8-9CA7-D6472B1BA634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62E82B2-142F-4084-8795-E39AB9888A3C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A29AB4-6A8D-4164-AB0B-3DA5D3180B4E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AB7D1B-201A-4622-B674-AC14B5AD9C9C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7BEEC70-DD3E-4931-AF0C-7F24FC5066A6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4A33AD8-4825-42FC-A9F4-1AFF4A19F8FF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B604F9D-485C-4990-B707-1C96BC749231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B48E167-0D5D-4389-90D7-9936770C0830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D2D721-2743-4E7D-97C7-59F31EB573A9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395D0D5-1ED0-4723-AB7C-164F003EAA03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28FB4D1-D9FE-4341-8412-155B92C8AABA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4" name="Graphic 52">
            <a:extLst>
              <a:ext uri="{FF2B5EF4-FFF2-40B4-BE49-F238E27FC236}">
                <a16:creationId xmlns:a16="http://schemas.microsoft.com/office/drawing/2014/main" id="{CC0E628F-E209-4AEE-8B27-694348D8A261}"/>
              </a:ext>
            </a:extLst>
          </p:cNvPr>
          <p:cNvGrpSpPr/>
          <p:nvPr/>
        </p:nvGrpSpPr>
        <p:grpSpPr>
          <a:xfrm>
            <a:off x="7024864" y="4136340"/>
            <a:ext cx="2645010" cy="3517434"/>
            <a:chOff x="5586381" y="2776518"/>
            <a:chExt cx="1014598" cy="1301748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F6B809C-E676-4A1A-A7C7-A817D705D83B}"/>
                </a:ext>
              </a:extLst>
            </p:cNvPr>
            <p:cNvSpPr/>
            <p:nvPr/>
          </p:nvSpPr>
          <p:spPr>
            <a:xfrm>
              <a:off x="5675851" y="3204209"/>
              <a:ext cx="925128" cy="874057"/>
            </a:xfrm>
            <a:custGeom>
              <a:avLst/>
              <a:gdLst>
                <a:gd name="connsiteX0" fmla="*/ 762000 w 925128"/>
                <a:gd name="connsiteY0" fmla="*/ 0 h 874057"/>
                <a:gd name="connsiteX1" fmla="*/ 923830 w 925128"/>
                <a:gd name="connsiteY1" fmla="*/ 614077 h 874057"/>
                <a:gd name="connsiteX2" fmla="*/ 617696 w 925128"/>
                <a:gd name="connsiteY2" fmla="*/ 814769 h 874057"/>
                <a:gd name="connsiteX3" fmla="*/ 253079 w 925128"/>
                <a:gd name="connsiteY3" fmla="*/ 846677 h 874057"/>
                <a:gd name="connsiteX4" fmla="*/ 0 w 925128"/>
                <a:gd name="connsiteY4" fmla="*/ 264223 h 874057"/>
                <a:gd name="connsiteX5" fmla="*/ 406622 w 925128"/>
                <a:gd name="connsiteY5" fmla="*/ 205930 h 874057"/>
                <a:gd name="connsiteX6" fmla="*/ 762000 w 925128"/>
                <a:gd name="connsiteY6" fmla="*/ 0 h 87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5128" h="874057">
                  <a:moveTo>
                    <a:pt x="762000" y="0"/>
                  </a:moveTo>
                  <a:lnTo>
                    <a:pt x="923830" y="614077"/>
                  </a:lnTo>
                  <a:cubicBezTo>
                    <a:pt x="940022" y="660654"/>
                    <a:pt x="802958" y="750475"/>
                    <a:pt x="617696" y="814769"/>
                  </a:cubicBezTo>
                  <a:cubicBezTo>
                    <a:pt x="432530" y="878967"/>
                    <a:pt x="269272" y="893254"/>
                    <a:pt x="253079" y="846677"/>
                  </a:cubicBezTo>
                  <a:lnTo>
                    <a:pt x="0" y="264223"/>
                  </a:lnTo>
                  <a:cubicBezTo>
                    <a:pt x="69913" y="288131"/>
                    <a:pt x="230410" y="266986"/>
                    <a:pt x="406622" y="205930"/>
                  </a:cubicBezTo>
                  <a:cubicBezTo>
                    <a:pt x="582835" y="144780"/>
                    <a:pt x="721900" y="62103"/>
                    <a:pt x="762000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70BED19-E5CE-4305-9186-52D1EECDD4C9}"/>
                </a:ext>
              </a:extLst>
            </p:cNvPr>
            <p:cNvSpPr/>
            <p:nvPr/>
          </p:nvSpPr>
          <p:spPr>
            <a:xfrm>
              <a:off x="6376973" y="3832544"/>
              <a:ext cx="58400" cy="80354"/>
            </a:xfrm>
            <a:custGeom>
              <a:avLst/>
              <a:gdLst>
                <a:gd name="connsiteX0" fmla="*/ 51830 w 58400"/>
                <a:gd name="connsiteY0" fmla="*/ 1077 h 80354"/>
                <a:gd name="connsiteX1" fmla="*/ 36495 w 58400"/>
                <a:gd name="connsiteY1" fmla="*/ 6411 h 80354"/>
                <a:gd name="connsiteX2" fmla="*/ 1252 w 58400"/>
                <a:gd name="connsiteY2" fmla="*/ 63942 h 80354"/>
                <a:gd name="connsiteX3" fmla="*/ 6586 w 58400"/>
                <a:gd name="connsiteY3" fmla="*/ 79277 h 80354"/>
                <a:gd name="connsiteX4" fmla="*/ 21921 w 58400"/>
                <a:gd name="connsiteY4" fmla="*/ 73943 h 80354"/>
                <a:gd name="connsiteX5" fmla="*/ 57164 w 58400"/>
                <a:gd name="connsiteY5" fmla="*/ 16412 h 80354"/>
                <a:gd name="connsiteX6" fmla="*/ 51830 w 58400"/>
                <a:gd name="connsiteY6" fmla="*/ 1077 h 80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400" h="80354">
                  <a:moveTo>
                    <a:pt x="51830" y="1077"/>
                  </a:moveTo>
                  <a:cubicBezTo>
                    <a:pt x="45639" y="-1590"/>
                    <a:pt x="39828" y="886"/>
                    <a:pt x="36495" y="6411"/>
                  </a:cubicBezTo>
                  <a:cubicBezTo>
                    <a:pt x="24779" y="25556"/>
                    <a:pt x="12968" y="44797"/>
                    <a:pt x="1252" y="63942"/>
                  </a:cubicBezTo>
                  <a:cubicBezTo>
                    <a:pt x="-1891" y="69085"/>
                    <a:pt x="1252" y="76991"/>
                    <a:pt x="6586" y="79277"/>
                  </a:cubicBezTo>
                  <a:cubicBezTo>
                    <a:pt x="12777" y="81944"/>
                    <a:pt x="18588" y="79468"/>
                    <a:pt x="21921" y="73943"/>
                  </a:cubicBezTo>
                  <a:cubicBezTo>
                    <a:pt x="33637" y="54798"/>
                    <a:pt x="45448" y="35557"/>
                    <a:pt x="57164" y="16412"/>
                  </a:cubicBezTo>
                  <a:cubicBezTo>
                    <a:pt x="60307" y="11269"/>
                    <a:pt x="57069" y="3363"/>
                    <a:pt x="51830" y="1077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7B1D823-5648-4354-AB36-C9A8F77E6119}"/>
                </a:ext>
              </a:extLst>
            </p:cNvPr>
            <p:cNvSpPr/>
            <p:nvPr/>
          </p:nvSpPr>
          <p:spPr>
            <a:xfrm>
              <a:off x="6343085" y="3742022"/>
              <a:ext cx="65644" cy="60610"/>
            </a:xfrm>
            <a:custGeom>
              <a:avLst/>
              <a:gdLst>
                <a:gd name="connsiteX0" fmla="*/ 61715 w 65644"/>
                <a:gd name="connsiteY0" fmla="*/ 40449 h 60610"/>
                <a:gd name="connsiteX1" fmla="*/ 18852 w 65644"/>
                <a:gd name="connsiteY1" fmla="*/ 2730 h 60610"/>
                <a:gd name="connsiteX2" fmla="*/ 2660 w 65644"/>
                <a:gd name="connsiteY2" fmla="*/ 3969 h 60610"/>
                <a:gd name="connsiteX3" fmla="*/ 3898 w 65644"/>
                <a:gd name="connsiteY3" fmla="*/ 20161 h 60610"/>
                <a:gd name="connsiteX4" fmla="*/ 46760 w 65644"/>
                <a:gd name="connsiteY4" fmla="*/ 57880 h 60610"/>
                <a:gd name="connsiteX5" fmla="*/ 62953 w 65644"/>
                <a:gd name="connsiteY5" fmla="*/ 56642 h 60610"/>
                <a:gd name="connsiteX6" fmla="*/ 61715 w 65644"/>
                <a:gd name="connsiteY6" fmla="*/ 40449 h 6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644" h="60610">
                  <a:moveTo>
                    <a:pt x="61715" y="40449"/>
                  </a:moveTo>
                  <a:cubicBezTo>
                    <a:pt x="47427" y="27876"/>
                    <a:pt x="33140" y="15303"/>
                    <a:pt x="18852" y="2730"/>
                  </a:cubicBezTo>
                  <a:cubicBezTo>
                    <a:pt x="14375" y="-1270"/>
                    <a:pt x="6470" y="-889"/>
                    <a:pt x="2660" y="3969"/>
                  </a:cubicBezTo>
                  <a:cubicBezTo>
                    <a:pt x="-1246" y="8922"/>
                    <a:pt x="-865" y="15875"/>
                    <a:pt x="3898" y="20161"/>
                  </a:cubicBezTo>
                  <a:cubicBezTo>
                    <a:pt x="18185" y="32734"/>
                    <a:pt x="32473" y="45307"/>
                    <a:pt x="46760" y="57880"/>
                  </a:cubicBezTo>
                  <a:cubicBezTo>
                    <a:pt x="51237" y="61881"/>
                    <a:pt x="59143" y="61500"/>
                    <a:pt x="62953" y="56642"/>
                  </a:cubicBezTo>
                  <a:cubicBezTo>
                    <a:pt x="66858" y="51689"/>
                    <a:pt x="66572" y="44641"/>
                    <a:pt x="61715" y="40449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893A2D-7EF9-4FAB-82FC-A8A2EBA81589}"/>
                </a:ext>
              </a:extLst>
            </p:cNvPr>
            <p:cNvSpPr/>
            <p:nvPr/>
          </p:nvSpPr>
          <p:spPr>
            <a:xfrm>
              <a:off x="6423829" y="3683310"/>
              <a:ext cx="55095" cy="68401"/>
            </a:xfrm>
            <a:custGeom>
              <a:avLst/>
              <a:gdLst>
                <a:gd name="connsiteX0" fmla="*/ 51075 w 55095"/>
                <a:gd name="connsiteY0" fmla="*/ 2673 h 68401"/>
                <a:gd name="connsiteX1" fmla="*/ 34882 w 55095"/>
                <a:gd name="connsiteY1" fmla="*/ 3911 h 68401"/>
                <a:gd name="connsiteX2" fmla="*/ 2783 w 55095"/>
                <a:gd name="connsiteY2" fmla="*/ 49536 h 68401"/>
                <a:gd name="connsiteX3" fmla="*/ 21 w 55095"/>
                <a:gd name="connsiteY3" fmla="*/ 57728 h 68401"/>
                <a:gd name="connsiteX4" fmla="*/ 4021 w 55095"/>
                <a:gd name="connsiteY4" fmla="*/ 65729 h 68401"/>
                <a:gd name="connsiteX5" fmla="*/ 20214 w 55095"/>
                <a:gd name="connsiteY5" fmla="*/ 64491 h 68401"/>
                <a:gd name="connsiteX6" fmla="*/ 52313 w 55095"/>
                <a:gd name="connsiteY6" fmla="*/ 18866 h 68401"/>
                <a:gd name="connsiteX7" fmla="*/ 55075 w 55095"/>
                <a:gd name="connsiteY7" fmla="*/ 10674 h 68401"/>
                <a:gd name="connsiteX8" fmla="*/ 51075 w 55095"/>
                <a:gd name="connsiteY8" fmla="*/ 2673 h 68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095" h="68401">
                  <a:moveTo>
                    <a:pt x="51075" y="2673"/>
                  </a:moveTo>
                  <a:cubicBezTo>
                    <a:pt x="46598" y="-851"/>
                    <a:pt x="38597" y="-1327"/>
                    <a:pt x="34882" y="3911"/>
                  </a:cubicBezTo>
                  <a:cubicBezTo>
                    <a:pt x="24214" y="19151"/>
                    <a:pt x="13451" y="34296"/>
                    <a:pt x="2783" y="49536"/>
                  </a:cubicBezTo>
                  <a:cubicBezTo>
                    <a:pt x="973" y="52013"/>
                    <a:pt x="-170" y="54584"/>
                    <a:pt x="21" y="57728"/>
                  </a:cubicBezTo>
                  <a:cubicBezTo>
                    <a:pt x="211" y="60585"/>
                    <a:pt x="1735" y="63919"/>
                    <a:pt x="4021" y="65729"/>
                  </a:cubicBezTo>
                  <a:cubicBezTo>
                    <a:pt x="8498" y="69253"/>
                    <a:pt x="16499" y="69729"/>
                    <a:pt x="20214" y="64491"/>
                  </a:cubicBezTo>
                  <a:cubicBezTo>
                    <a:pt x="30882" y="49251"/>
                    <a:pt x="41645" y="34106"/>
                    <a:pt x="52313" y="18866"/>
                  </a:cubicBezTo>
                  <a:cubicBezTo>
                    <a:pt x="54123" y="16389"/>
                    <a:pt x="55266" y="13818"/>
                    <a:pt x="55075" y="10674"/>
                  </a:cubicBezTo>
                  <a:cubicBezTo>
                    <a:pt x="54885" y="7817"/>
                    <a:pt x="53361" y="4483"/>
                    <a:pt x="51075" y="2673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074A288-A127-454D-8D06-4B011E46ADAE}"/>
                </a:ext>
              </a:extLst>
            </p:cNvPr>
            <p:cNvSpPr/>
            <p:nvPr/>
          </p:nvSpPr>
          <p:spPr>
            <a:xfrm>
              <a:off x="6367169" y="3625690"/>
              <a:ext cx="38589" cy="86391"/>
            </a:xfrm>
            <a:custGeom>
              <a:avLst/>
              <a:gdLst>
                <a:gd name="connsiteX0" fmla="*/ 7532 w 38589"/>
                <a:gd name="connsiteY0" fmla="*/ 667 h 86391"/>
                <a:gd name="connsiteX1" fmla="*/ 483 w 38589"/>
                <a:gd name="connsiteY1" fmla="*/ 15240 h 86391"/>
                <a:gd name="connsiteX2" fmla="*/ 16485 w 38589"/>
                <a:gd name="connsiteY2" fmla="*/ 78677 h 86391"/>
                <a:gd name="connsiteX3" fmla="*/ 31058 w 38589"/>
                <a:gd name="connsiteY3" fmla="*/ 85725 h 86391"/>
                <a:gd name="connsiteX4" fmla="*/ 38107 w 38589"/>
                <a:gd name="connsiteY4" fmla="*/ 71152 h 86391"/>
                <a:gd name="connsiteX5" fmla="*/ 22105 w 38589"/>
                <a:gd name="connsiteY5" fmla="*/ 7715 h 86391"/>
                <a:gd name="connsiteX6" fmla="*/ 7532 w 38589"/>
                <a:gd name="connsiteY6" fmla="*/ 667 h 8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89" h="86391">
                  <a:moveTo>
                    <a:pt x="7532" y="667"/>
                  </a:moveTo>
                  <a:cubicBezTo>
                    <a:pt x="1340" y="3143"/>
                    <a:pt x="-1136" y="9049"/>
                    <a:pt x="483" y="15240"/>
                  </a:cubicBezTo>
                  <a:cubicBezTo>
                    <a:pt x="5817" y="36386"/>
                    <a:pt x="11151" y="57531"/>
                    <a:pt x="16485" y="78677"/>
                  </a:cubicBezTo>
                  <a:cubicBezTo>
                    <a:pt x="17914" y="84487"/>
                    <a:pt x="25629" y="87916"/>
                    <a:pt x="31058" y="85725"/>
                  </a:cubicBezTo>
                  <a:cubicBezTo>
                    <a:pt x="37250" y="83249"/>
                    <a:pt x="39726" y="77343"/>
                    <a:pt x="38107" y="71152"/>
                  </a:cubicBezTo>
                  <a:cubicBezTo>
                    <a:pt x="32773" y="50006"/>
                    <a:pt x="27439" y="28861"/>
                    <a:pt x="22105" y="7715"/>
                  </a:cubicBezTo>
                  <a:cubicBezTo>
                    <a:pt x="20676" y="1905"/>
                    <a:pt x="12961" y="-1524"/>
                    <a:pt x="7532" y="667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FA8249A-FE63-4C0A-A33B-B59CB612E4B2}"/>
                </a:ext>
              </a:extLst>
            </p:cNvPr>
            <p:cNvSpPr/>
            <p:nvPr/>
          </p:nvSpPr>
          <p:spPr>
            <a:xfrm>
              <a:off x="6303104" y="3556070"/>
              <a:ext cx="62706" cy="67993"/>
            </a:xfrm>
            <a:custGeom>
              <a:avLst/>
              <a:gdLst>
                <a:gd name="connsiteX0" fmla="*/ 58738 w 62706"/>
                <a:gd name="connsiteY0" fmla="*/ 2660 h 67993"/>
                <a:gd name="connsiteX1" fmla="*/ 42545 w 62706"/>
                <a:gd name="connsiteY1" fmla="*/ 3898 h 67993"/>
                <a:gd name="connsiteX2" fmla="*/ 2730 w 62706"/>
                <a:gd name="connsiteY2" fmla="*/ 49142 h 67993"/>
                <a:gd name="connsiteX3" fmla="*/ 3969 w 62706"/>
                <a:gd name="connsiteY3" fmla="*/ 65334 h 67993"/>
                <a:gd name="connsiteX4" fmla="*/ 20161 w 62706"/>
                <a:gd name="connsiteY4" fmla="*/ 64096 h 67993"/>
                <a:gd name="connsiteX5" fmla="*/ 59976 w 62706"/>
                <a:gd name="connsiteY5" fmla="*/ 18852 h 67993"/>
                <a:gd name="connsiteX6" fmla="*/ 58738 w 62706"/>
                <a:gd name="connsiteY6" fmla="*/ 2660 h 67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706" h="67993">
                  <a:moveTo>
                    <a:pt x="58738" y="2660"/>
                  </a:moveTo>
                  <a:cubicBezTo>
                    <a:pt x="53784" y="-1246"/>
                    <a:pt x="46831" y="-865"/>
                    <a:pt x="42545" y="3898"/>
                  </a:cubicBezTo>
                  <a:cubicBezTo>
                    <a:pt x="29305" y="18947"/>
                    <a:pt x="16065" y="34092"/>
                    <a:pt x="2730" y="49142"/>
                  </a:cubicBezTo>
                  <a:cubicBezTo>
                    <a:pt x="-1270" y="53618"/>
                    <a:pt x="-889" y="61524"/>
                    <a:pt x="3969" y="65334"/>
                  </a:cubicBezTo>
                  <a:cubicBezTo>
                    <a:pt x="8922" y="69239"/>
                    <a:pt x="15875" y="68858"/>
                    <a:pt x="20161" y="64096"/>
                  </a:cubicBezTo>
                  <a:lnTo>
                    <a:pt x="59976" y="18852"/>
                  </a:lnTo>
                  <a:cubicBezTo>
                    <a:pt x="63976" y="14280"/>
                    <a:pt x="63595" y="6470"/>
                    <a:pt x="58738" y="2660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76EA61E-AB49-4A8B-BEDA-1443E77F7C97}"/>
                </a:ext>
              </a:extLst>
            </p:cNvPr>
            <p:cNvSpPr/>
            <p:nvPr/>
          </p:nvSpPr>
          <p:spPr>
            <a:xfrm>
              <a:off x="6385069" y="3504137"/>
              <a:ext cx="59845" cy="51939"/>
            </a:xfrm>
            <a:custGeom>
              <a:avLst/>
              <a:gdLst>
                <a:gd name="connsiteX0" fmla="*/ 55926 w 59845"/>
                <a:gd name="connsiteY0" fmla="*/ 31828 h 51939"/>
                <a:gd name="connsiteX1" fmla="*/ 18874 w 59845"/>
                <a:gd name="connsiteY1" fmla="*/ 2681 h 51939"/>
                <a:gd name="connsiteX2" fmla="*/ 2681 w 59845"/>
                <a:gd name="connsiteY2" fmla="*/ 3919 h 51939"/>
                <a:gd name="connsiteX3" fmla="*/ 3919 w 59845"/>
                <a:gd name="connsiteY3" fmla="*/ 20112 h 51939"/>
                <a:gd name="connsiteX4" fmla="*/ 40972 w 59845"/>
                <a:gd name="connsiteY4" fmla="*/ 49258 h 51939"/>
                <a:gd name="connsiteX5" fmla="*/ 57164 w 59845"/>
                <a:gd name="connsiteY5" fmla="*/ 48020 h 51939"/>
                <a:gd name="connsiteX6" fmla="*/ 55926 w 59845"/>
                <a:gd name="connsiteY6" fmla="*/ 31828 h 51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845" h="51939">
                  <a:moveTo>
                    <a:pt x="55926" y="31828"/>
                  </a:moveTo>
                  <a:cubicBezTo>
                    <a:pt x="43543" y="22112"/>
                    <a:pt x="31161" y="12397"/>
                    <a:pt x="18874" y="2681"/>
                  </a:cubicBezTo>
                  <a:cubicBezTo>
                    <a:pt x="14206" y="-1034"/>
                    <a:pt x="6682" y="-1129"/>
                    <a:pt x="2681" y="3919"/>
                  </a:cubicBezTo>
                  <a:cubicBezTo>
                    <a:pt x="-1034" y="8682"/>
                    <a:pt x="-1129" y="16111"/>
                    <a:pt x="3919" y="20112"/>
                  </a:cubicBezTo>
                  <a:cubicBezTo>
                    <a:pt x="16302" y="29827"/>
                    <a:pt x="28684" y="39543"/>
                    <a:pt x="40972" y="49258"/>
                  </a:cubicBezTo>
                  <a:cubicBezTo>
                    <a:pt x="45639" y="52973"/>
                    <a:pt x="53164" y="53068"/>
                    <a:pt x="57164" y="48020"/>
                  </a:cubicBezTo>
                  <a:cubicBezTo>
                    <a:pt x="60879" y="43258"/>
                    <a:pt x="60974" y="35733"/>
                    <a:pt x="55926" y="31828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D57D174F-E5F2-4455-8153-071C2D8E98C4}"/>
                </a:ext>
              </a:extLst>
            </p:cNvPr>
            <p:cNvSpPr/>
            <p:nvPr/>
          </p:nvSpPr>
          <p:spPr>
            <a:xfrm>
              <a:off x="6439534" y="3566262"/>
              <a:ext cx="57269" cy="61707"/>
            </a:xfrm>
            <a:custGeom>
              <a:avLst/>
              <a:gdLst>
                <a:gd name="connsiteX0" fmla="*/ 53371 w 57269"/>
                <a:gd name="connsiteY0" fmla="*/ 2660 h 61707"/>
                <a:gd name="connsiteX1" fmla="*/ 37179 w 57269"/>
                <a:gd name="connsiteY1" fmla="*/ 3898 h 61707"/>
                <a:gd name="connsiteX2" fmla="*/ 2698 w 57269"/>
                <a:gd name="connsiteY2" fmla="*/ 42855 h 61707"/>
                <a:gd name="connsiteX3" fmla="*/ 3937 w 57269"/>
                <a:gd name="connsiteY3" fmla="*/ 59048 h 61707"/>
                <a:gd name="connsiteX4" fmla="*/ 20129 w 57269"/>
                <a:gd name="connsiteY4" fmla="*/ 57809 h 61707"/>
                <a:gd name="connsiteX5" fmla="*/ 54610 w 57269"/>
                <a:gd name="connsiteY5" fmla="*/ 18852 h 61707"/>
                <a:gd name="connsiteX6" fmla="*/ 53371 w 57269"/>
                <a:gd name="connsiteY6" fmla="*/ 2660 h 6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269" h="61707">
                  <a:moveTo>
                    <a:pt x="53371" y="2660"/>
                  </a:moveTo>
                  <a:cubicBezTo>
                    <a:pt x="48418" y="-1246"/>
                    <a:pt x="41465" y="-865"/>
                    <a:pt x="37179" y="3898"/>
                  </a:cubicBezTo>
                  <a:cubicBezTo>
                    <a:pt x="25654" y="16852"/>
                    <a:pt x="14224" y="29901"/>
                    <a:pt x="2698" y="42855"/>
                  </a:cubicBezTo>
                  <a:cubicBezTo>
                    <a:pt x="-1302" y="47332"/>
                    <a:pt x="-826" y="55238"/>
                    <a:pt x="3937" y="59048"/>
                  </a:cubicBezTo>
                  <a:cubicBezTo>
                    <a:pt x="8890" y="62953"/>
                    <a:pt x="15843" y="62572"/>
                    <a:pt x="20129" y="57809"/>
                  </a:cubicBezTo>
                  <a:cubicBezTo>
                    <a:pt x="31654" y="44855"/>
                    <a:pt x="43084" y="31806"/>
                    <a:pt x="54610" y="18852"/>
                  </a:cubicBezTo>
                  <a:cubicBezTo>
                    <a:pt x="58515" y="14375"/>
                    <a:pt x="58134" y="6470"/>
                    <a:pt x="53371" y="2660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D469C7B-BC60-446B-8694-ACBC19B6DCEE}"/>
                </a:ext>
              </a:extLst>
            </p:cNvPr>
            <p:cNvSpPr/>
            <p:nvPr/>
          </p:nvSpPr>
          <p:spPr>
            <a:xfrm>
              <a:off x="6430611" y="3441753"/>
              <a:ext cx="53174" cy="57455"/>
            </a:xfrm>
            <a:custGeom>
              <a:avLst/>
              <a:gdLst>
                <a:gd name="connsiteX0" fmla="*/ 51055 w 53174"/>
                <a:gd name="connsiteY0" fmla="*/ 39538 h 57455"/>
                <a:gd name="connsiteX1" fmla="*/ 21051 w 53174"/>
                <a:gd name="connsiteY1" fmla="*/ 4963 h 57455"/>
                <a:gd name="connsiteX2" fmla="*/ 13812 w 53174"/>
                <a:gd name="connsiteY2" fmla="*/ 200 h 57455"/>
                <a:gd name="connsiteX3" fmla="*/ 5049 w 53174"/>
                <a:gd name="connsiteY3" fmla="*/ 2010 h 57455"/>
                <a:gd name="connsiteX4" fmla="*/ 2097 w 53174"/>
                <a:gd name="connsiteY4" fmla="*/ 17917 h 57455"/>
                <a:gd name="connsiteX5" fmla="*/ 32100 w 53174"/>
                <a:gd name="connsiteY5" fmla="*/ 52492 h 57455"/>
                <a:gd name="connsiteX6" fmla="*/ 39339 w 53174"/>
                <a:gd name="connsiteY6" fmla="*/ 57255 h 57455"/>
                <a:gd name="connsiteX7" fmla="*/ 48102 w 53174"/>
                <a:gd name="connsiteY7" fmla="*/ 55445 h 57455"/>
                <a:gd name="connsiteX8" fmla="*/ 51055 w 53174"/>
                <a:gd name="connsiteY8" fmla="*/ 39538 h 5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74" h="57455">
                  <a:moveTo>
                    <a:pt x="51055" y="39538"/>
                  </a:moveTo>
                  <a:lnTo>
                    <a:pt x="21051" y="4963"/>
                  </a:lnTo>
                  <a:cubicBezTo>
                    <a:pt x="19051" y="2581"/>
                    <a:pt x="16956" y="867"/>
                    <a:pt x="13812" y="200"/>
                  </a:cubicBezTo>
                  <a:cubicBezTo>
                    <a:pt x="11050" y="-371"/>
                    <a:pt x="7431" y="295"/>
                    <a:pt x="5049" y="2010"/>
                  </a:cubicBezTo>
                  <a:cubicBezTo>
                    <a:pt x="573" y="5439"/>
                    <a:pt x="-2094" y="13059"/>
                    <a:pt x="2097" y="17917"/>
                  </a:cubicBezTo>
                  <a:lnTo>
                    <a:pt x="32100" y="52492"/>
                  </a:lnTo>
                  <a:cubicBezTo>
                    <a:pt x="34101" y="54874"/>
                    <a:pt x="36196" y="56588"/>
                    <a:pt x="39339" y="57255"/>
                  </a:cubicBezTo>
                  <a:cubicBezTo>
                    <a:pt x="42102" y="57827"/>
                    <a:pt x="45721" y="57160"/>
                    <a:pt x="48102" y="55445"/>
                  </a:cubicBezTo>
                  <a:cubicBezTo>
                    <a:pt x="52674" y="52016"/>
                    <a:pt x="55246" y="44301"/>
                    <a:pt x="51055" y="39538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1EEE2D9-DF43-4823-9A2E-870B28C8271A}"/>
                </a:ext>
              </a:extLst>
            </p:cNvPr>
            <p:cNvSpPr/>
            <p:nvPr/>
          </p:nvSpPr>
          <p:spPr>
            <a:xfrm>
              <a:off x="6329069" y="3439340"/>
              <a:ext cx="57926" cy="56184"/>
            </a:xfrm>
            <a:custGeom>
              <a:avLst/>
              <a:gdLst>
                <a:gd name="connsiteX0" fmla="*/ 53919 w 57926"/>
                <a:gd name="connsiteY0" fmla="*/ 2803 h 56184"/>
                <a:gd name="connsiteX1" fmla="*/ 45727 w 57926"/>
                <a:gd name="connsiteY1" fmla="*/ 41 h 56184"/>
                <a:gd name="connsiteX2" fmla="*/ 37726 w 57926"/>
                <a:gd name="connsiteY2" fmla="*/ 4042 h 56184"/>
                <a:gd name="connsiteX3" fmla="*/ 2769 w 57926"/>
                <a:gd name="connsiteY3" fmla="*/ 37189 h 56184"/>
                <a:gd name="connsiteX4" fmla="*/ 7 w 57926"/>
                <a:gd name="connsiteY4" fmla="*/ 45380 h 56184"/>
                <a:gd name="connsiteX5" fmla="*/ 4008 w 57926"/>
                <a:gd name="connsiteY5" fmla="*/ 53381 h 56184"/>
                <a:gd name="connsiteX6" fmla="*/ 12199 w 57926"/>
                <a:gd name="connsiteY6" fmla="*/ 56143 h 56184"/>
                <a:gd name="connsiteX7" fmla="*/ 20200 w 57926"/>
                <a:gd name="connsiteY7" fmla="*/ 52143 h 56184"/>
                <a:gd name="connsiteX8" fmla="*/ 55157 w 57926"/>
                <a:gd name="connsiteY8" fmla="*/ 18996 h 56184"/>
                <a:gd name="connsiteX9" fmla="*/ 57919 w 57926"/>
                <a:gd name="connsiteY9" fmla="*/ 10804 h 56184"/>
                <a:gd name="connsiteX10" fmla="*/ 53919 w 57926"/>
                <a:gd name="connsiteY10" fmla="*/ 2803 h 56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926" h="56184">
                  <a:moveTo>
                    <a:pt x="53919" y="2803"/>
                  </a:moveTo>
                  <a:cubicBezTo>
                    <a:pt x="51633" y="994"/>
                    <a:pt x="48680" y="-245"/>
                    <a:pt x="45727" y="41"/>
                  </a:cubicBezTo>
                  <a:cubicBezTo>
                    <a:pt x="42489" y="422"/>
                    <a:pt x="40107" y="1756"/>
                    <a:pt x="37726" y="4042"/>
                  </a:cubicBezTo>
                  <a:cubicBezTo>
                    <a:pt x="26106" y="15091"/>
                    <a:pt x="14390" y="26140"/>
                    <a:pt x="2769" y="37189"/>
                  </a:cubicBezTo>
                  <a:cubicBezTo>
                    <a:pt x="769" y="38998"/>
                    <a:pt x="-88" y="42808"/>
                    <a:pt x="7" y="45380"/>
                  </a:cubicBezTo>
                  <a:cubicBezTo>
                    <a:pt x="198" y="48238"/>
                    <a:pt x="1722" y="51571"/>
                    <a:pt x="4008" y="53381"/>
                  </a:cubicBezTo>
                  <a:cubicBezTo>
                    <a:pt x="6294" y="55191"/>
                    <a:pt x="9246" y="56429"/>
                    <a:pt x="12199" y="56143"/>
                  </a:cubicBezTo>
                  <a:cubicBezTo>
                    <a:pt x="15438" y="55762"/>
                    <a:pt x="17819" y="54429"/>
                    <a:pt x="20200" y="52143"/>
                  </a:cubicBezTo>
                  <a:cubicBezTo>
                    <a:pt x="31821" y="41094"/>
                    <a:pt x="43536" y="30045"/>
                    <a:pt x="55157" y="18996"/>
                  </a:cubicBezTo>
                  <a:cubicBezTo>
                    <a:pt x="57157" y="17186"/>
                    <a:pt x="58014" y="13376"/>
                    <a:pt x="57919" y="10804"/>
                  </a:cubicBezTo>
                  <a:cubicBezTo>
                    <a:pt x="57633" y="7947"/>
                    <a:pt x="56109" y="4518"/>
                    <a:pt x="53919" y="2803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1F50FAC-AAC5-44E8-882A-D490394F4AA6}"/>
                </a:ext>
              </a:extLst>
            </p:cNvPr>
            <p:cNvSpPr/>
            <p:nvPr/>
          </p:nvSpPr>
          <p:spPr>
            <a:xfrm>
              <a:off x="6273044" y="3415323"/>
              <a:ext cx="32244" cy="79754"/>
            </a:xfrm>
            <a:custGeom>
              <a:avLst/>
              <a:gdLst>
                <a:gd name="connsiteX0" fmla="*/ 10788 w 32244"/>
                <a:gd name="connsiteY0" fmla="*/ 55 h 79754"/>
                <a:gd name="connsiteX1" fmla="*/ 120 w 32244"/>
                <a:gd name="connsiteY1" fmla="*/ 12247 h 79754"/>
                <a:gd name="connsiteX2" fmla="*/ 9264 w 32244"/>
                <a:gd name="connsiteY2" fmla="*/ 69016 h 79754"/>
                <a:gd name="connsiteX3" fmla="*/ 21456 w 32244"/>
                <a:gd name="connsiteY3" fmla="*/ 79684 h 79754"/>
                <a:gd name="connsiteX4" fmla="*/ 32124 w 32244"/>
                <a:gd name="connsiteY4" fmla="*/ 67492 h 79754"/>
                <a:gd name="connsiteX5" fmla="*/ 22980 w 32244"/>
                <a:gd name="connsiteY5" fmla="*/ 10723 h 79754"/>
                <a:gd name="connsiteX6" fmla="*/ 10788 w 32244"/>
                <a:gd name="connsiteY6" fmla="*/ 55 h 79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244" h="79754">
                  <a:moveTo>
                    <a:pt x="10788" y="55"/>
                  </a:moveTo>
                  <a:cubicBezTo>
                    <a:pt x="5073" y="722"/>
                    <a:pt x="-928" y="5865"/>
                    <a:pt x="120" y="12247"/>
                  </a:cubicBezTo>
                  <a:cubicBezTo>
                    <a:pt x="3168" y="31202"/>
                    <a:pt x="6216" y="50061"/>
                    <a:pt x="9264" y="69016"/>
                  </a:cubicBezTo>
                  <a:cubicBezTo>
                    <a:pt x="10217" y="74921"/>
                    <a:pt x="14884" y="80446"/>
                    <a:pt x="21456" y="79684"/>
                  </a:cubicBezTo>
                  <a:cubicBezTo>
                    <a:pt x="27171" y="79017"/>
                    <a:pt x="33172" y="73874"/>
                    <a:pt x="32124" y="67492"/>
                  </a:cubicBezTo>
                  <a:cubicBezTo>
                    <a:pt x="29076" y="48537"/>
                    <a:pt x="26028" y="29678"/>
                    <a:pt x="22980" y="10723"/>
                  </a:cubicBezTo>
                  <a:cubicBezTo>
                    <a:pt x="22028" y="4913"/>
                    <a:pt x="17360" y="-612"/>
                    <a:pt x="10788" y="55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12AF84F-12F2-4008-8E82-38F5627D918B}"/>
                </a:ext>
              </a:extLst>
            </p:cNvPr>
            <p:cNvSpPr/>
            <p:nvPr/>
          </p:nvSpPr>
          <p:spPr>
            <a:xfrm>
              <a:off x="6328655" y="3349803"/>
              <a:ext cx="69404" cy="41138"/>
            </a:xfrm>
            <a:custGeom>
              <a:avLst/>
              <a:gdLst>
                <a:gd name="connsiteX0" fmla="*/ 63095 w 69404"/>
                <a:gd name="connsiteY0" fmla="*/ 19379 h 41138"/>
                <a:gd name="connsiteX1" fmla="*/ 16327 w 69404"/>
                <a:gd name="connsiteY1" fmla="*/ 1091 h 41138"/>
                <a:gd name="connsiteX2" fmla="*/ 7564 w 69404"/>
                <a:gd name="connsiteY2" fmla="*/ 614 h 41138"/>
                <a:gd name="connsiteX3" fmla="*/ 992 w 69404"/>
                <a:gd name="connsiteY3" fmla="*/ 6425 h 41138"/>
                <a:gd name="connsiteX4" fmla="*/ 6326 w 69404"/>
                <a:gd name="connsiteY4" fmla="*/ 21760 h 41138"/>
                <a:gd name="connsiteX5" fmla="*/ 53094 w 69404"/>
                <a:gd name="connsiteY5" fmla="*/ 40048 h 41138"/>
                <a:gd name="connsiteX6" fmla="*/ 61857 w 69404"/>
                <a:gd name="connsiteY6" fmla="*/ 40524 h 41138"/>
                <a:gd name="connsiteX7" fmla="*/ 68429 w 69404"/>
                <a:gd name="connsiteY7" fmla="*/ 34714 h 41138"/>
                <a:gd name="connsiteX8" fmla="*/ 63095 w 69404"/>
                <a:gd name="connsiteY8" fmla="*/ 19379 h 4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404" h="41138">
                  <a:moveTo>
                    <a:pt x="63095" y="19379"/>
                  </a:moveTo>
                  <a:cubicBezTo>
                    <a:pt x="47474" y="13283"/>
                    <a:pt x="31853" y="7186"/>
                    <a:pt x="16327" y="1091"/>
                  </a:cubicBezTo>
                  <a:cubicBezTo>
                    <a:pt x="13470" y="-52"/>
                    <a:pt x="10612" y="-433"/>
                    <a:pt x="7564" y="614"/>
                  </a:cubicBezTo>
                  <a:cubicBezTo>
                    <a:pt x="4897" y="1567"/>
                    <a:pt x="2135" y="3853"/>
                    <a:pt x="992" y="6425"/>
                  </a:cubicBezTo>
                  <a:cubicBezTo>
                    <a:pt x="-1294" y="11758"/>
                    <a:pt x="325" y="19379"/>
                    <a:pt x="6326" y="21760"/>
                  </a:cubicBezTo>
                  <a:cubicBezTo>
                    <a:pt x="21947" y="27856"/>
                    <a:pt x="37568" y="33952"/>
                    <a:pt x="53094" y="40048"/>
                  </a:cubicBezTo>
                  <a:cubicBezTo>
                    <a:pt x="55951" y="41191"/>
                    <a:pt x="58809" y="41572"/>
                    <a:pt x="61857" y="40524"/>
                  </a:cubicBezTo>
                  <a:cubicBezTo>
                    <a:pt x="64524" y="39571"/>
                    <a:pt x="67286" y="37285"/>
                    <a:pt x="68429" y="34714"/>
                  </a:cubicBezTo>
                  <a:cubicBezTo>
                    <a:pt x="70715" y="29380"/>
                    <a:pt x="69000" y="21665"/>
                    <a:pt x="63095" y="19379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306C055-1E7C-49F2-B45D-C850ED711136}"/>
                </a:ext>
              </a:extLst>
            </p:cNvPr>
            <p:cNvSpPr/>
            <p:nvPr/>
          </p:nvSpPr>
          <p:spPr>
            <a:xfrm>
              <a:off x="6388753" y="3298709"/>
              <a:ext cx="69755" cy="50363"/>
            </a:xfrm>
            <a:custGeom>
              <a:avLst/>
              <a:gdLst>
                <a:gd name="connsiteX0" fmla="*/ 63386 w 69755"/>
                <a:gd name="connsiteY0" fmla="*/ 28468 h 50363"/>
                <a:gd name="connsiteX1" fmla="*/ 16428 w 69755"/>
                <a:gd name="connsiteY1" fmla="*/ 1227 h 50363"/>
                <a:gd name="connsiteX2" fmla="*/ 1093 w 69755"/>
                <a:gd name="connsiteY2" fmla="*/ 6560 h 50363"/>
                <a:gd name="connsiteX3" fmla="*/ 6427 w 69755"/>
                <a:gd name="connsiteY3" fmla="*/ 21896 h 50363"/>
                <a:gd name="connsiteX4" fmla="*/ 53385 w 69755"/>
                <a:gd name="connsiteY4" fmla="*/ 49137 h 50363"/>
                <a:gd name="connsiteX5" fmla="*/ 68720 w 69755"/>
                <a:gd name="connsiteY5" fmla="*/ 43803 h 50363"/>
                <a:gd name="connsiteX6" fmla="*/ 63386 w 69755"/>
                <a:gd name="connsiteY6" fmla="*/ 28468 h 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755" h="50363">
                  <a:moveTo>
                    <a:pt x="63386" y="28468"/>
                  </a:moveTo>
                  <a:cubicBezTo>
                    <a:pt x="47765" y="19419"/>
                    <a:pt x="32144" y="10370"/>
                    <a:pt x="16428" y="1227"/>
                  </a:cubicBezTo>
                  <a:cubicBezTo>
                    <a:pt x="11189" y="-1821"/>
                    <a:pt x="3474" y="1131"/>
                    <a:pt x="1093" y="6560"/>
                  </a:cubicBezTo>
                  <a:cubicBezTo>
                    <a:pt x="-1574" y="12561"/>
                    <a:pt x="807" y="18657"/>
                    <a:pt x="6427" y="21896"/>
                  </a:cubicBezTo>
                  <a:cubicBezTo>
                    <a:pt x="22048" y="30944"/>
                    <a:pt x="37669" y="39993"/>
                    <a:pt x="53385" y="49137"/>
                  </a:cubicBezTo>
                  <a:cubicBezTo>
                    <a:pt x="58624" y="52185"/>
                    <a:pt x="66339" y="49233"/>
                    <a:pt x="68720" y="43803"/>
                  </a:cubicBezTo>
                  <a:cubicBezTo>
                    <a:pt x="71292" y="37803"/>
                    <a:pt x="68911" y="31707"/>
                    <a:pt x="63386" y="28468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FA316B8-A427-4E94-8819-B22490CD72C4}"/>
                </a:ext>
              </a:extLst>
            </p:cNvPr>
            <p:cNvSpPr/>
            <p:nvPr/>
          </p:nvSpPr>
          <p:spPr>
            <a:xfrm>
              <a:off x="6505322" y="3657228"/>
              <a:ext cx="38985" cy="78799"/>
            </a:xfrm>
            <a:custGeom>
              <a:avLst/>
              <a:gdLst>
                <a:gd name="connsiteX0" fmla="*/ 7586 w 38985"/>
                <a:gd name="connsiteY0" fmla="*/ 657 h 78799"/>
                <a:gd name="connsiteX1" fmla="*/ 538 w 38985"/>
                <a:gd name="connsiteY1" fmla="*/ 15230 h 78799"/>
                <a:gd name="connsiteX2" fmla="*/ 16826 w 38985"/>
                <a:gd name="connsiteY2" fmla="*/ 71047 h 78799"/>
                <a:gd name="connsiteX3" fmla="*/ 31399 w 38985"/>
                <a:gd name="connsiteY3" fmla="*/ 78095 h 78799"/>
                <a:gd name="connsiteX4" fmla="*/ 38448 w 38985"/>
                <a:gd name="connsiteY4" fmla="*/ 63522 h 78799"/>
                <a:gd name="connsiteX5" fmla="*/ 22160 w 38985"/>
                <a:gd name="connsiteY5" fmla="*/ 7706 h 78799"/>
                <a:gd name="connsiteX6" fmla="*/ 7586 w 38985"/>
                <a:gd name="connsiteY6" fmla="*/ 657 h 78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85" h="78799">
                  <a:moveTo>
                    <a:pt x="7586" y="657"/>
                  </a:moveTo>
                  <a:cubicBezTo>
                    <a:pt x="1586" y="3038"/>
                    <a:pt x="-1272" y="9039"/>
                    <a:pt x="538" y="15230"/>
                  </a:cubicBezTo>
                  <a:cubicBezTo>
                    <a:pt x="5967" y="33804"/>
                    <a:pt x="11396" y="52473"/>
                    <a:pt x="16826" y="71047"/>
                  </a:cubicBezTo>
                  <a:cubicBezTo>
                    <a:pt x="18540" y="76857"/>
                    <a:pt x="25875" y="80381"/>
                    <a:pt x="31399" y="78095"/>
                  </a:cubicBezTo>
                  <a:cubicBezTo>
                    <a:pt x="37400" y="75714"/>
                    <a:pt x="40257" y="69713"/>
                    <a:pt x="38448" y="63522"/>
                  </a:cubicBezTo>
                  <a:cubicBezTo>
                    <a:pt x="33018" y="44948"/>
                    <a:pt x="27589" y="26279"/>
                    <a:pt x="22160" y="7706"/>
                  </a:cubicBezTo>
                  <a:cubicBezTo>
                    <a:pt x="20445" y="1991"/>
                    <a:pt x="13111" y="-1534"/>
                    <a:pt x="7586" y="657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7B00BC-5AFA-4446-BB47-83A604E61037}"/>
                </a:ext>
              </a:extLst>
            </p:cNvPr>
            <p:cNvSpPr/>
            <p:nvPr/>
          </p:nvSpPr>
          <p:spPr>
            <a:xfrm>
              <a:off x="6483961" y="3772510"/>
              <a:ext cx="28939" cy="70420"/>
            </a:xfrm>
            <a:custGeom>
              <a:avLst/>
              <a:gdLst>
                <a:gd name="connsiteX0" fmla="*/ 10755 w 28939"/>
                <a:gd name="connsiteY0" fmla="*/ 56 h 70420"/>
                <a:gd name="connsiteX1" fmla="*/ 87 w 28939"/>
                <a:gd name="connsiteY1" fmla="*/ 12248 h 70420"/>
                <a:gd name="connsiteX2" fmla="*/ 5993 w 28939"/>
                <a:gd name="connsiteY2" fmla="*/ 59682 h 70420"/>
                <a:gd name="connsiteX3" fmla="*/ 18184 w 28939"/>
                <a:gd name="connsiteY3" fmla="*/ 70350 h 70420"/>
                <a:gd name="connsiteX4" fmla="*/ 28853 w 28939"/>
                <a:gd name="connsiteY4" fmla="*/ 58158 h 70420"/>
                <a:gd name="connsiteX5" fmla="*/ 22947 w 28939"/>
                <a:gd name="connsiteY5" fmla="*/ 10724 h 70420"/>
                <a:gd name="connsiteX6" fmla="*/ 10755 w 28939"/>
                <a:gd name="connsiteY6" fmla="*/ 56 h 70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939" h="70420">
                  <a:moveTo>
                    <a:pt x="10755" y="56"/>
                  </a:moveTo>
                  <a:cubicBezTo>
                    <a:pt x="4849" y="722"/>
                    <a:pt x="-770" y="5866"/>
                    <a:pt x="87" y="12248"/>
                  </a:cubicBezTo>
                  <a:cubicBezTo>
                    <a:pt x="2087" y="28059"/>
                    <a:pt x="4088" y="43871"/>
                    <a:pt x="5993" y="59682"/>
                  </a:cubicBezTo>
                  <a:cubicBezTo>
                    <a:pt x="6755" y="65588"/>
                    <a:pt x="11803" y="71112"/>
                    <a:pt x="18184" y="70350"/>
                  </a:cubicBezTo>
                  <a:cubicBezTo>
                    <a:pt x="24090" y="69683"/>
                    <a:pt x="29710" y="64540"/>
                    <a:pt x="28853" y="58158"/>
                  </a:cubicBezTo>
                  <a:cubicBezTo>
                    <a:pt x="26852" y="42347"/>
                    <a:pt x="24852" y="26535"/>
                    <a:pt x="22947" y="10724"/>
                  </a:cubicBezTo>
                  <a:cubicBezTo>
                    <a:pt x="22280" y="4818"/>
                    <a:pt x="17232" y="-611"/>
                    <a:pt x="10755" y="56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8D0B65E-A35E-4EC2-9689-3BF204D3939E}"/>
                </a:ext>
              </a:extLst>
            </p:cNvPr>
            <p:cNvSpPr/>
            <p:nvPr/>
          </p:nvSpPr>
          <p:spPr>
            <a:xfrm>
              <a:off x="6459900" y="3859810"/>
              <a:ext cx="68203" cy="47253"/>
            </a:xfrm>
            <a:custGeom>
              <a:avLst/>
              <a:gdLst>
                <a:gd name="connsiteX0" fmla="*/ 66248 w 68203"/>
                <a:gd name="connsiteY0" fmla="*/ 4767 h 47253"/>
                <a:gd name="connsiteX1" fmla="*/ 50342 w 68203"/>
                <a:gd name="connsiteY1" fmla="*/ 1815 h 47253"/>
                <a:gd name="connsiteX2" fmla="*/ 4907 w 68203"/>
                <a:gd name="connsiteY2" fmla="*/ 26580 h 47253"/>
                <a:gd name="connsiteX3" fmla="*/ 1955 w 68203"/>
                <a:gd name="connsiteY3" fmla="*/ 42486 h 47253"/>
                <a:gd name="connsiteX4" fmla="*/ 17861 w 68203"/>
                <a:gd name="connsiteY4" fmla="*/ 45439 h 47253"/>
                <a:gd name="connsiteX5" fmla="*/ 63296 w 68203"/>
                <a:gd name="connsiteY5" fmla="*/ 20674 h 47253"/>
                <a:gd name="connsiteX6" fmla="*/ 66248 w 68203"/>
                <a:gd name="connsiteY6" fmla="*/ 4767 h 4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203" h="47253">
                  <a:moveTo>
                    <a:pt x="66248" y="4767"/>
                  </a:moveTo>
                  <a:cubicBezTo>
                    <a:pt x="62153" y="-567"/>
                    <a:pt x="55961" y="-1233"/>
                    <a:pt x="50342" y="1815"/>
                  </a:cubicBezTo>
                  <a:lnTo>
                    <a:pt x="4907" y="26580"/>
                  </a:lnTo>
                  <a:cubicBezTo>
                    <a:pt x="-331" y="29437"/>
                    <a:pt x="-1474" y="37914"/>
                    <a:pt x="1955" y="42486"/>
                  </a:cubicBezTo>
                  <a:cubicBezTo>
                    <a:pt x="6050" y="47820"/>
                    <a:pt x="12242" y="48487"/>
                    <a:pt x="17861" y="45439"/>
                  </a:cubicBezTo>
                  <a:cubicBezTo>
                    <a:pt x="33006" y="37152"/>
                    <a:pt x="48151" y="28961"/>
                    <a:pt x="63296" y="20674"/>
                  </a:cubicBezTo>
                  <a:cubicBezTo>
                    <a:pt x="68534" y="17912"/>
                    <a:pt x="69677" y="9339"/>
                    <a:pt x="66248" y="4767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189E410-B201-4062-A402-B3C04009A96D}"/>
                </a:ext>
              </a:extLst>
            </p:cNvPr>
            <p:cNvSpPr/>
            <p:nvPr/>
          </p:nvSpPr>
          <p:spPr>
            <a:xfrm>
              <a:off x="6537045" y="3795437"/>
              <a:ext cx="37642" cy="62556"/>
            </a:xfrm>
            <a:custGeom>
              <a:avLst/>
              <a:gdLst>
                <a:gd name="connsiteX0" fmla="*/ 31204 w 37642"/>
                <a:gd name="connsiteY0" fmla="*/ 1132 h 62556"/>
                <a:gd name="connsiteX1" fmla="*/ 22441 w 37642"/>
                <a:gd name="connsiteY1" fmla="*/ 655 h 62556"/>
                <a:gd name="connsiteX2" fmla="*/ 15868 w 37642"/>
                <a:gd name="connsiteY2" fmla="*/ 6466 h 62556"/>
                <a:gd name="connsiteX3" fmla="*/ 1105 w 37642"/>
                <a:gd name="connsiteY3" fmla="*/ 46090 h 62556"/>
                <a:gd name="connsiteX4" fmla="*/ 628 w 37642"/>
                <a:gd name="connsiteY4" fmla="*/ 54853 h 62556"/>
                <a:gd name="connsiteX5" fmla="*/ 6439 w 37642"/>
                <a:gd name="connsiteY5" fmla="*/ 61425 h 62556"/>
                <a:gd name="connsiteX6" fmla="*/ 15202 w 37642"/>
                <a:gd name="connsiteY6" fmla="*/ 61901 h 62556"/>
                <a:gd name="connsiteX7" fmla="*/ 21774 w 37642"/>
                <a:gd name="connsiteY7" fmla="*/ 56091 h 62556"/>
                <a:gd name="connsiteX8" fmla="*/ 36538 w 37642"/>
                <a:gd name="connsiteY8" fmla="*/ 16467 h 62556"/>
                <a:gd name="connsiteX9" fmla="*/ 37014 w 37642"/>
                <a:gd name="connsiteY9" fmla="*/ 7704 h 62556"/>
                <a:gd name="connsiteX10" fmla="*/ 31204 w 37642"/>
                <a:gd name="connsiteY10" fmla="*/ 1132 h 6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42" h="62556">
                  <a:moveTo>
                    <a:pt x="31204" y="1132"/>
                  </a:moveTo>
                  <a:cubicBezTo>
                    <a:pt x="28441" y="-11"/>
                    <a:pt x="25298" y="-488"/>
                    <a:pt x="22441" y="655"/>
                  </a:cubicBezTo>
                  <a:cubicBezTo>
                    <a:pt x="19774" y="1703"/>
                    <a:pt x="16916" y="3703"/>
                    <a:pt x="15868" y="6466"/>
                  </a:cubicBezTo>
                  <a:cubicBezTo>
                    <a:pt x="10915" y="19705"/>
                    <a:pt x="5962" y="32850"/>
                    <a:pt x="1105" y="46090"/>
                  </a:cubicBezTo>
                  <a:cubicBezTo>
                    <a:pt x="57" y="49042"/>
                    <a:pt x="-515" y="51805"/>
                    <a:pt x="628" y="54853"/>
                  </a:cubicBezTo>
                  <a:cubicBezTo>
                    <a:pt x="1581" y="57520"/>
                    <a:pt x="3867" y="60282"/>
                    <a:pt x="6439" y="61425"/>
                  </a:cubicBezTo>
                  <a:cubicBezTo>
                    <a:pt x="9201" y="62568"/>
                    <a:pt x="12344" y="63044"/>
                    <a:pt x="15202" y="61901"/>
                  </a:cubicBezTo>
                  <a:cubicBezTo>
                    <a:pt x="17869" y="60853"/>
                    <a:pt x="20726" y="58853"/>
                    <a:pt x="21774" y="56091"/>
                  </a:cubicBezTo>
                  <a:cubicBezTo>
                    <a:pt x="26727" y="42851"/>
                    <a:pt x="31585" y="29707"/>
                    <a:pt x="36538" y="16467"/>
                  </a:cubicBezTo>
                  <a:cubicBezTo>
                    <a:pt x="37585" y="13514"/>
                    <a:pt x="38157" y="10752"/>
                    <a:pt x="37014" y="7704"/>
                  </a:cubicBezTo>
                  <a:cubicBezTo>
                    <a:pt x="36061" y="5037"/>
                    <a:pt x="33775" y="2275"/>
                    <a:pt x="31204" y="1132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60FF4A-3EBC-4224-9994-C9347D513F62}"/>
                </a:ext>
              </a:extLst>
            </p:cNvPr>
            <p:cNvSpPr/>
            <p:nvPr/>
          </p:nvSpPr>
          <p:spPr>
            <a:xfrm>
              <a:off x="5923714" y="3496064"/>
              <a:ext cx="64630" cy="44273"/>
            </a:xfrm>
            <a:custGeom>
              <a:avLst/>
              <a:gdLst>
                <a:gd name="connsiteX0" fmla="*/ 58271 w 64630"/>
                <a:gd name="connsiteY0" fmla="*/ 22470 h 44273"/>
                <a:gd name="connsiteX1" fmla="*/ 16361 w 64630"/>
                <a:gd name="connsiteY1" fmla="*/ 1134 h 44273"/>
                <a:gd name="connsiteX2" fmla="*/ 1026 w 64630"/>
                <a:gd name="connsiteY2" fmla="*/ 6468 h 44273"/>
                <a:gd name="connsiteX3" fmla="*/ 6360 w 64630"/>
                <a:gd name="connsiteY3" fmla="*/ 21803 h 44273"/>
                <a:gd name="connsiteX4" fmla="*/ 48270 w 64630"/>
                <a:gd name="connsiteY4" fmla="*/ 43139 h 44273"/>
                <a:gd name="connsiteX5" fmla="*/ 63605 w 64630"/>
                <a:gd name="connsiteY5" fmla="*/ 37805 h 44273"/>
                <a:gd name="connsiteX6" fmla="*/ 58271 w 64630"/>
                <a:gd name="connsiteY6" fmla="*/ 22470 h 4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630" h="44273">
                  <a:moveTo>
                    <a:pt x="58271" y="22470"/>
                  </a:moveTo>
                  <a:cubicBezTo>
                    <a:pt x="44269" y="15326"/>
                    <a:pt x="30268" y="8183"/>
                    <a:pt x="16361" y="1134"/>
                  </a:cubicBezTo>
                  <a:cubicBezTo>
                    <a:pt x="11027" y="-1628"/>
                    <a:pt x="3502" y="848"/>
                    <a:pt x="1026" y="6468"/>
                  </a:cubicBezTo>
                  <a:cubicBezTo>
                    <a:pt x="-1451" y="12278"/>
                    <a:pt x="645" y="18851"/>
                    <a:pt x="6360" y="21803"/>
                  </a:cubicBezTo>
                  <a:cubicBezTo>
                    <a:pt x="20362" y="28947"/>
                    <a:pt x="34363" y="36091"/>
                    <a:pt x="48270" y="43139"/>
                  </a:cubicBezTo>
                  <a:cubicBezTo>
                    <a:pt x="53604" y="45902"/>
                    <a:pt x="61129" y="43425"/>
                    <a:pt x="63605" y="37805"/>
                  </a:cubicBezTo>
                  <a:cubicBezTo>
                    <a:pt x="66082" y="31995"/>
                    <a:pt x="63986" y="25328"/>
                    <a:pt x="58271" y="22470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625BB2A-BD0D-43A4-B8F9-E0D2D965929B}"/>
                </a:ext>
              </a:extLst>
            </p:cNvPr>
            <p:cNvSpPr/>
            <p:nvPr/>
          </p:nvSpPr>
          <p:spPr>
            <a:xfrm>
              <a:off x="5858103" y="3497809"/>
              <a:ext cx="27068" cy="65087"/>
            </a:xfrm>
            <a:custGeom>
              <a:avLst/>
              <a:gdLst>
                <a:gd name="connsiteX0" fmla="*/ 10725 w 27068"/>
                <a:gd name="connsiteY0" fmla="*/ 56 h 65087"/>
                <a:gd name="connsiteX1" fmla="*/ 57 w 27068"/>
                <a:gd name="connsiteY1" fmla="*/ 12248 h 65087"/>
                <a:gd name="connsiteX2" fmla="*/ 4152 w 27068"/>
                <a:gd name="connsiteY2" fmla="*/ 54348 h 65087"/>
                <a:gd name="connsiteX3" fmla="*/ 16344 w 27068"/>
                <a:gd name="connsiteY3" fmla="*/ 65016 h 65087"/>
                <a:gd name="connsiteX4" fmla="*/ 27012 w 27068"/>
                <a:gd name="connsiteY4" fmla="*/ 52824 h 65087"/>
                <a:gd name="connsiteX5" fmla="*/ 22917 w 27068"/>
                <a:gd name="connsiteY5" fmla="*/ 10724 h 65087"/>
                <a:gd name="connsiteX6" fmla="*/ 10725 w 27068"/>
                <a:gd name="connsiteY6" fmla="*/ 56 h 6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68" h="65087">
                  <a:moveTo>
                    <a:pt x="10725" y="56"/>
                  </a:moveTo>
                  <a:cubicBezTo>
                    <a:pt x="4724" y="722"/>
                    <a:pt x="-610" y="5866"/>
                    <a:pt x="57" y="12248"/>
                  </a:cubicBezTo>
                  <a:lnTo>
                    <a:pt x="4152" y="54348"/>
                  </a:lnTo>
                  <a:cubicBezTo>
                    <a:pt x="4724" y="60349"/>
                    <a:pt x="10058" y="65778"/>
                    <a:pt x="16344" y="65016"/>
                  </a:cubicBezTo>
                  <a:cubicBezTo>
                    <a:pt x="22345" y="64349"/>
                    <a:pt x="27679" y="59206"/>
                    <a:pt x="27012" y="52824"/>
                  </a:cubicBezTo>
                  <a:lnTo>
                    <a:pt x="22917" y="10724"/>
                  </a:lnTo>
                  <a:cubicBezTo>
                    <a:pt x="22345" y="4818"/>
                    <a:pt x="17011" y="-611"/>
                    <a:pt x="10725" y="56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88D8602-FB3A-46A1-B0F2-74C2B6AEB0B2}"/>
                </a:ext>
              </a:extLst>
            </p:cNvPr>
            <p:cNvSpPr/>
            <p:nvPr/>
          </p:nvSpPr>
          <p:spPr>
            <a:xfrm>
              <a:off x="5757595" y="3528554"/>
              <a:ext cx="72447" cy="62445"/>
            </a:xfrm>
            <a:custGeom>
              <a:avLst/>
              <a:gdLst>
                <a:gd name="connsiteX0" fmla="*/ 68561 w 72447"/>
                <a:gd name="connsiteY0" fmla="*/ 42367 h 62445"/>
                <a:gd name="connsiteX1" fmla="*/ 18840 w 72447"/>
                <a:gd name="connsiteY1" fmla="*/ 2648 h 62445"/>
                <a:gd name="connsiteX2" fmla="*/ 2648 w 72447"/>
                <a:gd name="connsiteY2" fmla="*/ 3886 h 62445"/>
                <a:gd name="connsiteX3" fmla="*/ 3886 w 72447"/>
                <a:gd name="connsiteY3" fmla="*/ 20079 h 62445"/>
                <a:gd name="connsiteX4" fmla="*/ 53607 w 72447"/>
                <a:gd name="connsiteY4" fmla="*/ 59798 h 62445"/>
                <a:gd name="connsiteX5" fmla="*/ 69799 w 72447"/>
                <a:gd name="connsiteY5" fmla="*/ 58560 h 62445"/>
                <a:gd name="connsiteX6" fmla="*/ 68561 w 72447"/>
                <a:gd name="connsiteY6" fmla="*/ 42367 h 62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2447" h="62445">
                  <a:moveTo>
                    <a:pt x="68561" y="42367"/>
                  </a:moveTo>
                  <a:cubicBezTo>
                    <a:pt x="51987" y="29127"/>
                    <a:pt x="35414" y="15888"/>
                    <a:pt x="18840" y="2648"/>
                  </a:cubicBezTo>
                  <a:cubicBezTo>
                    <a:pt x="14173" y="-1067"/>
                    <a:pt x="6553" y="-1067"/>
                    <a:pt x="2648" y="3886"/>
                  </a:cubicBezTo>
                  <a:cubicBezTo>
                    <a:pt x="-1067" y="8649"/>
                    <a:pt x="-1067" y="16078"/>
                    <a:pt x="3886" y="20079"/>
                  </a:cubicBezTo>
                  <a:cubicBezTo>
                    <a:pt x="20460" y="33318"/>
                    <a:pt x="37033" y="46558"/>
                    <a:pt x="53607" y="59798"/>
                  </a:cubicBezTo>
                  <a:cubicBezTo>
                    <a:pt x="58274" y="63513"/>
                    <a:pt x="65894" y="63513"/>
                    <a:pt x="69799" y="58560"/>
                  </a:cubicBezTo>
                  <a:cubicBezTo>
                    <a:pt x="73514" y="53797"/>
                    <a:pt x="73514" y="46368"/>
                    <a:pt x="68561" y="42367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B5C1F0F-DDC8-448A-9B79-30F07E929C98}"/>
                </a:ext>
              </a:extLst>
            </p:cNvPr>
            <p:cNvSpPr/>
            <p:nvPr/>
          </p:nvSpPr>
          <p:spPr>
            <a:xfrm>
              <a:off x="5800494" y="3609934"/>
              <a:ext cx="65607" cy="55705"/>
            </a:xfrm>
            <a:custGeom>
              <a:avLst/>
              <a:gdLst>
                <a:gd name="connsiteX0" fmla="*/ 63572 w 65607"/>
                <a:gd name="connsiteY0" fmla="*/ 4993 h 55705"/>
                <a:gd name="connsiteX1" fmla="*/ 47665 w 65607"/>
                <a:gd name="connsiteY1" fmla="*/ 2040 h 55705"/>
                <a:gd name="connsiteX2" fmla="*/ 4993 w 65607"/>
                <a:gd name="connsiteY2" fmla="*/ 34806 h 55705"/>
                <a:gd name="connsiteX3" fmla="*/ 2040 w 65607"/>
                <a:gd name="connsiteY3" fmla="*/ 50713 h 55705"/>
                <a:gd name="connsiteX4" fmla="*/ 17947 w 65607"/>
                <a:gd name="connsiteY4" fmla="*/ 53666 h 55705"/>
                <a:gd name="connsiteX5" fmla="*/ 60524 w 65607"/>
                <a:gd name="connsiteY5" fmla="*/ 20900 h 55705"/>
                <a:gd name="connsiteX6" fmla="*/ 63572 w 65607"/>
                <a:gd name="connsiteY6" fmla="*/ 4993 h 55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607" h="55705">
                  <a:moveTo>
                    <a:pt x="63572" y="4993"/>
                  </a:moveTo>
                  <a:cubicBezTo>
                    <a:pt x="59952" y="230"/>
                    <a:pt x="52713" y="-1865"/>
                    <a:pt x="47665" y="2040"/>
                  </a:cubicBezTo>
                  <a:cubicBezTo>
                    <a:pt x="33377" y="12994"/>
                    <a:pt x="19185" y="23852"/>
                    <a:pt x="4993" y="34806"/>
                  </a:cubicBezTo>
                  <a:cubicBezTo>
                    <a:pt x="230" y="38426"/>
                    <a:pt x="-1865" y="45665"/>
                    <a:pt x="2040" y="50713"/>
                  </a:cubicBezTo>
                  <a:cubicBezTo>
                    <a:pt x="5660" y="55475"/>
                    <a:pt x="12899" y="57571"/>
                    <a:pt x="17947" y="53666"/>
                  </a:cubicBezTo>
                  <a:cubicBezTo>
                    <a:pt x="32139" y="42712"/>
                    <a:pt x="46331" y="31853"/>
                    <a:pt x="60524" y="20900"/>
                  </a:cubicBezTo>
                  <a:cubicBezTo>
                    <a:pt x="65381" y="17280"/>
                    <a:pt x="67477" y="10136"/>
                    <a:pt x="63572" y="4993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90C87C-488C-49D0-BD05-01D0819C0BEB}"/>
                </a:ext>
              </a:extLst>
            </p:cNvPr>
            <p:cNvSpPr/>
            <p:nvPr/>
          </p:nvSpPr>
          <p:spPr>
            <a:xfrm>
              <a:off x="5912728" y="3598949"/>
              <a:ext cx="59326" cy="50530"/>
            </a:xfrm>
            <a:custGeom>
              <a:avLst/>
              <a:gdLst>
                <a:gd name="connsiteX0" fmla="*/ 55445 w 59326"/>
                <a:gd name="connsiteY0" fmla="*/ 30456 h 50530"/>
                <a:gd name="connsiteX1" fmla="*/ 18869 w 59326"/>
                <a:gd name="connsiteY1" fmla="*/ 2643 h 50530"/>
                <a:gd name="connsiteX2" fmla="*/ 2677 w 59326"/>
                <a:gd name="connsiteY2" fmla="*/ 3881 h 50530"/>
                <a:gd name="connsiteX3" fmla="*/ 3915 w 59326"/>
                <a:gd name="connsiteY3" fmla="*/ 20074 h 50530"/>
                <a:gd name="connsiteX4" fmla="*/ 40491 w 59326"/>
                <a:gd name="connsiteY4" fmla="*/ 47887 h 50530"/>
                <a:gd name="connsiteX5" fmla="*/ 56683 w 59326"/>
                <a:gd name="connsiteY5" fmla="*/ 46649 h 50530"/>
                <a:gd name="connsiteX6" fmla="*/ 55445 w 59326"/>
                <a:gd name="connsiteY6" fmla="*/ 30456 h 5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26" h="50530">
                  <a:moveTo>
                    <a:pt x="55445" y="30456"/>
                  </a:moveTo>
                  <a:cubicBezTo>
                    <a:pt x="43253" y="21217"/>
                    <a:pt x="31061" y="11978"/>
                    <a:pt x="18869" y="2643"/>
                  </a:cubicBezTo>
                  <a:cubicBezTo>
                    <a:pt x="14107" y="-976"/>
                    <a:pt x="6677" y="-1167"/>
                    <a:pt x="2677" y="3881"/>
                  </a:cubicBezTo>
                  <a:cubicBezTo>
                    <a:pt x="-943" y="8549"/>
                    <a:pt x="-1228" y="16169"/>
                    <a:pt x="3915" y="20074"/>
                  </a:cubicBezTo>
                  <a:cubicBezTo>
                    <a:pt x="16107" y="29313"/>
                    <a:pt x="28299" y="38552"/>
                    <a:pt x="40491" y="47887"/>
                  </a:cubicBezTo>
                  <a:cubicBezTo>
                    <a:pt x="45253" y="51506"/>
                    <a:pt x="52683" y="51697"/>
                    <a:pt x="56683" y="46649"/>
                  </a:cubicBezTo>
                  <a:cubicBezTo>
                    <a:pt x="60303" y="41981"/>
                    <a:pt x="60494" y="34361"/>
                    <a:pt x="55445" y="30456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DF076DD3-220B-43F4-A372-60250E14A118}"/>
                </a:ext>
              </a:extLst>
            </p:cNvPr>
            <p:cNvSpPr/>
            <p:nvPr/>
          </p:nvSpPr>
          <p:spPr>
            <a:xfrm>
              <a:off x="5999452" y="3594242"/>
              <a:ext cx="54790" cy="62802"/>
            </a:xfrm>
            <a:custGeom>
              <a:avLst/>
              <a:gdLst>
                <a:gd name="connsiteX0" fmla="*/ 52732 w 54790"/>
                <a:gd name="connsiteY0" fmla="*/ 44879 h 62802"/>
                <a:gd name="connsiteX1" fmla="*/ 20918 w 54790"/>
                <a:gd name="connsiteY1" fmla="*/ 4969 h 62802"/>
                <a:gd name="connsiteX2" fmla="*/ 5011 w 54790"/>
                <a:gd name="connsiteY2" fmla="*/ 2016 h 62802"/>
                <a:gd name="connsiteX3" fmla="*/ 2059 w 54790"/>
                <a:gd name="connsiteY3" fmla="*/ 17923 h 62802"/>
                <a:gd name="connsiteX4" fmla="*/ 33872 w 54790"/>
                <a:gd name="connsiteY4" fmla="*/ 57833 h 62802"/>
                <a:gd name="connsiteX5" fmla="*/ 49779 w 54790"/>
                <a:gd name="connsiteY5" fmla="*/ 60786 h 62802"/>
                <a:gd name="connsiteX6" fmla="*/ 52732 w 54790"/>
                <a:gd name="connsiteY6" fmla="*/ 44879 h 62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790" h="62802">
                  <a:moveTo>
                    <a:pt x="52732" y="44879"/>
                  </a:moveTo>
                  <a:cubicBezTo>
                    <a:pt x="42159" y="31544"/>
                    <a:pt x="31491" y="18209"/>
                    <a:pt x="20918" y="4969"/>
                  </a:cubicBezTo>
                  <a:cubicBezTo>
                    <a:pt x="17203" y="302"/>
                    <a:pt x="10155" y="-1889"/>
                    <a:pt x="5011" y="2016"/>
                  </a:cubicBezTo>
                  <a:cubicBezTo>
                    <a:pt x="344" y="5541"/>
                    <a:pt x="-1942" y="12970"/>
                    <a:pt x="2059" y="17923"/>
                  </a:cubicBezTo>
                  <a:cubicBezTo>
                    <a:pt x="12631" y="31258"/>
                    <a:pt x="23299" y="44593"/>
                    <a:pt x="33872" y="57833"/>
                  </a:cubicBezTo>
                  <a:cubicBezTo>
                    <a:pt x="37587" y="62500"/>
                    <a:pt x="44635" y="64691"/>
                    <a:pt x="49779" y="60786"/>
                  </a:cubicBezTo>
                  <a:cubicBezTo>
                    <a:pt x="54446" y="57357"/>
                    <a:pt x="56732" y="49927"/>
                    <a:pt x="52732" y="44879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815A8C3-C92F-41F2-A87E-A76C1F746D4F}"/>
                </a:ext>
              </a:extLst>
            </p:cNvPr>
            <p:cNvSpPr/>
            <p:nvPr/>
          </p:nvSpPr>
          <p:spPr>
            <a:xfrm>
              <a:off x="5982722" y="3697438"/>
              <a:ext cx="30815" cy="71293"/>
            </a:xfrm>
            <a:custGeom>
              <a:avLst/>
              <a:gdLst>
                <a:gd name="connsiteX0" fmla="*/ 10788 w 30815"/>
                <a:gd name="connsiteY0" fmla="*/ 71 h 71293"/>
                <a:gd name="connsiteX1" fmla="*/ 120 w 30815"/>
                <a:gd name="connsiteY1" fmla="*/ 12263 h 71293"/>
                <a:gd name="connsiteX2" fmla="*/ 7835 w 30815"/>
                <a:gd name="connsiteY2" fmla="*/ 60554 h 71293"/>
                <a:gd name="connsiteX3" fmla="*/ 20027 w 30815"/>
                <a:gd name="connsiteY3" fmla="*/ 71222 h 71293"/>
                <a:gd name="connsiteX4" fmla="*/ 30695 w 30815"/>
                <a:gd name="connsiteY4" fmla="*/ 59030 h 71293"/>
                <a:gd name="connsiteX5" fmla="*/ 22980 w 30815"/>
                <a:gd name="connsiteY5" fmla="*/ 10739 h 71293"/>
                <a:gd name="connsiteX6" fmla="*/ 10788 w 30815"/>
                <a:gd name="connsiteY6" fmla="*/ 71 h 71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15" h="71293">
                  <a:moveTo>
                    <a:pt x="10788" y="71"/>
                  </a:moveTo>
                  <a:cubicBezTo>
                    <a:pt x="5073" y="737"/>
                    <a:pt x="-928" y="5881"/>
                    <a:pt x="120" y="12263"/>
                  </a:cubicBezTo>
                  <a:cubicBezTo>
                    <a:pt x="2692" y="28360"/>
                    <a:pt x="5264" y="44457"/>
                    <a:pt x="7835" y="60554"/>
                  </a:cubicBezTo>
                  <a:cubicBezTo>
                    <a:pt x="8788" y="66460"/>
                    <a:pt x="13455" y="71984"/>
                    <a:pt x="20027" y="71222"/>
                  </a:cubicBezTo>
                  <a:cubicBezTo>
                    <a:pt x="25742" y="70556"/>
                    <a:pt x="31743" y="65412"/>
                    <a:pt x="30695" y="59030"/>
                  </a:cubicBezTo>
                  <a:cubicBezTo>
                    <a:pt x="28124" y="42933"/>
                    <a:pt x="25552" y="26836"/>
                    <a:pt x="22980" y="10739"/>
                  </a:cubicBezTo>
                  <a:cubicBezTo>
                    <a:pt x="22028" y="4833"/>
                    <a:pt x="17360" y="-691"/>
                    <a:pt x="10788" y="71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C07D384-3E4F-4E2D-952D-3D25D4F7D5E9}"/>
                </a:ext>
              </a:extLst>
            </p:cNvPr>
            <p:cNvSpPr/>
            <p:nvPr/>
          </p:nvSpPr>
          <p:spPr>
            <a:xfrm>
              <a:off x="5872455" y="3692771"/>
              <a:ext cx="66699" cy="63100"/>
            </a:xfrm>
            <a:custGeom>
              <a:avLst/>
              <a:gdLst>
                <a:gd name="connsiteX0" fmla="*/ 62762 w 66699"/>
                <a:gd name="connsiteY0" fmla="*/ 42933 h 63100"/>
                <a:gd name="connsiteX1" fmla="*/ 18852 w 66699"/>
                <a:gd name="connsiteY1" fmla="*/ 2737 h 63100"/>
                <a:gd name="connsiteX2" fmla="*/ 2660 w 66699"/>
                <a:gd name="connsiteY2" fmla="*/ 3976 h 63100"/>
                <a:gd name="connsiteX3" fmla="*/ 3898 w 66699"/>
                <a:gd name="connsiteY3" fmla="*/ 20168 h 63100"/>
                <a:gd name="connsiteX4" fmla="*/ 47808 w 66699"/>
                <a:gd name="connsiteY4" fmla="*/ 60364 h 63100"/>
                <a:gd name="connsiteX5" fmla="*/ 64001 w 66699"/>
                <a:gd name="connsiteY5" fmla="*/ 59125 h 63100"/>
                <a:gd name="connsiteX6" fmla="*/ 62762 w 66699"/>
                <a:gd name="connsiteY6" fmla="*/ 42933 h 6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699" h="63100">
                  <a:moveTo>
                    <a:pt x="62762" y="42933"/>
                  </a:moveTo>
                  <a:cubicBezTo>
                    <a:pt x="48094" y="29503"/>
                    <a:pt x="33425" y="16072"/>
                    <a:pt x="18852" y="2737"/>
                  </a:cubicBezTo>
                  <a:cubicBezTo>
                    <a:pt x="14375" y="-1358"/>
                    <a:pt x="6374" y="-787"/>
                    <a:pt x="2660" y="3976"/>
                  </a:cubicBezTo>
                  <a:cubicBezTo>
                    <a:pt x="-1246" y="9024"/>
                    <a:pt x="-865" y="15787"/>
                    <a:pt x="3898" y="20168"/>
                  </a:cubicBezTo>
                  <a:lnTo>
                    <a:pt x="47808" y="60364"/>
                  </a:lnTo>
                  <a:cubicBezTo>
                    <a:pt x="52285" y="64459"/>
                    <a:pt x="60286" y="63888"/>
                    <a:pt x="64001" y="59125"/>
                  </a:cubicBezTo>
                  <a:cubicBezTo>
                    <a:pt x="68001" y="54077"/>
                    <a:pt x="67525" y="47219"/>
                    <a:pt x="62762" y="42933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B6048FA-FBF3-4885-96C4-CD9AB76922D0}"/>
                </a:ext>
              </a:extLst>
            </p:cNvPr>
            <p:cNvSpPr/>
            <p:nvPr/>
          </p:nvSpPr>
          <p:spPr>
            <a:xfrm>
              <a:off x="5841572" y="3753851"/>
              <a:ext cx="48035" cy="81910"/>
            </a:xfrm>
            <a:custGeom>
              <a:avLst/>
              <a:gdLst>
                <a:gd name="connsiteX0" fmla="*/ 22398 w 48035"/>
                <a:gd name="connsiteY0" fmla="*/ 7761 h 81910"/>
                <a:gd name="connsiteX1" fmla="*/ 7825 w 48035"/>
                <a:gd name="connsiteY1" fmla="*/ 712 h 81910"/>
                <a:gd name="connsiteX2" fmla="*/ 777 w 48035"/>
                <a:gd name="connsiteY2" fmla="*/ 15285 h 81910"/>
                <a:gd name="connsiteX3" fmla="*/ 25637 w 48035"/>
                <a:gd name="connsiteY3" fmla="*/ 74150 h 81910"/>
                <a:gd name="connsiteX4" fmla="*/ 40210 w 48035"/>
                <a:gd name="connsiteY4" fmla="*/ 81198 h 81910"/>
                <a:gd name="connsiteX5" fmla="*/ 47259 w 48035"/>
                <a:gd name="connsiteY5" fmla="*/ 66625 h 81910"/>
                <a:gd name="connsiteX6" fmla="*/ 22398 w 48035"/>
                <a:gd name="connsiteY6" fmla="*/ 7761 h 8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035" h="81910">
                  <a:moveTo>
                    <a:pt x="22398" y="7761"/>
                  </a:moveTo>
                  <a:cubicBezTo>
                    <a:pt x="20112" y="2236"/>
                    <a:pt x="13826" y="-1669"/>
                    <a:pt x="7825" y="712"/>
                  </a:cubicBezTo>
                  <a:cubicBezTo>
                    <a:pt x="2396" y="2903"/>
                    <a:pt x="-1795" y="9380"/>
                    <a:pt x="777" y="15285"/>
                  </a:cubicBezTo>
                  <a:cubicBezTo>
                    <a:pt x="9063" y="34907"/>
                    <a:pt x="17350" y="54528"/>
                    <a:pt x="25637" y="74150"/>
                  </a:cubicBezTo>
                  <a:cubicBezTo>
                    <a:pt x="27923" y="79674"/>
                    <a:pt x="34209" y="83580"/>
                    <a:pt x="40210" y="81198"/>
                  </a:cubicBezTo>
                  <a:cubicBezTo>
                    <a:pt x="45639" y="79008"/>
                    <a:pt x="49830" y="72531"/>
                    <a:pt x="47259" y="66625"/>
                  </a:cubicBezTo>
                  <a:cubicBezTo>
                    <a:pt x="39067" y="47004"/>
                    <a:pt x="30685" y="27382"/>
                    <a:pt x="22398" y="7761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7FB6A72-51E4-4EBC-ACD1-E6F609B2510B}"/>
                </a:ext>
              </a:extLst>
            </p:cNvPr>
            <p:cNvSpPr/>
            <p:nvPr/>
          </p:nvSpPr>
          <p:spPr>
            <a:xfrm>
              <a:off x="5921438" y="3819808"/>
              <a:ext cx="74421" cy="48400"/>
            </a:xfrm>
            <a:custGeom>
              <a:avLst/>
              <a:gdLst>
                <a:gd name="connsiteX0" fmla="*/ 59118 w 74421"/>
                <a:gd name="connsiteY0" fmla="*/ 859 h 48400"/>
                <a:gd name="connsiteX1" fmla="*/ 7779 w 74421"/>
                <a:gd name="connsiteY1" fmla="*/ 25910 h 48400"/>
                <a:gd name="connsiteX2" fmla="*/ 730 w 74421"/>
                <a:gd name="connsiteY2" fmla="*/ 40483 h 48400"/>
                <a:gd name="connsiteX3" fmla="*/ 15303 w 74421"/>
                <a:gd name="connsiteY3" fmla="*/ 47532 h 48400"/>
                <a:gd name="connsiteX4" fmla="*/ 66643 w 74421"/>
                <a:gd name="connsiteY4" fmla="*/ 22481 h 48400"/>
                <a:gd name="connsiteX5" fmla="*/ 73692 w 74421"/>
                <a:gd name="connsiteY5" fmla="*/ 7908 h 48400"/>
                <a:gd name="connsiteX6" fmla="*/ 59118 w 74421"/>
                <a:gd name="connsiteY6" fmla="*/ 859 h 4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421" h="48400">
                  <a:moveTo>
                    <a:pt x="59118" y="859"/>
                  </a:moveTo>
                  <a:cubicBezTo>
                    <a:pt x="41973" y="9241"/>
                    <a:pt x="24924" y="17623"/>
                    <a:pt x="7779" y="25910"/>
                  </a:cubicBezTo>
                  <a:cubicBezTo>
                    <a:pt x="2445" y="28577"/>
                    <a:pt x="-1746" y="34292"/>
                    <a:pt x="730" y="40483"/>
                  </a:cubicBezTo>
                  <a:cubicBezTo>
                    <a:pt x="2826" y="45722"/>
                    <a:pt x="9588" y="50389"/>
                    <a:pt x="15303" y="47532"/>
                  </a:cubicBezTo>
                  <a:cubicBezTo>
                    <a:pt x="32448" y="39150"/>
                    <a:pt x="49498" y="30768"/>
                    <a:pt x="66643" y="22481"/>
                  </a:cubicBezTo>
                  <a:cubicBezTo>
                    <a:pt x="71977" y="19814"/>
                    <a:pt x="76168" y="14099"/>
                    <a:pt x="73692" y="7908"/>
                  </a:cubicBezTo>
                  <a:cubicBezTo>
                    <a:pt x="71691" y="2764"/>
                    <a:pt x="64929" y="-1998"/>
                    <a:pt x="59118" y="859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07A4DE2-E3AB-4AD2-B486-51AC8EBCA2CC}"/>
                </a:ext>
              </a:extLst>
            </p:cNvPr>
            <p:cNvSpPr/>
            <p:nvPr/>
          </p:nvSpPr>
          <p:spPr>
            <a:xfrm>
              <a:off x="6028902" y="3808932"/>
              <a:ext cx="64090" cy="50711"/>
            </a:xfrm>
            <a:custGeom>
              <a:avLst/>
              <a:gdLst>
                <a:gd name="connsiteX0" fmla="*/ 60048 w 64090"/>
                <a:gd name="connsiteY0" fmla="*/ 30499 h 50711"/>
                <a:gd name="connsiteX1" fmla="*/ 18996 w 64090"/>
                <a:gd name="connsiteY1" fmla="*/ 2782 h 50711"/>
                <a:gd name="connsiteX2" fmla="*/ 10804 w 64090"/>
                <a:gd name="connsiteY2" fmla="*/ 19 h 50711"/>
                <a:gd name="connsiteX3" fmla="*/ 2803 w 64090"/>
                <a:gd name="connsiteY3" fmla="*/ 4020 h 50711"/>
                <a:gd name="connsiteX4" fmla="*/ 41 w 64090"/>
                <a:gd name="connsiteY4" fmla="*/ 12211 h 50711"/>
                <a:gd name="connsiteX5" fmla="*/ 4042 w 64090"/>
                <a:gd name="connsiteY5" fmla="*/ 20212 h 50711"/>
                <a:gd name="connsiteX6" fmla="*/ 45094 w 64090"/>
                <a:gd name="connsiteY6" fmla="*/ 47930 h 50711"/>
                <a:gd name="connsiteX7" fmla="*/ 53286 w 64090"/>
                <a:gd name="connsiteY7" fmla="*/ 50692 h 50711"/>
                <a:gd name="connsiteX8" fmla="*/ 61287 w 64090"/>
                <a:gd name="connsiteY8" fmla="*/ 46692 h 50711"/>
                <a:gd name="connsiteX9" fmla="*/ 64049 w 64090"/>
                <a:gd name="connsiteY9" fmla="*/ 38500 h 50711"/>
                <a:gd name="connsiteX10" fmla="*/ 60048 w 64090"/>
                <a:gd name="connsiteY10" fmla="*/ 30499 h 50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4090" h="50711">
                  <a:moveTo>
                    <a:pt x="60048" y="30499"/>
                  </a:moveTo>
                  <a:cubicBezTo>
                    <a:pt x="46333" y="21260"/>
                    <a:pt x="32617" y="12021"/>
                    <a:pt x="18996" y="2782"/>
                  </a:cubicBezTo>
                  <a:cubicBezTo>
                    <a:pt x="16424" y="1067"/>
                    <a:pt x="14043" y="-171"/>
                    <a:pt x="10804" y="19"/>
                  </a:cubicBezTo>
                  <a:cubicBezTo>
                    <a:pt x="7947" y="210"/>
                    <a:pt x="4613" y="1734"/>
                    <a:pt x="2803" y="4020"/>
                  </a:cubicBezTo>
                  <a:cubicBezTo>
                    <a:pt x="994" y="6306"/>
                    <a:pt x="-245" y="9259"/>
                    <a:pt x="41" y="12211"/>
                  </a:cubicBezTo>
                  <a:cubicBezTo>
                    <a:pt x="327" y="15069"/>
                    <a:pt x="1565" y="18498"/>
                    <a:pt x="4042" y="20212"/>
                  </a:cubicBezTo>
                  <a:cubicBezTo>
                    <a:pt x="17758" y="29452"/>
                    <a:pt x="31473" y="38691"/>
                    <a:pt x="45094" y="47930"/>
                  </a:cubicBezTo>
                  <a:cubicBezTo>
                    <a:pt x="47666" y="49645"/>
                    <a:pt x="50047" y="50883"/>
                    <a:pt x="53286" y="50692"/>
                  </a:cubicBezTo>
                  <a:cubicBezTo>
                    <a:pt x="56143" y="50502"/>
                    <a:pt x="59477" y="48978"/>
                    <a:pt x="61287" y="46692"/>
                  </a:cubicBezTo>
                  <a:cubicBezTo>
                    <a:pt x="63097" y="44406"/>
                    <a:pt x="64335" y="41453"/>
                    <a:pt x="64049" y="38500"/>
                  </a:cubicBezTo>
                  <a:cubicBezTo>
                    <a:pt x="63668" y="35548"/>
                    <a:pt x="62525" y="32119"/>
                    <a:pt x="60048" y="30499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AEF05A-4BE8-437C-8AB9-8B013899B542}"/>
                </a:ext>
              </a:extLst>
            </p:cNvPr>
            <p:cNvSpPr/>
            <p:nvPr/>
          </p:nvSpPr>
          <p:spPr>
            <a:xfrm>
              <a:off x="6078052" y="3767403"/>
              <a:ext cx="72280" cy="56617"/>
            </a:xfrm>
            <a:custGeom>
              <a:avLst/>
              <a:gdLst>
                <a:gd name="connsiteX0" fmla="*/ 68335 w 72280"/>
                <a:gd name="connsiteY0" fmla="*/ 36405 h 56617"/>
                <a:gd name="connsiteX1" fmla="*/ 18900 w 72280"/>
                <a:gd name="connsiteY1" fmla="*/ 2782 h 56617"/>
                <a:gd name="connsiteX2" fmla="*/ 10708 w 72280"/>
                <a:gd name="connsiteY2" fmla="*/ 19 h 56617"/>
                <a:gd name="connsiteX3" fmla="*/ 2707 w 72280"/>
                <a:gd name="connsiteY3" fmla="*/ 4020 h 56617"/>
                <a:gd name="connsiteX4" fmla="*/ 3946 w 72280"/>
                <a:gd name="connsiteY4" fmla="*/ 20212 h 56617"/>
                <a:gd name="connsiteX5" fmla="*/ 53380 w 72280"/>
                <a:gd name="connsiteY5" fmla="*/ 53836 h 56617"/>
                <a:gd name="connsiteX6" fmla="*/ 61572 w 72280"/>
                <a:gd name="connsiteY6" fmla="*/ 56598 h 56617"/>
                <a:gd name="connsiteX7" fmla="*/ 69573 w 72280"/>
                <a:gd name="connsiteY7" fmla="*/ 52597 h 56617"/>
                <a:gd name="connsiteX8" fmla="*/ 68335 w 72280"/>
                <a:gd name="connsiteY8" fmla="*/ 36405 h 56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280" h="56617">
                  <a:moveTo>
                    <a:pt x="68335" y="36405"/>
                  </a:moveTo>
                  <a:cubicBezTo>
                    <a:pt x="51856" y="25165"/>
                    <a:pt x="35378" y="14021"/>
                    <a:pt x="18900" y="2782"/>
                  </a:cubicBezTo>
                  <a:cubicBezTo>
                    <a:pt x="16328" y="1067"/>
                    <a:pt x="13947" y="-171"/>
                    <a:pt x="10708" y="19"/>
                  </a:cubicBezTo>
                  <a:cubicBezTo>
                    <a:pt x="7851" y="210"/>
                    <a:pt x="4517" y="1734"/>
                    <a:pt x="2707" y="4020"/>
                  </a:cubicBezTo>
                  <a:cubicBezTo>
                    <a:pt x="-817" y="8497"/>
                    <a:pt x="-1388" y="16593"/>
                    <a:pt x="3946" y="20212"/>
                  </a:cubicBezTo>
                  <a:cubicBezTo>
                    <a:pt x="20424" y="31452"/>
                    <a:pt x="36902" y="42596"/>
                    <a:pt x="53380" y="53836"/>
                  </a:cubicBezTo>
                  <a:cubicBezTo>
                    <a:pt x="55952" y="55550"/>
                    <a:pt x="58333" y="56788"/>
                    <a:pt x="61572" y="56598"/>
                  </a:cubicBezTo>
                  <a:cubicBezTo>
                    <a:pt x="64429" y="56407"/>
                    <a:pt x="67763" y="54883"/>
                    <a:pt x="69573" y="52597"/>
                  </a:cubicBezTo>
                  <a:cubicBezTo>
                    <a:pt x="73097" y="48121"/>
                    <a:pt x="73669" y="40024"/>
                    <a:pt x="68335" y="36405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6325FE-47D8-45FF-BE19-CB7616CA8C6B}"/>
                </a:ext>
              </a:extLst>
            </p:cNvPr>
            <p:cNvSpPr/>
            <p:nvPr/>
          </p:nvSpPr>
          <p:spPr>
            <a:xfrm>
              <a:off x="6068546" y="3883666"/>
              <a:ext cx="26045" cy="77551"/>
            </a:xfrm>
            <a:custGeom>
              <a:avLst/>
              <a:gdLst>
                <a:gd name="connsiteX0" fmla="*/ 10689 w 26045"/>
                <a:gd name="connsiteY0" fmla="*/ 57 h 77551"/>
                <a:gd name="connsiteX1" fmla="*/ 21 w 26045"/>
                <a:gd name="connsiteY1" fmla="*/ 12249 h 77551"/>
                <a:gd name="connsiteX2" fmla="*/ 3164 w 26045"/>
                <a:gd name="connsiteY2" fmla="*/ 66827 h 77551"/>
                <a:gd name="connsiteX3" fmla="*/ 15356 w 26045"/>
                <a:gd name="connsiteY3" fmla="*/ 77495 h 77551"/>
                <a:gd name="connsiteX4" fmla="*/ 26024 w 26045"/>
                <a:gd name="connsiteY4" fmla="*/ 65303 h 77551"/>
                <a:gd name="connsiteX5" fmla="*/ 22881 w 26045"/>
                <a:gd name="connsiteY5" fmla="*/ 10725 h 77551"/>
                <a:gd name="connsiteX6" fmla="*/ 10689 w 26045"/>
                <a:gd name="connsiteY6" fmla="*/ 57 h 77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045" h="77551">
                  <a:moveTo>
                    <a:pt x="10689" y="57"/>
                  </a:moveTo>
                  <a:cubicBezTo>
                    <a:pt x="4498" y="723"/>
                    <a:pt x="-360" y="5867"/>
                    <a:pt x="21" y="12249"/>
                  </a:cubicBezTo>
                  <a:cubicBezTo>
                    <a:pt x="1069" y="30441"/>
                    <a:pt x="2116" y="48634"/>
                    <a:pt x="3164" y="66827"/>
                  </a:cubicBezTo>
                  <a:cubicBezTo>
                    <a:pt x="3545" y="72828"/>
                    <a:pt x="9260" y="78162"/>
                    <a:pt x="15356" y="77495"/>
                  </a:cubicBezTo>
                  <a:cubicBezTo>
                    <a:pt x="21547" y="76828"/>
                    <a:pt x="26405" y="71685"/>
                    <a:pt x="26024" y="65303"/>
                  </a:cubicBezTo>
                  <a:cubicBezTo>
                    <a:pt x="24976" y="47110"/>
                    <a:pt x="23929" y="28917"/>
                    <a:pt x="22881" y="10725"/>
                  </a:cubicBezTo>
                  <a:cubicBezTo>
                    <a:pt x="22500" y="4724"/>
                    <a:pt x="16785" y="-610"/>
                    <a:pt x="10689" y="57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67684A4-2E1E-4109-BEDF-208D5F41C216}"/>
                </a:ext>
              </a:extLst>
            </p:cNvPr>
            <p:cNvSpPr/>
            <p:nvPr/>
          </p:nvSpPr>
          <p:spPr>
            <a:xfrm>
              <a:off x="5971578" y="3915739"/>
              <a:ext cx="49238" cy="64649"/>
            </a:xfrm>
            <a:custGeom>
              <a:avLst/>
              <a:gdLst>
                <a:gd name="connsiteX0" fmla="*/ 47268 w 49238"/>
                <a:gd name="connsiteY0" fmla="*/ 46755 h 64649"/>
                <a:gd name="connsiteX1" fmla="*/ 20789 w 49238"/>
                <a:gd name="connsiteY1" fmla="*/ 4940 h 64649"/>
                <a:gd name="connsiteX2" fmla="*/ 4882 w 49238"/>
                <a:gd name="connsiteY2" fmla="*/ 1987 h 64649"/>
                <a:gd name="connsiteX3" fmla="*/ 1929 w 49238"/>
                <a:gd name="connsiteY3" fmla="*/ 17894 h 64649"/>
                <a:gd name="connsiteX4" fmla="*/ 28409 w 49238"/>
                <a:gd name="connsiteY4" fmla="*/ 59709 h 64649"/>
                <a:gd name="connsiteX5" fmla="*/ 44315 w 49238"/>
                <a:gd name="connsiteY5" fmla="*/ 62662 h 64649"/>
                <a:gd name="connsiteX6" fmla="*/ 47268 w 49238"/>
                <a:gd name="connsiteY6" fmla="*/ 46755 h 64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238" h="64649">
                  <a:moveTo>
                    <a:pt x="47268" y="46755"/>
                  </a:moveTo>
                  <a:lnTo>
                    <a:pt x="20789" y="4940"/>
                  </a:lnTo>
                  <a:cubicBezTo>
                    <a:pt x="17550" y="-108"/>
                    <a:pt x="9644" y="-1632"/>
                    <a:pt x="4882" y="1987"/>
                  </a:cubicBezTo>
                  <a:cubicBezTo>
                    <a:pt x="-262" y="5893"/>
                    <a:pt x="-1500" y="12465"/>
                    <a:pt x="1929" y="17894"/>
                  </a:cubicBezTo>
                  <a:cubicBezTo>
                    <a:pt x="10787" y="31801"/>
                    <a:pt x="19550" y="45707"/>
                    <a:pt x="28409" y="59709"/>
                  </a:cubicBezTo>
                  <a:cubicBezTo>
                    <a:pt x="31647" y="64757"/>
                    <a:pt x="39553" y="66281"/>
                    <a:pt x="44315" y="62662"/>
                  </a:cubicBezTo>
                  <a:cubicBezTo>
                    <a:pt x="49459" y="58852"/>
                    <a:pt x="50792" y="52184"/>
                    <a:pt x="47268" y="46755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D53F97C-87C8-4433-8C83-6FD06941098B}"/>
                </a:ext>
              </a:extLst>
            </p:cNvPr>
            <p:cNvSpPr/>
            <p:nvPr/>
          </p:nvSpPr>
          <p:spPr>
            <a:xfrm>
              <a:off x="5935241" y="3983823"/>
              <a:ext cx="53102" cy="54402"/>
            </a:xfrm>
            <a:custGeom>
              <a:avLst/>
              <a:gdLst>
                <a:gd name="connsiteX0" fmla="*/ 49221 w 53102"/>
                <a:gd name="connsiteY0" fmla="*/ 34202 h 54402"/>
                <a:gd name="connsiteX1" fmla="*/ 18836 w 53102"/>
                <a:gd name="connsiteY1" fmla="*/ 2769 h 54402"/>
                <a:gd name="connsiteX2" fmla="*/ 10644 w 53102"/>
                <a:gd name="connsiteY2" fmla="*/ 7 h 54402"/>
                <a:gd name="connsiteX3" fmla="*/ 2643 w 53102"/>
                <a:gd name="connsiteY3" fmla="*/ 4008 h 54402"/>
                <a:gd name="connsiteX4" fmla="*/ 3882 w 53102"/>
                <a:gd name="connsiteY4" fmla="*/ 20200 h 54402"/>
                <a:gd name="connsiteX5" fmla="*/ 34266 w 53102"/>
                <a:gd name="connsiteY5" fmla="*/ 51633 h 54402"/>
                <a:gd name="connsiteX6" fmla="*/ 42458 w 53102"/>
                <a:gd name="connsiteY6" fmla="*/ 54395 h 54402"/>
                <a:gd name="connsiteX7" fmla="*/ 50459 w 53102"/>
                <a:gd name="connsiteY7" fmla="*/ 50394 h 54402"/>
                <a:gd name="connsiteX8" fmla="*/ 49221 w 53102"/>
                <a:gd name="connsiteY8" fmla="*/ 34202 h 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102" h="54402">
                  <a:moveTo>
                    <a:pt x="49221" y="34202"/>
                  </a:moveTo>
                  <a:cubicBezTo>
                    <a:pt x="39124" y="23724"/>
                    <a:pt x="28932" y="13247"/>
                    <a:pt x="18836" y="2769"/>
                  </a:cubicBezTo>
                  <a:cubicBezTo>
                    <a:pt x="16931" y="769"/>
                    <a:pt x="13216" y="-88"/>
                    <a:pt x="10644" y="7"/>
                  </a:cubicBezTo>
                  <a:cubicBezTo>
                    <a:pt x="7787" y="198"/>
                    <a:pt x="4453" y="1722"/>
                    <a:pt x="2643" y="4008"/>
                  </a:cubicBezTo>
                  <a:cubicBezTo>
                    <a:pt x="-1452" y="9246"/>
                    <a:pt x="-595" y="15533"/>
                    <a:pt x="3882" y="20200"/>
                  </a:cubicBezTo>
                  <a:cubicBezTo>
                    <a:pt x="13978" y="30678"/>
                    <a:pt x="24170" y="41155"/>
                    <a:pt x="34266" y="51633"/>
                  </a:cubicBezTo>
                  <a:cubicBezTo>
                    <a:pt x="36171" y="53633"/>
                    <a:pt x="39886" y="54490"/>
                    <a:pt x="42458" y="54395"/>
                  </a:cubicBezTo>
                  <a:cubicBezTo>
                    <a:pt x="45315" y="54204"/>
                    <a:pt x="48649" y="52680"/>
                    <a:pt x="50459" y="50394"/>
                  </a:cubicBezTo>
                  <a:cubicBezTo>
                    <a:pt x="54555" y="45156"/>
                    <a:pt x="53697" y="38869"/>
                    <a:pt x="49221" y="34202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E21B700-0799-40F9-9E53-120A0F65C240}"/>
                </a:ext>
              </a:extLst>
            </p:cNvPr>
            <p:cNvSpPr/>
            <p:nvPr/>
          </p:nvSpPr>
          <p:spPr>
            <a:xfrm>
              <a:off x="6055626" y="4000475"/>
              <a:ext cx="59721" cy="45958"/>
            </a:xfrm>
            <a:custGeom>
              <a:avLst/>
              <a:gdLst>
                <a:gd name="connsiteX0" fmla="*/ 57709 w 59721"/>
                <a:gd name="connsiteY0" fmla="*/ 4882 h 45958"/>
                <a:gd name="connsiteX1" fmla="*/ 41802 w 59721"/>
                <a:gd name="connsiteY1" fmla="*/ 1929 h 45958"/>
                <a:gd name="connsiteX2" fmla="*/ 4940 w 59721"/>
                <a:gd name="connsiteY2" fmla="*/ 25170 h 45958"/>
                <a:gd name="connsiteX3" fmla="*/ 1987 w 59721"/>
                <a:gd name="connsiteY3" fmla="*/ 41077 h 45958"/>
                <a:gd name="connsiteX4" fmla="*/ 17894 w 59721"/>
                <a:gd name="connsiteY4" fmla="*/ 44030 h 45958"/>
                <a:gd name="connsiteX5" fmla="*/ 54756 w 59721"/>
                <a:gd name="connsiteY5" fmla="*/ 20788 h 45958"/>
                <a:gd name="connsiteX6" fmla="*/ 57709 w 59721"/>
                <a:gd name="connsiteY6" fmla="*/ 4882 h 45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721" h="45958">
                  <a:moveTo>
                    <a:pt x="57709" y="4882"/>
                  </a:moveTo>
                  <a:cubicBezTo>
                    <a:pt x="53803" y="-262"/>
                    <a:pt x="47231" y="-1500"/>
                    <a:pt x="41802" y="1929"/>
                  </a:cubicBezTo>
                  <a:lnTo>
                    <a:pt x="4940" y="25170"/>
                  </a:lnTo>
                  <a:cubicBezTo>
                    <a:pt x="-108" y="28409"/>
                    <a:pt x="-1632" y="36314"/>
                    <a:pt x="1987" y="41077"/>
                  </a:cubicBezTo>
                  <a:cubicBezTo>
                    <a:pt x="5893" y="46220"/>
                    <a:pt x="12465" y="47459"/>
                    <a:pt x="17894" y="44030"/>
                  </a:cubicBezTo>
                  <a:cubicBezTo>
                    <a:pt x="30181" y="36314"/>
                    <a:pt x="42469" y="28504"/>
                    <a:pt x="54756" y="20788"/>
                  </a:cubicBezTo>
                  <a:cubicBezTo>
                    <a:pt x="59899" y="17645"/>
                    <a:pt x="61328" y="9740"/>
                    <a:pt x="57709" y="4882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62CF37CF-A80F-459F-BA95-A27339430708}"/>
                </a:ext>
              </a:extLst>
            </p:cNvPr>
            <p:cNvSpPr/>
            <p:nvPr/>
          </p:nvSpPr>
          <p:spPr>
            <a:xfrm>
              <a:off x="6149354" y="3948493"/>
              <a:ext cx="58111" cy="60197"/>
            </a:xfrm>
            <a:custGeom>
              <a:avLst/>
              <a:gdLst>
                <a:gd name="connsiteX0" fmla="*/ 54278 w 58111"/>
                <a:gd name="connsiteY0" fmla="*/ 40005 h 60197"/>
                <a:gd name="connsiteX1" fmla="*/ 18845 w 58111"/>
                <a:gd name="connsiteY1" fmla="*/ 2762 h 60197"/>
                <a:gd name="connsiteX2" fmla="*/ 2652 w 58111"/>
                <a:gd name="connsiteY2" fmla="*/ 4000 h 60197"/>
                <a:gd name="connsiteX3" fmla="*/ 3890 w 58111"/>
                <a:gd name="connsiteY3" fmla="*/ 20193 h 60197"/>
                <a:gd name="connsiteX4" fmla="*/ 39228 w 58111"/>
                <a:gd name="connsiteY4" fmla="*/ 57436 h 60197"/>
                <a:gd name="connsiteX5" fmla="*/ 55421 w 58111"/>
                <a:gd name="connsiteY5" fmla="*/ 56197 h 60197"/>
                <a:gd name="connsiteX6" fmla="*/ 54278 w 58111"/>
                <a:gd name="connsiteY6" fmla="*/ 40005 h 6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8111" h="60197">
                  <a:moveTo>
                    <a:pt x="54278" y="40005"/>
                  </a:moveTo>
                  <a:cubicBezTo>
                    <a:pt x="42467" y="27622"/>
                    <a:pt x="30656" y="15240"/>
                    <a:pt x="18845" y="2762"/>
                  </a:cubicBezTo>
                  <a:cubicBezTo>
                    <a:pt x="14654" y="-1619"/>
                    <a:pt x="6272" y="-476"/>
                    <a:pt x="2652" y="4000"/>
                  </a:cubicBezTo>
                  <a:cubicBezTo>
                    <a:pt x="-1539" y="9334"/>
                    <a:pt x="-491" y="15526"/>
                    <a:pt x="3890" y="20193"/>
                  </a:cubicBezTo>
                  <a:cubicBezTo>
                    <a:pt x="15701" y="32575"/>
                    <a:pt x="27512" y="44958"/>
                    <a:pt x="39228" y="57436"/>
                  </a:cubicBezTo>
                  <a:cubicBezTo>
                    <a:pt x="43419" y="61817"/>
                    <a:pt x="51801" y="60674"/>
                    <a:pt x="55421" y="56197"/>
                  </a:cubicBezTo>
                  <a:cubicBezTo>
                    <a:pt x="59612" y="50863"/>
                    <a:pt x="58659" y="44672"/>
                    <a:pt x="54278" y="40005"/>
                  </a:cubicBezTo>
                  <a:close/>
                </a:path>
              </a:pathLst>
            </a:custGeom>
            <a:solidFill>
              <a:srgbClr val="F9D28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FCC26CE-D4C4-4BCE-958B-702E61E2CE97}"/>
                </a:ext>
              </a:extLst>
            </p:cNvPr>
            <p:cNvSpPr/>
            <p:nvPr/>
          </p:nvSpPr>
          <p:spPr>
            <a:xfrm>
              <a:off x="5675851" y="3468337"/>
              <a:ext cx="9525" cy="95"/>
            </a:xfrm>
            <a:custGeom>
              <a:avLst/>
              <a:gdLst>
                <a:gd name="connsiteX0" fmla="*/ 0 w 9525"/>
                <a:gd name="connsiteY0" fmla="*/ 95 h 95"/>
                <a:gd name="connsiteX1" fmla="*/ 0 w 9525"/>
                <a:gd name="connsiteY1" fmla="*/ 0 h 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95">
                  <a:moveTo>
                    <a:pt x="0" y="95"/>
                  </a:moveTo>
                  <a:lnTo>
                    <a:pt x="0" y="0"/>
                  </a:lnTo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10F67D23-F4F6-4D19-A096-1C673630BEE9}"/>
                </a:ext>
              </a:extLst>
            </p:cNvPr>
            <p:cNvSpPr/>
            <p:nvPr/>
          </p:nvSpPr>
          <p:spPr>
            <a:xfrm>
              <a:off x="5675851" y="3204209"/>
              <a:ext cx="761999" cy="530733"/>
            </a:xfrm>
            <a:custGeom>
              <a:avLst/>
              <a:gdLst>
                <a:gd name="connsiteX0" fmla="*/ 762000 w 761999"/>
                <a:gd name="connsiteY0" fmla="*/ 0 h 530733"/>
                <a:gd name="connsiteX1" fmla="*/ 0 w 761999"/>
                <a:gd name="connsiteY1" fmla="*/ 264223 h 530733"/>
                <a:gd name="connsiteX2" fmla="*/ 115729 w 761999"/>
                <a:gd name="connsiteY2" fmla="*/ 530733 h 530733"/>
                <a:gd name="connsiteX3" fmla="*/ 762000 w 761999"/>
                <a:gd name="connsiteY3" fmla="*/ 0 h 530733"/>
                <a:gd name="connsiteX4" fmla="*/ 762000 w 761999"/>
                <a:gd name="connsiteY4" fmla="*/ 0 h 530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999" h="530733">
                  <a:moveTo>
                    <a:pt x="762000" y="0"/>
                  </a:moveTo>
                  <a:lnTo>
                    <a:pt x="0" y="264223"/>
                  </a:lnTo>
                  <a:lnTo>
                    <a:pt x="115729" y="530733"/>
                  </a:lnTo>
                  <a:cubicBezTo>
                    <a:pt x="115729" y="530733"/>
                    <a:pt x="691229" y="385763"/>
                    <a:pt x="762000" y="0"/>
                  </a:cubicBezTo>
                  <a:lnTo>
                    <a:pt x="762000" y="0"/>
                  </a:lnTo>
                </a:path>
              </a:pathLst>
            </a:custGeom>
            <a:solidFill>
              <a:srgbClr val="26262D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E98282D-1C45-4ACE-9B8A-4E7FBA8F209B}"/>
                </a:ext>
              </a:extLst>
            </p:cNvPr>
            <p:cNvSpPr/>
            <p:nvPr/>
          </p:nvSpPr>
          <p:spPr>
            <a:xfrm>
              <a:off x="5590888" y="3013804"/>
              <a:ext cx="858730" cy="464241"/>
            </a:xfrm>
            <a:custGeom>
              <a:avLst/>
              <a:gdLst>
                <a:gd name="connsiteX0" fmla="*/ 856869 w 858730"/>
                <a:gd name="connsiteY0" fmla="*/ 146209 h 464241"/>
                <a:gd name="connsiteX1" fmla="*/ 846963 w 858730"/>
                <a:gd name="connsiteY1" fmla="*/ 190405 h 464241"/>
                <a:gd name="connsiteX2" fmla="*/ 846963 w 858730"/>
                <a:gd name="connsiteY2" fmla="*/ 190500 h 464241"/>
                <a:gd name="connsiteX3" fmla="*/ 491585 w 858730"/>
                <a:gd name="connsiteY3" fmla="*/ 396335 h 464241"/>
                <a:gd name="connsiteX4" fmla="*/ 84963 w 858730"/>
                <a:gd name="connsiteY4" fmla="*/ 454628 h 464241"/>
                <a:gd name="connsiteX5" fmla="*/ 84963 w 858730"/>
                <a:gd name="connsiteY5" fmla="*/ 454533 h 464241"/>
                <a:gd name="connsiteX6" fmla="*/ 49816 w 858730"/>
                <a:gd name="connsiteY6" fmla="*/ 425958 h 464241"/>
                <a:gd name="connsiteX7" fmla="*/ 0 w 858730"/>
                <a:gd name="connsiteY7" fmla="*/ 279273 h 464241"/>
                <a:gd name="connsiteX8" fmla="*/ 130683 w 858730"/>
                <a:gd name="connsiteY8" fmla="*/ 314230 h 464241"/>
                <a:gd name="connsiteX9" fmla="*/ 439484 w 858730"/>
                <a:gd name="connsiteY9" fmla="*/ 245745 h 464241"/>
                <a:gd name="connsiteX10" fmla="*/ 724281 w 858730"/>
                <a:gd name="connsiteY10" fmla="*/ 108395 h 464241"/>
                <a:gd name="connsiteX11" fmla="*/ 805339 w 858730"/>
                <a:gd name="connsiteY11" fmla="*/ 0 h 464241"/>
                <a:gd name="connsiteX12" fmla="*/ 856869 w 858730"/>
                <a:gd name="connsiteY12" fmla="*/ 146209 h 464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8730" h="464241">
                  <a:moveTo>
                    <a:pt x="856869" y="146209"/>
                  </a:moveTo>
                  <a:cubicBezTo>
                    <a:pt x="861346" y="158972"/>
                    <a:pt x="857631" y="174022"/>
                    <a:pt x="846963" y="190405"/>
                  </a:cubicBezTo>
                  <a:lnTo>
                    <a:pt x="846963" y="190500"/>
                  </a:lnTo>
                  <a:cubicBezTo>
                    <a:pt x="806863" y="252508"/>
                    <a:pt x="667798" y="335280"/>
                    <a:pt x="491585" y="396335"/>
                  </a:cubicBezTo>
                  <a:cubicBezTo>
                    <a:pt x="315373" y="457391"/>
                    <a:pt x="154877" y="478536"/>
                    <a:pt x="84963" y="454628"/>
                  </a:cubicBezTo>
                  <a:lnTo>
                    <a:pt x="84963" y="454533"/>
                  </a:lnTo>
                  <a:cubicBezTo>
                    <a:pt x="66485" y="448247"/>
                    <a:pt x="54293" y="438817"/>
                    <a:pt x="49816" y="425958"/>
                  </a:cubicBezTo>
                  <a:lnTo>
                    <a:pt x="0" y="279273"/>
                  </a:lnTo>
                  <a:cubicBezTo>
                    <a:pt x="9525" y="306896"/>
                    <a:pt x="58388" y="318230"/>
                    <a:pt x="130683" y="314230"/>
                  </a:cubicBezTo>
                  <a:cubicBezTo>
                    <a:pt x="211646" y="309848"/>
                    <a:pt x="321945" y="286512"/>
                    <a:pt x="439484" y="245745"/>
                  </a:cubicBezTo>
                  <a:cubicBezTo>
                    <a:pt x="556927" y="205073"/>
                    <a:pt x="658082" y="155162"/>
                    <a:pt x="724281" y="108395"/>
                  </a:cubicBezTo>
                  <a:cubicBezTo>
                    <a:pt x="783527" y="66770"/>
                    <a:pt x="814864" y="27622"/>
                    <a:pt x="805339" y="0"/>
                  </a:cubicBezTo>
                  <a:lnTo>
                    <a:pt x="856869" y="14620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B6254F9-4419-427F-80CD-D2C78434DBCD}"/>
                </a:ext>
              </a:extLst>
            </p:cNvPr>
            <p:cNvSpPr/>
            <p:nvPr/>
          </p:nvSpPr>
          <p:spPr>
            <a:xfrm>
              <a:off x="5589175" y="2978073"/>
              <a:ext cx="808643" cy="350804"/>
            </a:xfrm>
            <a:custGeom>
              <a:avLst/>
              <a:gdLst>
                <a:gd name="connsiteX0" fmla="*/ 806957 w 808643"/>
                <a:gd name="connsiteY0" fmla="*/ 35827 h 350804"/>
                <a:gd name="connsiteX1" fmla="*/ 725899 w 808643"/>
                <a:gd name="connsiteY1" fmla="*/ 144221 h 350804"/>
                <a:gd name="connsiteX2" fmla="*/ 441102 w 808643"/>
                <a:gd name="connsiteY2" fmla="*/ 281572 h 350804"/>
                <a:gd name="connsiteX3" fmla="*/ 132301 w 808643"/>
                <a:gd name="connsiteY3" fmla="*/ 350056 h 350804"/>
                <a:gd name="connsiteX4" fmla="*/ 1714 w 808643"/>
                <a:gd name="connsiteY4" fmla="*/ 315004 h 350804"/>
                <a:gd name="connsiteX5" fmla="*/ 367569 w 808643"/>
                <a:gd name="connsiteY5" fmla="*/ 69259 h 350804"/>
                <a:gd name="connsiteX6" fmla="*/ 806957 w 808643"/>
                <a:gd name="connsiteY6" fmla="*/ 35827 h 35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8643" h="350804">
                  <a:moveTo>
                    <a:pt x="806957" y="35827"/>
                  </a:moveTo>
                  <a:cubicBezTo>
                    <a:pt x="816482" y="63449"/>
                    <a:pt x="785145" y="102502"/>
                    <a:pt x="725899" y="144221"/>
                  </a:cubicBezTo>
                  <a:cubicBezTo>
                    <a:pt x="659701" y="190989"/>
                    <a:pt x="558545" y="240805"/>
                    <a:pt x="441102" y="281572"/>
                  </a:cubicBezTo>
                  <a:cubicBezTo>
                    <a:pt x="323563" y="322339"/>
                    <a:pt x="213264" y="345675"/>
                    <a:pt x="132301" y="350056"/>
                  </a:cubicBezTo>
                  <a:cubicBezTo>
                    <a:pt x="60102" y="353962"/>
                    <a:pt x="11334" y="342627"/>
                    <a:pt x="1714" y="315004"/>
                  </a:cubicBezTo>
                  <a:cubicBezTo>
                    <a:pt x="-18670" y="256330"/>
                    <a:pt x="145160" y="146317"/>
                    <a:pt x="367569" y="69259"/>
                  </a:cubicBezTo>
                  <a:cubicBezTo>
                    <a:pt x="589882" y="-7893"/>
                    <a:pt x="786669" y="-22847"/>
                    <a:pt x="806957" y="35827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318E3440-E664-42D3-A68B-2391B05207E0}"/>
                </a:ext>
              </a:extLst>
            </p:cNvPr>
            <p:cNvSpPr/>
            <p:nvPr/>
          </p:nvSpPr>
          <p:spPr>
            <a:xfrm>
              <a:off x="5887116" y="3024091"/>
              <a:ext cx="286416" cy="270414"/>
            </a:xfrm>
            <a:custGeom>
              <a:avLst/>
              <a:gdLst>
                <a:gd name="connsiteX0" fmla="*/ 0 w 286416"/>
                <a:gd name="connsiteY0" fmla="*/ 47339 h 270414"/>
                <a:gd name="connsiteX1" fmla="*/ 28766 w 286416"/>
                <a:gd name="connsiteY1" fmla="*/ 270415 h 270414"/>
                <a:gd name="connsiteX2" fmla="*/ 286417 w 286416"/>
                <a:gd name="connsiteY2" fmla="*/ 177832 h 270414"/>
                <a:gd name="connsiteX3" fmla="*/ 136589 w 286416"/>
                <a:gd name="connsiteY3" fmla="*/ 0 h 27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416" h="270414">
                  <a:moveTo>
                    <a:pt x="0" y="47339"/>
                  </a:moveTo>
                  <a:lnTo>
                    <a:pt x="28766" y="270415"/>
                  </a:lnTo>
                  <a:lnTo>
                    <a:pt x="286417" y="177832"/>
                  </a:lnTo>
                  <a:lnTo>
                    <a:pt x="136589" y="0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3304FCA-1AD2-416B-AF14-AD507D3DA1AA}"/>
                </a:ext>
              </a:extLst>
            </p:cNvPr>
            <p:cNvSpPr/>
            <p:nvPr/>
          </p:nvSpPr>
          <p:spPr>
            <a:xfrm>
              <a:off x="5586381" y="3003070"/>
              <a:ext cx="410176" cy="199765"/>
            </a:xfrm>
            <a:custGeom>
              <a:avLst/>
              <a:gdLst>
                <a:gd name="connsiteX0" fmla="*/ 31558 w 410176"/>
                <a:gd name="connsiteY0" fmla="*/ 53216 h 199765"/>
                <a:gd name="connsiteX1" fmla="*/ 410177 w 410176"/>
                <a:gd name="connsiteY1" fmla="*/ 159229 h 199765"/>
                <a:gd name="connsiteX2" fmla="*/ 31558 w 410176"/>
                <a:gd name="connsiteY2" fmla="*/ 53216 h 199765"/>
                <a:gd name="connsiteX3" fmla="*/ 131571 w 410176"/>
                <a:gd name="connsiteY3" fmla="*/ 69123 h 199765"/>
                <a:gd name="connsiteX4" fmla="*/ 374839 w 410176"/>
                <a:gd name="connsiteY4" fmla="*/ 151228 h 199765"/>
                <a:gd name="connsiteX5" fmla="*/ 131571 w 410176"/>
                <a:gd name="connsiteY5" fmla="*/ 69123 h 19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0176" h="199765">
                  <a:moveTo>
                    <a:pt x="31558" y="53216"/>
                  </a:moveTo>
                  <a:cubicBezTo>
                    <a:pt x="-113127" y="218094"/>
                    <a:pt x="279208" y="228857"/>
                    <a:pt x="410177" y="159229"/>
                  </a:cubicBezTo>
                  <a:cubicBezTo>
                    <a:pt x="410177" y="159229"/>
                    <a:pt x="176243" y="-111662"/>
                    <a:pt x="31558" y="53216"/>
                  </a:cubicBezTo>
                  <a:close/>
                  <a:moveTo>
                    <a:pt x="131571" y="69123"/>
                  </a:moveTo>
                  <a:cubicBezTo>
                    <a:pt x="174909" y="-7077"/>
                    <a:pt x="374839" y="151228"/>
                    <a:pt x="374839" y="151228"/>
                  </a:cubicBezTo>
                  <a:cubicBezTo>
                    <a:pt x="258825" y="171707"/>
                    <a:pt x="88327" y="145418"/>
                    <a:pt x="131571" y="69123"/>
                  </a:cubicBezTo>
                  <a:close/>
                </a:path>
              </a:pathLst>
            </a:custGeom>
            <a:solidFill>
              <a:srgbClr val="F47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8EAE2B5-45A8-4F89-9C26-1807D9114F70}"/>
                </a:ext>
              </a:extLst>
            </p:cNvPr>
            <p:cNvSpPr/>
            <p:nvPr/>
          </p:nvSpPr>
          <p:spPr>
            <a:xfrm>
              <a:off x="5995891" y="2890244"/>
              <a:ext cx="346356" cy="271873"/>
            </a:xfrm>
            <a:custGeom>
              <a:avLst/>
              <a:gdLst>
                <a:gd name="connsiteX0" fmla="*/ 346139 w 346356"/>
                <a:gd name="connsiteY0" fmla="*/ 83650 h 271873"/>
                <a:gd name="connsiteX1" fmla="*/ 0 w 346356"/>
                <a:gd name="connsiteY1" fmla="*/ 270150 h 271873"/>
                <a:gd name="connsiteX2" fmla="*/ 346139 w 346356"/>
                <a:gd name="connsiteY2" fmla="*/ 83650 h 271873"/>
                <a:gd name="connsiteX3" fmla="*/ 263081 w 346356"/>
                <a:gd name="connsiteY3" fmla="*/ 141658 h 271873"/>
                <a:gd name="connsiteX4" fmla="*/ 30956 w 346356"/>
                <a:gd name="connsiteY4" fmla="*/ 251386 h 271873"/>
                <a:gd name="connsiteX5" fmla="*/ 263081 w 346356"/>
                <a:gd name="connsiteY5" fmla="*/ 141658 h 271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6356" h="271873">
                  <a:moveTo>
                    <a:pt x="346139" y="83650"/>
                  </a:moveTo>
                  <a:cubicBezTo>
                    <a:pt x="335851" y="-135425"/>
                    <a:pt x="46006" y="129085"/>
                    <a:pt x="0" y="270150"/>
                  </a:cubicBezTo>
                  <a:cubicBezTo>
                    <a:pt x="0" y="270150"/>
                    <a:pt x="356426" y="302821"/>
                    <a:pt x="346139" y="83650"/>
                  </a:cubicBezTo>
                  <a:close/>
                  <a:moveTo>
                    <a:pt x="263081" y="141658"/>
                  </a:moveTo>
                  <a:cubicBezTo>
                    <a:pt x="284797" y="226621"/>
                    <a:pt x="30956" y="251386"/>
                    <a:pt x="30956" y="251386"/>
                  </a:cubicBezTo>
                  <a:cubicBezTo>
                    <a:pt x="100298" y="156040"/>
                    <a:pt x="241268" y="56695"/>
                    <a:pt x="263081" y="141658"/>
                  </a:cubicBezTo>
                  <a:close/>
                </a:path>
              </a:pathLst>
            </a:custGeom>
            <a:solidFill>
              <a:srgbClr val="F47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217D00A-0917-4429-B413-1FA91506B440}"/>
                </a:ext>
              </a:extLst>
            </p:cNvPr>
            <p:cNvSpPr/>
            <p:nvPr/>
          </p:nvSpPr>
          <p:spPr>
            <a:xfrm>
              <a:off x="5992677" y="2776518"/>
              <a:ext cx="233212" cy="387590"/>
            </a:xfrm>
            <a:custGeom>
              <a:avLst/>
              <a:gdLst>
                <a:gd name="connsiteX0" fmla="*/ 205430 w 233212"/>
                <a:gd name="connsiteY0" fmla="*/ 48691 h 387590"/>
                <a:gd name="connsiteX1" fmla="*/ 6167 w 233212"/>
                <a:gd name="connsiteY1" fmla="*/ 387590 h 387590"/>
                <a:gd name="connsiteX2" fmla="*/ 205430 w 233212"/>
                <a:gd name="connsiteY2" fmla="*/ 48691 h 387590"/>
                <a:gd name="connsiteX3" fmla="*/ 164567 w 233212"/>
                <a:gd name="connsiteY3" fmla="*/ 141274 h 387590"/>
                <a:gd name="connsiteX4" fmla="*/ 22931 w 233212"/>
                <a:gd name="connsiteY4" fmla="*/ 355396 h 387590"/>
                <a:gd name="connsiteX5" fmla="*/ 164567 w 233212"/>
                <a:gd name="connsiteY5" fmla="*/ 141274 h 387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3212" h="387590">
                  <a:moveTo>
                    <a:pt x="205430" y="48691"/>
                  </a:moveTo>
                  <a:cubicBezTo>
                    <a:pt x="83033" y="-133332"/>
                    <a:pt x="-27647" y="243191"/>
                    <a:pt x="6167" y="387590"/>
                  </a:cubicBezTo>
                  <a:cubicBezTo>
                    <a:pt x="6167" y="387590"/>
                    <a:pt x="327826" y="230714"/>
                    <a:pt x="205430" y="48691"/>
                  </a:cubicBezTo>
                  <a:close/>
                  <a:moveTo>
                    <a:pt x="164567" y="141274"/>
                  </a:moveTo>
                  <a:cubicBezTo>
                    <a:pt x="227242" y="202615"/>
                    <a:pt x="22931" y="355396"/>
                    <a:pt x="22931" y="355396"/>
                  </a:cubicBezTo>
                  <a:cubicBezTo>
                    <a:pt x="32837" y="238048"/>
                    <a:pt x="101798" y="79933"/>
                    <a:pt x="164567" y="141274"/>
                  </a:cubicBezTo>
                  <a:close/>
                </a:path>
              </a:pathLst>
            </a:custGeom>
            <a:solidFill>
              <a:srgbClr val="F47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42E845-45B9-4793-8FE5-BE6C49FA422C}"/>
                </a:ext>
              </a:extLst>
            </p:cNvPr>
            <p:cNvSpPr/>
            <p:nvPr/>
          </p:nvSpPr>
          <p:spPr>
            <a:xfrm>
              <a:off x="5801561" y="2780685"/>
              <a:ext cx="228317" cy="384186"/>
            </a:xfrm>
            <a:custGeom>
              <a:avLst/>
              <a:gdLst>
                <a:gd name="connsiteX0" fmla="*/ 98128 w 228317"/>
                <a:gd name="connsiteY0" fmla="*/ 3567 h 384186"/>
                <a:gd name="connsiteX1" fmla="*/ 196712 w 228317"/>
                <a:gd name="connsiteY1" fmla="*/ 384186 h 384186"/>
                <a:gd name="connsiteX2" fmla="*/ 98128 w 228317"/>
                <a:gd name="connsiteY2" fmla="*/ 3567 h 384186"/>
                <a:gd name="connsiteX3" fmla="*/ 134704 w 228317"/>
                <a:gd name="connsiteY3" fmla="*/ 98055 h 384186"/>
                <a:gd name="connsiteX4" fmla="*/ 185948 w 228317"/>
                <a:gd name="connsiteY4" fmla="*/ 349610 h 384186"/>
                <a:gd name="connsiteX5" fmla="*/ 134704 w 228317"/>
                <a:gd name="connsiteY5" fmla="*/ 98055 h 384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317" h="384186">
                  <a:moveTo>
                    <a:pt x="98128" y="3567"/>
                  </a:moveTo>
                  <a:cubicBezTo>
                    <a:pt x="-117137" y="-38629"/>
                    <a:pt x="70696" y="305891"/>
                    <a:pt x="196712" y="384186"/>
                  </a:cubicBezTo>
                  <a:cubicBezTo>
                    <a:pt x="196807" y="384186"/>
                    <a:pt x="313393" y="45858"/>
                    <a:pt x="98128" y="3567"/>
                  </a:cubicBezTo>
                  <a:close/>
                  <a:moveTo>
                    <a:pt x="134704" y="98055"/>
                  </a:moveTo>
                  <a:cubicBezTo>
                    <a:pt x="222334" y="97198"/>
                    <a:pt x="185948" y="349610"/>
                    <a:pt x="185948" y="349610"/>
                  </a:cubicBezTo>
                  <a:cubicBezTo>
                    <a:pt x="109844" y="259599"/>
                    <a:pt x="46979" y="98912"/>
                    <a:pt x="134704" y="98055"/>
                  </a:cubicBezTo>
                  <a:close/>
                </a:path>
              </a:pathLst>
            </a:custGeom>
            <a:solidFill>
              <a:srgbClr val="F47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C2EEEC4-44E0-4A78-83D4-B4C3241460C1}"/>
                </a:ext>
              </a:extLst>
            </p:cNvPr>
            <p:cNvSpPr/>
            <p:nvPr/>
          </p:nvSpPr>
          <p:spPr>
            <a:xfrm>
              <a:off x="5915881" y="3201923"/>
              <a:ext cx="444626" cy="830008"/>
            </a:xfrm>
            <a:custGeom>
              <a:avLst/>
              <a:gdLst>
                <a:gd name="connsiteX0" fmla="*/ 340233 w 444626"/>
                <a:gd name="connsiteY0" fmla="*/ 830009 h 830008"/>
                <a:gd name="connsiteX1" fmla="*/ 0 w 444626"/>
                <a:gd name="connsiteY1" fmla="*/ 92583 h 830008"/>
                <a:gd name="connsiteX2" fmla="*/ 257651 w 444626"/>
                <a:gd name="connsiteY2" fmla="*/ 0 h 830008"/>
                <a:gd name="connsiteX3" fmla="*/ 444627 w 444626"/>
                <a:gd name="connsiteY3" fmla="*/ 793814 h 830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626" h="830008">
                  <a:moveTo>
                    <a:pt x="340233" y="830009"/>
                  </a:moveTo>
                  <a:lnTo>
                    <a:pt x="0" y="92583"/>
                  </a:lnTo>
                  <a:lnTo>
                    <a:pt x="257651" y="0"/>
                  </a:lnTo>
                  <a:lnTo>
                    <a:pt x="444627" y="793814"/>
                  </a:lnTo>
                  <a:close/>
                </a:path>
              </a:pathLst>
            </a:custGeom>
            <a:solidFill>
              <a:srgbClr val="F471A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B8C4E77-B865-4F51-8FCC-52E6889A4D7D}"/>
                </a:ext>
              </a:extLst>
            </p:cNvPr>
            <p:cNvSpPr/>
            <p:nvPr/>
          </p:nvSpPr>
          <p:spPr>
            <a:xfrm>
              <a:off x="5684826" y="2782181"/>
              <a:ext cx="663088" cy="1226725"/>
            </a:xfrm>
            <a:custGeom>
              <a:avLst/>
              <a:gdLst>
                <a:gd name="connsiteX0" fmla="*/ 662728 w 663088"/>
                <a:gd name="connsiteY0" fmla="*/ 1220985 h 1226725"/>
                <a:gd name="connsiteX1" fmla="*/ 541951 w 663088"/>
                <a:gd name="connsiteY1" fmla="*/ 928758 h 1226725"/>
                <a:gd name="connsiteX2" fmla="*/ 422126 w 663088"/>
                <a:gd name="connsiteY2" fmla="*/ 638721 h 1226725"/>
                <a:gd name="connsiteX3" fmla="*/ 354023 w 663088"/>
                <a:gd name="connsiteY3" fmla="*/ 473939 h 1226725"/>
                <a:gd name="connsiteX4" fmla="*/ 353070 w 663088"/>
                <a:gd name="connsiteY4" fmla="*/ 472510 h 1226725"/>
                <a:gd name="connsiteX5" fmla="*/ 353165 w 663088"/>
                <a:gd name="connsiteY5" fmla="*/ 470034 h 1226725"/>
                <a:gd name="connsiteX6" fmla="*/ 333544 w 663088"/>
                <a:gd name="connsiteY6" fmla="*/ 393072 h 1226725"/>
                <a:gd name="connsiteX7" fmla="*/ 483848 w 663088"/>
                <a:gd name="connsiteY7" fmla="*/ 328873 h 1226725"/>
                <a:gd name="connsiteX8" fmla="*/ 553952 w 663088"/>
                <a:gd name="connsiteY8" fmla="*/ 286296 h 1226725"/>
                <a:gd name="connsiteX9" fmla="*/ 588242 w 663088"/>
                <a:gd name="connsiteY9" fmla="*/ 261912 h 1226725"/>
                <a:gd name="connsiteX10" fmla="*/ 617960 w 663088"/>
                <a:gd name="connsiteY10" fmla="*/ 236862 h 1226725"/>
                <a:gd name="connsiteX11" fmla="*/ 623866 w 663088"/>
                <a:gd name="connsiteY11" fmla="*/ 174949 h 1226725"/>
                <a:gd name="connsiteX12" fmla="*/ 563096 w 663088"/>
                <a:gd name="connsiteY12" fmla="*/ 166567 h 1226725"/>
                <a:gd name="connsiteX13" fmla="*/ 428889 w 663088"/>
                <a:gd name="connsiteY13" fmla="*/ 240100 h 1226725"/>
                <a:gd name="connsiteX14" fmla="*/ 347355 w 663088"/>
                <a:gd name="connsiteY14" fmla="*/ 346780 h 1226725"/>
                <a:gd name="connsiteX15" fmla="*/ 374882 w 663088"/>
                <a:gd name="connsiteY15" fmla="*/ 218288 h 1226725"/>
                <a:gd name="connsiteX16" fmla="*/ 384026 w 663088"/>
                <a:gd name="connsiteY16" fmla="*/ 130372 h 1226725"/>
                <a:gd name="connsiteX17" fmla="*/ 385741 w 663088"/>
                <a:gd name="connsiteY17" fmla="*/ 85128 h 1226725"/>
                <a:gd name="connsiteX18" fmla="*/ 384217 w 663088"/>
                <a:gd name="connsiteY18" fmla="*/ 44076 h 1226725"/>
                <a:gd name="connsiteX19" fmla="*/ 340211 w 663088"/>
                <a:gd name="connsiteY19" fmla="*/ 70 h 1226725"/>
                <a:gd name="connsiteX20" fmla="*/ 292682 w 663088"/>
                <a:gd name="connsiteY20" fmla="*/ 46838 h 1226725"/>
                <a:gd name="connsiteX21" fmla="*/ 279823 w 663088"/>
                <a:gd name="connsiteY21" fmla="*/ 126562 h 1226725"/>
                <a:gd name="connsiteX22" fmla="*/ 279537 w 663088"/>
                <a:gd name="connsiteY22" fmla="*/ 211335 h 1226725"/>
                <a:gd name="connsiteX23" fmla="*/ 306398 w 663088"/>
                <a:gd name="connsiteY23" fmla="*/ 344494 h 1226725"/>
                <a:gd name="connsiteX24" fmla="*/ 85227 w 663088"/>
                <a:gd name="connsiteY24" fmla="*/ 147708 h 1226725"/>
                <a:gd name="connsiteX25" fmla="*/ 17219 w 663088"/>
                <a:gd name="connsiteY25" fmla="*/ 155042 h 1226725"/>
                <a:gd name="connsiteX26" fmla="*/ 7217 w 663088"/>
                <a:gd name="connsiteY26" fmla="*/ 222193 h 1226725"/>
                <a:gd name="connsiteX27" fmla="*/ 67320 w 663088"/>
                <a:gd name="connsiteY27" fmla="*/ 282296 h 1226725"/>
                <a:gd name="connsiteX28" fmla="*/ 140091 w 663088"/>
                <a:gd name="connsiteY28" fmla="*/ 329445 h 1226725"/>
                <a:gd name="connsiteX29" fmla="*/ 297825 w 663088"/>
                <a:gd name="connsiteY29" fmla="*/ 388881 h 1226725"/>
                <a:gd name="connsiteX30" fmla="*/ 251629 w 663088"/>
                <a:gd name="connsiteY30" fmla="*/ 403168 h 1226725"/>
                <a:gd name="connsiteX31" fmla="*/ 216482 w 663088"/>
                <a:gd name="connsiteY31" fmla="*/ 422790 h 1226725"/>
                <a:gd name="connsiteX32" fmla="*/ 188002 w 663088"/>
                <a:gd name="connsiteY32" fmla="*/ 447174 h 1226725"/>
                <a:gd name="connsiteX33" fmla="*/ 180287 w 663088"/>
                <a:gd name="connsiteY33" fmla="*/ 476225 h 1226725"/>
                <a:gd name="connsiteX34" fmla="*/ 204290 w 663088"/>
                <a:gd name="connsiteY34" fmla="*/ 488322 h 1226725"/>
                <a:gd name="connsiteX35" fmla="*/ 236103 w 663088"/>
                <a:gd name="connsiteY35" fmla="*/ 474701 h 1226725"/>
                <a:gd name="connsiteX36" fmla="*/ 268964 w 663088"/>
                <a:gd name="connsiteY36" fmla="*/ 452412 h 1226725"/>
                <a:gd name="connsiteX37" fmla="*/ 324781 w 663088"/>
                <a:gd name="connsiteY37" fmla="*/ 396691 h 1226725"/>
                <a:gd name="connsiteX38" fmla="*/ 344117 w 663088"/>
                <a:gd name="connsiteY38" fmla="*/ 472510 h 1226725"/>
                <a:gd name="connsiteX39" fmla="*/ 344783 w 663088"/>
                <a:gd name="connsiteY39" fmla="*/ 473939 h 1226725"/>
                <a:gd name="connsiteX40" fmla="*/ 344974 w 663088"/>
                <a:gd name="connsiteY40" fmla="*/ 476511 h 1226725"/>
                <a:gd name="connsiteX41" fmla="*/ 465751 w 663088"/>
                <a:gd name="connsiteY41" fmla="*/ 768738 h 1226725"/>
                <a:gd name="connsiteX42" fmla="*/ 585575 w 663088"/>
                <a:gd name="connsiteY42" fmla="*/ 1058774 h 1226725"/>
                <a:gd name="connsiteX43" fmla="*/ 653679 w 663088"/>
                <a:gd name="connsiteY43" fmla="*/ 1223556 h 1226725"/>
                <a:gd name="connsiteX44" fmla="*/ 662728 w 663088"/>
                <a:gd name="connsiteY44" fmla="*/ 1220985 h 1226725"/>
                <a:gd name="connsiteX45" fmla="*/ 535760 w 663088"/>
                <a:gd name="connsiteY45" fmla="*/ 184093 h 1226725"/>
                <a:gd name="connsiteX46" fmla="*/ 570526 w 663088"/>
                <a:gd name="connsiteY46" fmla="*/ 174759 h 1226725"/>
                <a:gd name="connsiteX47" fmla="*/ 602720 w 663088"/>
                <a:gd name="connsiteY47" fmla="*/ 174092 h 1226725"/>
                <a:gd name="connsiteX48" fmla="*/ 623771 w 663088"/>
                <a:gd name="connsiteY48" fmla="*/ 194666 h 1226725"/>
                <a:gd name="connsiteX49" fmla="*/ 612531 w 663088"/>
                <a:gd name="connsiteY49" fmla="*/ 228670 h 1226725"/>
                <a:gd name="connsiteX50" fmla="*/ 585099 w 663088"/>
                <a:gd name="connsiteY50" fmla="*/ 252387 h 1226725"/>
                <a:gd name="connsiteX51" fmla="*/ 553476 w 663088"/>
                <a:gd name="connsiteY51" fmla="*/ 275057 h 1226725"/>
                <a:gd name="connsiteX52" fmla="*/ 488230 w 663088"/>
                <a:gd name="connsiteY52" fmla="*/ 315538 h 1226725"/>
                <a:gd name="connsiteX53" fmla="*/ 339545 w 663088"/>
                <a:gd name="connsiteY53" fmla="*/ 380880 h 1226725"/>
                <a:gd name="connsiteX54" fmla="*/ 535760 w 663088"/>
                <a:gd name="connsiteY54" fmla="*/ 184093 h 1226725"/>
                <a:gd name="connsiteX55" fmla="*/ 295444 w 663088"/>
                <a:gd name="connsiteY55" fmla="*/ 79413 h 1226725"/>
                <a:gd name="connsiteX56" fmla="*/ 325352 w 663088"/>
                <a:gd name="connsiteY56" fmla="*/ 14548 h 1226725"/>
                <a:gd name="connsiteX57" fmla="*/ 357452 w 663088"/>
                <a:gd name="connsiteY57" fmla="*/ 14358 h 1226725"/>
                <a:gd name="connsiteX58" fmla="*/ 374597 w 663088"/>
                <a:gd name="connsiteY58" fmla="*/ 43504 h 1226725"/>
                <a:gd name="connsiteX59" fmla="*/ 376406 w 663088"/>
                <a:gd name="connsiteY59" fmla="*/ 83985 h 1226725"/>
                <a:gd name="connsiteX60" fmla="*/ 374978 w 663088"/>
                <a:gd name="connsiteY60" fmla="*/ 125800 h 1226725"/>
                <a:gd name="connsiteX61" fmla="*/ 366881 w 663088"/>
                <a:gd name="connsiteY61" fmla="*/ 208953 h 1226725"/>
                <a:gd name="connsiteX62" fmla="*/ 328591 w 663088"/>
                <a:gd name="connsiteY62" fmla="*/ 376308 h 1226725"/>
                <a:gd name="connsiteX63" fmla="*/ 295444 w 663088"/>
                <a:gd name="connsiteY63" fmla="*/ 79413 h 1226725"/>
                <a:gd name="connsiteX64" fmla="*/ 100086 w 663088"/>
                <a:gd name="connsiteY64" fmla="*/ 294012 h 1226725"/>
                <a:gd name="connsiteX65" fmla="*/ 35602 w 663088"/>
                <a:gd name="connsiteY65" fmla="*/ 243434 h 1226725"/>
                <a:gd name="connsiteX66" fmla="*/ 14266 w 663088"/>
                <a:gd name="connsiteY66" fmla="*/ 172949 h 1226725"/>
                <a:gd name="connsiteX67" fmla="*/ 75607 w 663088"/>
                <a:gd name="connsiteY67" fmla="*/ 155232 h 1226725"/>
                <a:gd name="connsiteX68" fmla="*/ 210767 w 663088"/>
                <a:gd name="connsiteY68" fmla="*/ 234099 h 1226725"/>
                <a:gd name="connsiteX69" fmla="*/ 319637 w 663088"/>
                <a:gd name="connsiteY69" fmla="*/ 383642 h 1226725"/>
                <a:gd name="connsiteX70" fmla="*/ 171809 w 663088"/>
                <a:gd name="connsiteY70" fmla="*/ 335064 h 1226725"/>
                <a:gd name="connsiteX71" fmla="*/ 100086 w 663088"/>
                <a:gd name="connsiteY71" fmla="*/ 294012 h 1226725"/>
                <a:gd name="connsiteX72" fmla="*/ 220006 w 663088"/>
                <a:gd name="connsiteY72" fmla="*/ 472701 h 1226725"/>
                <a:gd name="connsiteX73" fmla="*/ 192955 w 663088"/>
                <a:gd name="connsiteY73" fmla="*/ 477273 h 1226725"/>
                <a:gd name="connsiteX74" fmla="*/ 197622 w 663088"/>
                <a:gd name="connsiteY74" fmla="*/ 450412 h 1226725"/>
                <a:gd name="connsiteX75" fmla="*/ 251915 w 663088"/>
                <a:gd name="connsiteY75" fmla="*/ 413360 h 1226725"/>
                <a:gd name="connsiteX76" fmla="*/ 313351 w 663088"/>
                <a:gd name="connsiteY76" fmla="*/ 395834 h 1226725"/>
                <a:gd name="connsiteX77" fmla="*/ 220006 w 663088"/>
                <a:gd name="connsiteY77" fmla="*/ 472701 h 122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63088" h="1226725">
                  <a:moveTo>
                    <a:pt x="662728" y="1220985"/>
                  </a:moveTo>
                  <a:cubicBezTo>
                    <a:pt x="622437" y="1123544"/>
                    <a:pt x="582242" y="1026103"/>
                    <a:pt x="541951" y="928758"/>
                  </a:cubicBezTo>
                  <a:cubicBezTo>
                    <a:pt x="502041" y="832079"/>
                    <a:pt x="462036" y="735400"/>
                    <a:pt x="422126" y="638721"/>
                  </a:cubicBezTo>
                  <a:lnTo>
                    <a:pt x="354023" y="473939"/>
                  </a:lnTo>
                  <a:cubicBezTo>
                    <a:pt x="353832" y="473367"/>
                    <a:pt x="353451" y="472891"/>
                    <a:pt x="353070" y="472510"/>
                  </a:cubicBezTo>
                  <a:cubicBezTo>
                    <a:pt x="353261" y="471748"/>
                    <a:pt x="353356" y="470986"/>
                    <a:pt x="353165" y="470034"/>
                  </a:cubicBezTo>
                  <a:cubicBezTo>
                    <a:pt x="346593" y="444411"/>
                    <a:pt x="340116" y="418694"/>
                    <a:pt x="333544" y="393072"/>
                  </a:cubicBezTo>
                  <a:cubicBezTo>
                    <a:pt x="385550" y="376403"/>
                    <a:pt x="435938" y="354972"/>
                    <a:pt x="483848" y="328873"/>
                  </a:cubicBezTo>
                  <a:cubicBezTo>
                    <a:pt x="507851" y="315824"/>
                    <a:pt x="531283" y="301632"/>
                    <a:pt x="553952" y="286296"/>
                  </a:cubicBezTo>
                  <a:cubicBezTo>
                    <a:pt x="565573" y="278486"/>
                    <a:pt x="577003" y="270294"/>
                    <a:pt x="588242" y="261912"/>
                  </a:cubicBezTo>
                  <a:cubicBezTo>
                    <a:pt x="598529" y="254197"/>
                    <a:pt x="609388" y="246482"/>
                    <a:pt x="617960" y="236862"/>
                  </a:cubicBezTo>
                  <a:cubicBezTo>
                    <a:pt x="632724" y="220383"/>
                    <a:pt x="641582" y="192856"/>
                    <a:pt x="623866" y="174949"/>
                  </a:cubicBezTo>
                  <a:cubicBezTo>
                    <a:pt x="608245" y="159233"/>
                    <a:pt x="582718" y="162471"/>
                    <a:pt x="563096" y="166567"/>
                  </a:cubicBezTo>
                  <a:cubicBezTo>
                    <a:pt x="512423" y="177140"/>
                    <a:pt x="466322" y="204858"/>
                    <a:pt x="428889" y="240100"/>
                  </a:cubicBezTo>
                  <a:cubicBezTo>
                    <a:pt x="396123" y="271056"/>
                    <a:pt x="369834" y="307823"/>
                    <a:pt x="347355" y="346780"/>
                  </a:cubicBezTo>
                  <a:cubicBezTo>
                    <a:pt x="359261" y="304584"/>
                    <a:pt x="368501" y="261627"/>
                    <a:pt x="374882" y="218288"/>
                  </a:cubicBezTo>
                  <a:cubicBezTo>
                    <a:pt x="379169" y="189141"/>
                    <a:pt x="382217" y="159804"/>
                    <a:pt x="384026" y="130372"/>
                  </a:cubicBezTo>
                  <a:cubicBezTo>
                    <a:pt x="384979" y="115323"/>
                    <a:pt x="385550" y="100273"/>
                    <a:pt x="385741" y="85128"/>
                  </a:cubicBezTo>
                  <a:cubicBezTo>
                    <a:pt x="385931" y="71412"/>
                    <a:pt x="386408" y="57601"/>
                    <a:pt x="384217" y="44076"/>
                  </a:cubicBezTo>
                  <a:cubicBezTo>
                    <a:pt x="380597" y="22168"/>
                    <a:pt x="364976" y="-1454"/>
                    <a:pt x="340211" y="70"/>
                  </a:cubicBezTo>
                  <a:cubicBezTo>
                    <a:pt x="314780" y="1594"/>
                    <a:pt x="299254" y="24549"/>
                    <a:pt x="292682" y="46838"/>
                  </a:cubicBezTo>
                  <a:cubicBezTo>
                    <a:pt x="285157" y="72460"/>
                    <a:pt x="282014" y="99987"/>
                    <a:pt x="279823" y="126562"/>
                  </a:cubicBezTo>
                  <a:cubicBezTo>
                    <a:pt x="277537" y="154756"/>
                    <a:pt x="277442" y="183141"/>
                    <a:pt x="279537" y="211335"/>
                  </a:cubicBezTo>
                  <a:cubicBezTo>
                    <a:pt x="282966" y="256769"/>
                    <a:pt x="292015" y="301441"/>
                    <a:pt x="306398" y="344494"/>
                  </a:cubicBezTo>
                  <a:cubicBezTo>
                    <a:pt x="252391" y="259055"/>
                    <a:pt x="186764" y="173806"/>
                    <a:pt x="85227" y="147708"/>
                  </a:cubicBezTo>
                  <a:cubicBezTo>
                    <a:pt x="63224" y="142088"/>
                    <a:pt x="36173" y="140373"/>
                    <a:pt x="17219" y="155042"/>
                  </a:cubicBezTo>
                  <a:cubicBezTo>
                    <a:pt x="-3451" y="171139"/>
                    <a:pt x="-3832" y="200381"/>
                    <a:pt x="7217" y="222193"/>
                  </a:cubicBezTo>
                  <a:cubicBezTo>
                    <a:pt x="19981" y="247434"/>
                    <a:pt x="45317" y="265627"/>
                    <a:pt x="67320" y="282296"/>
                  </a:cubicBezTo>
                  <a:cubicBezTo>
                    <a:pt x="90371" y="299727"/>
                    <a:pt x="114659" y="315538"/>
                    <a:pt x="140091" y="329445"/>
                  </a:cubicBezTo>
                  <a:cubicBezTo>
                    <a:pt x="189526" y="356591"/>
                    <a:pt x="242771" y="376593"/>
                    <a:pt x="297825" y="388881"/>
                  </a:cubicBezTo>
                  <a:cubicBezTo>
                    <a:pt x="282014" y="392024"/>
                    <a:pt x="266488" y="396596"/>
                    <a:pt x="251629" y="403168"/>
                  </a:cubicBezTo>
                  <a:cubicBezTo>
                    <a:pt x="239342" y="408597"/>
                    <a:pt x="227531" y="415170"/>
                    <a:pt x="216482" y="422790"/>
                  </a:cubicBezTo>
                  <a:cubicBezTo>
                    <a:pt x="206385" y="429743"/>
                    <a:pt x="195717" y="437458"/>
                    <a:pt x="188002" y="447174"/>
                  </a:cubicBezTo>
                  <a:cubicBezTo>
                    <a:pt x="181715" y="455079"/>
                    <a:pt x="176286" y="466033"/>
                    <a:pt x="180287" y="476225"/>
                  </a:cubicBezTo>
                  <a:cubicBezTo>
                    <a:pt x="184192" y="486036"/>
                    <a:pt x="194384" y="489560"/>
                    <a:pt x="204290" y="488322"/>
                  </a:cubicBezTo>
                  <a:cubicBezTo>
                    <a:pt x="215815" y="486893"/>
                    <a:pt x="226197" y="480511"/>
                    <a:pt x="236103" y="474701"/>
                  </a:cubicBezTo>
                  <a:cubicBezTo>
                    <a:pt x="247533" y="468033"/>
                    <a:pt x="258487" y="460509"/>
                    <a:pt x="268964" y="452412"/>
                  </a:cubicBezTo>
                  <a:cubicBezTo>
                    <a:pt x="289919" y="436220"/>
                    <a:pt x="308398" y="417456"/>
                    <a:pt x="324781" y="396691"/>
                  </a:cubicBezTo>
                  <a:lnTo>
                    <a:pt x="344117" y="472510"/>
                  </a:lnTo>
                  <a:cubicBezTo>
                    <a:pt x="344212" y="473082"/>
                    <a:pt x="344498" y="473463"/>
                    <a:pt x="344783" y="473939"/>
                  </a:cubicBezTo>
                  <a:cubicBezTo>
                    <a:pt x="344593" y="474701"/>
                    <a:pt x="344593" y="475558"/>
                    <a:pt x="344974" y="476511"/>
                  </a:cubicBezTo>
                  <a:cubicBezTo>
                    <a:pt x="385265" y="573951"/>
                    <a:pt x="425460" y="671392"/>
                    <a:pt x="465751" y="768738"/>
                  </a:cubicBezTo>
                  <a:cubicBezTo>
                    <a:pt x="505661" y="865416"/>
                    <a:pt x="545666" y="962095"/>
                    <a:pt x="585575" y="1058774"/>
                  </a:cubicBezTo>
                  <a:lnTo>
                    <a:pt x="653679" y="1223556"/>
                  </a:lnTo>
                  <a:cubicBezTo>
                    <a:pt x="655775" y="1229176"/>
                    <a:pt x="665014" y="1226700"/>
                    <a:pt x="662728" y="1220985"/>
                  </a:cubicBezTo>
                  <a:close/>
                  <a:moveTo>
                    <a:pt x="535760" y="184093"/>
                  </a:moveTo>
                  <a:cubicBezTo>
                    <a:pt x="547094" y="180093"/>
                    <a:pt x="558715" y="176949"/>
                    <a:pt x="570526" y="174759"/>
                  </a:cubicBezTo>
                  <a:cubicBezTo>
                    <a:pt x="581003" y="172854"/>
                    <a:pt x="592243" y="171520"/>
                    <a:pt x="602720" y="174092"/>
                  </a:cubicBezTo>
                  <a:cubicBezTo>
                    <a:pt x="613293" y="176664"/>
                    <a:pt x="621770" y="183617"/>
                    <a:pt x="623771" y="194666"/>
                  </a:cubicBezTo>
                  <a:cubicBezTo>
                    <a:pt x="626057" y="207144"/>
                    <a:pt x="620532" y="219431"/>
                    <a:pt x="612531" y="228670"/>
                  </a:cubicBezTo>
                  <a:cubicBezTo>
                    <a:pt x="604625" y="237909"/>
                    <a:pt x="594719" y="245148"/>
                    <a:pt x="585099" y="252387"/>
                  </a:cubicBezTo>
                  <a:cubicBezTo>
                    <a:pt x="574717" y="260198"/>
                    <a:pt x="564144" y="267723"/>
                    <a:pt x="553476" y="275057"/>
                  </a:cubicBezTo>
                  <a:cubicBezTo>
                    <a:pt x="532331" y="289535"/>
                    <a:pt x="510518" y="302965"/>
                    <a:pt x="488230" y="315538"/>
                  </a:cubicBezTo>
                  <a:cubicBezTo>
                    <a:pt x="440891" y="342018"/>
                    <a:pt x="391075" y="363735"/>
                    <a:pt x="339545" y="380880"/>
                  </a:cubicBezTo>
                  <a:cubicBezTo>
                    <a:pt x="383264" y="297441"/>
                    <a:pt x="443939" y="216383"/>
                    <a:pt x="535760" y="184093"/>
                  </a:cubicBezTo>
                  <a:close/>
                  <a:moveTo>
                    <a:pt x="295444" y="79413"/>
                  </a:moveTo>
                  <a:cubicBezTo>
                    <a:pt x="299444" y="56553"/>
                    <a:pt x="303635" y="27597"/>
                    <a:pt x="325352" y="14548"/>
                  </a:cubicBezTo>
                  <a:cubicBezTo>
                    <a:pt x="335354" y="8547"/>
                    <a:pt x="347450" y="7500"/>
                    <a:pt x="357452" y="14358"/>
                  </a:cubicBezTo>
                  <a:cubicBezTo>
                    <a:pt x="367167" y="21025"/>
                    <a:pt x="372311" y="32265"/>
                    <a:pt x="374597" y="43504"/>
                  </a:cubicBezTo>
                  <a:cubicBezTo>
                    <a:pt x="377264" y="56744"/>
                    <a:pt x="376597" y="70650"/>
                    <a:pt x="376406" y="83985"/>
                  </a:cubicBezTo>
                  <a:cubicBezTo>
                    <a:pt x="376216" y="97892"/>
                    <a:pt x="375740" y="111894"/>
                    <a:pt x="374978" y="125800"/>
                  </a:cubicBezTo>
                  <a:cubicBezTo>
                    <a:pt x="373454" y="153613"/>
                    <a:pt x="370787" y="181331"/>
                    <a:pt x="366881" y="208953"/>
                  </a:cubicBezTo>
                  <a:cubicBezTo>
                    <a:pt x="358976" y="265722"/>
                    <a:pt x="345926" y="321729"/>
                    <a:pt x="328591" y="376308"/>
                  </a:cubicBezTo>
                  <a:cubicBezTo>
                    <a:pt x="289824" y="283153"/>
                    <a:pt x="278013" y="178854"/>
                    <a:pt x="295444" y="79413"/>
                  </a:cubicBezTo>
                  <a:close/>
                  <a:moveTo>
                    <a:pt x="100086" y="294012"/>
                  </a:moveTo>
                  <a:cubicBezTo>
                    <a:pt x="77512" y="278867"/>
                    <a:pt x="55033" y="262484"/>
                    <a:pt x="35602" y="243434"/>
                  </a:cubicBezTo>
                  <a:cubicBezTo>
                    <a:pt x="17695" y="226003"/>
                    <a:pt x="264" y="198000"/>
                    <a:pt x="14266" y="172949"/>
                  </a:cubicBezTo>
                  <a:cubicBezTo>
                    <a:pt x="26077" y="151613"/>
                    <a:pt x="54652" y="151137"/>
                    <a:pt x="75607" y="155232"/>
                  </a:cubicBezTo>
                  <a:cubicBezTo>
                    <a:pt x="127328" y="165424"/>
                    <a:pt x="173905" y="197523"/>
                    <a:pt x="210767" y="234099"/>
                  </a:cubicBezTo>
                  <a:cubicBezTo>
                    <a:pt x="254772" y="277819"/>
                    <a:pt x="287729" y="330873"/>
                    <a:pt x="319637" y="383642"/>
                  </a:cubicBezTo>
                  <a:cubicBezTo>
                    <a:pt x="268488" y="374022"/>
                    <a:pt x="218672" y="357734"/>
                    <a:pt x="171809" y="335064"/>
                  </a:cubicBezTo>
                  <a:cubicBezTo>
                    <a:pt x="146949" y="323063"/>
                    <a:pt x="122946" y="309347"/>
                    <a:pt x="100086" y="294012"/>
                  </a:cubicBezTo>
                  <a:close/>
                  <a:moveTo>
                    <a:pt x="220006" y="472701"/>
                  </a:moveTo>
                  <a:cubicBezTo>
                    <a:pt x="212767" y="476511"/>
                    <a:pt x="200861" y="482416"/>
                    <a:pt x="192955" y="477273"/>
                  </a:cubicBezTo>
                  <a:cubicBezTo>
                    <a:pt x="182668" y="470700"/>
                    <a:pt x="191907" y="456603"/>
                    <a:pt x="197622" y="450412"/>
                  </a:cubicBezTo>
                  <a:cubicBezTo>
                    <a:pt x="212195" y="434505"/>
                    <a:pt x="232579" y="422409"/>
                    <a:pt x="251915" y="413360"/>
                  </a:cubicBezTo>
                  <a:cubicBezTo>
                    <a:pt x="271346" y="404311"/>
                    <a:pt x="292205" y="398501"/>
                    <a:pt x="313351" y="395834"/>
                  </a:cubicBezTo>
                  <a:cubicBezTo>
                    <a:pt x="287729" y="427362"/>
                    <a:pt x="255820" y="453746"/>
                    <a:pt x="220006" y="47270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C02FB86-4560-4DC7-8C35-161E88092CA4}"/>
                </a:ext>
              </a:extLst>
            </p:cNvPr>
            <p:cNvSpPr/>
            <p:nvPr/>
          </p:nvSpPr>
          <p:spPr>
            <a:xfrm>
              <a:off x="5967031" y="3122770"/>
              <a:ext cx="72009" cy="72009"/>
            </a:xfrm>
            <a:custGeom>
              <a:avLst/>
              <a:gdLst>
                <a:gd name="connsiteX0" fmla="*/ 72009 w 72009"/>
                <a:gd name="connsiteY0" fmla="*/ 36005 h 72009"/>
                <a:gd name="connsiteX1" fmla="*/ 36005 w 72009"/>
                <a:gd name="connsiteY1" fmla="*/ 72009 h 72009"/>
                <a:gd name="connsiteX2" fmla="*/ 0 w 72009"/>
                <a:gd name="connsiteY2" fmla="*/ 36005 h 72009"/>
                <a:gd name="connsiteX3" fmla="*/ 36005 w 72009"/>
                <a:gd name="connsiteY3" fmla="*/ 0 h 72009"/>
                <a:gd name="connsiteX4" fmla="*/ 72009 w 72009"/>
                <a:gd name="connsiteY4" fmla="*/ 36005 h 72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9" h="72009">
                  <a:moveTo>
                    <a:pt x="72009" y="36005"/>
                  </a:moveTo>
                  <a:cubicBezTo>
                    <a:pt x="72009" y="55889"/>
                    <a:pt x="55889" y="72009"/>
                    <a:pt x="36005" y="72009"/>
                  </a:cubicBezTo>
                  <a:cubicBezTo>
                    <a:pt x="16120" y="72009"/>
                    <a:pt x="0" y="55889"/>
                    <a:pt x="0" y="36005"/>
                  </a:cubicBezTo>
                  <a:cubicBezTo>
                    <a:pt x="0" y="16120"/>
                    <a:pt x="16120" y="0"/>
                    <a:pt x="36005" y="0"/>
                  </a:cubicBezTo>
                  <a:cubicBezTo>
                    <a:pt x="55889" y="0"/>
                    <a:pt x="72009" y="16120"/>
                    <a:pt x="72009" y="36005"/>
                  </a:cubicBezTo>
                  <a:close/>
                </a:path>
              </a:pathLst>
            </a:custGeom>
            <a:solidFill>
              <a:srgbClr val="EA2D9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699EF34-CF00-4BA1-84B0-669D44C92430}"/>
              </a:ext>
            </a:extLst>
          </p:cNvPr>
          <p:cNvGrpSpPr/>
          <p:nvPr/>
        </p:nvGrpSpPr>
        <p:grpSpPr>
          <a:xfrm>
            <a:off x="-435335" y="4275643"/>
            <a:ext cx="2043230" cy="2534924"/>
            <a:chOff x="-427706" y="3011505"/>
            <a:chExt cx="2043230" cy="2534924"/>
          </a:xfrm>
        </p:grpSpPr>
        <p:grpSp>
          <p:nvGrpSpPr>
            <p:cNvPr id="123" name="Graphic 121">
              <a:extLst>
                <a:ext uri="{FF2B5EF4-FFF2-40B4-BE49-F238E27FC236}">
                  <a16:creationId xmlns:a16="http://schemas.microsoft.com/office/drawing/2014/main" id="{98FC9722-4395-46E2-BE8B-F74C02DA31E6}"/>
                </a:ext>
              </a:extLst>
            </p:cNvPr>
            <p:cNvGrpSpPr/>
            <p:nvPr/>
          </p:nvGrpSpPr>
          <p:grpSpPr>
            <a:xfrm rot="17558430" flipH="1">
              <a:off x="-758212" y="3343146"/>
              <a:ext cx="2534924" cy="1871642"/>
              <a:chOff x="5491054" y="3000378"/>
              <a:chExt cx="1206628" cy="853321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96E4A1BD-5A9D-4D14-BDBB-9E1FE1FBDE44}"/>
                  </a:ext>
                </a:extLst>
              </p:cNvPr>
              <p:cNvSpPr/>
              <p:nvPr/>
            </p:nvSpPr>
            <p:spPr>
              <a:xfrm>
                <a:off x="5652527" y="3249947"/>
                <a:ext cx="1045155" cy="603752"/>
              </a:xfrm>
              <a:custGeom>
                <a:avLst/>
                <a:gdLst>
                  <a:gd name="connsiteX0" fmla="*/ 923056 w 1045155"/>
                  <a:gd name="connsiteY0" fmla="*/ 78 h 603752"/>
                  <a:gd name="connsiteX1" fmla="*/ 220206 w 1045155"/>
                  <a:gd name="connsiteY1" fmla="*/ 27986 h 603752"/>
                  <a:gd name="connsiteX2" fmla="*/ 140101 w 1045155"/>
                  <a:gd name="connsiteY2" fmla="*/ 71325 h 603752"/>
                  <a:gd name="connsiteX3" fmla="*/ 19133 w 1045155"/>
                  <a:gd name="connsiteY3" fmla="*/ 241155 h 603752"/>
                  <a:gd name="connsiteX4" fmla="*/ 18943 w 1045155"/>
                  <a:gd name="connsiteY4" fmla="*/ 360885 h 603752"/>
                  <a:gd name="connsiteX5" fmla="*/ 160008 w 1045155"/>
                  <a:gd name="connsiteY5" fmla="*/ 560053 h 603752"/>
                  <a:gd name="connsiteX6" fmla="*/ 248400 w 1045155"/>
                  <a:gd name="connsiteY6" fmla="*/ 603677 h 603752"/>
                  <a:gd name="connsiteX7" fmla="*/ 945916 w 1045155"/>
                  <a:gd name="connsiteY7" fmla="*/ 575959 h 603752"/>
                  <a:gd name="connsiteX8" fmla="*/ 1045071 w 1045155"/>
                  <a:gd name="connsiteY8" fmla="*/ 468613 h 603752"/>
                  <a:gd name="connsiteX9" fmla="*/ 1030403 w 1045155"/>
                  <a:gd name="connsiteY9" fmla="*/ 99328 h 603752"/>
                  <a:gd name="connsiteX10" fmla="*/ 923056 w 1045155"/>
                  <a:gd name="connsiteY10" fmla="*/ 78 h 603752"/>
                  <a:gd name="connsiteX11" fmla="*/ 105620 w 1045155"/>
                  <a:gd name="connsiteY11" fmla="*/ 359075 h 603752"/>
                  <a:gd name="connsiteX12" fmla="*/ 40279 w 1045155"/>
                  <a:gd name="connsiteY12" fmla="*/ 298782 h 603752"/>
                  <a:gd name="connsiteX13" fmla="*/ 100572 w 1045155"/>
                  <a:gd name="connsiteY13" fmla="*/ 233345 h 603752"/>
                  <a:gd name="connsiteX14" fmla="*/ 165914 w 1045155"/>
                  <a:gd name="connsiteY14" fmla="*/ 293734 h 603752"/>
                  <a:gd name="connsiteX15" fmla="*/ 105620 w 1045155"/>
                  <a:gd name="connsiteY15" fmla="*/ 359075 h 60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5155" h="603752">
                    <a:moveTo>
                      <a:pt x="923056" y="78"/>
                    </a:moveTo>
                    <a:lnTo>
                      <a:pt x="220206" y="27986"/>
                    </a:lnTo>
                    <a:cubicBezTo>
                      <a:pt x="188297" y="29224"/>
                      <a:pt x="158675" y="45226"/>
                      <a:pt x="140101" y="71325"/>
                    </a:cubicBezTo>
                    <a:lnTo>
                      <a:pt x="19133" y="241155"/>
                    </a:lnTo>
                    <a:cubicBezTo>
                      <a:pt x="-6298" y="276969"/>
                      <a:pt x="-6394" y="324975"/>
                      <a:pt x="18943" y="360885"/>
                    </a:cubicBezTo>
                    <a:lnTo>
                      <a:pt x="160008" y="560053"/>
                    </a:lnTo>
                    <a:cubicBezTo>
                      <a:pt x="180201" y="588628"/>
                      <a:pt x="213443" y="605011"/>
                      <a:pt x="248400" y="603677"/>
                    </a:cubicBezTo>
                    <a:lnTo>
                      <a:pt x="945916" y="575959"/>
                    </a:lnTo>
                    <a:cubicBezTo>
                      <a:pt x="1002971" y="573673"/>
                      <a:pt x="1047357" y="525572"/>
                      <a:pt x="1045071" y="468613"/>
                    </a:cubicBezTo>
                    <a:lnTo>
                      <a:pt x="1030403" y="99328"/>
                    </a:lnTo>
                    <a:cubicBezTo>
                      <a:pt x="1028117" y="42273"/>
                      <a:pt x="980111" y="-2113"/>
                      <a:pt x="923056" y="78"/>
                    </a:cubicBezTo>
                    <a:close/>
                    <a:moveTo>
                      <a:pt x="105620" y="359075"/>
                    </a:moveTo>
                    <a:cubicBezTo>
                      <a:pt x="70949" y="360409"/>
                      <a:pt x="41708" y="333453"/>
                      <a:pt x="40279" y="298782"/>
                    </a:cubicBezTo>
                    <a:cubicBezTo>
                      <a:pt x="38945" y="264015"/>
                      <a:pt x="65901" y="234774"/>
                      <a:pt x="100572" y="233345"/>
                    </a:cubicBezTo>
                    <a:cubicBezTo>
                      <a:pt x="135243" y="232012"/>
                      <a:pt x="164485" y="258967"/>
                      <a:pt x="165914" y="293734"/>
                    </a:cubicBezTo>
                    <a:cubicBezTo>
                      <a:pt x="167342" y="328500"/>
                      <a:pt x="140387" y="357741"/>
                      <a:pt x="105620" y="359075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291DFAF-7ACF-489C-B456-9908F2E10B79}"/>
                  </a:ext>
                </a:extLst>
              </p:cNvPr>
              <p:cNvSpPr/>
              <p:nvPr/>
            </p:nvSpPr>
            <p:spPr>
              <a:xfrm>
                <a:off x="5491054" y="3000378"/>
                <a:ext cx="243570" cy="742210"/>
              </a:xfrm>
              <a:custGeom>
                <a:avLst/>
                <a:gdLst>
                  <a:gd name="connsiteX0" fmla="*/ 224707 w 243570"/>
                  <a:gd name="connsiteY0" fmla="*/ 564829 h 742210"/>
                  <a:gd name="connsiteX1" fmla="*/ 219182 w 243570"/>
                  <a:gd name="connsiteY1" fmla="*/ 562924 h 742210"/>
                  <a:gd name="connsiteX2" fmla="*/ 217849 w 243570"/>
                  <a:gd name="connsiteY2" fmla="*/ 541873 h 742210"/>
                  <a:gd name="connsiteX3" fmla="*/ 183273 w 243570"/>
                  <a:gd name="connsiteY3" fmla="*/ 471293 h 742210"/>
                  <a:gd name="connsiteX4" fmla="*/ 156222 w 243570"/>
                  <a:gd name="connsiteY4" fmla="*/ 440242 h 742210"/>
                  <a:gd name="connsiteX5" fmla="*/ 127171 w 243570"/>
                  <a:gd name="connsiteY5" fmla="*/ 419287 h 742210"/>
                  <a:gd name="connsiteX6" fmla="*/ 101644 w 243570"/>
                  <a:gd name="connsiteY6" fmla="*/ 430145 h 742210"/>
                  <a:gd name="connsiteX7" fmla="*/ 102787 w 243570"/>
                  <a:gd name="connsiteY7" fmla="*/ 458625 h 742210"/>
                  <a:gd name="connsiteX8" fmla="*/ 123932 w 243570"/>
                  <a:gd name="connsiteY8" fmla="*/ 491772 h 742210"/>
                  <a:gd name="connsiteX9" fmla="*/ 151745 w 243570"/>
                  <a:gd name="connsiteY9" fmla="*/ 524252 h 742210"/>
                  <a:gd name="connsiteX10" fmla="*/ 208800 w 243570"/>
                  <a:gd name="connsiteY10" fmla="*/ 572163 h 742210"/>
                  <a:gd name="connsiteX11" fmla="*/ 208038 w 243570"/>
                  <a:gd name="connsiteY11" fmla="*/ 575878 h 742210"/>
                  <a:gd name="connsiteX12" fmla="*/ 43256 w 243570"/>
                  <a:gd name="connsiteY12" fmla="*/ 540254 h 742210"/>
                  <a:gd name="connsiteX13" fmla="*/ 36017 w 243570"/>
                  <a:gd name="connsiteY13" fmla="*/ 366994 h 742210"/>
                  <a:gd name="connsiteX14" fmla="*/ 86785 w 243570"/>
                  <a:gd name="connsiteY14" fmla="*/ 324227 h 742210"/>
                  <a:gd name="connsiteX15" fmla="*/ 130028 w 243570"/>
                  <a:gd name="connsiteY15" fmla="*/ 341848 h 742210"/>
                  <a:gd name="connsiteX16" fmla="*/ 172605 w 243570"/>
                  <a:gd name="connsiteY16" fmla="*/ 324608 h 742210"/>
                  <a:gd name="connsiteX17" fmla="*/ 147840 w 243570"/>
                  <a:gd name="connsiteY17" fmla="*/ 299272 h 742210"/>
                  <a:gd name="connsiteX18" fmla="*/ 88118 w 243570"/>
                  <a:gd name="connsiteY18" fmla="*/ 312797 h 742210"/>
                  <a:gd name="connsiteX19" fmla="*/ 62687 w 243570"/>
                  <a:gd name="connsiteY19" fmla="*/ 274316 h 742210"/>
                  <a:gd name="connsiteX20" fmla="*/ 54305 w 243570"/>
                  <a:gd name="connsiteY20" fmla="*/ 177161 h 742210"/>
                  <a:gd name="connsiteX21" fmla="*/ 148983 w 243570"/>
                  <a:gd name="connsiteY21" fmla="*/ 21427 h 742210"/>
                  <a:gd name="connsiteX22" fmla="*/ 168795 w 243570"/>
                  <a:gd name="connsiteY22" fmla="*/ 8854 h 742210"/>
                  <a:gd name="connsiteX23" fmla="*/ 164033 w 243570"/>
                  <a:gd name="connsiteY23" fmla="*/ 663 h 742210"/>
                  <a:gd name="connsiteX24" fmla="*/ 46589 w 243570"/>
                  <a:gd name="connsiteY24" fmla="*/ 166112 h 742210"/>
                  <a:gd name="connsiteX25" fmla="*/ 52114 w 243570"/>
                  <a:gd name="connsiteY25" fmla="*/ 273268 h 742210"/>
                  <a:gd name="connsiteX26" fmla="*/ 79165 w 243570"/>
                  <a:gd name="connsiteY26" fmla="*/ 317464 h 742210"/>
                  <a:gd name="connsiteX27" fmla="*/ 54400 w 243570"/>
                  <a:gd name="connsiteY27" fmla="*/ 334038 h 742210"/>
                  <a:gd name="connsiteX28" fmla="*/ 2393 w 243570"/>
                  <a:gd name="connsiteY28" fmla="*/ 420239 h 742210"/>
                  <a:gd name="connsiteX29" fmla="*/ 18300 w 243570"/>
                  <a:gd name="connsiteY29" fmla="*/ 520252 h 742210"/>
                  <a:gd name="connsiteX30" fmla="*/ 94786 w 243570"/>
                  <a:gd name="connsiteY30" fmla="*/ 587689 h 742210"/>
                  <a:gd name="connsiteX31" fmla="*/ 199466 w 243570"/>
                  <a:gd name="connsiteY31" fmla="*/ 589498 h 742210"/>
                  <a:gd name="connsiteX32" fmla="*/ 204609 w 243570"/>
                  <a:gd name="connsiteY32" fmla="*/ 587403 h 742210"/>
                  <a:gd name="connsiteX33" fmla="*/ 189750 w 243570"/>
                  <a:gd name="connsiteY33" fmla="*/ 619978 h 742210"/>
                  <a:gd name="connsiteX34" fmla="*/ 176034 w 243570"/>
                  <a:gd name="connsiteY34" fmla="*/ 658459 h 742210"/>
                  <a:gd name="connsiteX35" fmla="*/ 180416 w 243570"/>
                  <a:gd name="connsiteY35" fmla="*/ 727992 h 742210"/>
                  <a:gd name="connsiteX36" fmla="*/ 201847 w 243570"/>
                  <a:gd name="connsiteY36" fmla="*/ 742184 h 742210"/>
                  <a:gd name="connsiteX37" fmla="*/ 225755 w 243570"/>
                  <a:gd name="connsiteY37" fmla="*/ 729135 h 742210"/>
                  <a:gd name="connsiteX38" fmla="*/ 239280 w 243570"/>
                  <a:gd name="connsiteY38" fmla="*/ 694559 h 742210"/>
                  <a:gd name="connsiteX39" fmla="*/ 243566 w 243570"/>
                  <a:gd name="connsiteY39" fmla="*/ 650935 h 742210"/>
                  <a:gd name="connsiteX40" fmla="*/ 224707 w 243570"/>
                  <a:gd name="connsiteY40" fmla="*/ 564829 h 742210"/>
                  <a:gd name="connsiteX41" fmla="*/ 110883 w 243570"/>
                  <a:gd name="connsiteY41" fmla="*/ 314416 h 742210"/>
                  <a:gd name="connsiteX42" fmla="*/ 154603 w 243570"/>
                  <a:gd name="connsiteY42" fmla="*/ 309940 h 742210"/>
                  <a:gd name="connsiteX43" fmla="*/ 161461 w 243570"/>
                  <a:gd name="connsiteY43" fmla="*/ 324418 h 742210"/>
                  <a:gd name="connsiteX44" fmla="*/ 138887 w 243570"/>
                  <a:gd name="connsiteY44" fmla="*/ 332514 h 742210"/>
                  <a:gd name="connsiteX45" fmla="*/ 96405 w 243570"/>
                  <a:gd name="connsiteY45" fmla="*/ 319750 h 742210"/>
                  <a:gd name="connsiteX46" fmla="*/ 110883 w 243570"/>
                  <a:gd name="connsiteY46" fmla="*/ 314416 h 742210"/>
                  <a:gd name="connsiteX47" fmla="*/ 115646 w 243570"/>
                  <a:gd name="connsiteY47" fmla="*/ 463197 h 742210"/>
                  <a:gd name="connsiteX48" fmla="*/ 110597 w 243570"/>
                  <a:gd name="connsiteY48" fmla="*/ 433765 h 742210"/>
                  <a:gd name="connsiteX49" fmla="*/ 143935 w 243570"/>
                  <a:gd name="connsiteY49" fmla="*/ 441194 h 742210"/>
                  <a:gd name="connsiteX50" fmla="*/ 194608 w 243570"/>
                  <a:gd name="connsiteY50" fmla="*/ 505107 h 742210"/>
                  <a:gd name="connsiteX51" fmla="*/ 209753 w 243570"/>
                  <a:gd name="connsiteY51" fmla="*/ 561400 h 742210"/>
                  <a:gd name="connsiteX52" fmla="*/ 162699 w 243570"/>
                  <a:gd name="connsiteY52" fmla="*/ 521871 h 742210"/>
                  <a:gd name="connsiteX53" fmla="*/ 115646 w 243570"/>
                  <a:gd name="connsiteY53" fmla="*/ 463197 h 742210"/>
                  <a:gd name="connsiteX54" fmla="*/ 230517 w 243570"/>
                  <a:gd name="connsiteY54" fmla="*/ 691035 h 742210"/>
                  <a:gd name="connsiteX55" fmla="*/ 217849 w 243570"/>
                  <a:gd name="connsiteY55" fmla="*/ 724182 h 742210"/>
                  <a:gd name="connsiteX56" fmla="*/ 192512 w 243570"/>
                  <a:gd name="connsiteY56" fmla="*/ 728087 h 742210"/>
                  <a:gd name="connsiteX57" fmla="*/ 182416 w 243570"/>
                  <a:gd name="connsiteY57" fmla="*/ 696655 h 742210"/>
                  <a:gd name="connsiteX58" fmla="*/ 202704 w 243570"/>
                  <a:gd name="connsiteY58" fmla="*/ 615502 h 742210"/>
                  <a:gd name="connsiteX59" fmla="*/ 216325 w 243570"/>
                  <a:gd name="connsiteY59" fmla="*/ 582355 h 742210"/>
                  <a:gd name="connsiteX60" fmla="*/ 220516 w 243570"/>
                  <a:gd name="connsiteY60" fmla="*/ 580259 h 742210"/>
                  <a:gd name="connsiteX61" fmla="*/ 234137 w 243570"/>
                  <a:gd name="connsiteY61" fmla="*/ 649982 h 742210"/>
                  <a:gd name="connsiteX62" fmla="*/ 230517 w 243570"/>
                  <a:gd name="connsiteY62" fmla="*/ 691035 h 74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3570" h="742210">
                    <a:moveTo>
                      <a:pt x="224707" y="564829"/>
                    </a:moveTo>
                    <a:cubicBezTo>
                      <a:pt x="223564" y="562257"/>
                      <a:pt x="221183" y="561971"/>
                      <a:pt x="219182" y="562924"/>
                    </a:cubicBezTo>
                    <a:cubicBezTo>
                      <a:pt x="219468" y="555875"/>
                      <a:pt x="218992" y="548827"/>
                      <a:pt x="217849" y="541873"/>
                    </a:cubicBezTo>
                    <a:cubicBezTo>
                      <a:pt x="213467" y="515489"/>
                      <a:pt x="199561" y="492058"/>
                      <a:pt x="183273" y="471293"/>
                    </a:cubicBezTo>
                    <a:cubicBezTo>
                      <a:pt x="174796" y="460530"/>
                      <a:pt x="165461" y="450338"/>
                      <a:pt x="156222" y="440242"/>
                    </a:cubicBezTo>
                    <a:cubicBezTo>
                      <a:pt x="148126" y="431479"/>
                      <a:pt x="139458" y="421668"/>
                      <a:pt x="127171" y="419287"/>
                    </a:cubicBezTo>
                    <a:cubicBezTo>
                      <a:pt x="117265" y="417382"/>
                      <a:pt x="106597" y="420811"/>
                      <a:pt x="101644" y="430145"/>
                    </a:cubicBezTo>
                    <a:cubicBezTo>
                      <a:pt x="96977" y="439003"/>
                      <a:pt x="99167" y="449862"/>
                      <a:pt x="102787" y="458625"/>
                    </a:cubicBezTo>
                    <a:cubicBezTo>
                      <a:pt x="107740" y="470722"/>
                      <a:pt x="116122" y="481390"/>
                      <a:pt x="123932" y="491772"/>
                    </a:cubicBezTo>
                    <a:cubicBezTo>
                      <a:pt x="132600" y="503107"/>
                      <a:pt x="141839" y="513965"/>
                      <a:pt x="151745" y="524252"/>
                    </a:cubicBezTo>
                    <a:cubicBezTo>
                      <a:pt x="168986" y="542159"/>
                      <a:pt x="188226" y="558066"/>
                      <a:pt x="208800" y="572163"/>
                    </a:cubicBezTo>
                    <a:cubicBezTo>
                      <a:pt x="208610" y="573401"/>
                      <a:pt x="208229" y="574639"/>
                      <a:pt x="208038" y="575878"/>
                    </a:cubicBezTo>
                    <a:cubicBezTo>
                      <a:pt x="152698" y="600738"/>
                      <a:pt x="82880" y="587117"/>
                      <a:pt x="43256" y="540254"/>
                    </a:cubicBezTo>
                    <a:cubicBezTo>
                      <a:pt x="2298" y="491772"/>
                      <a:pt x="-1893" y="418239"/>
                      <a:pt x="36017" y="366994"/>
                    </a:cubicBezTo>
                    <a:cubicBezTo>
                      <a:pt x="49256" y="349087"/>
                      <a:pt x="66878" y="334419"/>
                      <a:pt x="86785" y="324227"/>
                    </a:cubicBezTo>
                    <a:cubicBezTo>
                      <a:pt x="98882" y="333943"/>
                      <a:pt x="113455" y="340420"/>
                      <a:pt x="130028" y="341848"/>
                    </a:cubicBezTo>
                    <a:cubicBezTo>
                      <a:pt x="144316" y="343087"/>
                      <a:pt x="166509" y="340039"/>
                      <a:pt x="172605" y="324608"/>
                    </a:cubicBezTo>
                    <a:cubicBezTo>
                      <a:pt x="178987" y="308416"/>
                      <a:pt x="160985" y="299938"/>
                      <a:pt x="147840" y="299272"/>
                    </a:cubicBezTo>
                    <a:cubicBezTo>
                      <a:pt x="127647" y="298319"/>
                      <a:pt x="106978" y="303748"/>
                      <a:pt x="88118" y="312797"/>
                    </a:cubicBezTo>
                    <a:cubicBezTo>
                      <a:pt x="76879" y="302320"/>
                      <a:pt x="68116" y="288699"/>
                      <a:pt x="62687" y="274316"/>
                    </a:cubicBezTo>
                    <a:cubicBezTo>
                      <a:pt x="51161" y="243741"/>
                      <a:pt x="49447" y="209260"/>
                      <a:pt x="54305" y="177161"/>
                    </a:cubicBezTo>
                    <a:cubicBezTo>
                      <a:pt x="63639" y="115630"/>
                      <a:pt x="97929" y="57527"/>
                      <a:pt x="148983" y="21427"/>
                    </a:cubicBezTo>
                    <a:cubicBezTo>
                      <a:pt x="155365" y="16855"/>
                      <a:pt x="162032" y="12664"/>
                      <a:pt x="168795" y="8854"/>
                    </a:cubicBezTo>
                    <a:cubicBezTo>
                      <a:pt x="174129" y="5902"/>
                      <a:pt x="169367" y="-2385"/>
                      <a:pt x="164033" y="663"/>
                    </a:cubicBezTo>
                    <a:cubicBezTo>
                      <a:pt x="102977" y="34858"/>
                      <a:pt x="59639" y="97532"/>
                      <a:pt x="46589" y="166112"/>
                    </a:cubicBezTo>
                    <a:cubicBezTo>
                      <a:pt x="39922" y="201259"/>
                      <a:pt x="40398" y="239169"/>
                      <a:pt x="52114" y="273268"/>
                    </a:cubicBezTo>
                    <a:cubicBezTo>
                      <a:pt x="57829" y="289842"/>
                      <a:pt x="66973" y="305368"/>
                      <a:pt x="79165" y="317464"/>
                    </a:cubicBezTo>
                    <a:cubicBezTo>
                      <a:pt x="70307" y="322417"/>
                      <a:pt x="61925" y="327942"/>
                      <a:pt x="54400" y="334038"/>
                    </a:cubicBezTo>
                    <a:cubicBezTo>
                      <a:pt x="27825" y="355660"/>
                      <a:pt x="8585" y="386330"/>
                      <a:pt x="2393" y="420239"/>
                    </a:cubicBezTo>
                    <a:cubicBezTo>
                      <a:pt x="-3798" y="454148"/>
                      <a:pt x="2203" y="489867"/>
                      <a:pt x="18300" y="520252"/>
                    </a:cubicBezTo>
                    <a:cubicBezTo>
                      <a:pt x="34778" y="551398"/>
                      <a:pt x="61925" y="575211"/>
                      <a:pt x="94786" y="587689"/>
                    </a:cubicBezTo>
                    <a:cubicBezTo>
                      <a:pt x="127933" y="600262"/>
                      <a:pt x="165938" y="601119"/>
                      <a:pt x="199466" y="589498"/>
                    </a:cubicBezTo>
                    <a:cubicBezTo>
                      <a:pt x="201180" y="588927"/>
                      <a:pt x="202895" y="588070"/>
                      <a:pt x="204609" y="587403"/>
                    </a:cubicBezTo>
                    <a:cubicBezTo>
                      <a:pt x="200609" y="598642"/>
                      <a:pt x="194894" y="609310"/>
                      <a:pt x="189750" y="619978"/>
                    </a:cubicBezTo>
                    <a:cubicBezTo>
                      <a:pt x="183749" y="632266"/>
                      <a:pt x="178892" y="645029"/>
                      <a:pt x="176034" y="658459"/>
                    </a:cubicBezTo>
                    <a:cubicBezTo>
                      <a:pt x="171462" y="679891"/>
                      <a:pt x="168700" y="708180"/>
                      <a:pt x="180416" y="727992"/>
                    </a:cubicBezTo>
                    <a:cubicBezTo>
                      <a:pt x="185083" y="735802"/>
                      <a:pt x="192512" y="741708"/>
                      <a:pt x="201847" y="742184"/>
                    </a:cubicBezTo>
                    <a:cubicBezTo>
                      <a:pt x="211753" y="742660"/>
                      <a:pt x="220040" y="736755"/>
                      <a:pt x="225755" y="729135"/>
                    </a:cubicBezTo>
                    <a:cubicBezTo>
                      <a:pt x="233375" y="719038"/>
                      <a:pt x="236804" y="706751"/>
                      <a:pt x="239280" y="694559"/>
                    </a:cubicBezTo>
                    <a:cubicBezTo>
                      <a:pt x="242233" y="680272"/>
                      <a:pt x="243662" y="665603"/>
                      <a:pt x="243566" y="650935"/>
                    </a:cubicBezTo>
                    <a:cubicBezTo>
                      <a:pt x="243566" y="621217"/>
                      <a:pt x="236899" y="591880"/>
                      <a:pt x="224707" y="564829"/>
                    </a:cubicBezTo>
                    <a:close/>
                    <a:moveTo>
                      <a:pt x="110883" y="314416"/>
                    </a:moveTo>
                    <a:cubicBezTo>
                      <a:pt x="124028" y="310511"/>
                      <a:pt x="140982" y="306225"/>
                      <a:pt x="154603" y="309940"/>
                    </a:cubicBezTo>
                    <a:cubicBezTo>
                      <a:pt x="161556" y="311845"/>
                      <a:pt x="167747" y="317560"/>
                      <a:pt x="161461" y="324418"/>
                    </a:cubicBezTo>
                    <a:cubicBezTo>
                      <a:pt x="156032" y="330323"/>
                      <a:pt x="146507" y="332133"/>
                      <a:pt x="138887" y="332514"/>
                    </a:cubicBezTo>
                    <a:cubicBezTo>
                      <a:pt x="122980" y="333371"/>
                      <a:pt x="108597" y="328323"/>
                      <a:pt x="96405" y="319750"/>
                    </a:cubicBezTo>
                    <a:cubicBezTo>
                      <a:pt x="101168" y="317655"/>
                      <a:pt x="106025" y="315845"/>
                      <a:pt x="110883" y="314416"/>
                    </a:cubicBezTo>
                    <a:close/>
                    <a:moveTo>
                      <a:pt x="115646" y="463197"/>
                    </a:moveTo>
                    <a:cubicBezTo>
                      <a:pt x="111074" y="455482"/>
                      <a:pt x="104978" y="442432"/>
                      <a:pt x="110597" y="433765"/>
                    </a:cubicBezTo>
                    <a:cubicBezTo>
                      <a:pt x="119360" y="420239"/>
                      <a:pt x="136696" y="433574"/>
                      <a:pt x="143935" y="441194"/>
                    </a:cubicBezTo>
                    <a:cubicBezTo>
                      <a:pt x="162604" y="460720"/>
                      <a:pt x="181463" y="481294"/>
                      <a:pt x="194608" y="505107"/>
                    </a:cubicBezTo>
                    <a:cubicBezTo>
                      <a:pt x="204038" y="522347"/>
                      <a:pt x="210229" y="541873"/>
                      <a:pt x="209753" y="561400"/>
                    </a:cubicBezTo>
                    <a:cubicBezTo>
                      <a:pt x="192989" y="549589"/>
                      <a:pt x="177272" y="536444"/>
                      <a:pt x="162699" y="521871"/>
                    </a:cubicBezTo>
                    <a:cubicBezTo>
                      <a:pt x="145268" y="504154"/>
                      <a:pt x="128314" y="484628"/>
                      <a:pt x="115646" y="463197"/>
                    </a:cubicBezTo>
                    <a:close/>
                    <a:moveTo>
                      <a:pt x="230517" y="691035"/>
                    </a:moveTo>
                    <a:cubicBezTo>
                      <a:pt x="228231" y="702560"/>
                      <a:pt x="225374" y="714847"/>
                      <a:pt x="217849" y="724182"/>
                    </a:cubicBezTo>
                    <a:cubicBezTo>
                      <a:pt x="211372" y="732278"/>
                      <a:pt x="200704" y="736183"/>
                      <a:pt x="192512" y="728087"/>
                    </a:cubicBezTo>
                    <a:cubicBezTo>
                      <a:pt x="184511" y="720181"/>
                      <a:pt x="182892" y="707323"/>
                      <a:pt x="182416" y="696655"/>
                    </a:cubicBezTo>
                    <a:cubicBezTo>
                      <a:pt x="181178" y="667318"/>
                      <a:pt x="189845" y="641410"/>
                      <a:pt x="202704" y="615502"/>
                    </a:cubicBezTo>
                    <a:cubicBezTo>
                      <a:pt x="208038" y="604834"/>
                      <a:pt x="213277" y="593880"/>
                      <a:pt x="216325" y="582355"/>
                    </a:cubicBezTo>
                    <a:cubicBezTo>
                      <a:pt x="217754" y="581688"/>
                      <a:pt x="219182" y="580926"/>
                      <a:pt x="220516" y="580259"/>
                    </a:cubicBezTo>
                    <a:cubicBezTo>
                      <a:pt x="229088" y="602452"/>
                      <a:pt x="233851" y="626074"/>
                      <a:pt x="234137" y="649982"/>
                    </a:cubicBezTo>
                    <a:cubicBezTo>
                      <a:pt x="234422" y="663698"/>
                      <a:pt x="233184" y="677509"/>
                      <a:pt x="230517" y="6910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1E9E3B3B-BC1E-4A2B-8C89-3E3D7E0E2697}"/>
                </a:ext>
              </a:extLst>
            </p:cNvPr>
            <p:cNvSpPr txBox="1"/>
            <p:nvPr/>
          </p:nvSpPr>
          <p:spPr>
            <a:xfrm rot="20494206">
              <a:off x="-222398" y="4079290"/>
              <a:ext cx="1837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UP TO 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C622222-BD86-49AF-9629-5BE1508B62BC}"/>
                </a:ext>
              </a:extLst>
            </p:cNvPr>
            <p:cNvSpPr txBox="1"/>
            <p:nvPr/>
          </p:nvSpPr>
          <p:spPr>
            <a:xfrm rot="20478921">
              <a:off x="-427706" y="4548031"/>
              <a:ext cx="1710062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10%</a:t>
              </a:r>
              <a:endParaRPr lang="th-TH" sz="2800" dirty="0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E442BA6A-0832-431E-8A61-AC2199819042}"/>
                </a:ext>
              </a:extLst>
            </p:cNvPr>
            <p:cNvSpPr txBox="1"/>
            <p:nvPr/>
          </p:nvSpPr>
          <p:spPr>
            <a:xfrm rot="20498645">
              <a:off x="329103" y="4935015"/>
              <a:ext cx="7842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OFF</a:t>
              </a:r>
              <a:endParaRPr lang="th-TH" dirty="0"/>
            </a:p>
          </p:txBody>
        </p:sp>
      </p:grpSp>
      <p:grpSp>
        <p:nvGrpSpPr>
          <p:cNvPr id="149" name="Graphic 147">
            <a:extLst>
              <a:ext uri="{FF2B5EF4-FFF2-40B4-BE49-F238E27FC236}">
                <a16:creationId xmlns:a16="http://schemas.microsoft.com/office/drawing/2014/main" id="{CCE2E114-FEC8-48C5-AE21-AD17C9089F4B}"/>
              </a:ext>
            </a:extLst>
          </p:cNvPr>
          <p:cNvGrpSpPr/>
          <p:nvPr/>
        </p:nvGrpSpPr>
        <p:grpSpPr>
          <a:xfrm flipH="1">
            <a:off x="3434548" y="126904"/>
            <a:ext cx="2631668" cy="3081755"/>
            <a:chOff x="5643343" y="2833643"/>
            <a:chExt cx="1044349" cy="1188573"/>
          </a:xfrm>
        </p:grpSpPr>
        <p:grpSp>
          <p:nvGrpSpPr>
            <p:cNvPr id="150" name="Graphic 147">
              <a:extLst>
                <a:ext uri="{FF2B5EF4-FFF2-40B4-BE49-F238E27FC236}">
                  <a16:creationId xmlns:a16="http://schemas.microsoft.com/office/drawing/2014/main" id="{CCE2E114-FEC8-48C5-AE21-AD17C9089F4B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151" name="Graphic 147">
                <a:extLst>
                  <a:ext uri="{FF2B5EF4-FFF2-40B4-BE49-F238E27FC236}">
                    <a16:creationId xmlns:a16="http://schemas.microsoft.com/office/drawing/2014/main" id="{CCE2E114-FEC8-48C5-AE21-AD17C9089F4B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AC3D239-4B70-4689-B8FD-A1363B43E1D8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:a16="http://schemas.microsoft.com/office/drawing/2014/main" id="{9EEBA10A-0CFB-4FBD-B093-9E50A51AE8AC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4" name="Graphic 147">
                <a:extLst>
                  <a:ext uri="{FF2B5EF4-FFF2-40B4-BE49-F238E27FC236}">
                    <a16:creationId xmlns:a16="http://schemas.microsoft.com/office/drawing/2014/main" id="{CCE2E114-FEC8-48C5-AE21-AD17C9089F4B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155" name="Freeform: Shape 154">
                  <a:extLst>
                    <a:ext uri="{FF2B5EF4-FFF2-40B4-BE49-F238E27FC236}">
                      <a16:creationId xmlns:a16="http://schemas.microsoft.com/office/drawing/2014/main" id="{5D37639E-7A62-4C06-AD9A-E197F9B19ABD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8F6FCDA9-7E46-4176-88E6-D9295179C053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57" name="Graphic 147">
                <a:extLst>
                  <a:ext uri="{FF2B5EF4-FFF2-40B4-BE49-F238E27FC236}">
                    <a16:creationId xmlns:a16="http://schemas.microsoft.com/office/drawing/2014/main" id="{CCE2E114-FEC8-48C5-AE21-AD17C9089F4B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6430DE0E-0F72-4322-9AD7-A38BE124AA23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2C171A4E-A419-45BD-80AF-5B9CB40ED33F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60" name="Graphic 147">
              <a:extLst>
                <a:ext uri="{FF2B5EF4-FFF2-40B4-BE49-F238E27FC236}">
                  <a16:creationId xmlns:a16="http://schemas.microsoft.com/office/drawing/2014/main" id="{CCE2E114-FEC8-48C5-AE21-AD17C9089F4B}"/>
                </a:ext>
              </a:extLst>
            </p:cNvPr>
            <p:cNvGrpSpPr/>
            <p:nvPr/>
          </p:nvGrpSpPr>
          <p:grpSpPr>
            <a:xfrm>
              <a:off x="5931407" y="2919888"/>
              <a:ext cx="756285" cy="1102328"/>
              <a:chOff x="5931407" y="2919888"/>
              <a:chExt cx="756285" cy="1102328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BBDDE429-E4B6-475A-8D91-80C68EC20122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5" name="Graphic 147">
                <a:extLst>
                  <a:ext uri="{FF2B5EF4-FFF2-40B4-BE49-F238E27FC236}">
                    <a16:creationId xmlns:a16="http://schemas.microsoft.com/office/drawing/2014/main" id="{CCE2E114-FEC8-48C5-AE21-AD17C9089F4B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756285" cy="1102328"/>
                <a:chOff x="5931407" y="2919888"/>
                <a:chExt cx="756285" cy="1102328"/>
              </a:xfrm>
              <a:solidFill>
                <a:srgbClr val="FFFFFF"/>
              </a:solidFill>
            </p:grpSpPr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27EF87FA-75F6-4C1C-86FC-236DE10AE195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233A07CD-3EE0-49CE-A425-AF68EC50CF20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A23374F6-407E-4A79-9899-E80D2546AC20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21F2FBF0-7498-470B-B8CA-38B806A1495A}"/>
              </a:ext>
            </a:extLst>
          </p:cNvPr>
          <p:cNvSpPr txBox="1"/>
          <p:nvPr/>
        </p:nvSpPr>
        <p:spPr>
          <a:xfrm rot="20581878">
            <a:off x="490012" y="3172085"/>
            <a:ext cx="4035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BOXING  DAY</a:t>
            </a:r>
            <a:endParaRPr lang="th-TH" sz="5400" dirty="0">
              <a:solidFill>
                <a:schemeClr val="bg1"/>
              </a:solidFill>
            </a:endParaRPr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0A957136-DF19-43AC-B0D4-B9E014D838E5}"/>
              </a:ext>
            </a:extLst>
          </p:cNvPr>
          <p:cNvSpPr/>
          <p:nvPr/>
        </p:nvSpPr>
        <p:spPr>
          <a:xfrm>
            <a:off x="-33818" y="1920287"/>
            <a:ext cx="5924401" cy="1375081"/>
          </a:xfrm>
          <a:custGeom>
            <a:avLst/>
            <a:gdLst>
              <a:gd name="connsiteX0" fmla="*/ 0 w 1524857"/>
              <a:gd name="connsiteY0" fmla="*/ 0 h 312705"/>
              <a:gd name="connsiteX1" fmla="*/ 1524857 w 1524857"/>
              <a:gd name="connsiteY1" fmla="*/ 0 h 312705"/>
              <a:gd name="connsiteX2" fmla="*/ 1524857 w 1524857"/>
              <a:gd name="connsiteY2" fmla="*/ 312706 h 312705"/>
              <a:gd name="connsiteX3" fmla="*/ 0 w 1524857"/>
              <a:gd name="connsiteY3" fmla="*/ 312706 h 312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857" h="312705">
                <a:moveTo>
                  <a:pt x="0" y="0"/>
                </a:moveTo>
                <a:lnTo>
                  <a:pt x="1524857" y="0"/>
                </a:lnTo>
                <a:lnTo>
                  <a:pt x="1524857" y="312706"/>
                </a:lnTo>
                <a:lnTo>
                  <a:pt x="0" y="312706"/>
                </a:lnTo>
                <a:close/>
              </a:path>
            </a:pathLst>
          </a:custGeom>
          <a:solidFill>
            <a:srgbClr val="25257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440A78C8-EADF-41B5-B557-C48EDFA10B7C}"/>
              </a:ext>
            </a:extLst>
          </p:cNvPr>
          <p:cNvSpPr txBox="1"/>
          <p:nvPr/>
        </p:nvSpPr>
        <p:spPr>
          <a:xfrm>
            <a:off x="812834" y="1881792"/>
            <a:ext cx="403521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rgbClr val="F29922"/>
                </a:solidFill>
              </a:rPr>
              <a:t>SALE</a:t>
            </a:r>
            <a:endParaRPr lang="th-TH" sz="11500" dirty="0">
              <a:solidFill>
                <a:srgbClr val="F29922"/>
              </a:solidFill>
            </a:endParaRPr>
          </a:p>
        </p:txBody>
      </p:sp>
      <p:grpSp>
        <p:nvGrpSpPr>
          <p:cNvPr id="209" name="Graphic 203">
            <a:extLst>
              <a:ext uri="{FF2B5EF4-FFF2-40B4-BE49-F238E27FC236}">
                <a16:creationId xmlns:a16="http://schemas.microsoft.com/office/drawing/2014/main" id="{1E2D720E-9CC1-41D6-955E-085FDD64F1B2}"/>
              </a:ext>
            </a:extLst>
          </p:cNvPr>
          <p:cNvGrpSpPr/>
          <p:nvPr/>
        </p:nvGrpSpPr>
        <p:grpSpPr>
          <a:xfrm rot="386544">
            <a:off x="4429562" y="2317131"/>
            <a:ext cx="2276436" cy="2097170"/>
            <a:chOff x="5500696" y="2886056"/>
            <a:chExt cx="704986" cy="604124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CF8302B8-A911-4786-8616-683EDFAE7724}"/>
                </a:ext>
              </a:extLst>
            </p:cNvPr>
            <p:cNvSpPr/>
            <p:nvPr/>
          </p:nvSpPr>
          <p:spPr>
            <a:xfrm>
              <a:off x="5741574" y="3156204"/>
              <a:ext cx="464109" cy="333882"/>
            </a:xfrm>
            <a:custGeom>
              <a:avLst/>
              <a:gdLst>
                <a:gd name="connsiteX0" fmla="*/ 0 w 464109"/>
                <a:gd name="connsiteY0" fmla="*/ 109728 h 333882"/>
                <a:gd name="connsiteX1" fmla="*/ 272606 w 464109"/>
                <a:gd name="connsiteY1" fmla="*/ 261842 h 333882"/>
                <a:gd name="connsiteX2" fmla="*/ 339185 w 464109"/>
                <a:gd name="connsiteY2" fmla="*/ 320040 h 333882"/>
                <a:gd name="connsiteX3" fmla="*/ 352996 w 464109"/>
                <a:gd name="connsiteY3" fmla="*/ 328994 h 333882"/>
                <a:gd name="connsiteX4" fmla="*/ 425386 w 464109"/>
                <a:gd name="connsiteY4" fmla="*/ 267938 h 333882"/>
                <a:gd name="connsiteX5" fmla="*/ 450818 w 464109"/>
                <a:gd name="connsiteY5" fmla="*/ 208312 h 333882"/>
                <a:gd name="connsiteX6" fmla="*/ 453390 w 464109"/>
                <a:gd name="connsiteY6" fmla="*/ 117920 h 333882"/>
                <a:gd name="connsiteX7" fmla="*/ 426720 w 464109"/>
                <a:gd name="connsiteY7" fmla="*/ 101155 h 333882"/>
                <a:gd name="connsiteX8" fmla="*/ 408051 w 464109"/>
                <a:gd name="connsiteY8" fmla="*/ 90297 h 333882"/>
                <a:gd name="connsiteX9" fmla="*/ 336899 w 464109"/>
                <a:gd name="connsiteY9" fmla="*/ 49530 h 333882"/>
                <a:gd name="connsiteX10" fmla="*/ 331661 w 464109"/>
                <a:gd name="connsiteY10" fmla="*/ 46577 h 333882"/>
                <a:gd name="connsiteX11" fmla="*/ 248984 w 464109"/>
                <a:gd name="connsiteY11" fmla="*/ 0 h 333882"/>
                <a:gd name="connsiteX12" fmla="*/ 0 w 464109"/>
                <a:gd name="connsiteY12" fmla="*/ 109728 h 3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109" h="333882">
                  <a:moveTo>
                    <a:pt x="0" y="109728"/>
                  </a:moveTo>
                  <a:cubicBezTo>
                    <a:pt x="0" y="109728"/>
                    <a:pt x="241554" y="243840"/>
                    <a:pt x="272606" y="261842"/>
                  </a:cubicBezTo>
                  <a:cubicBezTo>
                    <a:pt x="300323" y="277940"/>
                    <a:pt x="305467" y="296323"/>
                    <a:pt x="339185" y="320040"/>
                  </a:cubicBezTo>
                  <a:cubicBezTo>
                    <a:pt x="343281" y="322897"/>
                    <a:pt x="347853" y="325946"/>
                    <a:pt x="352996" y="328994"/>
                  </a:cubicBezTo>
                  <a:cubicBezTo>
                    <a:pt x="383857" y="347663"/>
                    <a:pt x="406813" y="309753"/>
                    <a:pt x="425386" y="267938"/>
                  </a:cubicBezTo>
                  <a:cubicBezTo>
                    <a:pt x="434911" y="246697"/>
                    <a:pt x="443198" y="224504"/>
                    <a:pt x="450818" y="208312"/>
                  </a:cubicBezTo>
                  <a:cubicBezTo>
                    <a:pt x="473488" y="160115"/>
                    <a:pt x="462153" y="126492"/>
                    <a:pt x="453390" y="117920"/>
                  </a:cubicBezTo>
                  <a:cubicBezTo>
                    <a:pt x="451580" y="116205"/>
                    <a:pt x="441484" y="109919"/>
                    <a:pt x="426720" y="101155"/>
                  </a:cubicBezTo>
                  <a:cubicBezTo>
                    <a:pt x="421100" y="97917"/>
                    <a:pt x="414814" y="94107"/>
                    <a:pt x="408051" y="90297"/>
                  </a:cubicBezTo>
                  <a:cubicBezTo>
                    <a:pt x="387096" y="78010"/>
                    <a:pt x="361474" y="63437"/>
                    <a:pt x="336899" y="49530"/>
                  </a:cubicBezTo>
                  <a:lnTo>
                    <a:pt x="331661" y="46577"/>
                  </a:lnTo>
                  <a:cubicBezTo>
                    <a:pt x="287845" y="21717"/>
                    <a:pt x="248984" y="0"/>
                    <a:pt x="248984" y="0"/>
                  </a:cubicBezTo>
                  <a:lnTo>
                    <a:pt x="0" y="109728"/>
                  </a:lnTo>
                  <a:close/>
                </a:path>
              </a:pathLst>
            </a:custGeom>
            <a:solidFill>
              <a:srgbClr val="B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86CF3F23-DAFB-4F17-A53B-362F9FDBF2C8}"/>
                </a:ext>
              </a:extLst>
            </p:cNvPr>
            <p:cNvSpPr/>
            <p:nvPr/>
          </p:nvSpPr>
          <p:spPr>
            <a:xfrm>
              <a:off x="5741574" y="3156108"/>
              <a:ext cx="425291" cy="334073"/>
            </a:xfrm>
            <a:custGeom>
              <a:avLst/>
              <a:gdLst>
                <a:gd name="connsiteX0" fmla="*/ 0 w 425291"/>
                <a:gd name="connsiteY0" fmla="*/ 109823 h 334073"/>
                <a:gd name="connsiteX1" fmla="*/ 272606 w 425291"/>
                <a:gd name="connsiteY1" fmla="*/ 261937 h 334073"/>
                <a:gd name="connsiteX2" fmla="*/ 352901 w 425291"/>
                <a:gd name="connsiteY2" fmla="*/ 329184 h 334073"/>
                <a:gd name="connsiteX3" fmla="*/ 425291 w 425291"/>
                <a:gd name="connsiteY3" fmla="*/ 268129 h 334073"/>
                <a:gd name="connsiteX4" fmla="*/ 347282 w 425291"/>
                <a:gd name="connsiteY4" fmla="*/ 275844 h 334073"/>
                <a:gd name="connsiteX5" fmla="*/ 108585 w 425291"/>
                <a:gd name="connsiteY5" fmla="*/ 149542 h 334073"/>
                <a:gd name="connsiteX6" fmla="*/ 264223 w 425291"/>
                <a:gd name="connsiteY6" fmla="*/ 99632 h 334073"/>
                <a:gd name="connsiteX7" fmla="*/ 331661 w 425291"/>
                <a:gd name="connsiteY7" fmla="*/ 46577 h 334073"/>
                <a:gd name="connsiteX8" fmla="*/ 248984 w 425291"/>
                <a:gd name="connsiteY8" fmla="*/ 0 h 334073"/>
                <a:gd name="connsiteX9" fmla="*/ 0 w 425291"/>
                <a:gd name="connsiteY9" fmla="*/ 109823 h 3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291" h="334073">
                  <a:moveTo>
                    <a:pt x="0" y="109823"/>
                  </a:moveTo>
                  <a:cubicBezTo>
                    <a:pt x="0" y="109823"/>
                    <a:pt x="241554" y="243935"/>
                    <a:pt x="272606" y="261937"/>
                  </a:cubicBezTo>
                  <a:cubicBezTo>
                    <a:pt x="303752" y="279940"/>
                    <a:pt x="306324" y="300990"/>
                    <a:pt x="352901" y="329184"/>
                  </a:cubicBezTo>
                  <a:cubicBezTo>
                    <a:pt x="383762" y="347853"/>
                    <a:pt x="406717" y="309944"/>
                    <a:pt x="425291" y="268129"/>
                  </a:cubicBezTo>
                  <a:cubicBezTo>
                    <a:pt x="404336" y="280892"/>
                    <a:pt x="373761" y="292513"/>
                    <a:pt x="347282" y="275844"/>
                  </a:cubicBezTo>
                  <a:cubicBezTo>
                    <a:pt x="301562" y="247269"/>
                    <a:pt x="112395" y="163354"/>
                    <a:pt x="108585" y="149542"/>
                  </a:cubicBezTo>
                  <a:cubicBezTo>
                    <a:pt x="104775" y="135922"/>
                    <a:pt x="193739" y="138017"/>
                    <a:pt x="264223" y="99632"/>
                  </a:cubicBezTo>
                  <a:cubicBezTo>
                    <a:pt x="295846" y="82486"/>
                    <a:pt x="317468" y="62960"/>
                    <a:pt x="331661" y="46577"/>
                  </a:cubicBezTo>
                  <a:cubicBezTo>
                    <a:pt x="287845" y="21717"/>
                    <a:pt x="248984" y="0"/>
                    <a:pt x="248984" y="0"/>
                  </a:cubicBezTo>
                  <a:lnTo>
                    <a:pt x="0" y="109823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3C686E49-C690-4C3B-9510-12EB97571053}"/>
                </a:ext>
              </a:extLst>
            </p:cNvPr>
            <p:cNvSpPr/>
            <p:nvPr/>
          </p:nvSpPr>
          <p:spPr>
            <a:xfrm>
              <a:off x="5500696" y="2886056"/>
              <a:ext cx="548087" cy="426543"/>
            </a:xfrm>
            <a:custGeom>
              <a:avLst/>
              <a:gdLst>
                <a:gd name="connsiteX0" fmla="*/ 548059 w 548087"/>
                <a:gd name="connsiteY0" fmla="*/ 293579 h 426543"/>
                <a:gd name="connsiteX1" fmla="*/ 387182 w 548087"/>
                <a:gd name="connsiteY1" fmla="*/ 41928 h 426543"/>
                <a:gd name="connsiteX2" fmla="*/ 5801 w 548087"/>
                <a:gd name="connsiteY2" fmla="*/ 179755 h 426543"/>
                <a:gd name="connsiteX3" fmla="*/ 222399 w 548087"/>
                <a:gd name="connsiteY3" fmla="*/ 415975 h 426543"/>
                <a:gd name="connsiteX4" fmla="*/ 332413 w 548087"/>
                <a:gd name="connsiteY4" fmla="*/ 399401 h 426543"/>
                <a:gd name="connsiteX5" fmla="*/ 548059 w 548087"/>
                <a:gd name="connsiteY5" fmla="*/ 293579 h 4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87" h="426543">
                  <a:moveTo>
                    <a:pt x="548059" y="293579"/>
                  </a:moveTo>
                  <a:cubicBezTo>
                    <a:pt x="548059" y="293579"/>
                    <a:pt x="554155" y="155561"/>
                    <a:pt x="387182" y="41928"/>
                  </a:cubicBezTo>
                  <a:cubicBezTo>
                    <a:pt x="220208" y="-71610"/>
                    <a:pt x="36947" y="69551"/>
                    <a:pt x="5801" y="179755"/>
                  </a:cubicBezTo>
                  <a:cubicBezTo>
                    <a:pt x="-25346" y="289959"/>
                    <a:pt x="72095" y="472363"/>
                    <a:pt x="222399" y="415975"/>
                  </a:cubicBezTo>
                  <a:cubicBezTo>
                    <a:pt x="222399" y="415975"/>
                    <a:pt x="295646" y="424738"/>
                    <a:pt x="332413" y="399401"/>
                  </a:cubicBezTo>
                  <a:cubicBezTo>
                    <a:pt x="332413" y="399401"/>
                    <a:pt x="492814" y="403116"/>
                    <a:pt x="548059" y="293579"/>
                  </a:cubicBezTo>
                  <a:close/>
                </a:path>
              </a:pathLst>
            </a:custGeom>
            <a:solidFill>
              <a:srgbClr val="D414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5C72FB92-68A7-4875-A704-F014322DDAB2}"/>
                </a:ext>
              </a:extLst>
            </p:cNvPr>
            <p:cNvSpPr/>
            <p:nvPr/>
          </p:nvSpPr>
          <p:spPr>
            <a:xfrm>
              <a:off x="5557646" y="3028092"/>
              <a:ext cx="235172" cy="274034"/>
            </a:xfrm>
            <a:custGeom>
              <a:avLst/>
              <a:gdLst>
                <a:gd name="connsiteX0" fmla="*/ 53340 w 235172"/>
                <a:gd name="connsiteY0" fmla="*/ 139446 h 274034"/>
                <a:gd name="connsiteX1" fmla="*/ 52578 w 235172"/>
                <a:gd name="connsiteY1" fmla="*/ 179070 h 274034"/>
                <a:gd name="connsiteX2" fmla="*/ 0 w 235172"/>
                <a:gd name="connsiteY2" fmla="*/ 161354 h 274034"/>
                <a:gd name="connsiteX3" fmla="*/ 55626 w 235172"/>
                <a:gd name="connsiteY3" fmla="*/ 188309 h 274034"/>
                <a:gd name="connsiteX4" fmla="*/ 165259 w 235172"/>
                <a:gd name="connsiteY4" fmla="*/ 274034 h 274034"/>
                <a:gd name="connsiteX5" fmla="*/ 78105 w 235172"/>
                <a:gd name="connsiteY5" fmla="*/ 197644 h 274034"/>
                <a:gd name="connsiteX6" fmla="*/ 148304 w 235172"/>
                <a:gd name="connsiteY6" fmla="*/ 94107 h 274034"/>
                <a:gd name="connsiteX7" fmla="*/ 235172 w 235172"/>
                <a:gd name="connsiteY7" fmla="*/ 0 h 274034"/>
                <a:gd name="connsiteX8" fmla="*/ 89059 w 235172"/>
                <a:gd name="connsiteY8" fmla="*/ 104204 h 274034"/>
                <a:gd name="connsiteX9" fmla="*/ 62579 w 235172"/>
                <a:gd name="connsiteY9" fmla="*/ 124016 h 274034"/>
                <a:gd name="connsiteX10" fmla="*/ 17621 w 235172"/>
                <a:gd name="connsiteY10" fmla="*/ 20860 h 274034"/>
                <a:gd name="connsiteX11" fmla="*/ 53340 w 235172"/>
                <a:gd name="connsiteY11" fmla="*/ 139446 h 2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172" h="274034">
                  <a:moveTo>
                    <a:pt x="53340" y="139446"/>
                  </a:moveTo>
                  <a:cubicBezTo>
                    <a:pt x="48578" y="151829"/>
                    <a:pt x="48768" y="165449"/>
                    <a:pt x="52578" y="179070"/>
                  </a:cubicBezTo>
                  <a:cubicBezTo>
                    <a:pt x="52578" y="179070"/>
                    <a:pt x="22955" y="178594"/>
                    <a:pt x="0" y="161354"/>
                  </a:cubicBezTo>
                  <a:cubicBezTo>
                    <a:pt x="0" y="161354"/>
                    <a:pt x="16097" y="182118"/>
                    <a:pt x="55626" y="188309"/>
                  </a:cubicBezTo>
                  <a:cubicBezTo>
                    <a:pt x="72581" y="231172"/>
                    <a:pt x="122682" y="271748"/>
                    <a:pt x="165259" y="274034"/>
                  </a:cubicBezTo>
                  <a:cubicBezTo>
                    <a:pt x="161163" y="272701"/>
                    <a:pt x="88487" y="248126"/>
                    <a:pt x="78105" y="197644"/>
                  </a:cubicBezTo>
                  <a:cubicBezTo>
                    <a:pt x="67532" y="145637"/>
                    <a:pt x="91345" y="117062"/>
                    <a:pt x="148304" y="94107"/>
                  </a:cubicBezTo>
                  <a:cubicBezTo>
                    <a:pt x="178975" y="81725"/>
                    <a:pt x="235172" y="0"/>
                    <a:pt x="235172" y="0"/>
                  </a:cubicBezTo>
                  <a:cubicBezTo>
                    <a:pt x="235172" y="0"/>
                    <a:pt x="184023" y="58103"/>
                    <a:pt x="89059" y="104204"/>
                  </a:cubicBezTo>
                  <a:cubicBezTo>
                    <a:pt x="77438" y="109823"/>
                    <a:pt x="68771" y="116491"/>
                    <a:pt x="62579" y="124016"/>
                  </a:cubicBezTo>
                  <a:cubicBezTo>
                    <a:pt x="62579" y="124016"/>
                    <a:pt x="10287" y="78200"/>
                    <a:pt x="17621" y="20860"/>
                  </a:cubicBezTo>
                  <a:cubicBezTo>
                    <a:pt x="16383" y="25908"/>
                    <a:pt x="762" y="98584"/>
                    <a:pt x="53340" y="13944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3A9ECF2-3C6F-4418-96DC-CE112DD66030}"/>
                </a:ext>
              </a:extLst>
            </p:cNvPr>
            <p:cNvSpPr/>
            <p:nvPr/>
          </p:nvSpPr>
          <p:spPr>
            <a:xfrm>
              <a:off x="6080759" y="3257454"/>
              <a:ext cx="124923" cy="232727"/>
            </a:xfrm>
            <a:custGeom>
              <a:avLst/>
              <a:gdLst>
                <a:gd name="connsiteX0" fmla="*/ 90964 w 124923"/>
                <a:gd name="connsiteY0" fmla="*/ 86487 h 232727"/>
                <a:gd name="connsiteX1" fmla="*/ 40862 w 124923"/>
                <a:gd name="connsiteY1" fmla="*/ 194786 h 232727"/>
                <a:gd name="connsiteX2" fmla="*/ 0 w 124923"/>
                <a:gd name="connsiteY2" fmla="*/ 218885 h 232727"/>
                <a:gd name="connsiteX3" fmla="*/ 13811 w 124923"/>
                <a:gd name="connsiteY3" fmla="*/ 227838 h 232727"/>
                <a:gd name="connsiteX4" fmla="*/ 86201 w 124923"/>
                <a:gd name="connsiteY4" fmla="*/ 166783 h 232727"/>
                <a:gd name="connsiteX5" fmla="*/ 111633 w 124923"/>
                <a:gd name="connsiteY5" fmla="*/ 107156 h 232727"/>
                <a:gd name="connsiteX6" fmla="*/ 114205 w 124923"/>
                <a:gd name="connsiteY6" fmla="*/ 16764 h 232727"/>
                <a:gd name="connsiteX7" fmla="*/ 87535 w 124923"/>
                <a:gd name="connsiteY7" fmla="*/ 0 h 232727"/>
                <a:gd name="connsiteX8" fmla="*/ 90964 w 124923"/>
                <a:gd name="connsiteY8" fmla="*/ 86487 h 23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3" h="232727">
                  <a:moveTo>
                    <a:pt x="90964" y="86487"/>
                  </a:moveTo>
                  <a:cubicBezTo>
                    <a:pt x="68485" y="138113"/>
                    <a:pt x="64008" y="172974"/>
                    <a:pt x="40862" y="194786"/>
                  </a:cubicBezTo>
                  <a:cubicBezTo>
                    <a:pt x="22098" y="212408"/>
                    <a:pt x="11811" y="218313"/>
                    <a:pt x="0" y="218885"/>
                  </a:cubicBezTo>
                  <a:cubicBezTo>
                    <a:pt x="4096" y="221742"/>
                    <a:pt x="8668" y="224790"/>
                    <a:pt x="13811" y="227838"/>
                  </a:cubicBezTo>
                  <a:cubicBezTo>
                    <a:pt x="44672" y="246507"/>
                    <a:pt x="67627" y="208597"/>
                    <a:pt x="86201" y="166783"/>
                  </a:cubicBezTo>
                  <a:cubicBezTo>
                    <a:pt x="95726" y="145542"/>
                    <a:pt x="104013" y="123349"/>
                    <a:pt x="111633" y="107156"/>
                  </a:cubicBezTo>
                  <a:cubicBezTo>
                    <a:pt x="134302" y="58960"/>
                    <a:pt x="122968" y="25336"/>
                    <a:pt x="114205" y="16764"/>
                  </a:cubicBezTo>
                  <a:cubicBezTo>
                    <a:pt x="112395" y="15049"/>
                    <a:pt x="102298" y="8763"/>
                    <a:pt x="87535" y="0"/>
                  </a:cubicBezTo>
                  <a:cubicBezTo>
                    <a:pt x="94583" y="12954"/>
                    <a:pt x="108299" y="46387"/>
                    <a:pt x="90964" y="86487"/>
                  </a:cubicBezTo>
                  <a:close/>
                </a:path>
              </a:pathLst>
            </a:custGeom>
            <a:solidFill>
              <a:srgbClr val="F6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A4251BAA-F07D-4736-AA51-63C0B181AF06}"/>
                </a:ext>
              </a:extLst>
            </p:cNvPr>
            <p:cNvSpPr/>
            <p:nvPr/>
          </p:nvSpPr>
          <p:spPr>
            <a:xfrm>
              <a:off x="6040034" y="3205924"/>
              <a:ext cx="117222" cy="119150"/>
            </a:xfrm>
            <a:custGeom>
              <a:avLst/>
              <a:gdLst>
                <a:gd name="connsiteX0" fmla="*/ 5958 w 117222"/>
                <a:gd name="connsiteY0" fmla="*/ 66103 h 119150"/>
                <a:gd name="connsiteX1" fmla="*/ 96922 w 117222"/>
                <a:gd name="connsiteY1" fmla="*/ 117634 h 119150"/>
                <a:gd name="connsiteX2" fmla="*/ 114162 w 117222"/>
                <a:gd name="connsiteY2" fmla="*/ 109823 h 119150"/>
                <a:gd name="connsiteX3" fmla="*/ 109590 w 117222"/>
                <a:gd name="connsiteY3" fmla="*/ 40767 h 119150"/>
                <a:gd name="connsiteX4" fmla="*/ 38439 w 117222"/>
                <a:gd name="connsiteY4" fmla="*/ 0 h 119150"/>
                <a:gd name="connsiteX5" fmla="*/ 3291 w 117222"/>
                <a:gd name="connsiteY5" fmla="*/ 48006 h 119150"/>
                <a:gd name="connsiteX6" fmla="*/ 5958 w 117222"/>
                <a:gd name="connsiteY6" fmla="*/ 66103 h 1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22" h="119150">
                  <a:moveTo>
                    <a:pt x="5958" y="66103"/>
                  </a:moveTo>
                  <a:lnTo>
                    <a:pt x="96922" y="117634"/>
                  </a:lnTo>
                  <a:cubicBezTo>
                    <a:pt x="103780" y="121539"/>
                    <a:pt x="112638" y="117538"/>
                    <a:pt x="114162" y="109823"/>
                  </a:cubicBezTo>
                  <a:cubicBezTo>
                    <a:pt x="121211" y="72390"/>
                    <a:pt x="114543" y="50578"/>
                    <a:pt x="109590" y="40767"/>
                  </a:cubicBezTo>
                  <a:cubicBezTo>
                    <a:pt x="88635" y="28480"/>
                    <a:pt x="63013" y="13906"/>
                    <a:pt x="38439" y="0"/>
                  </a:cubicBezTo>
                  <a:cubicBezTo>
                    <a:pt x="27485" y="21241"/>
                    <a:pt x="13102" y="38005"/>
                    <a:pt x="3291" y="48006"/>
                  </a:cubicBezTo>
                  <a:cubicBezTo>
                    <a:pt x="-2043" y="53245"/>
                    <a:pt x="-709" y="62293"/>
                    <a:pt x="5958" y="66103"/>
                  </a:cubicBezTo>
                  <a:close/>
                </a:path>
              </a:pathLst>
            </a:custGeom>
            <a:solidFill>
              <a:srgbClr val="F6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203704C-A258-46C1-98DD-BF14DDCBD1F0}"/>
                </a:ext>
              </a:extLst>
            </p:cNvPr>
            <p:cNvSpPr/>
            <p:nvPr/>
          </p:nvSpPr>
          <p:spPr>
            <a:xfrm>
              <a:off x="5665668" y="2972236"/>
              <a:ext cx="361420" cy="306788"/>
            </a:xfrm>
            <a:custGeom>
              <a:avLst/>
              <a:gdLst>
                <a:gd name="connsiteX0" fmla="*/ 155916 w 361420"/>
                <a:gd name="connsiteY0" fmla="*/ 292362 h 306788"/>
                <a:gd name="connsiteX1" fmla="*/ 34853 w 361420"/>
                <a:gd name="connsiteY1" fmla="*/ 289981 h 306788"/>
                <a:gd name="connsiteX2" fmla="*/ 39520 w 361420"/>
                <a:gd name="connsiteY2" fmla="*/ 174348 h 306788"/>
                <a:gd name="connsiteX3" fmla="*/ 145819 w 361420"/>
                <a:gd name="connsiteY3" fmla="*/ 62715 h 306788"/>
                <a:gd name="connsiteX4" fmla="*/ 238878 w 361420"/>
                <a:gd name="connsiteY4" fmla="*/ 2517 h 306788"/>
                <a:gd name="connsiteX5" fmla="*/ 358989 w 361420"/>
                <a:gd name="connsiteY5" fmla="*/ 181206 h 306788"/>
                <a:gd name="connsiteX6" fmla="*/ 155916 w 361420"/>
                <a:gd name="connsiteY6" fmla="*/ 292362 h 30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420" h="306788">
                  <a:moveTo>
                    <a:pt x="155916" y="292362"/>
                  </a:moveTo>
                  <a:cubicBezTo>
                    <a:pt x="154011" y="291981"/>
                    <a:pt x="87621" y="326557"/>
                    <a:pt x="34853" y="289981"/>
                  </a:cubicBezTo>
                  <a:cubicBezTo>
                    <a:pt x="-17916" y="253405"/>
                    <a:pt x="-6200" y="191969"/>
                    <a:pt x="39520" y="174348"/>
                  </a:cubicBezTo>
                  <a:cubicBezTo>
                    <a:pt x="85335" y="156726"/>
                    <a:pt x="129436" y="92433"/>
                    <a:pt x="145819" y="62715"/>
                  </a:cubicBezTo>
                  <a:cubicBezTo>
                    <a:pt x="162202" y="32997"/>
                    <a:pt x="196587" y="-11009"/>
                    <a:pt x="238878" y="2517"/>
                  </a:cubicBezTo>
                  <a:cubicBezTo>
                    <a:pt x="281169" y="16042"/>
                    <a:pt x="377943" y="133390"/>
                    <a:pt x="358989" y="181206"/>
                  </a:cubicBezTo>
                  <a:cubicBezTo>
                    <a:pt x="340129" y="228926"/>
                    <a:pt x="250594" y="313317"/>
                    <a:pt x="155916" y="2923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6B52CB9-4AE6-49A9-9631-1BA3CDF99B8A}"/>
                </a:ext>
              </a:extLst>
            </p:cNvPr>
            <p:cNvSpPr/>
            <p:nvPr/>
          </p:nvSpPr>
          <p:spPr>
            <a:xfrm>
              <a:off x="5755085" y="3021454"/>
              <a:ext cx="229579" cy="194951"/>
            </a:xfrm>
            <a:custGeom>
              <a:avLst/>
              <a:gdLst>
                <a:gd name="connsiteX0" fmla="*/ 98979 w 229579"/>
                <a:gd name="connsiteY0" fmla="*/ 185804 h 194951"/>
                <a:gd name="connsiteX1" fmla="*/ 22113 w 229579"/>
                <a:gd name="connsiteY1" fmla="*/ 184280 h 194951"/>
                <a:gd name="connsiteX2" fmla="*/ 25065 w 229579"/>
                <a:gd name="connsiteY2" fmla="*/ 110842 h 194951"/>
                <a:gd name="connsiteX3" fmla="*/ 92598 w 229579"/>
                <a:gd name="connsiteY3" fmla="*/ 39880 h 194951"/>
                <a:gd name="connsiteX4" fmla="*/ 151748 w 229579"/>
                <a:gd name="connsiteY4" fmla="*/ 1590 h 194951"/>
                <a:gd name="connsiteX5" fmla="*/ 228043 w 229579"/>
                <a:gd name="connsiteY5" fmla="*/ 115033 h 194951"/>
                <a:gd name="connsiteX6" fmla="*/ 98979 w 229579"/>
                <a:gd name="connsiteY6" fmla="*/ 185804 h 19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79" h="194951">
                  <a:moveTo>
                    <a:pt x="98979" y="185804"/>
                  </a:moveTo>
                  <a:cubicBezTo>
                    <a:pt x="97741" y="185518"/>
                    <a:pt x="55545" y="207520"/>
                    <a:pt x="22113" y="184280"/>
                  </a:cubicBezTo>
                  <a:cubicBezTo>
                    <a:pt x="-11320" y="161038"/>
                    <a:pt x="-3986" y="121986"/>
                    <a:pt x="25065" y="110842"/>
                  </a:cubicBezTo>
                  <a:cubicBezTo>
                    <a:pt x="54117" y="99697"/>
                    <a:pt x="82215" y="58740"/>
                    <a:pt x="92598" y="39880"/>
                  </a:cubicBezTo>
                  <a:cubicBezTo>
                    <a:pt x="102980" y="21021"/>
                    <a:pt x="124887" y="-6983"/>
                    <a:pt x="151748" y="1590"/>
                  </a:cubicBezTo>
                  <a:cubicBezTo>
                    <a:pt x="178608" y="10162"/>
                    <a:pt x="240045" y="84743"/>
                    <a:pt x="228043" y="115033"/>
                  </a:cubicBezTo>
                  <a:cubicBezTo>
                    <a:pt x="215946" y="145417"/>
                    <a:pt x="159082" y="199043"/>
                    <a:pt x="98979" y="1858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BD521C16-AB27-430F-B6E4-F3442CE53680}"/>
                </a:ext>
              </a:extLst>
            </p:cNvPr>
            <p:cNvSpPr/>
            <p:nvPr/>
          </p:nvSpPr>
          <p:spPr>
            <a:xfrm>
              <a:off x="5586177" y="2907670"/>
              <a:ext cx="250646" cy="223196"/>
            </a:xfrm>
            <a:custGeom>
              <a:avLst/>
              <a:gdLst>
                <a:gd name="connsiteX0" fmla="*/ 250647 w 250646"/>
                <a:gd name="connsiteY0" fmla="*/ 32792 h 223196"/>
                <a:gd name="connsiteX1" fmla="*/ 138728 w 250646"/>
                <a:gd name="connsiteY1" fmla="*/ 153569 h 223196"/>
                <a:gd name="connsiteX2" fmla="*/ 42240 w 250646"/>
                <a:gd name="connsiteY2" fmla="*/ 223197 h 223196"/>
                <a:gd name="connsiteX3" fmla="*/ 11664 w 250646"/>
                <a:gd name="connsiteY3" fmla="*/ 94609 h 223196"/>
                <a:gd name="connsiteX4" fmla="*/ 250647 w 250646"/>
                <a:gd name="connsiteY4" fmla="*/ 32792 h 22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6" h="223196">
                  <a:moveTo>
                    <a:pt x="250647" y="32792"/>
                  </a:moveTo>
                  <a:cubicBezTo>
                    <a:pt x="250647" y="32792"/>
                    <a:pt x="200545" y="113278"/>
                    <a:pt x="138728" y="153569"/>
                  </a:cubicBezTo>
                  <a:cubicBezTo>
                    <a:pt x="76911" y="193860"/>
                    <a:pt x="42240" y="223197"/>
                    <a:pt x="42240" y="223197"/>
                  </a:cubicBezTo>
                  <a:cubicBezTo>
                    <a:pt x="42240" y="223197"/>
                    <a:pt x="-26817" y="159284"/>
                    <a:pt x="11664" y="94609"/>
                  </a:cubicBezTo>
                  <a:cubicBezTo>
                    <a:pt x="50050" y="29839"/>
                    <a:pt x="158159" y="-44075"/>
                    <a:pt x="250647" y="3279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F9E9906-313B-41A9-AEEF-BDCB32F457F5}"/>
                </a:ext>
              </a:extLst>
            </p:cNvPr>
            <p:cNvSpPr/>
            <p:nvPr/>
          </p:nvSpPr>
          <p:spPr>
            <a:xfrm>
              <a:off x="5901600" y="3278455"/>
              <a:ext cx="245928" cy="137466"/>
            </a:xfrm>
            <a:custGeom>
              <a:avLst/>
              <a:gdLst>
                <a:gd name="connsiteX0" fmla="*/ 245929 w 245928"/>
                <a:gd name="connsiteY0" fmla="*/ 71582 h 137466"/>
                <a:gd name="connsiteX1" fmla="*/ 230594 w 245928"/>
                <a:gd name="connsiteY1" fmla="*/ 126827 h 137466"/>
                <a:gd name="connsiteX2" fmla="*/ 182492 w 245928"/>
                <a:gd name="connsiteY2" fmla="*/ 127779 h 137466"/>
                <a:gd name="connsiteX3" fmla="*/ 89 w 245928"/>
                <a:gd name="connsiteY3" fmla="*/ 40816 h 137466"/>
                <a:gd name="connsiteX4" fmla="*/ 105721 w 245928"/>
                <a:gd name="connsiteY4" fmla="*/ 240 h 137466"/>
                <a:gd name="connsiteX5" fmla="*/ 245929 w 245928"/>
                <a:gd name="connsiteY5" fmla="*/ 71582 h 1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928" h="137466">
                  <a:moveTo>
                    <a:pt x="245929" y="71582"/>
                  </a:moveTo>
                  <a:cubicBezTo>
                    <a:pt x="245929" y="71582"/>
                    <a:pt x="244500" y="107491"/>
                    <a:pt x="230594" y="126827"/>
                  </a:cubicBezTo>
                  <a:cubicBezTo>
                    <a:pt x="216687" y="146163"/>
                    <a:pt x="194970" y="134542"/>
                    <a:pt x="182492" y="127779"/>
                  </a:cubicBezTo>
                  <a:cubicBezTo>
                    <a:pt x="170015" y="121017"/>
                    <a:pt x="3518" y="46245"/>
                    <a:pt x="89" y="40816"/>
                  </a:cubicBezTo>
                  <a:cubicBezTo>
                    <a:pt x="-3340" y="35482"/>
                    <a:pt x="93910" y="5478"/>
                    <a:pt x="105721" y="240"/>
                  </a:cubicBezTo>
                  <a:cubicBezTo>
                    <a:pt x="117437" y="-4809"/>
                    <a:pt x="245929" y="71582"/>
                    <a:pt x="245929" y="715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74" name="Graphic 272">
            <a:extLst>
              <a:ext uri="{FF2B5EF4-FFF2-40B4-BE49-F238E27FC236}">
                <a16:creationId xmlns:a16="http://schemas.microsoft.com/office/drawing/2014/main" id="{BD52E336-09A9-4341-A239-1B5B07A6DBA7}"/>
              </a:ext>
            </a:extLst>
          </p:cNvPr>
          <p:cNvGrpSpPr/>
          <p:nvPr/>
        </p:nvGrpSpPr>
        <p:grpSpPr>
          <a:xfrm rot="717429">
            <a:off x="2424271" y="4400031"/>
            <a:ext cx="3508865" cy="2216728"/>
            <a:chOff x="5005387" y="3071280"/>
            <a:chExt cx="1665305" cy="1033517"/>
          </a:xfrm>
        </p:grpSpPr>
        <p:grpSp>
          <p:nvGrpSpPr>
            <p:cNvPr id="275" name="Graphic 272">
              <a:extLst>
                <a:ext uri="{FF2B5EF4-FFF2-40B4-BE49-F238E27FC236}">
                  <a16:creationId xmlns:a16="http://schemas.microsoft.com/office/drawing/2014/main" id="{BD52E336-09A9-4341-A239-1B5B07A6DBA7}"/>
                </a:ext>
              </a:extLst>
            </p:cNvPr>
            <p:cNvGrpSpPr/>
            <p:nvPr/>
          </p:nvGrpSpPr>
          <p:grpSpPr>
            <a:xfrm>
              <a:off x="5005387" y="3437661"/>
              <a:ext cx="981265" cy="667136"/>
              <a:chOff x="5005387" y="3437661"/>
              <a:chExt cx="981265" cy="667136"/>
            </a:xfrm>
          </p:grpSpPr>
          <p:grpSp>
            <p:nvGrpSpPr>
              <p:cNvPr id="276" name="Graphic 272">
                <a:extLst>
                  <a:ext uri="{FF2B5EF4-FFF2-40B4-BE49-F238E27FC236}">
                    <a16:creationId xmlns:a16="http://schemas.microsoft.com/office/drawing/2014/main" id="{BD52E336-09A9-4341-A239-1B5B07A6DBA7}"/>
                  </a:ext>
                </a:extLst>
              </p:cNvPr>
              <p:cNvGrpSpPr/>
              <p:nvPr/>
            </p:nvGrpSpPr>
            <p:grpSpPr>
              <a:xfrm>
                <a:off x="5005387" y="3437661"/>
                <a:ext cx="981265" cy="667136"/>
                <a:chOff x="5005387" y="3437661"/>
                <a:chExt cx="981265" cy="667136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F67874C2-698D-430B-8EA0-355D0678514B}"/>
                    </a:ext>
                  </a:extLst>
                </p:cNvPr>
                <p:cNvSpPr/>
                <p:nvPr/>
              </p:nvSpPr>
              <p:spPr>
                <a:xfrm>
                  <a:off x="5964364" y="3626166"/>
                  <a:ext cx="22288" cy="129063"/>
                </a:xfrm>
                <a:custGeom>
                  <a:avLst/>
                  <a:gdLst>
                    <a:gd name="connsiteX0" fmla="*/ 22288 w 22288"/>
                    <a:gd name="connsiteY0" fmla="*/ 0 h 129063"/>
                    <a:gd name="connsiteX1" fmla="*/ 22003 w 22288"/>
                    <a:gd name="connsiteY1" fmla="*/ 98298 h 129063"/>
                    <a:gd name="connsiteX2" fmla="*/ 0 w 22288"/>
                    <a:gd name="connsiteY2" fmla="*/ 129064 h 129063"/>
                    <a:gd name="connsiteX3" fmla="*/ 286 w 22288"/>
                    <a:gd name="connsiteY3" fmla="*/ 30766 h 129063"/>
                    <a:gd name="connsiteX4" fmla="*/ 22288 w 22288"/>
                    <a:gd name="connsiteY4" fmla="*/ 0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8" h="129063">
                      <a:moveTo>
                        <a:pt x="22288" y="0"/>
                      </a:moveTo>
                      <a:lnTo>
                        <a:pt x="22003" y="98298"/>
                      </a:lnTo>
                      <a:cubicBezTo>
                        <a:pt x="22003" y="109823"/>
                        <a:pt x="14097" y="120872"/>
                        <a:pt x="0" y="129064"/>
                      </a:cubicBezTo>
                      <a:lnTo>
                        <a:pt x="286" y="30766"/>
                      </a:lnTo>
                      <a:cubicBezTo>
                        <a:pt x="14383" y="22574"/>
                        <a:pt x="22193" y="11525"/>
                        <a:pt x="22288" y="0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8" name="Freeform: Shape 277">
                  <a:extLst>
                    <a:ext uri="{FF2B5EF4-FFF2-40B4-BE49-F238E27FC236}">
                      <a16:creationId xmlns:a16="http://schemas.microsoft.com/office/drawing/2014/main" id="{C699E8C8-97D0-4ACF-B2CC-A27E48180996}"/>
                    </a:ext>
                  </a:extLst>
                </p:cNvPr>
                <p:cNvSpPr/>
                <p:nvPr/>
              </p:nvSpPr>
              <p:spPr>
                <a:xfrm>
                  <a:off x="5005387" y="3821239"/>
                  <a:ext cx="26669" cy="135159"/>
                </a:xfrm>
                <a:custGeom>
                  <a:avLst/>
                  <a:gdLst>
                    <a:gd name="connsiteX0" fmla="*/ 0 w 26669"/>
                    <a:gd name="connsiteY0" fmla="*/ 98298 h 135159"/>
                    <a:gd name="connsiteX1" fmla="*/ 286 w 26669"/>
                    <a:gd name="connsiteY1" fmla="*/ 0 h 135159"/>
                    <a:gd name="connsiteX2" fmla="*/ 26670 w 26669"/>
                    <a:gd name="connsiteY2" fmla="*/ 36862 h 135159"/>
                    <a:gd name="connsiteX3" fmla="*/ 26384 w 26669"/>
                    <a:gd name="connsiteY3" fmla="*/ 135160 h 135159"/>
                    <a:gd name="connsiteX4" fmla="*/ 0 w 26669"/>
                    <a:gd name="connsiteY4" fmla="*/ 98298 h 135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9" h="135159">
                      <a:moveTo>
                        <a:pt x="0" y="98298"/>
                      </a:moveTo>
                      <a:lnTo>
                        <a:pt x="286" y="0"/>
                      </a:lnTo>
                      <a:cubicBezTo>
                        <a:pt x="286" y="13335"/>
                        <a:pt x="9049" y="26670"/>
                        <a:pt x="26670" y="36862"/>
                      </a:cubicBezTo>
                      <a:lnTo>
                        <a:pt x="26384" y="135160"/>
                      </a:lnTo>
                      <a:cubicBezTo>
                        <a:pt x="8763" y="124968"/>
                        <a:pt x="0" y="111633"/>
                        <a:pt x="0" y="98298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0717CB44-F377-4EF1-80B5-D6A3338440CC}"/>
                    </a:ext>
                  </a:extLst>
                </p:cNvPr>
                <p:cNvSpPr/>
                <p:nvPr/>
              </p:nvSpPr>
              <p:spPr>
                <a:xfrm>
                  <a:off x="5388863" y="3656932"/>
                  <a:ext cx="575786" cy="432720"/>
                </a:xfrm>
                <a:custGeom>
                  <a:avLst/>
                  <a:gdLst>
                    <a:gd name="connsiteX0" fmla="*/ 575786 w 575786"/>
                    <a:gd name="connsiteY0" fmla="*/ 0 h 432720"/>
                    <a:gd name="connsiteX1" fmla="*/ 575501 w 575786"/>
                    <a:gd name="connsiteY1" fmla="*/ 98298 h 432720"/>
                    <a:gd name="connsiteX2" fmla="*/ 0 w 575786"/>
                    <a:gd name="connsiteY2" fmla="*/ 432721 h 432720"/>
                    <a:gd name="connsiteX3" fmla="*/ 286 w 575786"/>
                    <a:gd name="connsiteY3" fmla="*/ 334423 h 43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86" h="432720">
                      <a:moveTo>
                        <a:pt x="575786" y="0"/>
                      </a:moveTo>
                      <a:lnTo>
                        <a:pt x="575501" y="98298"/>
                      </a:lnTo>
                      <a:lnTo>
                        <a:pt x="0" y="432721"/>
                      </a:lnTo>
                      <a:lnTo>
                        <a:pt x="286" y="334423"/>
                      </a:lnTo>
                      <a:close/>
                    </a:path>
                  </a:pathLst>
                </a:custGeom>
                <a:solidFill>
                  <a:srgbClr val="E528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0" name="Freeform: Shape 279">
                  <a:extLst>
                    <a:ext uri="{FF2B5EF4-FFF2-40B4-BE49-F238E27FC236}">
                      <a16:creationId xmlns:a16="http://schemas.microsoft.com/office/drawing/2014/main" id="{66A4735E-209C-4974-9653-DC3EFBAC2781}"/>
                    </a:ext>
                  </a:extLst>
                </p:cNvPr>
                <p:cNvSpPr/>
                <p:nvPr/>
              </p:nvSpPr>
              <p:spPr>
                <a:xfrm>
                  <a:off x="5031771" y="3858100"/>
                  <a:ext cx="231076" cy="231552"/>
                </a:xfrm>
                <a:custGeom>
                  <a:avLst/>
                  <a:gdLst>
                    <a:gd name="connsiteX0" fmla="*/ 231077 w 231076"/>
                    <a:gd name="connsiteY0" fmla="*/ 133255 h 231552"/>
                    <a:gd name="connsiteX1" fmla="*/ 230791 w 231076"/>
                    <a:gd name="connsiteY1" fmla="*/ 231553 h 231552"/>
                    <a:gd name="connsiteX2" fmla="*/ 0 w 231076"/>
                    <a:gd name="connsiteY2" fmla="*/ 98298 h 231552"/>
                    <a:gd name="connsiteX3" fmla="*/ 286 w 231076"/>
                    <a:gd name="connsiteY3" fmla="*/ 0 h 23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76" h="231552">
                      <a:moveTo>
                        <a:pt x="231077" y="133255"/>
                      </a:moveTo>
                      <a:lnTo>
                        <a:pt x="230791" y="231553"/>
                      </a:lnTo>
                      <a:lnTo>
                        <a:pt x="0" y="98298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28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39E3114E-E36C-4ABC-93BB-B6588918EB20}"/>
                    </a:ext>
                  </a:extLst>
                </p:cNvPr>
                <p:cNvSpPr/>
                <p:nvPr/>
              </p:nvSpPr>
              <p:spPr>
                <a:xfrm>
                  <a:off x="5262562" y="3991355"/>
                  <a:ext cx="126587" cy="113442"/>
                </a:xfrm>
                <a:custGeom>
                  <a:avLst/>
                  <a:gdLst>
                    <a:gd name="connsiteX0" fmla="*/ 126587 w 126587"/>
                    <a:gd name="connsiteY0" fmla="*/ 0 h 113442"/>
                    <a:gd name="connsiteX1" fmla="*/ 126301 w 126587"/>
                    <a:gd name="connsiteY1" fmla="*/ 98298 h 113442"/>
                    <a:gd name="connsiteX2" fmla="*/ 0 w 126587"/>
                    <a:gd name="connsiteY2" fmla="*/ 98298 h 113442"/>
                    <a:gd name="connsiteX3" fmla="*/ 286 w 126587"/>
                    <a:gd name="connsiteY3" fmla="*/ 0 h 113442"/>
                    <a:gd name="connsiteX4" fmla="*/ 126587 w 126587"/>
                    <a:gd name="connsiteY4" fmla="*/ 0 h 113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587" h="113442">
                      <a:moveTo>
                        <a:pt x="126587" y="0"/>
                      </a:moveTo>
                      <a:lnTo>
                        <a:pt x="126301" y="98298"/>
                      </a:lnTo>
                      <a:cubicBezTo>
                        <a:pt x="91535" y="118491"/>
                        <a:pt x="34957" y="118491"/>
                        <a:pt x="0" y="98298"/>
                      </a:cubicBezTo>
                      <a:lnTo>
                        <a:pt x="286" y="0"/>
                      </a:lnTo>
                      <a:cubicBezTo>
                        <a:pt x="35243" y="20193"/>
                        <a:pt x="91821" y="20193"/>
                        <a:pt x="126587" y="0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25122583-FB74-4D45-94A1-9AE9863999C8}"/>
                    </a:ext>
                  </a:extLst>
                </p:cNvPr>
                <p:cNvSpPr/>
                <p:nvPr/>
              </p:nvSpPr>
              <p:spPr>
                <a:xfrm>
                  <a:off x="5005719" y="3437661"/>
                  <a:ext cx="980865" cy="568838"/>
                </a:xfrm>
                <a:custGeom>
                  <a:avLst/>
                  <a:gdLst>
                    <a:gd name="connsiteX0" fmla="*/ 957596 w 980865"/>
                    <a:gd name="connsiteY0" fmla="*/ 12960 h 568838"/>
                    <a:gd name="connsiteX1" fmla="*/ 974170 w 980865"/>
                    <a:gd name="connsiteY1" fmla="*/ 35343 h 568838"/>
                    <a:gd name="connsiteX2" fmla="*/ 980837 w 980865"/>
                    <a:gd name="connsiteY2" fmla="*/ 187267 h 568838"/>
                    <a:gd name="connsiteX3" fmla="*/ 958835 w 980865"/>
                    <a:gd name="connsiteY3" fmla="*/ 219271 h 568838"/>
                    <a:gd name="connsiteX4" fmla="*/ 383334 w 980865"/>
                    <a:gd name="connsiteY4" fmla="*/ 553694 h 568838"/>
                    <a:gd name="connsiteX5" fmla="*/ 257033 w 980865"/>
                    <a:gd name="connsiteY5" fmla="*/ 553694 h 568838"/>
                    <a:gd name="connsiteX6" fmla="*/ 26337 w 980865"/>
                    <a:gd name="connsiteY6" fmla="*/ 420439 h 568838"/>
                    <a:gd name="connsiteX7" fmla="*/ 25956 w 980865"/>
                    <a:gd name="connsiteY7" fmla="*/ 347287 h 568838"/>
                    <a:gd name="connsiteX8" fmla="*/ 601457 w 980865"/>
                    <a:gd name="connsiteY8" fmla="*/ 12864 h 568838"/>
                    <a:gd name="connsiteX9" fmla="*/ 656606 w 980865"/>
                    <a:gd name="connsiteY9" fmla="*/ 6 h 568838"/>
                    <a:gd name="connsiteX10" fmla="*/ 918925 w 980865"/>
                    <a:gd name="connsiteY10" fmla="*/ 3339 h 568838"/>
                    <a:gd name="connsiteX11" fmla="*/ 957596 w 980865"/>
                    <a:gd name="connsiteY11" fmla="*/ 12960 h 568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0865" h="568838">
                      <a:moveTo>
                        <a:pt x="957596" y="12960"/>
                      </a:moveTo>
                      <a:cubicBezTo>
                        <a:pt x="967598" y="18675"/>
                        <a:pt x="973884" y="26580"/>
                        <a:pt x="974170" y="35343"/>
                      </a:cubicBezTo>
                      <a:lnTo>
                        <a:pt x="980837" y="187267"/>
                      </a:lnTo>
                      <a:cubicBezTo>
                        <a:pt x="981409" y="199173"/>
                        <a:pt x="973408" y="210794"/>
                        <a:pt x="958835" y="219271"/>
                      </a:cubicBezTo>
                      <a:lnTo>
                        <a:pt x="383334" y="553694"/>
                      </a:lnTo>
                      <a:cubicBezTo>
                        <a:pt x="348568" y="573887"/>
                        <a:pt x="291989" y="573887"/>
                        <a:pt x="257033" y="553694"/>
                      </a:cubicBezTo>
                      <a:lnTo>
                        <a:pt x="26337" y="420439"/>
                      </a:lnTo>
                      <a:cubicBezTo>
                        <a:pt x="-8620" y="400246"/>
                        <a:pt x="-8810" y="367480"/>
                        <a:pt x="25956" y="347287"/>
                      </a:cubicBezTo>
                      <a:lnTo>
                        <a:pt x="601457" y="12864"/>
                      </a:lnTo>
                      <a:cubicBezTo>
                        <a:pt x="616030" y="4387"/>
                        <a:pt x="635937" y="-185"/>
                        <a:pt x="656606" y="6"/>
                      </a:cubicBezTo>
                      <a:lnTo>
                        <a:pt x="918925" y="3339"/>
                      </a:lnTo>
                      <a:cubicBezTo>
                        <a:pt x="933974" y="3530"/>
                        <a:pt x="947690" y="7149"/>
                        <a:pt x="957596" y="12960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3" name="Graphic 272">
                <a:extLst>
                  <a:ext uri="{FF2B5EF4-FFF2-40B4-BE49-F238E27FC236}">
                    <a16:creationId xmlns:a16="http://schemas.microsoft.com/office/drawing/2014/main" id="{BD52E336-09A9-4341-A239-1B5B07A6DBA7}"/>
                  </a:ext>
                </a:extLst>
              </p:cNvPr>
              <p:cNvGrpSpPr/>
              <p:nvPr/>
            </p:nvGrpSpPr>
            <p:grpSpPr>
              <a:xfrm>
                <a:off x="5182456" y="3521201"/>
                <a:ext cx="621411" cy="385095"/>
                <a:chOff x="5182456" y="3521201"/>
                <a:chExt cx="621411" cy="385095"/>
              </a:xfrm>
              <a:solidFill>
                <a:srgbClr val="DC6C6C"/>
              </a:solidFill>
            </p:grpSpPr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50A5070F-63EA-4033-9639-04D8E48F16C7}"/>
                    </a:ext>
                  </a:extLst>
                </p:cNvPr>
                <p:cNvSpPr/>
                <p:nvPr/>
              </p:nvSpPr>
              <p:spPr>
                <a:xfrm>
                  <a:off x="5182456" y="3818667"/>
                  <a:ext cx="137232" cy="87629"/>
                </a:xfrm>
                <a:custGeom>
                  <a:avLst/>
                  <a:gdLst>
                    <a:gd name="connsiteX0" fmla="*/ 124968 w 137232"/>
                    <a:gd name="connsiteY0" fmla="*/ 33242 h 87629"/>
                    <a:gd name="connsiteX1" fmla="*/ 117443 w 137232"/>
                    <a:gd name="connsiteY1" fmla="*/ 73057 h 87629"/>
                    <a:gd name="connsiteX2" fmla="*/ 72580 w 137232"/>
                    <a:gd name="connsiteY2" fmla="*/ 87630 h 87629"/>
                    <a:gd name="connsiteX3" fmla="*/ 64580 w 137232"/>
                    <a:gd name="connsiteY3" fmla="*/ 73342 h 87629"/>
                    <a:gd name="connsiteX4" fmla="*/ 98965 w 137232"/>
                    <a:gd name="connsiteY4" fmla="*/ 62960 h 87629"/>
                    <a:gd name="connsiteX5" fmla="*/ 104108 w 137232"/>
                    <a:gd name="connsiteY5" fmla="*/ 46101 h 87629"/>
                    <a:gd name="connsiteX6" fmla="*/ 70676 w 137232"/>
                    <a:gd name="connsiteY6" fmla="*/ 51530 h 87629"/>
                    <a:gd name="connsiteX7" fmla="*/ 47244 w 137232"/>
                    <a:gd name="connsiteY7" fmla="*/ 65151 h 87629"/>
                    <a:gd name="connsiteX8" fmla="*/ 0 w 137232"/>
                    <a:gd name="connsiteY8" fmla="*/ 32480 h 87629"/>
                    <a:gd name="connsiteX9" fmla="*/ 55912 w 137232"/>
                    <a:gd name="connsiteY9" fmla="*/ 0 h 87629"/>
                    <a:gd name="connsiteX10" fmla="*/ 73057 w 137232"/>
                    <a:gd name="connsiteY10" fmla="*/ 9906 h 87629"/>
                    <a:gd name="connsiteX11" fmla="*/ 34862 w 137232"/>
                    <a:gd name="connsiteY11" fmla="*/ 32099 h 87629"/>
                    <a:gd name="connsiteX12" fmla="*/ 51054 w 137232"/>
                    <a:gd name="connsiteY12" fmla="*/ 43053 h 87629"/>
                    <a:gd name="connsiteX13" fmla="*/ 58483 w 137232"/>
                    <a:gd name="connsiteY13" fmla="*/ 38767 h 87629"/>
                    <a:gd name="connsiteX14" fmla="*/ 124968 w 137232"/>
                    <a:gd name="connsiteY14" fmla="*/ 33242 h 87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232" h="87629">
                      <a:moveTo>
                        <a:pt x="124968" y="33242"/>
                      </a:moveTo>
                      <a:cubicBezTo>
                        <a:pt x="141351" y="42672"/>
                        <a:pt x="143637" y="57817"/>
                        <a:pt x="117443" y="73057"/>
                      </a:cubicBezTo>
                      <a:cubicBezTo>
                        <a:pt x="104775" y="80486"/>
                        <a:pt x="87820" y="86106"/>
                        <a:pt x="72580" y="87630"/>
                      </a:cubicBezTo>
                      <a:lnTo>
                        <a:pt x="64580" y="73342"/>
                      </a:lnTo>
                      <a:cubicBezTo>
                        <a:pt x="76771" y="72295"/>
                        <a:pt x="89440" y="68485"/>
                        <a:pt x="98965" y="62960"/>
                      </a:cubicBezTo>
                      <a:cubicBezTo>
                        <a:pt x="109538" y="56769"/>
                        <a:pt x="111633" y="50387"/>
                        <a:pt x="104108" y="46101"/>
                      </a:cubicBezTo>
                      <a:cubicBezTo>
                        <a:pt x="96869" y="41910"/>
                        <a:pt x="87344" y="41910"/>
                        <a:pt x="70676" y="51530"/>
                      </a:cubicBezTo>
                      <a:lnTo>
                        <a:pt x="47244" y="65151"/>
                      </a:lnTo>
                      <a:lnTo>
                        <a:pt x="0" y="32480"/>
                      </a:lnTo>
                      <a:lnTo>
                        <a:pt x="55912" y="0"/>
                      </a:lnTo>
                      <a:lnTo>
                        <a:pt x="73057" y="9906"/>
                      </a:lnTo>
                      <a:lnTo>
                        <a:pt x="34862" y="32099"/>
                      </a:lnTo>
                      <a:lnTo>
                        <a:pt x="51054" y="43053"/>
                      </a:lnTo>
                      <a:lnTo>
                        <a:pt x="58483" y="38767"/>
                      </a:lnTo>
                      <a:cubicBezTo>
                        <a:pt x="85725" y="23050"/>
                        <a:pt x="108680" y="23813"/>
                        <a:pt x="124968" y="33242"/>
                      </a:cubicBezTo>
                      <a:close/>
                    </a:path>
                  </a:pathLst>
                </a:custGeom>
                <a:solidFill>
                  <a:srgbClr val="DC6C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id="{535C3977-1F31-4796-BF0D-84ED7F650B9C}"/>
                    </a:ext>
                  </a:extLst>
                </p:cNvPr>
                <p:cNvSpPr/>
                <p:nvPr/>
              </p:nvSpPr>
              <p:spPr>
                <a:xfrm>
                  <a:off x="5458181" y="3729163"/>
                  <a:ext cx="69839" cy="40480"/>
                </a:xfrm>
                <a:custGeom>
                  <a:avLst/>
                  <a:gdLst>
                    <a:gd name="connsiteX0" fmla="*/ 12216 w 69839"/>
                    <a:gd name="connsiteY0" fmla="*/ 33402 h 40480"/>
                    <a:gd name="connsiteX1" fmla="*/ 9359 w 69839"/>
                    <a:gd name="connsiteY1" fmla="*/ 5589 h 40480"/>
                    <a:gd name="connsiteX2" fmla="*/ 57651 w 69839"/>
                    <a:gd name="connsiteY2" fmla="*/ 7017 h 40480"/>
                    <a:gd name="connsiteX3" fmla="*/ 60318 w 69839"/>
                    <a:gd name="connsiteY3" fmla="*/ 35021 h 40480"/>
                    <a:gd name="connsiteX4" fmla="*/ 12216 w 69839"/>
                    <a:gd name="connsiteY4" fmla="*/ 33402 h 40480"/>
                    <a:gd name="connsiteX5" fmla="*/ 44411 w 69839"/>
                    <a:gd name="connsiteY5" fmla="*/ 14733 h 40480"/>
                    <a:gd name="connsiteX6" fmla="*/ 20217 w 69839"/>
                    <a:gd name="connsiteY6" fmla="*/ 11875 h 40480"/>
                    <a:gd name="connsiteX7" fmla="*/ 25266 w 69839"/>
                    <a:gd name="connsiteY7" fmla="*/ 25877 h 40480"/>
                    <a:gd name="connsiteX8" fmla="*/ 49459 w 69839"/>
                    <a:gd name="connsiteY8" fmla="*/ 28830 h 40480"/>
                    <a:gd name="connsiteX9" fmla="*/ 44411 w 69839"/>
                    <a:gd name="connsiteY9" fmla="*/ 14733 h 4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839" h="40480">
                      <a:moveTo>
                        <a:pt x="12216" y="33402"/>
                      </a:moveTo>
                      <a:cubicBezTo>
                        <a:pt x="-3309" y="24448"/>
                        <a:pt x="-3786" y="13209"/>
                        <a:pt x="9359" y="5589"/>
                      </a:cubicBezTo>
                      <a:cubicBezTo>
                        <a:pt x="22694" y="-2222"/>
                        <a:pt x="42030" y="-1936"/>
                        <a:pt x="57651" y="7017"/>
                      </a:cubicBezTo>
                      <a:cubicBezTo>
                        <a:pt x="73176" y="15971"/>
                        <a:pt x="73653" y="27210"/>
                        <a:pt x="60318" y="35021"/>
                      </a:cubicBezTo>
                      <a:cubicBezTo>
                        <a:pt x="47078" y="42641"/>
                        <a:pt x="27742" y="42450"/>
                        <a:pt x="12216" y="33402"/>
                      </a:cubicBezTo>
                      <a:close/>
                      <a:moveTo>
                        <a:pt x="44411" y="14733"/>
                      </a:moveTo>
                      <a:cubicBezTo>
                        <a:pt x="34695" y="9113"/>
                        <a:pt x="26028" y="8541"/>
                        <a:pt x="20217" y="11875"/>
                      </a:cubicBezTo>
                      <a:cubicBezTo>
                        <a:pt x="14598" y="15114"/>
                        <a:pt x="15360" y="20162"/>
                        <a:pt x="25266" y="25877"/>
                      </a:cubicBezTo>
                      <a:cubicBezTo>
                        <a:pt x="35172" y="31592"/>
                        <a:pt x="43839" y="32068"/>
                        <a:pt x="49459" y="28830"/>
                      </a:cubicBezTo>
                      <a:cubicBezTo>
                        <a:pt x="55269" y="25401"/>
                        <a:pt x="54126" y="20352"/>
                        <a:pt x="44411" y="14733"/>
                      </a:cubicBezTo>
                    </a:path>
                  </a:pathLst>
                </a:custGeom>
                <a:solidFill>
                  <a:srgbClr val="DC6C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86" name="Graphic 272">
                  <a:extLst>
                    <a:ext uri="{FF2B5EF4-FFF2-40B4-BE49-F238E27FC236}">
                      <a16:creationId xmlns:a16="http://schemas.microsoft.com/office/drawing/2014/main" id="{BD52E336-09A9-4341-A239-1B5B07A6DBA7}"/>
                    </a:ext>
                  </a:extLst>
                </p:cNvPr>
                <p:cNvGrpSpPr/>
                <p:nvPr/>
              </p:nvGrpSpPr>
              <p:grpSpPr>
                <a:xfrm>
                  <a:off x="5519812" y="3521201"/>
                  <a:ext cx="284055" cy="187382"/>
                  <a:chOff x="5519812" y="3521201"/>
                  <a:chExt cx="284055" cy="187382"/>
                </a:xfrm>
                <a:solidFill>
                  <a:srgbClr val="DC6C6C"/>
                </a:solidFill>
              </p:grpSpPr>
              <p:sp>
                <p:nvSpPr>
                  <p:cNvPr id="287" name="Freeform: Shape 286">
                    <a:extLst>
                      <a:ext uri="{FF2B5EF4-FFF2-40B4-BE49-F238E27FC236}">
                        <a16:creationId xmlns:a16="http://schemas.microsoft.com/office/drawing/2014/main" id="{29129387-8C90-4D43-BD43-0EEB8DA6E7B5}"/>
                      </a:ext>
                    </a:extLst>
                  </p:cNvPr>
                  <p:cNvSpPr/>
                  <p:nvPr/>
                </p:nvSpPr>
                <p:spPr>
                  <a:xfrm>
                    <a:off x="5705581" y="3521201"/>
                    <a:ext cx="98286" cy="90582"/>
                  </a:xfrm>
                  <a:custGeom>
                    <a:avLst/>
                    <a:gdLst>
                      <a:gd name="connsiteX0" fmla="*/ 54471 w 98286"/>
                      <a:gd name="connsiteY0" fmla="*/ 0 h 90582"/>
                      <a:gd name="connsiteX1" fmla="*/ 64758 w 98286"/>
                      <a:gd name="connsiteY1" fmla="*/ 13525 h 90582"/>
                      <a:gd name="connsiteX2" fmla="*/ 40755 w 98286"/>
                      <a:gd name="connsiteY2" fmla="*/ 21527 h 90582"/>
                      <a:gd name="connsiteX3" fmla="*/ 37803 w 98286"/>
                      <a:gd name="connsiteY3" fmla="*/ 45625 h 90582"/>
                      <a:gd name="connsiteX4" fmla="*/ 43422 w 98286"/>
                      <a:gd name="connsiteY4" fmla="*/ 48863 h 90582"/>
                      <a:gd name="connsiteX5" fmla="*/ 81141 w 98286"/>
                      <a:gd name="connsiteY5" fmla="*/ 26956 h 90582"/>
                      <a:gd name="connsiteX6" fmla="*/ 98286 w 98286"/>
                      <a:gd name="connsiteY6" fmla="*/ 36862 h 90582"/>
                      <a:gd name="connsiteX7" fmla="*/ 60567 w 98286"/>
                      <a:gd name="connsiteY7" fmla="*/ 58769 h 90582"/>
                      <a:gd name="connsiteX8" fmla="*/ 94191 w 98286"/>
                      <a:gd name="connsiteY8" fmla="*/ 78200 h 90582"/>
                      <a:gd name="connsiteX9" fmla="*/ 72950 w 98286"/>
                      <a:gd name="connsiteY9" fmla="*/ 90583 h 90582"/>
                      <a:gd name="connsiteX10" fmla="*/ 16657 w 98286"/>
                      <a:gd name="connsiteY10" fmla="*/ 58102 h 90582"/>
                      <a:gd name="connsiteX11" fmla="*/ 21134 w 98286"/>
                      <a:gd name="connsiteY11" fmla="*/ 12002 h 90582"/>
                      <a:gd name="connsiteX12" fmla="*/ 54471 w 98286"/>
                      <a:gd name="connsiteY12" fmla="*/ 0 h 90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8286" h="90582">
                        <a:moveTo>
                          <a:pt x="54471" y="0"/>
                        </a:moveTo>
                        <a:lnTo>
                          <a:pt x="64758" y="13525"/>
                        </a:lnTo>
                        <a:cubicBezTo>
                          <a:pt x="55519" y="14669"/>
                          <a:pt x="47232" y="17812"/>
                          <a:pt x="40755" y="21527"/>
                        </a:cubicBezTo>
                        <a:cubicBezTo>
                          <a:pt x="26087" y="30004"/>
                          <a:pt x="24944" y="38195"/>
                          <a:pt x="37803" y="45625"/>
                        </a:cubicBezTo>
                        <a:lnTo>
                          <a:pt x="43422" y="48863"/>
                        </a:lnTo>
                        <a:lnTo>
                          <a:pt x="81141" y="26956"/>
                        </a:lnTo>
                        <a:lnTo>
                          <a:pt x="98286" y="36862"/>
                        </a:lnTo>
                        <a:lnTo>
                          <a:pt x="60567" y="58769"/>
                        </a:lnTo>
                        <a:lnTo>
                          <a:pt x="94191" y="78200"/>
                        </a:lnTo>
                        <a:lnTo>
                          <a:pt x="72950" y="90583"/>
                        </a:lnTo>
                        <a:lnTo>
                          <a:pt x="16657" y="58102"/>
                        </a:lnTo>
                        <a:cubicBezTo>
                          <a:pt x="-7060" y="44386"/>
                          <a:pt x="-5346" y="27337"/>
                          <a:pt x="21134" y="12002"/>
                        </a:cubicBezTo>
                        <a:cubicBezTo>
                          <a:pt x="31706" y="5810"/>
                          <a:pt x="43518" y="1524"/>
                          <a:pt x="54471" y="0"/>
                        </a:cubicBez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8" name="Freeform: Shape 287">
                    <a:extLst>
                      <a:ext uri="{FF2B5EF4-FFF2-40B4-BE49-F238E27FC236}">
                        <a16:creationId xmlns:a16="http://schemas.microsoft.com/office/drawing/2014/main" id="{3223C9A3-48B5-444E-957C-A2AE2F18E67B}"/>
                      </a:ext>
                    </a:extLst>
                  </p:cNvPr>
                  <p:cNvSpPr/>
                  <p:nvPr/>
                </p:nvSpPr>
                <p:spPr>
                  <a:xfrm>
                    <a:off x="5628429" y="3566159"/>
                    <a:ext cx="98286" cy="90582"/>
                  </a:xfrm>
                  <a:custGeom>
                    <a:avLst/>
                    <a:gdLst>
                      <a:gd name="connsiteX0" fmla="*/ 54471 w 98286"/>
                      <a:gd name="connsiteY0" fmla="*/ 0 h 90582"/>
                      <a:gd name="connsiteX1" fmla="*/ 64758 w 98286"/>
                      <a:gd name="connsiteY1" fmla="*/ 13525 h 90582"/>
                      <a:gd name="connsiteX2" fmla="*/ 40755 w 98286"/>
                      <a:gd name="connsiteY2" fmla="*/ 21527 h 90582"/>
                      <a:gd name="connsiteX3" fmla="*/ 37802 w 98286"/>
                      <a:gd name="connsiteY3" fmla="*/ 45625 h 90582"/>
                      <a:gd name="connsiteX4" fmla="*/ 43422 w 98286"/>
                      <a:gd name="connsiteY4" fmla="*/ 48863 h 90582"/>
                      <a:gd name="connsiteX5" fmla="*/ 81141 w 98286"/>
                      <a:gd name="connsiteY5" fmla="*/ 26956 h 90582"/>
                      <a:gd name="connsiteX6" fmla="*/ 98286 w 98286"/>
                      <a:gd name="connsiteY6" fmla="*/ 36862 h 90582"/>
                      <a:gd name="connsiteX7" fmla="*/ 60567 w 98286"/>
                      <a:gd name="connsiteY7" fmla="*/ 58769 h 90582"/>
                      <a:gd name="connsiteX8" fmla="*/ 94191 w 98286"/>
                      <a:gd name="connsiteY8" fmla="*/ 78200 h 90582"/>
                      <a:gd name="connsiteX9" fmla="*/ 72950 w 98286"/>
                      <a:gd name="connsiteY9" fmla="*/ 90583 h 90582"/>
                      <a:gd name="connsiteX10" fmla="*/ 16657 w 98286"/>
                      <a:gd name="connsiteY10" fmla="*/ 58102 h 90582"/>
                      <a:gd name="connsiteX11" fmla="*/ 21134 w 98286"/>
                      <a:gd name="connsiteY11" fmla="*/ 12002 h 90582"/>
                      <a:gd name="connsiteX12" fmla="*/ 54471 w 98286"/>
                      <a:gd name="connsiteY12" fmla="*/ 0 h 90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8286" h="90582">
                        <a:moveTo>
                          <a:pt x="54471" y="0"/>
                        </a:moveTo>
                        <a:lnTo>
                          <a:pt x="64758" y="13525"/>
                        </a:lnTo>
                        <a:cubicBezTo>
                          <a:pt x="55424" y="14669"/>
                          <a:pt x="47232" y="17812"/>
                          <a:pt x="40755" y="21527"/>
                        </a:cubicBezTo>
                        <a:cubicBezTo>
                          <a:pt x="26087" y="30099"/>
                          <a:pt x="24944" y="38195"/>
                          <a:pt x="37802" y="45625"/>
                        </a:cubicBezTo>
                        <a:lnTo>
                          <a:pt x="43422" y="48863"/>
                        </a:lnTo>
                        <a:lnTo>
                          <a:pt x="81141" y="26956"/>
                        </a:lnTo>
                        <a:lnTo>
                          <a:pt x="98286" y="36862"/>
                        </a:lnTo>
                        <a:lnTo>
                          <a:pt x="60567" y="58769"/>
                        </a:lnTo>
                        <a:lnTo>
                          <a:pt x="94191" y="78200"/>
                        </a:lnTo>
                        <a:lnTo>
                          <a:pt x="72950" y="90583"/>
                        </a:lnTo>
                        <a:lnTo>
                          <a:pt x="16657" y="58102"/>
                        </a:lnTo>
                        <a:cubicBezTo>
                          <a:pt x="-7060" y="44386"/>
                          <a:pt x="-5346" y="27337"/>
                          <a:pt x="21134" y="12002"/>
                        </a:cubicBezTo>
                        <a:cubicBezTo>
                          <a:pt x="31611" y="5810"/>
                          <a:pt x="43422" y="1524"/>
                          <a:pt x="54471" y="0"/>
                        </a:cubicBez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9" name="Freeform: Shape 288">
                    <a:extLst>
                      <a:ext uri="{FF2B5EF4-FFF2-40B4-BE49-F238E27FC236}">
                        <a16:creationId xmlns:a16="http://schemas.microsoft.com/office/drawing/2014/main" id="{86A41E88-7E6A-45F3-8E7E-3120B5B3A2EF}"/>
                      </a:ext>
                    </a:extLst>
                  </p:cNvPr>
                  <p:cNvSpPr/>
                  <p:nvPr/>
                </p:nvSpPr>
                <p:spPr>
                  <a:xfrm>
                    <a:off x="5519812" y="3627377"/>
                    <a:ext cx="140164" cy="81206"/>
                  </a:xfrm>
                  <a:custGeom>
                    <a:avLst/>
                    <a:gdLst>
                      <a:gd name="connsiteX0" fmla="*/ 120225 w 140164"/>
                      <a:gd name="connsiteY0" fmla="*/ 11458 h 81206"/>
                      <a:gd name="connsiteX1" fmla="*/ 117844 w 140164"/>
                      <a:gd name="connsiteY1" fmla="*/ 68132 h 81206"/>
                      <a:gd name="connsiteX2" fmla="*/ 19927 w 140164"/>
                      <a:gd name="connsiteY2" fmla="*/ 69751 h 81206"/>
                      <a:gd name="connsiteX3" fmla="*/ 22403 w 140164"/>
                      <a:gd name="connsiteY3" fmla="*/ 13077 h 81206"/>
                      <a:gd name="connsiteX4" fmla="*/ 120225 w 140164"/>
                      <a:gd name="connsiteY4" fmla="*/ 11458 h 81206"/>
                      <a:gd name="connsiteX5" fmla="*/ 41358 w 140164"/>
                      <a:gd name="connsiteY5" fmla="*/ 57273 h 81206"/>
                      <a:gd name="connsiteX6" fmla="*/ 99556 w 140164"/>
                      <a:gd name="connsiteY6" fmla="*/ 57654 h 81206"/>
                      <a:gd name="connsiteX7" fmla="*/ 98699 w 140164"/>
                      <a:gd name="connsiteY7" fmla="*/ 23936 h 81206"/>
                      <a:gd name="connsiteX8" fmla="*/ 40501 w 140164"/>
                      <a:gd name="connsiteY8" fmla="*/ 23555 h 81206"/>
                      <a:gd name="connsiteX9" fmla="*/ 41358 w 140164"/>
                      <a:gd name="connsiteY9" fmla="*/ 57273 h 81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0164" h="81206">
                        <a:moveTo>
                          <a:pt x="120225" y="11458"/>
                        </a:moveTo>
                        <a:cubicBezTo>
                          <a:pt x="147752" y="27365"/>
                          <a:pt x="146609" y="51463"/>
                          <a:pt x="117844" y="68132"/>
                        </a:cubicBezTo>
                        <a:cubicBezTo>
                          <a:pt x="88888" y="84991"/>
                          <a:pt x="47454" y="85563"/>
                          <a:pt x="19927" y="69751"/>
                        </a:cubicBezTo>
                        <a:cubicBezTo>
                          <a:pt x="-7505" y="53940"/>
                          <a:pt x="-6553" y="29937"/>
                          <a:pt x="22403" y="13077"/>
                        </a:cubicBezTo>
                        <a:cubicBezTo>
                          <a:pt x="51169" y="-3687"/>
                          <a:pt x="92698" y="-4449"/>
                          <a:pt x="120225" y="11458"/>
                        </a:cubicBezTo>
                        <a:close/>
                        <a:moveTo>
                          <a:pt x="41358" y="57273"/>
                        </a:moveTo>
                        <a:cubicBezTo>
                          <a:pt x="58884" y="67370"/>
                          <a:pt x="83173" y="67179"/>
                          <a:pt x="99556" y="57654"/>
                        </a:cubicBezTo>
                        <a:cubicBezTo>
                          <a:pt x="115939" y="48129"/>
                          <a:pt x="116225" y="34032"/>
                          <a:pt x="98699" y="23936"/>
                        </a:cubicBezTo>
                        <a:cubicBezTo>
                          <a:pt x="81173" y="13839"/>
                          <a:pt x="56884" y="14030"/>
                          <a:pt x="40501" y="23555"/>
                        </a:cubicBezTo>
                        <a:cubicBezTo>
                          <a:pt x="24213" y="33080"/>
                          <a:pt x="23927" y="47082"/>
                          <a:pt x="41358" y="57273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290" name="Graphic 272">
                  <a:extLst>
                    <a:ext uri="{FF2B5EF4-FFF2-40B4-BE49-F238E27FC236}">
                      <a16:creationId xmlns:a16="http://schemas.microsoft.com/office/drawing/2014/main" id="{BD52E336-09A9-4341-A239-1B5B07A6DBA7}"/>
                    </a:ext>
                  </a:extLst>
                </p:cNvPr>
                <p:cNvGrpSpPr/>
                <p:nvPr/>
              </p:nvGrpSpPr>
              <p:grpSpPr>
                <a:xfrm>
                  <a:off x="5274754" y="3705605"/>
                  <a:ext cx="188023" cy="145307"/>
                  <a:chOff x="5274754" y="3705605"/>
                  <a:chExt cx="188023" cy="145307"/>
                </a:xfrm>
                <a:solidFill>
                  <a:srgbClr val="DC6C6C"/>
                </a:solidFill>
              </p:grpSpPr>
              <p:sp>
                <p:nvSpPr>
                  <p:cNvPr id="291" name="Freeform: Shape 290">
                    <a:extLst>
                      <a:ext uri="{FF2B5EF4-FFF2-40B4-BE49-F238E27FC236}">
                        <a16:creationId xmlns:a16="http://schemas.microsoft.com/office/drawing/2014/main" id="{A6BF0D29-BC55-44CF-AD06-F585CBEC3A6F}"/>
                      </a:ext>
                    </a:extLst>
                  </p:cNvPr>
                  <p:cNvSpPr/>
                  <p:nvPr/>
                </p:nvSpPr>
                <p:spPr>
                  <a:xfrm>
                    <a:off x="5352291" y="3740222"/>
                    <a:ext cx="70011" cy="40466"/>
                  </a:xfrm>
                  <a:custGeom>
                    <a:avLst/>
                    <a:gdLst>
                      <a:gd name="connsiteX0" fmla="*/ 57718 w 70011"/>
                      <a:gd name="connsiteY0" fmla="*/ 7102 h 40466"/>
                      <a:gd name="connsiteX1" fmla="*/ 60385 w 70011"/>
                      <a:gd name="connsiteY1" fmla="*/ 34915 h 40466"/>
                      <a:gd name="connsiteX2" fmla="*/ 12188 w 70011"/>
                      <a:gd name="connsiteY2" fmla="*/ 33487 h 40466"/>
                      <a:gd name="connsiteX3" fmla="*/ 9521 w 70011"/>
                      <a:gd name="connsiteY3" fmla="*/ 5578 h 40466"/>
                      <a:gd name="connsiteX4" fmla="*/ 57718 w 70011"/>
                      <a:gd name="connsiteY4" fmla="*/ 7102 h 40466"/>
                      <a:gd name="connsiteX5" fmla="*/ 25523 w 70011"/>
                      <a:gd name="connsiteY5" fmla="*/ 25867 h 40466"/>
                      <a:gd name="connsiteX6" fmla="*/ 49717 w 70011"/>
                      <a:gd name="connsiteY6" fmla="*/ 28724 h 40466"/>
                      <a:gd name="connsiteX7" fmla="*/ 44669 w 70011"/>
                      <a:gd name="connsiteY7" fmla="*/ 14722 h 40466"/>
                      <a:gd name="connsiteX8" fmla="*/ 20380 w 70011"/>
                      <a:gd name="connsiteY8" fmla="*/ 11865 h 40466"/>
                      <a:gd name="connsiteX9" fmla="*/ 25523 w 70011"/>
                      <a:gd name="connsiteY9" fmla="*/ 25867 h 4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011" h="40466">
                        <a:moveTo>
                          <a:pt x="57718" y="7102"/>
                        </a:moveTo>
                        <a:cubicBezTo>
                          <a:pt x="73434" y="16151"/>
                          <a:pt x="73815" y="27200"/>
                          <a:pt x="60385" y="34915"/>
                        </a:cubicBezTo>
                        <a:cubicBezTo>
                          <a:pt x="47050" y="42631"/>
                          <a:pt x="27714" y="42440"/>
                          <a:pt x="12188" y="33487"/>
                        </a:cubicBezTo>
                        <a:cubicBezTo>
                          <a:pt x="-3337" y="24533"/>
                          <a:pt x="-3814" y="13294"/>
                          <a:pt x="9521" y="5578"/>
                        </a:cubicBezTo>
                        <a:cubicBezTo>
                          <a:pt x="22952" y="-2232"/>
                          <a:pt x="42097" y="-1946"/>
                          <a:pt x="57718" y="7102"/>
                        </a:cubicBezTo>
                        <a:close/>
                        <a:moveTo>
                          <a:pt x="25523" y="25867"/>
                        </a:moveTo>
                        <a:cubicBezTo>
                          <a:pt x="35239" y="31486"/>
                          <a:pt x="44097" y="31963"/>
                          <a:pt x="49717" y="28724"/>
                        </a:cubicBezTo>
                        <a:cubicBezTo>
                          <a:pt x="55432" y="25390"/>
                          <a:pt x="54575" y="20437"/>
                          <a:pt x="44669" y="14722"/>
                        </a:cubicBezTo>
                        <a:cubicBezTo>
                          <a:pt x="34763" y="9007"/>
                          <a:pt x="26190" y="8531"/>
                          <a:pt x="20380" y="11865"/>
                        </a:cubicBezTo>
                        <a:cubicBezTo>
                          <a:pt x="14760" y="15103"/>
                          <a:pt x="15713" y="20152"/>
                          <a:pt x="25523" y="25867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2" name="Freeform: Shape 291">
                    <a:extLst>
                      <a:ext uri="{FF2B5EF4-FFF2-40B4-BE49-F238E27FC236}">
                        <a16:creationId xmlns:a16="http://schemas.microsoft.com/office/drawing/2014/main" id="{CF448803-8609-4001-A64C-80FC45C09349}"/>
                      </a:ext>
                    </a:extLst>
                  </p:cNvPr>
                  <p:cNvSpPr/>
                  <p:nvPr/>
                </p:nvSpPr>
                <p:spPr>
                  <a:xfrm>
                    <a:off x="5417533" y="3705605"/>
                    <a:ext cx="45243" cy="98679"/>
                  </a:xfrm>
                  <a:custGeom>
                    <a:avLst/>
                    <a:gdLst>
                      <a:gd name="connsiteX0" fmla="*/ 0 w 45243"/>
                      <a:gd name="connsiteY0" fmla="*/ 9049 h 98679"/>
                      <a:gd name="connsiteX1" fmla="*/ 15621 w 45243"/>
                      <a:gd name="connsiteY1" fmla="*/ 0 h 98679"/>
                      <a:gd name="connsiteX2" fmla="*/ 45244 w 45243"/>
                      <a:gd name="connsiteY2" fmla="*/ 89630 h 98679"/>
                      <a:gd name="connsiteX3" fmla="*/ 29718 w 45243"/>
                      <a:gd name="connsiteY3" fmla="*/ 98679 h 98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243" h="98679">
                        <a:moveTo>
                          <a:pt x="0" y="9049"/>
                        </a:moveTo>
                        <a:lnTo>
                          <a:pt x="15621" y="0"/>
                        </a:lnTo>
                        <a:lnTo>
                          <a:pt x="45244" y="89630"/>
                        </a:lnTo>
                        <a:lnTo>
                          <a:pt x="29718" y="98679"/>
                        </a:ln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3" name="Freeform: Shape 292">
                    <a:extLst>
                      <a:ext uri="{FF2B5EF4-FFF2-40B4-BE49-F238E27FC236}">
                        <a16:creationId xmlns:a16="http://schemas.microsoft.com/office/drawing/2014/main" id="{912D6FB5-CE22-4BA2-80CE-477DFF856986}"/>
                      </a:ext>
                    </a:extLst>
                  </p:cNvPr>
                  <p:cNvSpPr/>
                  <p:nvPr/>
                </p:nvSpPr>
                <p:spPr>
                  <a:xfrm>
                    <a:off x="5274754" y="3777405"/>
                    <a:ext cx="127053" cy="73508"/>
                  </a:xfrm>
                  <a:custGeom>
                    <a:avLst/>
                    <a:gdLst>
                      <a:gd name="connsiteX0" fmla="*/ 102774 w 127053"/>
                      <a:gd name="connsiteY0" fmla="*/ 13925 h 73508"/>
                      <a:gd name="connsiteX1" fmla="*/ 111252 w 127053"/>
                      <a:gd name="connsiteY1" fmla="*/ 64313 h 73508"/>
                      <a:gd name="connsiteX2" fmla="*/ 24193 w 127053"/>
                      <a:gd name="connsiteY2" fmla="*/ 59550 h 73508"/>
                      <a:gd name="connsiteX3" fmla="*/ 15811 w 127053"/>
                      <a:gd name="connsiteY3" fmla="*/ 9163 h 73508"/>
                      <a:gd name="connsiteX4" fmla="*/ 102774 w 127053"/>
                      <a:gd name="connsiteY4" fmla="*/ 13925 h 73508"/>
                      <a:gd name="connsiteX5" fmla="*/ 45624 w 127053"/>
                      <a:gd name="connsiteY5" fmla="*/ 47168 h 73508"/>
                      <a:gd name="connsiteX6" fmla="*/ 93154 w 127053"/>
                      <a:gd name="connsiteY6" fmla="*/ 53930 h 73508"/>
                      <a:gd name="connsiteX7" fmla="*/ 81438 w 127053"/>
                      <a:gd name="connsiteY7" fmla="*/ 26403 h 73508"/>
                      <a:gd name="connsiteX8" fmla="*/ 33909 w 127053"/>
                      <a:gd name="connsiteY8" fmla="*/ 19736 h 73508"/>
                      <a:gd name="connsiteX9" fmla="*/ 45624 w 127053"/>
                      <a:gd name="connsiteY9" fmla="*/ 47168 h 73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7053" h="73508">
                        <a:moveTo>
                          <a:pt x="102774" y="13925"/>
                        </a:moveTo>
                        <a:cubicBezTo>
                          <a:pt x="133254" y="31547"/>
                          <a:pt x="133826" y="51168"/>
                          <a:pt x="111252" y="64313"/>
                        </a:cubicBezTo>
                        <a:cubicBezTo>
                          <a:pt x="88677" y="77362"/>
                          <a:pt x="54673" y="77171"/>
                          <a:pt x="24193" y="59550"/>
                        </a:cubicBezTo>
                        <a:cubicBezTo>
                          <a:pt x="-6192" y="42024"/>
                          <a:pt x="-6763" y="22307"/>
                          <a:pt x="15811" y="9163"/>
                        </a:cubicBezTo>
                        <a:cubicBezTo>
                          <a:pt x="38481" y="-3886"/>
                          <a:pt x="72390" y="-3601"/>
                          <a:pt x="102774" y="13925"/>
                        </a:cubicBezTo>
                        <a:close/>
                        <a:moveTo>
                          <a:pt x="45624" y="47168"/>
                        </a:moveTo>
                        <a:cubicBezTo>
                          <a:pt x="66579" y="59264"/>
                          <a:pt x="82677" y="60026"/>
                          <a:pt x="93154" y="53930"/>
                        </a:cubicBezTo>
                        <a:cubicBezTo>
                          <a:pt x="103727" y="47739"/>
                          <a:pt x="102393" y="38500"/>
                          <a:pt x="81438" y="26403"/>
                        </a:cubicBezTo>
                        <a:cubicBezTo>
                          <a:pt x="60483" y="14306"/>
                          <a:pt x="44481" y="13544"/>
                          <a:pt x="33909" y="19736"/>
                        </a:cubicBezTo>
                        <a:cubicBezTo>
                          <a:pt x="23336" y="25832"/>
                          <a:pt x="24765" y="35071"/>
                          <a:pt x="45624" y="47168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2EEE91BA-4400-4B1C-A5AB-61A062186916}"/>
                  </a:ext>
                </a:extLst>
              </p:cNvPr>
              <p:cNvSpPr/>
              <p:nvPr/>
            </p:nvSpPr>
            <p:spPr>
              <a:xfrm>
                <a:off x="5819071" y="3491126"/>
                <a:ext cx="84272" cy="48934"/>
              </a:xfrm>
              <a:custGeom>
                <a:avLst/>
                <a:gdLst>
                  <a:gd name="connsiteX0" fmla="*/ 71854 w 84272"/>
                  <a:gd name="connsiteY0" fmla="*/ 7215 h 48934"/>
                  <a:gd name="connsiteX1" fmla="*/ 72045 w 84272"/>
                  <a:gd name="connsiteY1" fmla="*/ 41791 h 48934"/>
                  <a:gd name="connsiteX2" fmla="*/ 12418 w 84272"/>
                  <a:gd name="connsiteY2" fmla="*/ 41791 h 48934"/>
                  <a:gd name="connsiteX3" fmla="*/ 12228 w 84272"/>
                  <a:gd name="connsiteY3" fmla="*/ 7215 h 48934"/>
                  <a:gd name="connsiteX4" fmla="*/ 71854 w 84272"/>
                  <a:gd name="connsiteY4" fmla="*/ 7215 h 4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72" h="48934">
                    <a:moveTo>
                      <a:pt x="71854" y="7215"/>
                    </a:moveTo>
                    <a:cubicBezTo>
                      <a:pt x="88333" y="16740"/>
                      <a:pt x="88428" y="32171"/>
                      <a:pt x="72045" y="41791"/>
                    </a:cubicBezTo>
                    <a:cubicBezTo>
                      <a:pt x="55662" y="51316"/>
                      <a:pt x="28897" y="51316"/>
                      <a:pt x="12418" y="41791"/>
                    </a:cubicBezTo>
                    <a:cubicBezTo>
                      <a:pt x="-4060" y="32266"/>
                      <a:pt x="-4155" y="16740"/>
                      <a:pt x="12228" y="7215"/>
                    </a:cubicBezTo>
                    <a:cubicBezTo>
                      <a:pt x="28611" y="-2405"/>
                      <a:pt x="55281" y="-2405"/>
                      <a:pt x="71854" y="7215"/>
                    </a:cubicBezTo>
                    <a:close/>
                  </a:path>
                </a:pathLst>
              </a:custGeom>
              <a:solidFill>
                <a:srgbClr val="DC6C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A9F625EC-313B-4473-829D-7A6FC3EDE212}"/>
                </a:ext>
              </a:extLst>
            </p:cNvPr>
            <p:cNvSpPr/>
            <p:nvPr/>
          </p:nvSpPr>
          <p:spPr>
            <a:xfrm>
              <a:off x="5874274" y="3071280"/>
              <a:ext cx="796418" cy="448737"/>
            </a:xfrm>
            <a:custGeom>
              <a:avLst/>
              <a:gdLst>
                <a:gd name="connsiteX0" fmla="*/ 1339363 w 1339363"/>
                <a:gd name="connsiteY0" fmla="*/ 0 h 767238"/>
                <a:gd name="connsiteX1" fmla="*/ 14245 w 1339363"/>
                <a:gd name="connsiteY1" fmla="*/ 766001 h 767238"/>
                <a:gd name="connsiteX2" fmla="*/ 9483 w 1339363"/>
                <a:gd name="connsiteY2" fmla="*/ 767239 h 767238"/>
                <a:gd name="connsiteX3" fmla="*/ 1291 w 1339363"/>
                <a:gd name="connsiteY3" fmla="*/ 762476 h 767238"/>
                <a:gd name="connsiteX4" fmla="*/ 4720 w 1339363"/>
                <a:gd name="connsiteY4" fmla="*/ 749522 h 767238"/>
                <a:gd name="connsiteX5" fmla="*/ 1301359 w 1339363"/>
                <a:gd name="connsiteY5" fmla="*/ 0 h 767238"/>
                <a:gd name="connsiteX6" fmla="*/ 1339363 w 1339363"/>
                <a:gd name="connsiteY6" fmla="*/ 0 h 7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363" h="767238">
                  <a:moveTo>
                    <a:pt x="1339363" y="0"/>
                  </a:moveTo>
                  <a:lnTo>
                    <a:pt x="14245" y="766001"/>
                  </a:lnTo>
                  <a:cubicBezTo>
                    <a:pt x="12817" y="766858"/>
                    <a:pt x="11102" y="767239"/>
                    <a:pt x="9483" y="767239"/>
                  </a:cubicBezTo>
                  <a:cubicBezTo>
                    <a:pt x="6244" y="767239"/>
                    <a:pt x="3006" y="765524"/>
                    <a:pt x="1291" y="762476"/>
                  </a:cubicBezTo>
                  <a:cubicBezTo>
                    <a:pt x="-1376" y="757904"/>
                    <a:pt x="244" y="752094"/>
                    <a:pt x="4720" y="749522"/>
                  </a:cubicBezTo>
                  <a:lnTo>
                    <a:pt x="1301359" y="0"/>
                  </a:lnTo>
                  <a:lnTo>
                    <a:pt x="1339363" y="0"/>
                  </a:lnTo>
                  <a:close/>
                </a:path>
              </a:pathLst>
            </a:custGeom>
            <a:solidFill>
              <a:srgbClr val="514530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990065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aphic 154">
            <a:extLst>
              <a:ext uri="{FF2B5EF4-FFF2-40B4-BE49-F238E27FC236}">
                <a16:creationId xmlns:a16="http://schemas.microsoft.com/office/drawing/2014/main" id="{E19D4A9F-1D95-4639-ACB3-0F896AFB1D1A}"/>
              </a:ext>
            </a:extLst>
          </p:cNvPr>
          <p:cNvGrpSpPr/>
          <p:nvPr/>
        </p:nvGrpSpPr>
        <p:grpSpPr>
          <a:xfrm flipH="1">
            <a:off x="8934318" y="2453428"/>
            <a:ext cx="4770640" cy="5238482"/>
            <a:chOff x="4852987" y="2038350"/>
            <a:chExt cx="2486025" cy="2781300"/>
          </a:xfrm>
        </p:grpSpPr>
        <p:grpSp>
          <p:nvGrpSpPr>
            <p:cNvPr id="157" name="Graphic 154">
              <a:extLst>
                <a:ext uri="{FF2B5EF4-FFF2-40B4-BE49-F238E27FC236}">
                  <a16:creationId xmlns:a16="http://schemas.microsoft.com/office/drawing/2014/main" id="{E19D4A9F-1D95-4639-ACB3-0F896AFB1D1A}"/>
                </a:ext>
              </a:extLst>
            </p:cNvPr>
            <p:cNvGrpSpPr/>
            <p:nvPr/>
          </p:nvGrpSpPr>
          <p:grpSpPr>
            <a:xfrm>
              <a:off x="4852987" y="3128010"/>
              <a:ext cx="1732861" cy="1695596"/>
              <a:chOff x="4852987" y="3128010"/>
              <a:chExt cx="1732861" cy="1695596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33FB1512-3794-42D9-B5AD-25D8F0596FEE}"/>
                  </a:ext>
                </a:extLst>
              </p:cNvPr>
              <p:cNvSpPr/>
              <p:nvPr/>
            </p:nvSpPr>
            <p:spPr>
              <a:xfrm rot="1560080">
                <a:off x="5017074" y="3497430"/>
                <a:ext cx="1404772" cy="1072534"/>
              </a:xfrm>
              <a:custGeom>
                <a:avLst/>
                <a:gdLst>
                  <a:gd name="connsiteX0" fmla="*/ 0 w 1404772"/>
                  <a:gd name="connsiteY0" fmla="*/ 0 h 1072534"/>
                  <a:gd name="connsiteX1" fmla="*/ 1404772 w 1404772"/>
                  <a:gd name="connsiteY1" fmla="*/ 0 h 1072534"/>
                  <a:gd name="connsiteX2" fmla="*/ 1404772 w 1404772"/>
                  <a:gd name="connsiteY2" fmla="*/ 1072534 h 1072534"/>
                  <a:gd name="connsiteX3" fmla="*/ 0 w 1404772"/>
                  <a:gd name="connsiteY3" fmla="*/ 1072534 h 10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404772" h="1072534">
                    <a:moveTo>
                      <a:pt x="0" y="0"/>
                    </a:moveTo>
                    <a:lnTo>
                      <a:pt x="1404772" y="0"/>
                    </a:lnTo>
                    <a:lnTo>
                      <a:pt x="1404772" y="1072534"/>
                    </a:lnTo>
                    <a:lnTo>
                      <a:pt x="0" y="1072534"/>
                    </a:lnTo>
                    <a:close/>
                  </a:path>
                </a:pathLst>
              </a:custGeom>
              <a:solidFill>
                <a:srgbClr val="FFD19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F773ACA9-3AE8-426D-AAF1-38AB9A765E3E}"/>
                  </a:ext>
                </a:extLst>
              </p:cNvPr>
              <p:cNvSpPr/>
              <p:nvPr/>
            </p:nvSpPr>
            <p:spPr>
              <a:xfrm>
                <a:off x="4852987" y="3307461"/>
                <a:ext cx="1653349" cy="1516094"/>
              </a:xfrm>
              <a:custGeom>
                <a:avLst/>
                <a:gdLst>
                  <a:gd name="connsiteX0" fmla="*/ 600932 w 1653349"/>
                  <a:gd name="connsiteY0" fmla="*/ 0 h 1516094"/>
                  <a:gd name="connsiteX1" fmla="*/ 0 w 1653349"/>
                  <a:gd name="connsiteY1" fmla="*/ 900208 h 1516094"/>
                  <a:gd name="connsiteX2" fmla="*/ 1262539 w 1653349"/>
                  <a:gd name="connsiteY2" fmla="*/ 1516094 h 1516094"/>
                  <a:gd name="connsiteX3" fmla="*/ 1653350 w 1653349"/>
                  <a:gd name="connsiteY3" fmla="*/ 714756 h 1516094"/>
                  <a:gd name="connsiteX4" fmla="*/ 1489329 w 1653349"/>
                  <a:gd name="connsiteY4" fmla="*/ 902113 h 1516094"/>
                  <a:gd name="connsiteX5" fmla="*/ 654463 w 1653349"/>
                  <a:gd name="connsiteY5" fmla="*/ 902113 h 15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53349" h="1516094">
                    <a:moveTo>
                      <a:pt x="600932" y="0"/>
                    </a:moveTo>
                    <a:lnTo>
                      <a:pt x="0" y="900208"/>
                    </a:lnTo>
                    <a:lnTo>
                      <a:pt x="1262539" y="1516094"/>
                    </a:lnTo>
                    <a:lnTo>
                      <a:pt x="1653350" y="714756"/>
                    </a:lnTo>
                    <a:lnTo>
                      <a:pt x="1489329" y="902113"/>
                    </a:lnTo>
                    <a:lnTo>
                      <a:pt x="654463" y="902113"/>
                    </a:lnTo>
                    <a:close/>
                  </a:path>
                </a:pathLst>
              </a:custGeom>
              <a:solidFill>
                <a:srgbClr val="662D91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CFFD90E-44E7-4AA4-A65D-34703F2D40FD}"/>
                  </a:ext>
                </a:extLst>
              </p:cNvPr>
              <p:cNvSpPr/>
              <p:nvPr/>
            </p:nvSpPr>
            <p:spPr>
              <a:xfrm rot="1560080">
                <a:off x="5570489" y="3497409"/>
                <a:ext cx="297852" cy="1072534"/>
              </a:xfrm>
              <a:custGeom>
                <a:avLst/>
                <a:gdLst>
                  <a:gd name="connsiteX0" fmla="*/ 0 w 297852"/>
                  <a:gd name="connsiteY0" fmla="*/ 0 h 1072534"/>
                  <a:gd name="connsiteX1" fmla="*/ 297852 w 297852"/>
                  <a:gd name="connsiteY1" fmla="*/ 0 h 1072534"/>
                  <a:gd name="connsiteX2" fmla="*/ 297852 w 297852"/>
                  <a:gd name="connsiteY2" fmla="*/ 1072534 h 1072534"/>
                  <a:gd name="connsiteX3" fmla="*/ 0 w 297852"/>
                  <a:gd name="connsiteY3" fmla="*/ 1072534 h 1072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852" h="1072534">
                    <a:moveTo>
                      <a:pt x="0" y="0"/>
                    </a:moveTo>
                    <a:lnTo>
                      <a:pt x="297852" y="0"/>
                    </a:lnTo>
                    <a:lnTo>
                      <a:pt x="297852" y="1072534"/>
                    </a:lnTo>
                    <a:lnTo>
                      <a:pt x="0" y="1072534"/>
                    </a:lnTo>
                    <a:close/>
                  </a:path>
                </a:pathLst>
              </a:custGeom>
              <a:solidFill>
                <a:srgbClr val="E56B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F1AA116-8C07-4737-9543-1FF7D0F90B44}"/>
                  </a:ext>
                </a:extLst>
              </p:cNvPr>
              <p:cNvSpPr/>
              <p:nvPr/>
            </p:nvSpPr>
            <p:spPr>
              <a:xfrm>
                <a:off x="5323236" y="3128010"/>
                <a:ext cx="1262443" cy="731519"/>
              </a:xfrm>
              <a:custGeom>
                <a:avLst/>
                <a:gdLst>
                  <a:gd name="connsiteX0" fmla="*/ 1148525 w 1262443"/>
                  <a:gd name="connsiteY0" fmla="*/ 397669 h 731519"/>
                  <a:gd name="connsiteX1" fmla="*/ 333280 w 1262443"/>
                  <a:gd name="connsiteY1" fmla="*/ 0 h 731519"/>
                  <a:gd name="connsiteX2" fmla="*/ 0 w 1262443"/>
                  <a:gd name="connsiteY2" fmla="*/ 115729 h 731519"/>
                  <a:gd name="connsiteX3" fmla="*/ 1262444 w 1262443"/>
                  <a:gd name="connsiteY3" fmla="*/ 731520 h 731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2443" h="731519">
                    <a:moveTo>
                      <a:pt x="1148525" y="397669"/>
                    </a:moveTo>
                    <a:lnTo>
                      <a:pt x="333280" y="0"/>
                    </a:lnTo>
                    <a:lnTo>
                      <a:pt x="0" y="115729"/>
                    </a:lnTo>
                    <a:lnTo>
                      <a:pt x="1262444" y="731520"/>
                    </a:lnTo>
                    <a:close/>
                  </a:path>
                </a:pathLst>
              </a:custGeom>
              <a:solidFill>
                <a:srgbClr val="2B2C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808B2097-3E1B-4059-9BEE-7C2F05747247}"/>
                  </a:ext>
                </a:extLst>
              </p:cNvPr>
              <p:cNvSpPr/>
              <p:nvPr/>
            </p:nvSpPr>
            <p:spPr>
              <a:xfrm>
                <a:off x="5546883" y="3128010"/>
                <a:ext cx="892968" cy="622458"/>
              </a:xfrm>
              <a:custGeom>
                <a:avLst/>
                <a:gdLst>
                  <a:gd name="connsiteX0" fmla="*/ 120110 w 892968"/>
                  <a:gd name="connsiteY0" fmla="*/ 262890 h 622458"/>
                  <a:gd name="connsiteX1" fmla="*/ 109633 w 892968"/>
                  <a:gd name="connsiteY1" fmla="*/ 0 h 622458"/>
                  <a:gd name="connsiteX2" fmla="*/ 0 w 892968"/>
                  <a:gd name="connsiteY2" fmla="*/ 224790 h 622458"/>
                  <a:gd name="connsiteX3" fmla="*/ 815149 w 892968"/>
                  <a:gd name="connsiteY3" fmla="*/ 622459 h 622458"/>
                  <a:gd name="connsiteX4" fmla="*/ 892969 w 892968"/>
                  <a:gd name="connsiteY4" fmla="*/ 463106 h 622458"/>
                  <a:gd name="connsiteX5" fmla="*/ 792004 w 892968"/>
                  <a:gd name="connsiteY5" fmla="*/ 574929 h 622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2968" h="622458">
                    <a:moveTo>
                      <a:pt x="120110" y="262890"/>
                    </a:moveTo>
                    <a:lnTo>
                      <a:pt x="109633" y="0"/>
                    </a:lnTo>
                    <a:lnTo>
                      <a:pt x="0" y="224790"/>
                    </a:lnTo>
                    <a:lnTo>
                      <a:pt x="815149" y="622459"/>
                    </a:lnTo>
                    <a:lnTo>
                      <a:pt x="892969" y="463106"/>
                    </a:lnTo>
                    <a:lnTo>
                      <a:pt x="792004" y="574929"/>
                    </a:lnTo>
                    <a:close/>
                  </a:path>
                </a:pathLst>
              </a:custGeom>
              <a:solidFill>
                <a:srgbClr val="662D91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E1A540C5-0435-4D03-AD40-1A5FF60377BA}"/>
                  </a:ext>
                </a:extLst>
              </p:cNvPr>
              <p:cNvSpPr/>
              <p:nvPr/>
            </p:nvSpPr>
            <p:spPr>
              <a:xfrm>
                <a:off x="5323236" y="3128010"/>
                <a:ext cx="333279" cy="224789"/>
              </a:xfrm>
              <a:custGeom>
                <a:avLst/>
                <a:gdLst>
                  <a:gd name="connsiteX0" fmla="*/ 0 w 333279"/>
                  <a:gd name="connsiteY0" fmla="*/ 115729 h 224789"/>
                  <a:gd name="connsiteX1" fmla="*/ 333280 w 333279"/>
                  <a:gd name="connsiteY1" fmla="*/ 0 h 224789"/>
                  <a:gd name="connsiteX2" fmla="*/ 223647 w 333279"/>
                  <a:gd name="connsiteY2" fmla="*/ 224790 h 224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33279" h="224789">
                    <a:moveTo>
                      <a:pt x="0" y="115729"/>
                    </a:moveTo>
                    <a:lnTo>
                      <a:pt x="333280" y="0"/>
                    </a:lnTo>
                    <a:lnTo>
                      <a:pt x="223647" y="224790"/>
                    </a:lnTo>
                    <a:close/>
                  </a:path>
                </a:pathLst>
              </a:custGeom>
              <a:solidFill>
                <a:srgbClr val="E56B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62DC2177-1244-49D3-B986-047ACBB9AEDD}"/>
                  </a:ext>
                </a:extLst>
              </p:cNvPr>
              <p:cNvSpPr/>
              <p:nvPr/>
            </p:nvSpPr>
            <p:spPr>
              <a:xfrm>
                <a:off x="6362032" y="3525678"/>
                <a:ext cx="223647" cy="333851"/>
              </a:xfrm>
              <a:custGeom>
                <a:avLst/>
                <a:gdLst>
                  <a:gd name="connsiteX0" fmla="*/ 223647 w 223647"/>
                  <a:gd name="connsiteY0" fmla="*/ 333851 h 333851"/>
                  <a:gd name="connsiteX1" fmla="*/ 109728 w 223647"/>
                  <a:gd name="connsiteY1" fmla="*/ 0 h 333851"/>
                  <a:gd name="connsiteX2" fmla="*/ 0 w 223647"/>
                  <a:gd name="connsiteY2" fmla="*/ 224790 h 33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3647" h="333851">
                    <a:moveTo>
                      <a:pt x="223647" y="333851"/>
                    </a:moveTo>
                    <a:lnTo>
                      <a:pt x="109728" y="0"/>
                    </a:lnTo>
                    <a:lnTo>
                      <a:pt x="0" y="224790"/>
                    </a:lnTo>
                    <a:close/>
                  </a:path>
                </a:pathLst>
              </a:custGeom>
              <a:solidFill>
                <a:srgbClr val="E56B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5" name="Graphic 154">
              <a:extLst>
                <a:ext uri="{FF2B5EF4-FFF2-40B4-BE49-F238E27FC236}">
                  <a16:creationId xmlns:a16="http://schemas.microsoft.com/office/drawing/2014/main" id="{E19D4A9F-1D95-4639-ACB3-0F896AFB1D1A}"/>
                </a:ext>
              </a:extLst>
            </p:cNvPr>
            <p:cNvGrpSpPr/>
            <p:nvPr/>
          </p:nvGrpSpPr>
          <p:grpSpPr>
            <a:xfrm>
              <a:off x="5227292" y="2038358"/>
              <a:ext cx="1382676" cy="1077268"/>
              <a:chOff x="5227292" y="2038358"/>
              <a:chExt cx="1382676" cy="1077268"/>
            </a:xfrm>
          </p:grpSpPr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C42E753-6B1B-4566-8602-E5E5DD8B6575}"/>
                  </a:ext>
                </a:extLst>
              </p:cNvPr>
              <p:cNvSpPr/>
              <p:nvPr/>
            </p:nvSpPr>
            <p:spPr>
              <a:xfrm>
                <a:off x="5276639" y="2365979"/>
                <a:ext cx="621144" cy="490472"/>
              </a:xfrm>
              <a:custGeom>
                <a:avLst/>
                <a:gdLst>
                  <a:gd name="connsiteX0" fmla="*/ 486747 w 621144"/>
                  <a:gd name="connsiteY0" fmla="*/ 121665 h 490472"/>
                  <a:gd name="connsiteX1" fmla="*/ 49645 w 621144"/>
                  <a:gd name="connsiteY1" fmla="*/ 69849 h 490472"/>
                  <a:gd name="connsiteX2" fmla="*/ 146609 w 621144"/>
                  <a:gd name="connsiteY2" fmla="*/ 490473 h 490472"/>
                  <a:gd name="connsiteX3" fmla="*/ 621145 w 621144"/>
                  <a:gd name="connsiteY3" fmla="*/ 241203 h 490472"/>
                  <a:gd name="connsiteX4" fmla="*/ 486747 w 621144"/>
                  <a:gd name="connsiteY4" fmla="*/ 121665 h 490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1144" h="490472">
                    <a:moveTo>
                      <a:pt x="486747" y="121665"/>
                    </a:moveTo>
                    <a:cubicBezTo>
                      <a:pt x="486747" y="121665"/>
                      <a:pt x="202807" y="-113317"/>
                      <a:pt x="49645" y="69849"/>
                    </a:cubicBezTo>
                    <a:cubicBezTo>
                      <a:pt x="-103517" y="253014"/>
                      <a:pt x="146609" y="490473"/>
                      <a:pt x="146609" y="490473"/>
                    </a:cubicBezTo>
                    <a:lnTo>
                      <a:pt x="621145" y="241203"/>
                    </a:lnTo>
                    <a:lnTo>
                      <a:pt x="486747" y="121665"/>
                    </a:lnTo>
                    <a:close/>
                  </a:path>
                </a:pathLst>
              </a:custGeom>
              <a:solidFill>
                <a:srgbClr val="E56B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27C97F35-014D-4841-9583-8BFF2FB0098A}"/>
                  </a:ext>
                </a:extLst>
              </p:cNvPr>
              <p:cNvSpPr/>
              <p:nvPr/>
            </p:nvSpPr>
            <p:spPr>
              <a:xfrm>
                <a:off x="5874212" y="2038358"/>
                <a:ext cx="498202" cy="568824"/>
              </a:xfrm>
              <a:custGeom>
                <a:avLst/>
                <a:gdLst>
                  <a:gd name="connsiteX0" fmla="*/ 1473 w 498202"/>
                  <a:gd name="connsiteY0" fmla="*/ 390326 h 568824"/>
                  <a:gd name="connsiteX1" fmla="*/ 206928 w 498202"/>
                  <a:gd name="connsiteY1" fmla="*/ 1039 h 568824"/>
                  <a:gd name="connsiteX2" fmla="*/ 498202 w 498202"/>
                  <a:gd name="connsiteY2" fmla="*/ 319555 h 568824"/>
                  <a:gd name="connsiteX3" fmla="*/ 23667 w 498202"/>
                  <a:gd name="connsiteY3" fmla="*/ 568824 h 568824"/>
                  <a:gd name="connsiteX4" fmla="*/ 1473 w 498202"/>
                  <a:gd name="connsiteY4" fmla="*/ 390326 h 568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8202" h="568824">
                    <a:moveTo>
                      <a:pt x="1473" y="390326"/>
                    </a:moveTo>
                    <a:cubicBezTo>
                      <a:pt x="1473" y="390326"/>
                      <a:pt x="-30816" y="23232"/>
                      <a:pt x="206928" y="1039"/>
                    </a:cubicBezTo>
                    <a:cubicBezTo>
                      <a:pt x="444672" y="-21154"/>
                      <a:pt x="498202" y="319555"/>
                      <a:pt x="498202" y="319555"/>
                    </a:cubicBezTo>
                    <a:lnTo>
                      <a:pt x="23667" y="568824"/>
                    </a:lnTo>
                    <a:lnTo>
                      <a:pt x="1473" y="390326"/>
                    </a:lnTo>
                    <a:close/>
                  </a:path>
                </a:pathLst>
              </a:custGeom>
              <a:solidFill>
                <a:srgbClr val="E56B6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5D7F5018-AAA3-492D-A988-41F7662284DF}"/>
                  </a:ext>
                </a:extLst>
              </p:cNvPr>
              <p:cNvSpPr/>
              <p:nvPr/>
            </p:nvSpPr>
            <p:spPr>
              <a:xfrm rot="-1662630">
                <a:off x="5660327" y="2294580"/>
                <a:ext cx="362137" cy="410714"/>
              </a:xfrm>
              <a:custGeom>
                <a:avLst/>
                <a:gdLst>
                  <a:gd name="connsiteX0" fmla="*/ 362137 w 362137"/>
                  <a:gd name="connsiteY0" fmla="*/ 205357 h 410714"/>
                  <a:gd name="connsiteX1" fmla="*/ 181069 w 362137"/>
                  <a:gd name="connsiteY1" fmla="*/ 410714 h 410714"/>
                  <a:gd name="connsiteX2" fmla="*/ 0 w 362137"/>
                  <a:gd name="connsiteY2" fmla="*/ 205357 h 410714"/>
                  <a:gd name="connsiteX3" fmla="*/ 181069 w 362137"/>
                  <a:gd name="connsiteY3" fmla="*/ 0 h 410714"/>
                  <a:gd name="connsiteX4" fmla="*/ 362137 w 362137"/>
                  <a:gd name="connsiteY4" fmla="*/ 205357 h 4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137" h="410714">
                    <a:moveTo>
                      <a:pt x="362137" y="205357"/>
                    </a:moveTo>
                    <a:cubicBezTo>
                      <a:pt x="362137" y="318773"/>
                      <a:pt x="281070" y="410714"/>
                      <a:pt x="181069" y="410714"/>
                    </a:cubicBezTo>
                    <a:cubicBezTo>
                      <a:pt x="81067" y="410714"/>
                      <a:pt x="0" y="318773"/>
                      <a:pt x="0" y="205357"/>
                    </a:cubicBezTo>
                    <a:cubicBezTo>
                      <a:pt x="0" y="91941"/>
                      <a:pt x="81067" y="0"/>
                      <a:pt x="181069" y="0"/>
                    </a:cubicBezTo>
                    <a:cubicBezTo>
                      <a:pt x="281070" y="0"/>
                      <a:pt x="362137" y="91941"/>
                      <a:pt x="362137" y="205357"/>
                    </a:cubicBezTo>
                    <a:close/>
                  </a:path>
                </a:pathLst>
              </a:custGeom>
              <a:solidFill>
                <a:srgbClr val="D95A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69" name="Graphic 154">
                <a:extLst>
                  <a:ext uri="{FF2B5EF4-FFF2-40B4-BE49-F238E27FC236}">
                    <a16:creationId xmlns:a16="http://schemas.microsoft.com/office/drawing/2014/main" id="{E19D4A9F-1D95-4639-ACB3-0F896AFB1D1A}"/>
                  </a:ext>
                </a:extLst>
              </p:cNvPr>
              <p:cNvGrpSpPr/>
              <p:nvPr/>
            </p:nvGrpSpPr>
            <p:grpSpPr>
              <a:xfrm>
                <a:off x="5227292" y="2188831"/>
                <a:ext cx="1382676" cy="926796"/>
                <a:chOff x="5227292" y="2188831"/>
                <a:chExt cx="1382676" cy="926796"/>
              </a:xfrm>
            </p:grpSpPr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ECAC1E35-DD8C-4D23-BC37-3815D954FD66}"/>
                    </a:ext>
                  </a:extLst>
                </p:cNvPr>
                <p:cNvSpPr/>
                <p:nvPr/>
              </p:nvSpPr>
              <p:spPr>
                <a:xfrm rot="9140444">
                  <a:off x="5216204" y="2497844"/>
                  <a:ext cx="1404709" cy="298029"/>
                </a:xfrm>
                <a:custGeom>
                  <a:avLst/>
                  <a:gdLst>
                    <a:gd name="connsiteX0" fmla="*/ 0 w 1404709"/>
                    <a:gd name="connsiteY0" fmla="*/ 0 h 298029"/>
                    <a:gd name="connsiteX1" fmla="*/ 1404709 w 1404709"/>
                    <a:gd name="connsiteY1" fmla="*/ 0 h 298029"/>
                    <a:gd name="connsiteX2" fmla="*/ 1404709 w 1404709"/>
                    <a:gd name="connsiteY2" fmla="*/ 298029 h 298029"/>
                    <a:gd name="connsiteX3" fmla="*/ 0 w 1404709"/>
                    <a:gd name="connsiteY3" fmla="*/ 298029 h 29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04709" h="298029">
                      <a:moveTo>
                        <a:pt x="0" y="0"/>
                      </a:moveTo>
                      <a:lnTo>
                        <a:pt x="1404709" y="0"/>
                      </a:lnTo>
                      <a:lnTo>
                        <a:pt x="1404709" y="298029"/>
                      </a:lnTo>
                      <a:lnTo>
                        <a:pt x="0" y="298029"/>
                      </a:lnTo>
                      <a:close/>
                    </a:path>
                  </a:pathLst>
                </a:custGeom>
                <a:solidFill>
                  <a:srgbClr val="FFD19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D843093-33A3-49AD-91BB-94CB3BD43737}"/>
                    </a:ext>
                  </a:extLst>
                </p:cNvPr>
                <p:cNvSpPr/>
                <p:nvPr/>
              </p:nvSpPr>
              <p:spPr>
                <a:xfrm rot="9140444">
                  <a:off x="5769681" y="2497822"/>
                  <a:ext cx="297838" cy="298029"/>
                </a:xfrm>
                <a:custGeom>
                  <a:avLst/>
                  <a:gdLst>
                    <a:gd name="connsiteX0" fmla="*/ 0 w 297838"/>
                    <a:gd name="connsiteY0" fmla="*/ 0 h 298029"/>
                    <a:gd name="connsiteX1" fmla="*/ 297839 w 297838"/>
                    <a:gd name="connsiteY1" fmla="*/ 0 h 298029"/>
                    <a:gd name="connsiteX2" fmla="*/ 297839 w 297838"/>
                    <a:gd name="connsiteY2" fmla="*/ 298029 h 298029"/>
                    <a:gd name="connsiteX3" fmla="*/ 0 w 297838"/>
                    <a:gd name="connsiteY3" fmla="*/ 298029 h 2980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838" h="298029">
                      <a:moveTo>
                        <a:pt x="0" y="0"/>
                      </a:moveTo>
                      <a:lnTo>
                        <a:pt x="297839" y="0"/>
                      </a:lnTo>
                      <a:lnTo>
                        <a:pt x="297839" y="298029"/>
                      </a:lnTo>
                      <a:lnTo>
                        <a:pt x="0" y="298029"/>
                      </a:lnTo>
                      <a:close/>
                    </a:path>
                  </a:pathLst>
                </a:custGeom>
                <a:solidFill>
                  <a:srgbClr val="E56B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0B7D5E5-D160-4A05-B5AD-8151A32B5611}"/>
                    </a:ext>
                  </a:extLst>
                </p:cNvPr>
                <p:cNvSpPr/>
                <p:nvPr/>
              </p:nvSpPr>
              <p:spPr>
                <a:xfrm>
                  <a:off x="5365813" y="2452687"/>
                  <a:ext cx="1244155" cy="662939"/>
                </a:xfrm>
                <a:custGeom>
                  <a:avLst/>
                  <a:gdLst>
                    <a:gd name="connsiteX0" fmla="*/ 286417 w 1244155"/>
                    <a:gd name="connsiteY0" fmla="*/ 662940 h 662939"/>
                    <a:gd name="connsiteX1" fmla="*/ 1089851 w 1244155"/>
                    <a:gd name="connsiteY1" fmla="*/ 241840 h 662939"/>
                    <a:gd name="connsiteX2" fmla="*/ 1244156 w 1244155"/>
                    <a:gd name="connsiteY2" fmla="*/ 0 h 662939"/>
                    <a:gd name="connsiteX3" fmla="*/ 0 w 1244155"/>
                    <a:gd name="connsiteY3" fmla="*/ 652082 h 66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4155" h="662939">
                      <a:moveTo>
                        <a:pt x="286417" y="662940"/>
                      </a:moveTo>
                      <a:lnTo>
                        <a:pt x="1089851" y="241840"/>
                      </a:lnTo>
                      <a:lnTo>
                        <a:pt x="1244156" y="0"/>
                      </a:lnTo>
                      <a:lnTo>
                        <a:pt x="0" y="652082"/>
                      </a:lnTo>
                      <a:close/>
                    </a:path>
                  </a:pathLst>
                </a:custGeom>
                <a:solidFill>
                  <a:srgbClr val="2B2C4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C434123F-B9B2-45C1-872A-B075E6843E6B}"/>
                    </a:ext>
                  </a:extLst>
                </p:cNvPr>
                <p:cNvSpPr/>
                <p:nvPr/>
              </p:nvSpPr>
              <p:spPr>
                <a:xfrm>
                  <a:off x="6389560" y="2452687"/>
                  <a:ext cx="220408" cy="241839"/>
                </a:xfrm>
                <a:custGeom>
                  <a:avLst/>
                  <a:gdLst>
                    <a:gd name="connsiteX0" fmla="*/ 220409 w 220408"/>
                    <a:gd name="connsiteY0" fmla="*/ 0 h 241839"/>
                    <a:gd name="connsiteX1" fmla="*/ 66103 w 220408"/>
                    <a:gd name="connsiteY1" fmla="*/ 241840 h 241839"/>
                    <a:gd name="connsiteX2" fmla="*/ 0 w 220408"/>
                    <a:gd name="connsiteY2" fmla="*/ 115538 h 241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20408" h="241839">
                      <a:moveTo>
                        <a:pt x="220409" y="0"/>
                      </a:moveTo>
                      <a:lnTo>
                        <a:pt x="66103" y="241840"/>
                      </a:lnTo>
                      <a:lnTo>
                        <a:pt x="0" y="115538"/>
                      </a:lnTo>
                      <a:close/>
                    </a:path>
                  </a:pathLst>
                </a:custGeom>
                <a:solidFill>
                  <a:srgbClr val="E56B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EAE9E557-F576-4AFF-8124-27EFEEA645BF}"/>
                    </a:ext>
                  </a:extLst>
                </p:cNvPr>
                <p:cNvSpPr/>
                <p:nvPr/>
              </p:nvSpPr>
              <p:spPr>
                <a:xfrm>
                  <a:off x="5365813" y="2989325"/>
                  <a:ext cx="286416" cy="126301"/>
                </a:xfrm>
                <a:custGeom>
                  <a:avLst/>
                  <a:gdLst>
                    <a:gd name="connsiteX0" fmla="*/ 0 w 286416"/>
                    <a:gd name="connsiteY0" fmla="*/ 115443 h 126301"/>
                    <a:gd name="connsiteX1" fmla="*/ 286417 w 286416"/>
                    <a:gd name="connsiteY1" fmla="*/ 126302 h 126301"/>
                    <a:gd name="connsiteX2" fmla="*/ 220409 w 286416"/>
                    <a:gd name="connsiteY2" fmla="*/ 0 h 126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86416" h="126301">
                      <a:moveTo>
                        <a:pt x="0" y="115443"/>
                      </a:moveTo>
                      <a:lnTo>
                        <a:pt x="286417" y="126302"/>
                      </a:lnTo>
                      <a:lnTo>
                        <a:pt x="220409" y="0"/>
                      </a:lnTo>
                      <a:close/>
                    </a:path>
                  </a:pathLst>
                </a:custGeom>
                <a:solidFill>
                  <a:srgbClr val="E56B6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B290AA16-DB69-4709-86B8-BC1D2F8A1230}"/>
                </a:ext>
              </a:extLst>
            </p:cNvPr>
            <p:cNvSpPr/>
            <p:nvPr/>
          </p:nvSpPr>
          <p:spPr>
            <a:xfrm>
              <a:off x="5453157" y="2364581"/>
              <a:ext cx="1885759" cy="1885759"/>
            </a:xfrm>
            <a:custGeom>
              <a:avLst/>
              <a:gdLst>
                <a:gd name="connsiteX0" fmla="*/ 0 w 1885759"/>
                <a:gd name="connsiteY0" fmla="*/ 0 h 1885759"/>
                <a:gd name="connsiteX1" fmla="*/ 1885759 w 1885759"/>
                <a:gd name="connsiteY1" fmla="*/ 0 h 1885759"/>
                <a:gd name="connsiteX2" fmla="*/ 1885759 w 1885759"/>
                <a:gd name="connsiteY2" fmla="*/ 1885760 h 1885759"/>
                <a:gd name="connsiteX3" fmla="*/ 0 w 1885759"/>
                <a:gd name="connsiteY3" fmla="*/ 1885760 h 1885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5759" h="1885759">
                  <a:moveTo>
                    <a:pt x="0" y="0"/>
                  </a:moveTo>
                  <a:lnTo>
                    <a:pt x="1885759" y="0"/>
                  </a:lnTo>
                  <a:lnTo>
                    <a:pt x="1885759" y="1885760"/>
                  </a:lnTo>
                  <a:lnTo>
                    <a:pt x="0" y="1885760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id="{A4642E3B-88D2-4BBD-B648-904ADF6A855E}"/>
              </a:ext>
            </a:extLst>
          </p:cNvPr>
          <p:cNvSpPr txBox="1"/>
          <p:nvPr/>
        </p:nvSpPr>
        <p:spPr>
          <a:xfrm rot="16200000">
            <a:off x="-3299628" y="880824"/>
            <a:ext cx="689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C0C23"/>
                </a:solidFill>
              </a:rPr>
              <a:t>BOXING  DAY</a:t>
            </a:r>
            <a:endParaRPr lang="th-TH" sz="7200" b="1" dirty="0">
              <a:solidFill>
                <a:srgbClr val="0C0C23"/>
              </a:solidFill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B9F525C-1695-4A41-BDE7-B0E3B1D3F869}"/>
              </a:ext>
            </a:extLst>
          </p:cNvPr>
          <p:cNvSpPr txBox="1"/>
          <p:nvPr/>
        </p:nvSpPr>
        <p:spPr>
          <a:xfrm rot="16200000">
            <a:off x="-2530095" y="2722647"/>
            <a:ext cx="689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C0C23"/>
                </a:solidFill>
              </a:rPr>
              <a:t>BOXING  DAY</a:t>
            </a:r>
            <a:endParaRPr lang="th-TH" sz="7200" b="1" dirty="0">
              <a:solidFill>
                <a:srgbClr val="0C0C23"/>
              </a:solidFill>
            </a:endParaRPr>
          </a:p>
        </p:txBody>
      </p:sp>
      <p:grpSp>
        <p:nvGrpSpPr>
          <p:cNvPr id="180" name="Graphic 3">
            <a:extLst>
              <a:ext uri="{FF2B5EF4-FFF2-40B4-BE49-F238E27FC236}">
                <a16:creationId xmlns:a16="http://schemas.microsoft.com/office/drawing/2014/main" id="{07BBA3AC-5129-4ED7-809E-E794D362DB1C}"/>
              </a:ext>
            </a:extLst>
          </p:cNvPr>
          <p:cNvGrpSpPr/>
          <p:nvPr/>
        </p:nvGrpSpPr>
        <p:grpSpPr>
          <a:xfrm rot="1783994">
            <a:off x="8610968" y="5118820"/>
            <a:ext cx="2768273" cy="3110571"/>
            <a:chOff x="5619749" y="2857693"/>
            <a:chExt cx="956310" cy="1140901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B5D99BD7-753D-4E83-8768-7F0F8D9A573D}"/>
                </a:ext>
              </a:extLst>
            </p:cNvPr>
            <p:cNvSpPr/>
            <p:nvPr/>
          </p:nvSpPr>
          <p:spPr>
            <a:xfrm>
              <a:off x="5652897" y="3168205"/>
              <a:ext cx="785907" cy="830389"/>
            </a:xfrm>
            <a:custGeom>
              <a:avLst/>
              <a:gdLst>
                <a:gd name="connsiteX0" fmla="*/ 785908 w 785907"/>
                <a:gd name="connsiteY0" fmla="*/ 687896 h 830389"/>
                <a:gd name="connsiteX1" fmla="*/ 272796 w 785907"/>
                <a:gd name="connsiteY1" fmla="*/ 830390 h 830389"/>
                <a:gd name="connsiteX2" fmla="*/ 0 w 785907"/>
                <a:gd name="connsiteY2" fmla="*/ 183642 h 830389"/>
                <a:gd name="connsiteX3" fmla="*/ 658844 w 785907"/>
                <a:gd name="connsiteY3" fmla="*/ 0 h 83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907" h="830389">
                  <a:moveTo>
                    <a:pt x="785908" y="687896"/>
                  </a:moveTo>
                  <a:lnTo>
                    <a:pt x="272796" y="830390"/>
                  </a:lnTo>
                  <a:lnTo>
                    <a:pt x="0" y="183642"/>
                  </a:lnTo>
                  <a:lnTo>
                    <a:pt x="658844" y="0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42F4091-3E4C-4737-9CCE-8651D8935D8F}"/>
                </a:ext>
              </a:extLst>
            </p:cNvPr>
            <p:cNvSpPr/>
            <p:nvPr/>
          </p:nvSpPr>
          <p:spPr>
            <a:xfrm>
              <a:off x="5652897" y="3003327"/>
              <a:ext cx="790384" cy="348519"/>
            </a:xfrm>
            <a:custGeom>
              <a:avLst/>
              <a:gdLst>
                <a:gd name="connsiteX0" fmla="*/ 658844 w 790384"/>
                <a:gd name="connsiteY0" fmla="*/ 164878 h 348519"/>
                <a:gd name="connsiteX1" fmla="*/ 0 w 790384"/>
                <a:gd name="connsiteY1" fmla="*/ 348520 h 348519"/>
                <a:gd name="connsiteX2" fmla="*/ 131540 w 790384"/>
                <a:gd name="connsiteY2" fmla="*/ 183642 h 348519"/>
                <a:gd name="connsiteX3" fmla="*/ 790385 w 790384"/>
                <a:gd name="connsiteY3" fmla="*/ 0 h 34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84" h="348519">
                  <a:moveTo>
                    <a:pt x="658844" y="164878"/>
                  </a:moveTo>
                  <a:lnTo>
                    <a:pt x="0" y="348520"/>
                  </a:lnTo>
                  <a:lnTo>
                    <a:pt x="131540" y="183642"/>
                  </a:lnTo>
                  <a:lnTo>
                    <a:pt x="790385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64A9013F-3013-424D-BE9F-350B15E61EFE}"/>
                </a:ext>
              </a:extLst>
            </p:cNvPr>
            <p:cNvSpPr/>
            <p:nvPr/>
          </p:nvSpPr>
          <p:spPr>
            <a:xfrm>
              <a:off x="6311741" y="3003327"/>
              <a:ext cx="264318" cy="852773"/>
            </a:xfrm>
            <a:custGeom>
              <a:avLst/>
              <a:gdLst>
                <a:gd name="connsiteX0" fmla="*/ 131540 w 264318"/>
                <a:gd name="connsiteY0" fmla="*/ 0 h 852773"/>
                <a:gd name="connsiteX1" fmla="*/ 264319 w 264318"/>
                <a:gd name="connsiteY1" fmla="*/ 723329 h 852773"/>
                <a:gd name="connsiteX2" fmla="*/ 127063 w 264318"/>
                <a:gd name="connsiteY2" fmla="*/ 852773 h 852773"/>
                <a:gd name="connsiteX3" fmla="*/ 0 w 264318"/>
                <a:gd name="connsiteY3" fmla="*/ 164878 h 85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8" h="852773">
                  <a:moveTo>
                    <a:pt x="131540" y="0"/>
                  </a:moveTo>
                  <a:lnTo>
                    <a:pt x="264319" y="723329"/>
                  </a:lnTo>
                  <a:lnTo>
                    <a:pt x="127063" y="852773"/>
                  </a:lnTo>
                  <a:lnTo>
                    <a:pt x="0" y="164878"/>
                  </a:ln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53275060-B0A7-444E-8C91-7EB69912CCC8}"/>
                </a:ext>
              </a:extLst>
            </p:cNvPr>
            <p:cNvSpPr/>
            <p:nvPr/>
          </p:nvSpPr>
          <p:spPr>
            <a:xfrm rot="-934483">
              <a:off x="5633578" y="3250401"/>
              <a:ext cx="720294" cy="134495"/>
            </a:xfrm>
            <a:custGeom>
              <a:avLst/>
              <a:gdLst>
                <a:gd name="connsiteX0" fmla="*/ 0 w 720294"/>
                <a:gd name="connsiteY0" fmla="*/ 0 h 134495"/>
                <a:gd name="connsiteX1" fmla="*/ 720295 w 720294"/>
                <a:gd name="connsiteY1" fmla="*/ 0 h 134495"/>
                <a:gd name="connsiteX2" fmla="*/ 720295 w 720294"/>
                <a:gd name="connsiteY2" fmla="*/ 134496 h 134495"/>
                <a:gd name="connsiteX3" fmla="*/ 0 w 720294"/>
                <a:gd name="connsiteY3" fmla="*/ 134496 h 13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294" h="134495">
                  <a:moveTo>
                    <a:pt x="0" y="0"/>
                  </a:moveTo>
                  <a:lnTo>
                    <a:pt x="720295" y="0"/>
                  </a:lnTo>
                  <a:lnTo>
                    <a:pt x="720295" y="134496"/>
                  </a:lnTo>
                  <a:lnTo>
                    <a:pt x="0" y="134496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7B4DEA48-0317-43CF-9EB2-330956EA9D34}"/>
                </a:ext>
              </a:extLst>
            </p:cNvPr>
            <p:cNvSpPr/>
            <p:nvPr/>
          </p:nvSpPr>
          <p:spPr>
            <a:xfrm>
              <a:off x="5628703" y="2977038"/>
              <a:ext cx="830865" cy="372522"/>
            </a:xfrm>
            <a:custGeom>
              <a:avLst/>
              <a:gdLst>
                <a:gd name="connsiteX0" fmla="*/ 693801 w 830865"/>
                <a:gd name="connsiteY0" fmla="*/ 179070 h 372522"/>
                <a:gd name="connsiteX1" fmla="*/ 0 w 830865"/>
                <a:gd name="connsiteY1" fmla="*/ 372523 h 372522"/>
                <a:gd name="connsiteX2" fmla="*/ 137065 w 830865"/>
                <a:gd name="connsiteY2" fmla="*/ 193453 h 372522"/>
                <a:gd name="connsiteX3" fmla="*/ 830866 w 830865"/>
                <a:gd name="connsiteY3" fmla="*/ 0 h 3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865" h="372522">
                  <a:moveTo>
                    <a:pt x="693801" y="179070"/>
                  </a:moveTo>
                  <a:lnTo>
                    <a:pt x="0" y="372523"/>
                  </a:lnTo>
                  <a:lnTo>
                    <a:pt x="137065" y="193453"/>
                  </a:lnTo>
                  <a:lnTo>
                    <a:pt x="830866" y="0"/>
                  </a:ln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DEB30A1B-5522-4BD7-83C9-0B80DE7F0C59}"/>
                </a:ext>
              </a:extLst>
            </p:cNvPr>
            <p:cNvSpPr/>
            <p:nvPr/>
          </p:nvSpPr>
          <p:spPr>
            <a:xfrm>
              <a:off x="6322504" y="2977038"/>
              <a:ext cx="173164" cy="308610"/>
            </a:xfrm>
            <a:custGeom>
              <a:avLst/>
              <a:gdLst>
                <a:gd name="connsiteX0" fmla="*/ 137065 w 173164"/>
                <a:gd name="connsiteY0" fmla="*/ 0 h 308610"/>
                <a:gd name="connsiteX1" fmla="*/ 173165 w 173164"/>
                <a:gd name="connsiteY1" fmla="*/ 129540 h 308610"/>
                <a:gd name="connsiteX2" fmla="*/ 36100 w 173164"/>
                <a:gd name="connsiteY2" fmla="*/ 308610 h 308610"/>
                <a:gd name="connsiteX3" fmla="*/ 0 w 173164"/>
                <a:gd name="connsiteY3" fmla="*/ 17907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64" h="308610">
                  <a:moveTo>
                    <a:pt x="137065" y="0"/>
                  </a:moveTo>
                  <a:lnTo>
                    <a:pt x="173165" y="129540"/>
                  </a:lnTo>
                  <a:lnTo>
                    <a:pt x="36100" y="30861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FD196498-91C2-4A63-8A02-91CA6C36FB81}"/>
                </a:ext>
              </a:extLst>
            </p:cNvPr>
            <p:cNvSpPr/>
            <p:nvPr/>
          </p:nvSpPr>
          <p:spPr>
            <a:xfrm>
              <a:off x="5686710" y="3129153"/>
              <a:ext cx="791622" cy="343757"/>
            </a:xfrm>
            <a:custGeom>
              <a:avLst/>
              <a:gdLst>
                <a:gd name="connsiteX0" fmla="*/ 791623 w 791622"/>
                <a:gd name="connsiteY0" fmla="*/ 0 h 343757"/>
                <a:gd name="connsiteX1" fmla="*/ 679323 w 791622"/>
                <a:gd name="connsiteY1" fmla="*/ 332899 h 343757"/>
                <a:gd name="connsiteX2" fmla="*/ 0 w 791622"/>
                <a:gd name="connsiteY2" fmla="*/ 343757 h 343757"/>
                <a:gd name="connsiteX3" fmla="*/ 671894 w 791622"/>
                <a:gd name="connsiteY3" fmla="*/ 156496 h 3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622" h="343757">
                  <a:moveTo>
                    <a:pt x="791623" y="0"/>
                  </a:moveTo>
                  <a:lnTo>
                    <a:pt x="679323" y="332899"/>
                  </a:lnTo>
                  <a:lnTo>
                    <a:pt x="0" y="343757"/>
                  </a:lnTo>
                  <a:lnTo>
                    <a:pt x="671894" y="156496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26B4CD2B-BC9B-4ABD-9BF7-B5EBE70528FD}"/>
                </a:ext>
              </a:extLst>
            </p:cNvPr>
            <p:cNvSpPr/>
            <p:nvPr/>
          </p:nvSpPr>
          <p:spPr>
            <a:xfrm>
              <a:off x="5887593" y="3240976"/>
              <a:ext cx="343376" cy="694467"/>
            </a:xfrm>
            <a:custGeom>
              <a:avLst/>
              <a:gdLst>
                <a:gd name="connsiteX0" fmla="*/ 343376 w 343376"/>
                <a:gd name="connsiteY0" fmla="*/ 672846 h 694467"/>
                <a:gd name="connsiteX1" fmla="*/ 264509 w 343376"/>
                <a:gd name="connsiteY1" fmla="*/ 694468 h 694467"/>
                <a:gd name="connsiteX2" fmla="*/ 0 w 343376"/>
                <a:gd name="connsiteY2" fmla="*/ 36386 h 694467"/>
                <a:gd name="connsiteX3" fmla="*/ 130492 w 343376"/>
                <a:gd name="connsiteY3" fmla="*/ 0 h 6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" h="694467">
                  <a:moveTo>
                    <a:pt x="343376" y="672846"/>
                  </a:moveTo>
                  <a:lnTo>
                    <a:pt x="264509" y="694468"/>
                  </a:lnTo>
                  <a:lnTo>
                    <a:pt x="0" y="36386"/>
                  </a:lnTo>
                  <a:lnTo>
                    <a:pt x="130492" y="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3A5D9504-CD4C-4905-8637-9829892A360B}"/>
                </a:ext>
              </a:extLst>
            </p:cNvPr>
            <p:cNvSpPr/>
            <p:nvPr/>
          </p:nvSpPr>
          <p:spPr>
            <a:xfrm>
              <a:off x="5887593" y="3074479"/>
              <a:ext cx="222599" cy="202882"/>
            </a:xfrm>
            <a:custGeom>
              <a:avLst/>
              <a:gdLst>
                <a:gd name="connsiteX0" fmla="*/ 0 w 222599"/>
                <a:gd name="connsiteY0" fmla="*/ 202883 h 202882"/>
                <a:gd name="connsiteX1" fmla="*/ 102680 w 222599"/>
                <a:gd name="connsiteY1" fmla="*/ 33433 h 202882"/>
                <a:gd name="connsiteX2" fmla="*/ 222599 w 222599"/>
                <a:gd name="connsiteY2" fmla="*/ 0 h 202882"/>
                <a:gd name="connsiteX3" fmla="*/ 130492 w 222599"/>
                <a:gd name="connsiteY3" fmla="*/ 166497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99" h="202882">
                  <a:moveTo>
                    <a:pt x="0" y="202883"/>
                  </a:moveTo>
                  <a:lnTo>
                    <a:pt x="102680" y="33433"/>
                  </a:lnTo>
                  <a:lnTo>
                    <a:pt x="222599" y="0"/>
                  </a:lnTo>
                  <a:lnTo>
                    <a:pt x="130492" y="16649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DFF515BA-B56A-4249-B8D2-8CEBCD6422F5}"/>
                </a:ext>
              </a:extLst>
            </p:cNvPr>
            <p:cNvSpPr/>
            <p:nvPr/>
          </p:nvSpPr>
          <p:spPr>
            <a:xfrm>
              <a:off x="5619749" y="2926111"/>
              <a:ext cx="379095" cy="314244"/>
            </a:xfrm>
            <a:custGeom>
              <a:avLst/>
              <a:gdLst>
                <a:gd name="connsiteX0" fmla="*/ 101347 w 379095"/>
                <a:gd name="connsiteY0" fmla="*/ 11304 h 314244"/>
                <a:gd name="connsiteX1" fmla="*/ 120587 w 379095"/>
                <a:gd name="connsiteY1" fmla="*/ 313722 h 314244"/>
                <a:gd name="connsiteX2" fmla="*/ 379096 w 379095"/>
                <a:gd name="connsiteY2" fmla="*/ 237141 h 314244"/>
                <a:gd name="connsiteX3" fmla="*/ 101347 w 379095"/>
                <a:gd name="connsiteY3" fmla="*/ 11304 h 314244"/>
                <a:gd name="connsiteX4" fmla="*/ 113729 w 379095"/>
                <a:gd name="connsiteY4" fmla="*/ 117412 h 314244"/>
                <a:gd name="connsiteX5" fmla="*/ 362046 w 379095"/>
                <a:gd name="connsiteY5" fmla="*/ 227997 h 314244"/>
                <a:gd name="connsiteX6" fmla="*/ 113729 w 379095"/>
                <a:gd name="connsiteY6" fmla="*/ 117412 h 3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095" h="314244">
                  <a:moveTo>
                    <a:pt x="101347" y="11304"/>
                  </a:moveTo>
                  <a:cubicBezTo>
                    <a:pt x="-57816" y="83598"/>
                    <a:pt x="-12668" y="305912"/>
                    <a:pt x="120587" y="313722"/>
                  </a:cubicBezTo>
                  <a:cubicBezTo>
                    <a:pt x="253747" y="321628"/>
                    <a:pt x="379096" y="237141"/>
                    <a:pt x="379096" y="237141"/>
                  </a:cubicBezTo>
                  <a:cubicBezTo>
                    <a:pt x="379096" y="237141"/>
                    <a:pt x="260510" y="-60991"/>
                    <a:pt x="101347" y="11304"/>
                  </a:cubicBezTo>
                  <a:close/>
                  <a:moveTo>
                    <a:pt x="113729" y="117412"/>
                  </a:moveTo>
                  <a:cubicBezTo>
                    <a:pt x="176404" y="29306"/>
                    <a:pt x="362046" y="227997"/>
                    <a:pt x="362046" y="227997"/>
                  </a:cubicBezTo>
                  <a:cubicBezTo>
                    <a:pt x="156592" y="288386"/>
                    <a:pt x="51150" y="205423"/>
                    <a:pt x="113729" y="11741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15523B60-7D89-46C3-83C3-08AD7B02DA69}"/>
                </a:ext>
              </a:extLst>
            </p:cNvPr>
            <p:cNvSpPr/>
            <p:nvPr/>
          </p:nvSpPr>
          <p:spPr>
            <a:xfrm>
              <a:off x="5998844" y="2873736"/>
              <a:ext cx="348102" cy="317662"/>
            </a:xfrm>
            <a:custGeom>
              <a:avLst/>
              <a:gdLst>
                <a:gd name="connsiteX0" fmla="*/ 0 w 348102"/>
                <a:gd name="connsiteY0" fmla="*/ 299898 h 317662"/>
                <a:gd name="connsiteX1" fmla="*/ 269558 w 348102"/>
                <a:gd name="connsiteY1" fmla="*/ 295326 h 317662"/>
                <a:gd name="connsiteX2" fmla="*/ 197168 w 348102"/>
                <a:gd name="connsiteY2" fmla="*/ 1004 h 317662"/>
                <a:gd name="connsiteX3" fmla="*/ 0 w 348102"/>
                <a:gd name="connsiteY3" fmla="*/ 299898 h 317662"/>
                <a:gd name="connsiteX4" fmla="*/ 13526 w 348102"/>
                <a:gd name="connsiteY4" fmla="*/ 285992 h 317662"/>
                <a:gd name="connsiteX5" fmla="*/ 217170 w 348102"/>
                <a:gd name="connsiteY5" fmla="*/ 105969 h 317662"/>
                <a:gd name="connsiteX6" fmla="*/ 13526 w 348102"/>
                <a:gd name="connsiteY6" fmla="*/ 285992 h 3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102" h="317662">
                  <a:moveTo>
                    <a:pt x="0" y="299898"/>
                  </a:moveTo>
                  <a:cubicBezTo>
                    <a:pt x="0" y="299898"/>
                    <a:pt x="144971" y="342761"/>
                    <a:pt x="269558" y="295326"/>
                  </a:cubicBezTo>
                  <a:cubicBezTo>
                    <a:pt x="394335" y="247701"/>
                    <a:pt x="370618" y="22149"/>
                    <a:pt x="197168" y="1004"/>
                  </a:cubicBezTo>
                  <a:cubicBezTo>
                    <a:pt x="23622" y="-20142"/>
                    <a:pt x="0" y="299898"/>
                    <a:pt x="0" y="299898"/>
                  </a:cubicBezTo>
                  <a:close/>
                  <a:moveTo>
                    <a:pt x="13526" y="285992"/>
                  </a:moveTo>
                  <a:cubicBezTo>
                    <a:pt x="13526" y="285992"/>
                    <a:pt x="130874" y="40723"/>
                    <a:pt x="217170" y="105969"/>
                  </a:cubicBezTo>
                  <a:cubicBezTo>
                    <a:pt x="303276" y="171120"/>
                    <a:pt x="227648" y="281801"/>
                    <a:pt x="13526" y="28599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22E0595-4BDF-4E74-B3E3-BB2324E892B1}"/>
                </a:ext>
              </a:extLst>
            </p:cNvPr>
            <p:cNvSpPr/>
            <p:nvPr/>
          </p:nvSpPr>
          <p:spPr>
            <a:xfrm>
              <a:off x="5737986" y="2857693"/>
              <a:ext cx="495259" cy="438851"/>
            </a:xfrm>
            <a:custGeom>
              <a:avLst/>
              <a:gdLst>
                <a:gd name="connsiteX0" fmla="*/ 491840 w 495259"/>
                <a:gd name="connsiteY0" fmla="*/ 278508 h 438851"/>
                <a:gd name="connsiteX1" fmla="*/ 448311 w 495259"/>
                <a:gd name="connsiteY1" fmla="*/ 259172 h 438851"/>
                <a:gd name="connsiteX2" fmla="*/ 392113 w 495259"/>
                <a:gd name="connsiteY2" fmla="*/ 258506 h 438851"/>
                <a:gd name="connsiteX3" fmla="*/ 293529 w 495259"/>
                <a:gd name="connsiteY3" fmla="*/ 284795 h 438851"/>
                <a:gd name="connsiteX4" fmla="*/ 376778 w 495259"/>
                <a:gd name="connsiteY4" fmla="*/ 211452 h 438851"/>
                <a:gd name="connsiteX5" fmla="*/ 430880 w 495259"/>
                <a:gd name="connsiteY5" fmla="*/ 163732 h 438851"/>
                <a:gd name="connsiteX6" fmla="*/ 461265 w 495259"/>
                <a:gd name="connsiteY6" fmla="*/ 118202 h 438851"/>
                <a:gd name="connsiteX7" fmla="*/ 443929 w 495259"/>
                <a:gd name="connsiteY7" fmla="*/ 77816 h 438851"/>
                <a:gd name="connsiteX8" fmla="*/ 391065 w 495259"/>
                <a:gd name="connsiteY8" fmla="*/ 84865 h 438851"/>
                <a:gd name="connsiteX9" fmla="*/ 309817 w 495259"/>
                <a:gd name="connsiteY9" fmla="*/ 165351 h 438851"/>
                <a:gd name="connsiteX10" fmla="*/ 268288 w 495259"/>
                <a:gd name="connsiteY10" fmla="*/ 262601 h 438851"/>
                <a:gd name="connsiteX11" fmla="*/ 274765 w 495259"/>
                <a:gd name="connsiteY11" fmla="*/ 158207 h 438851"/>
                <a:gd name="connsiteX12" fmla="*/ 275813 w 495259"/>
                <a:gd name="connsiteY12" fmla="*/ 83817 h 438851"/>
                <a:gd name="connsiteX13" fmla="*/ 265812 w 495259"/>
                <a:gd name="connsiteY13" fmla="*/ 21238 h 438851"/>
                <a:gd name="connsiteX14" fmla="*/ 221806 w 495259"/>
                <a:gd name="connsiteY14" fmla="*/ 1712 h 438851"/>
                <a:gd name="connsiteX15" fmla="*/ 193041 w 495259"/>
                <a:gd name="connsiteY15" fmla="*/ 45812 h 438851"/>
                <a:gd name="connsiteX16" fmla="*/ 192660 w 495259"/>
                <a:gd name="connsiteY16" fmla="*/ 110678 h 438851"/>
                <a:gd name="connsiteX17" fmla="*/ 201994 w 495259"/>
                <a:gd name="connsiteY17" fmla="*/ 174019 h 438851"/>
                <a:gd name="connsiteX18" fmla="*/ 240761 w 495259"/>
                <a:gd name="connsiteY18" fmla="*/ 280604 h 438851"/>
                <a:gd name="connsiteX19" fmla="*/ 214186 w 495259"/>
                <a:gd name="connsiteY19" fmla="*/ 244980 h 438851"/>
                <a:gd name="connsiteX20" fmla="*/ 136557 w 495259"/>
                <a:gd name="connsiteY20" fmla="*/ 177353 h 438851"/>
                <a:gd name="connsiteX21" fmla="*/ 89313 w 495259"/>
                <a:gd name="connsiteY21" fmla="*/ 155826 h 438851"/>
                <a:gd name="connsiteX22" fmla="*/ 34164 w 495259"/>
                <a:gd name="connsiteY22" fmla="*/ 151635 h 438851"/>
                <a:gd name="connsiteX23" fmla="*/ 2160 w 495259"/>
                <a:gd name="connsiteY23" fmla="*/ 180210 h 438851"/>
                <a:gd name="connsiteX24" fmla="*/ 12637 w 495259"/>
                <a:gd name="connsiteY24" fmla="*/ 225740 h 438851"/>
                <a:gd name="connsiteX25" fmla="*/ 57595 w 495259"/>
                <a:gd name="connsiteY25" fmla="*/ 255267 h 438851"/>
                <a:gd name="connsiteX26" fmla="*/ 112935 w 495259"/>
                <a:gd name="connsiteY26" fmla="*/ 277556 h 438851"/>
                <a:gd name="connsiteX27" fmla="*/ 222378 w 495259"/>
                <a:gd name="connsiteY27" fmla="*/ 307940 h 438851"/>
                <a:gd name="connsiteX28" fmla="*/ 92076 w 495259"/>
                <a:gd name="connsiteY28" fmla="*/ 365186 h 438851"/>
                <a:gd name="connsiteX29" fmla="*/ 66930 w 495259"/>
                <a:gd name="connsiteY29" fmla="*/ 400142 h 438851"/>
                <a:gd name="connsiteX30" fmla="*/ 81884 w 495259"/>
                <a:gd name="connsiteY30" fmla="*/ 429670 h 438851"/>
                <a:gd name="connsiteX31" fmla="*/ 124461 w 495259"/>
                <a:gd name="connsiteY31" fmla="*/ 415478 h 438851"/>
                <a:gd name="connsiteX32" fmla="*/ 168752 w 495259"/>
                <a:gd name="connsiteY32" fmla="*/ 386141 h 438851"/>
                <a:gd name="connsiteX33" fmla="*/ 257239 w 495259"/>
                <a:gd name="connsiteY33" fmla="*/ 319561 h 438851"/>
                <a:gd name="connsiteX34" fmla="*/ 308865 w 495259"/>
                <a:gd name="connsiteY34" fmla="*/ 412525 h 438851"/>
                <a:gd name="connsiteX35" fmla="*/ 424212 w 495259"/>
                <a:gd name="connsiteY35" fmla="*/ 433575 h 438851"/>
                <a:gd name="connsiteX36" fmla="*/ 463836 w 495259"/>
                <a:gd name="connsiteY36" fmla="*/ 386807 h 438851"/>
                <a:gd name="connsiteX37" fmla="*/ 455740 w 495259"/>
                <a:gd name="connsiteY37" fmla="*/ 386807 h 438851"/>
                <a:gd name="connsiteX38" fmla="*/ 422117 w 495259"/>
                <a:gd name="connsiteY38" fmla="*/ 425765 h 438851"/>
                <a:gd name="connsiteX39" fmla="*/ 367348 w 495259"/>
                <a:gd name="connsiteY39" fmla="*/ 428908 h 438851"/>
                <a:gd name="connsiteX40" fmla="*/ 281052 w 495259"/>
                <a:gd name="connsiteY40" fmla="*/ 368805 h 438851"/>
                <a:gd name="connsiteX41" fmla="*/ 264669 w 495259"/>
                <a:gd name="connsiteY41" fmla="*/ 311750 h 438851"/>
                <a:gd name="connsiteX42" fmla="*/ 264478 w 495259"/>
                <a:gd name="connsiteY42" fmla="*/ 311084 h 438851"/>
                <a:gd name="connsiteX43" fmla="*/ 264478 w 495259"/>
                <a:gd name="connsiteY43" fmla="*/ 310226 h 438851"/>
                <a:gd name="connsiteX44" fmla="*/ 309150 w 495259"/>
                <a:gd name="connsiteY44" fmla="*/ 320228 h 438851"/>
                <a:gd name="connsiteX45" fmla="*/ 368682 w 495259"/>
                <a:gd name="connsiteY45" fmla="*/ 319751 h 438851"/>
                <a:gd name="connsiteX46" fmla="*/ 432785 w 495259"/>
                <a:gd name="connsiteY46" fmla="*/ 318323 h 438851"/>
                <a:gd name="connsiteX47" fmla="*/ 480791 w 495259"/>
                <a:gd name="connsiteY47" fmla="*/ 312322 h 438851"/>
                <a:gd name="connsiteX48" fmla="*/ 491840 w 495259"/>
                <a:gd name="connsiteY48" fmla="*/ 278508 h 438851"/>
                <a:gd name="connsiteX49" fmla="*/ 376016 w 495259"/>
                <a:gd name="connsiteY49" fmla="*/ 103629 h 438851"/>
                <a:gd name="connsiteX50" fmla="*/ 425260 w 495259"/>
                <a:gd name="connsiteY50" fmla="*/ 82007 h 438851"/>
                <a:gd name="connsiteX51" fmla="*/ 453549 w 495259"/>
                <a:gd name="connsiteY51" fmla="*/ 114297 h 438851"/>
                <a:gd name="connsiteX52" fmla="*/ 425070 w 495259"/>
                <a:gd name="connsiteY52" fmla="*/ 157922 h 438851"/>
                <a:gd name="connsiteX53" fmla="*/ 375444 w 495259"/>
                <a:gd name="connsiteY53" fmla="*/ 201641 h 438851"/>
                <a:gd name="connsiteX54" fmla="*/ 266002 w 495259"/>
                <a:gd name="connsiteY54" fmla="*/ 298130 h 438851"/>
                <a:gd name="connsiteX55" fmla="*/ 376016 w 495259"/>
                <a:gd name="connsiteY55" fmla="*/ 103629 h 438851"/>
                <a:gd name="connsiteX56" fmla="*/ 199613 w 495259"/>
                <a:gd name="connsiteY56" fmla="*/ 74197 h 438851"/>
                <a:gd name="connsiteX57" fmla="*/ 212472 w 495259"/>
                <a:gd name="connsiteY57" fmla="*/ 17428 h 438851"/>
                <a:gd name="connsiteX58" fmla="*/ 236189 w 495259"/>
                <a:gd name="connsiteY58" fmla="*/ 8379 h 438851"/>
                <a:gd name="connsiteX59" fmla="*/ 257525 w 495259"/>
                <a:gd name="connsiteY59" fmla="*/ 23333 h 438851"/>
                <a:gd name="connsiteX60" fmla="*/ 267621 w 495259"/>
                <a:gd name="connsiteY60" fmla="*/ 83722 h 438851"/>
                <a:gd name="connsiteX61" fmla="*/ 266764 w 495259"/>
                <a:gd name="connsiteY61" fmla="*/ 152111 h 438851"/>
                <a:gd name="connsiteX62" fmla="*/ 257049 w 495259"/>
                <a:gd name="connsiteY62" fmla="*/ 293462 h 438851"/>
                <a:gd name="connsiteX63" fmla="*/ 199613 w 495259"/>
                <a:gd name="connsiteY63" fmla="*/ 74197 h 438851"/>
                <a:gd name="connsiteX64" fmla="*/ 85218 w 495259"/>
                <a:gd name="connsiteY64" fmla="*/ 258029 h 438851"/>
                <a:gd name="connsiteX65" fmla="*/ 32640 w 495259"/>
                <a:gd name="connsiteY65" fmla="*/ 232693 h 438851"/>
                <a:gd name="connsiteX66" fmla="*/ 9018 w 495259"/>
                <a:gd name="connsiteY66" fmla="*/ 185735 h 438851"/>
                <a:gd name="connsiteX67" fmla="*/ 46070 w 495259"/>
                <a:gd name="connsiteY67" fmla="*/ 157255 h 438851"/>
                <a:gd name="connsiteX68" fmla="*/ 102839 w 495259"/>
                <a:gd name="connsiteY68" fmla="*/ 169447 h 438851"/>
                <a:gd name="connsiteX69" fmla="*/ 149702 w 495259"/>
                <a:gd name="connsiteY69" fmla="*/ 195069 h 438851"/>
                <a:gd name="connsiteX70" fmla="*/ 190374 w 495259"/>
                <a:gd name="connsiteY70" fmla="*/ 229645 h 438851"/>
                <a:gd name="connsiteX71" fmla="*/ 223235 w 495259"/>
                <a:gd name="connsiteY71" fmla="*/ 271079 h 438851"/>
                <a:gd name="connsiteX72" fmla="*/ 253905 w 495259"/>
                <a:gd name="connsiteY72" fmla="*/ 303940 h 438851"/>
                <a:gd name="connsiteX73" fmla="*/ 254763 w 495259"/>
                <a:gd name="connsiteY73" fmla="*/ 305464 h 438851"/>
                <a:gd name="connsiteX74" fmla="*/ 142082 w 495259"/>
                <a:gd name="connsiteY74" fmla="*/ 278699 h 438851"/>
                <a:gd name="connsiteX75" fmla="*/ 85218 w 495259"/>
                <a:gd name="connsiteY75" fmla="*/ 258029 h 438851"/>
                <a:gd name="connsiteX76" fmla="*/ 142749 w 495259"/>
                <a:gd name="connsiteY76" fmla="*/ 393856 h 438851"/>
                <a:gd name="connsiteX77" fmla="*/ 103315 w 495259"/>
                <a:gd name="connsiteY77" fmla="*/ 418621 h 438851"/>
                <a:gd name="connsiteX78" fmla="*/ 81884 w 495259"/>
                <a:gd name="connsiteY78" fmla="*/ 420431 h 438851"/>
                <a:gd name="connsiteX79" fmla="*/ 74740 w 495259"/>
                <a:gd name="connsiteY79" fmla="*/ 405000 h 438851"/>
                <a:gd name="connsiteX80" fmla="*/ 97314 w 495259"/>
                <a:gd name="connsiteY80" fmla="*/ 371186 h 438851"/>
                <a:gd name="connsiteX81" fmla="*/ 168752 w 495259"/>
                <a:gd name="connsiteY81" fmla="*/ 328705 h 438851"/>
                <a:gd name="connsiteX82" fmla="*/ 250762 w 495259"/>
                <a:gd name="connsiteY82" fmla="*/ 314227 h 438851"/>
                <a:gd name="connsiteX83" fmla="*/ 181896 w 495259"/>
                <a:gd name="connsiteY83" fmla="*/ 366900 h 438851"/>
                <a:gd name="connsiteX84" fmla="*/ 142749 w 495259"/>
                <a:gd name="connsiteY84" fmla="*/ 393856 h 438851"/>
                <a:gd name="connsiteX85" fmla="*/ 485458 w 495259"/>
                <a:gd name="connsiteY85" fmla="*/ 297939 h 438851"/>
                <a:gd name="connsiteX86" fmla="*/ 468789 w 495259"/>
                <a:gd name="connsiteY86" fmla="*/ 307750 h 438851"/>
                <a:gd name="connsiteX87" fmla="*/ 444977 w 495259"/>
                <a:gd name="connsiteY87" fmla="*/ 309750 h 438851"/>
                <a:gd name="connsiteX88" fmla="*/ 412878 w 495259"/>
                <a:gd name="connsiteY88" fmla="*/ 310512 h 438851"/>
                <a:gd name="connsiteX89" fmla="*/ 348774 w 495259"/>
                <a:gd name="connsiteY89" fmla="*/ 311941 h 438851"/>
                <a:gd name="connsiteX90" fmla="*/ 292958 w 495259"/>
                <a:gd name="connsiteY90" fmla="*/ 310322 h 438851"/>
                <a:gd name="connsiteX91" fmla="*/ 273146 w 495259"/>
                <a:gd name="connsiteY91" fmla="*/ 304797 h 438851"/>
                <a:gd name="connsiteX92" fmla="*/ 370015 w 495259"/>
                <a:gd name="connsiteY92" fmla="*/ 269555 h 438851"/>
                <a:gd name="connsiteX93" fmla="*/ 425927 w 495259"/>
                <a:gd name="connsiteY93" fmla="*/ 265840 h 438851"/>
                <a:gd name="connsiteX94" fmla="*/ 454216 w 495259"/>
                <a:gd name="connsiteY94" fmla="*/ 268221 h 438851"/>
                <a:gd name="connsiteX95" fmla="*/ 479838 w 495259"/>
                <a:gd name="connsiteY95" fmla="*/ 276794 h 438851"/>
                <a:gd name="connsiteX96" fmla="*/ 485458 w 495259"/>
                <a:gd name="connsiteY96" fmla="*/ 297939 h 43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95259" h="438851">
                  <a:moveTo>
                    <a:pt x="491840" y="278508"/>
                  </a:moveTo>
                  <a:cubicBezTo>
                    <a:pt x="482982" y="263459"/>
                    <a:pt x="464122" y="260982"/>
                    <a:pt x="448311" y="259172"/>
                  </a:cubicBezTo>
                  <a:cubicBezTo>
                    <a:pt x="429642" y="257077"/>
                    <a:pt x="410782" y="256886"/>
                    <a:pt x="392113" y="258506"/>
                  </a:cubicBezTo>
                  <a:cubicBezTo>
                    <a:pt x="358014" y="261458"/>
                    <a:pt x="324581" y="270412"/>
                    <a:pt x="293529" y="284795"/>
                  </a:cubicBezTo>
                  <a:cubicBezTo>
                    <a:pt x="321247" y="260315"/>
                    <a:pt x="349060" y="235836"/>
                    <a:pt x="376778" y="211452"/>
                  </a:cubicBezTo>
                  <a:cubicBezTo>
                    <a:pt x="394780" y="195545"/>
                    <a:pt x="413068" y="179829"/>
                    <a:pt x="430880" y="163732"/>
                  </a:cubicBezTo>
                  <a:cubicBezTo>
                    <a:pt x="444405" y="151540"/>
                    <a:pt x="458407" y="136967"/>
                    <a:pt x="461265" y="118202"/>
                  </a:cubicBezTo>
                  <a:cubicBezTo>
                    <a:pt x="463551" y="102867"/>
                    <a:pt x="458598" y="85341"/>
                    <a:pt x="443929" y="77816"/>
                  </a:cubicBezTo>
                  <a:cubicBezTo>
                    <a:pt x="426879" y="69053"/>
                    <a:pt x="406686" y="76578"/>
                    <a:pt x="391065" y="84865"/>
                  </a:cubicBezTo>
                  <a:cubicBezTo>
                    <a:pt x="356871" y="103058"/>
                    <a:pt x="329820" y="132585"/>
                    <a:pt x="309817" y="165351"/>
                  </a:cubicBezTo>
                  <a:cubicBezTo>
                    <a:pt x="291339" y="195641"/>
                    <a:pt x="278861" y="228788"/>
                    <a:pt x="268288" y="262601"/>
                  </a:cubicBezTo>
                  <a:cubicBezTo>
                    <a:pt x="271336" y="227835"/>
                    <a:pt x="273527" y="193069"/>
                    <a:pt x="274765" y="158207"/>
                  </a:cubicBezTo>
                  <a:cubicBezTo>
                    <a:pt x="275622" y="133442"/>
                    <a:pt x="275908" y="108582"/>
                    <a:pt x="275813" y="83817"/>
                  </a:cubicBezTo>
                  <a:cubicBezTo>
                    <a:pt x="275718" y="63148"/>
                    <a:pt x="277051" y="39621"/>
                    <a:pt x="265812" y="21238"/>
                  </a:cubicBezTo>
                  <a:cubicBezTo>
                    <a:pt x="256953" y="6665"/>
                    <a:pt x="239046" y="-4384"/>
                    <a:pt x="221806" y="1712"/>
                  </a:cubicBezTo>
                  <a:cubicBezTo>
                    <a:pt x="203232" y="8189"/>
                    <a:pt x="195327" y="27810"/>
                    <a:pt x="193041" y="45812"/>
                  </a:cubicBezTo>
                  <a:cubicBezTo>
                    <a:pt x="190374" y="67148"/>
                    <a:pt x="191040" y="89246"/>
                    <a:pt x="192660" y="110678"/>
                  </a:cubicBezTo>
                  <a:cubicBezTo>
                    <a:pt x="194184" y="131918"/>
                    <a:pt x="197327" y="153159"/>
                    <a:pt x="201994" y="174019"/>
                  </a:cubicBezTo>
                  <a:cubicBezTo>
                    <a:pt x="210186" y="211071"/>
                    <a:pt x="223330" y="246980"/>
                    <a:pt x="240761" y="280604"/>
                  </a:cubicBezTo>
                  <a:cubicBezTo>
                    <a:pt x="231236" y="269269"/>
                    <a:pt x="223235" y="256696"/>
                    <a:pt x="214186" y="244980"/>
                  </a:cubicBezTo>
                  <a:cubicBezTo>
                    <a:pt x="193041" y="217739"/>
                    <a:pt x="166466" y="194688"/>
                    <a:pt x="136557" y="177353"/>
                  </a:cubicBezTo>
                  <a:cubicBezTo>
                    <a:pt x="121603" y="168685"/>
                    <a:pt x="105696" y="161351"/>
                    <a:pt x="89313" y="155826"/>
                  </a:cubicBezTo>
                  <a:cubicBezTo>
                    <a:pt x="71883" y="149921"/>
                    <a:pt x="52261" y="145920"/>
                    <a:pt x="34164" y="151635"/>
                  </a:cubicBezTo>
                  <a:cubicBezTo>
                    <a:pt x="20067" y="156017"/>
                    <a:pt x="7208" y="166018"/>
                    <a:pt x="2160" y="180210"/>
                  </a:cubicBezTo>
                  <a:cubicBezTo>
                    <a:pt x="-3460" y="195926"/>
                    <a:pt x="2541" y="213262"/>
                    <a:pt x="12637" y="225740"/>
                  </a:cubicBezTo>
                  <a:cubicBezTo>
                    <a:pt x="24162" y="239932"/>
                    <a:pt x="41307" y="248028"/>
                    <a:pt x="57595" y="255267"/>
                  </a:cubicBezTo>
                  <a:cubicBezTo>
                    <a:pt x="75788" y="263363"/>
                    <a:pt x="94266" y="270793"/>
                    <a:pt x="112935" y="277556"/>
                  </a:cubicBezTo>
                  <a:cubicBezTo>
                    <a:pt x="148654" y="290319"/>
                    <a:pt x="185230" y="300416"/>
                    <a:pt x="222378" y="307940"/>
                  </a:cubicBezTo>
                  <a:cubicBezTo>
                    <a:pt x="174562" y="313370"/>
                    <a:pt x="128461" y="333372"/>
                    <a:pt x="92076" y="365186"/>
                  </a:cubicBezTo>
                  <a:cubicBezTo>
                    <a:pt x="81503" y="374425"/>
                    <a:pt x="69406" y="385569"/>
                    <a:pt x="66930" y="400142"/>
                  </a:cubicBezTo>
                  <a:cubicBezTo>
                    <a:pt x="64929" y="411858"/>
                    <a:pt x="69882" y="425574"/>
                    <a:pt x="81884" y="429670"/>
                  </a:cubicBezTo>
                  <a:cubicBezTo>
                    <a:pt x="97029" y="434909"/>
                    <a:pt x="112459" y="423098"/>
                    <a:pt x="124461" y="415478"/>
                  </a:cubicBezTo>
                  <a:cubicBezTo>
                    <a:pt x="139415" y="405953"/>
                    <a:pt x="154179" y="396237"/>
                    <a:pt x="168752" y="386141"/>
                  </a:cubicBezTo>
                  <a:cubicBezTo>
                    <a:pt x="199137" y="365186"/>
                    <a:pt x="228664" y="342897"/>
                    <a:pt x="257239" y="319561"/>
                  </a:cubicBezTo>
                  <a:cubicBezTo>
                    <a:pt x="260859" y="356042"/>
                    <a:pt x="279432" y="390427"/>
                    <a:pt x="308865" y="412525"/>
                  </a:cubicBezTo>
                  <a:cubicBezTo>
                    <a:pt x="340964" y="436718"/>
                    <a:pt x="385541" y="445481"/>
                    <a:pt x="424212" y="433575"/>
                  </a:cubicBezTo>
                  <a:cubicBezTo>
                    <a:pt x="445072" y="427193"/>
                    <a:pt x="465646" y="410715"/>
                    <a:pt x="463836" y="386807"/>
                  </a:cubicBezTo>
                  <a:cubicBezTo>
                    <a:pt x="463455" y="381664"/>
                    <a:pt x="455359" y="381569"/>
                    <a:pt x="455740" y="386807"/>
                  </a:cubicBezTo>
                  <a:cubicBezTo>
                    <a:pt x="457264" y="407096"/>
                    <a:pt x="439643" y="420431"/>
                    <a:pt x="422117" y="425765"/>
                  </a:cubicBezTo>
                  <a:cubicBezTo>
                    <a:pt x="404591" y="431194"/>
                    <a:pt x="385446" y="431956"/>
                    <a:pt x="367348" y="428908"/>
                  </a:cubicBezTo>
                  <a:cubicBezTo>
                    <a:pt x="331058" y="422621"/>
                    <a:pt x="299435" y="400809"/>
                    <a:pt x="281052" y="368805"/>
                  </a:cubicBezTo>
                  <a:cubicBezTo>
                    <a:pt x="271146" y="351374"/>
                    <a:pt x="265431" y="331753"/>
                    <a:pt x="264669" y="311750"/>
                  </a:cubicBezTo>
                  <a:cubicBezTo>
                    <a:pt x="264669" y="311465"/>
                    <a:pt x="264478" y="311369"/>
                    <a:pt x="264478" y="311084"/>
                  </a:cubicBezTo>
                  <a:cubicBezTo>
                    <a:pt x="264478" y="310798"/>
                    <a:pt x="264478" y="310512"/>
                    <a:pt x="264478" y="310226"/>
                  </a:cubicBezTo>
                  <a:cubicBezTo>
                    <a:pt x="278385" y="316894"/>
                    <a:pt x="293910" y="319370"/>
                    <a:pt x="309150" y="320228"/>
                  </a:cubicBezTo>
                  <a:cubicBezTo>
                    <a:pt x="328962" y="321275"/>
                    <a:pt x="348870" y="320132"/>
                    <a:pt x="368682" y="319751"/>
                  </a:cubicBezTo>
                  <a:cubicBezTo>
                    <a:pt x="390018" y="319275"/>
                    <a:pt x="411449" y="318799"/>
                    <a:pt x="432785" y="318323"/>
                  </a:cubicBezTo>
                  <a:cubicBezTo>
                    <a:pt x="448596" y="317942"/>
                    <a:pt x="466122" y="319370"/>
                    <a:pt x="480791" y="312322"/>
                  </a:cubicBezTo>
                  <a:cubicBezTo>
                    <a:pt x="493935" y="305845"/>
                    <a:pt x="499365" y="291367"/>
                    <a:pt x="491840" y="278508"/>
                  </a:cubicBezTo>
                  <a:close/>
                  <a:moveTo>
                    <a:pt x="376016" y="103629"/>
                  </a:moveTo>
                  <a:cubicBezTo>
                    <a:pt x="390113" y="93628"/>
                    <a:pt x="407544" y="82674"/>
                    <a:pt x="425260" y="82007"/>
                  </a:cubicBezTo>
                  <a:cubicBezTo>
                    <a:pt x="444310" y="81245"/>
                    <a:pt x="455073" y="96390"/>
                    <a:pt x="453549" y="114297"/>
                  </a:cubicBezTo>
                  <a:cubicBezTo>
                    <a:pt x="452025" y="132490"/>
                    <a:pt x="437833" y="146396"/>
                    <a:pt x="425070" y="157922"/>
                  </a:cubicBezTo>
                  <a:cubicBezTo>
                    <a:pt x="408687" y="172685"/>
                    <a:pt x="392018" y="187068"/>
                    <a:pt x="375444" y="201641"/>
                  </a:cubicBezTo>
                  <a:cubicBezTo>
                    <a:pt x="338964" y="233836"/>
                    <a:pt x="302483" y="265935"/>
                    <a:pt x="266002" y="298130"/>
                  </a:cubicBezTo>
                  <a:cubicBezTo>
                    <a:pt x="286767" y="226216"/>
                    <a:pt x="312484" y="148873"/>
                    <a:pt x="376016" y="103629"/>
                  </a:cubicBezTo>
                  <a:close/>
                  <a:moveTo>
                    <a:pt x="199613" y="74197"/>
                  </a:moveTo>
                  <a:cubicBezTo>
                    <a:pt x="199803" y="55528"/>
                    <a:pt x="199041" y="32192"/>
                    <a:pt x="212472" y="17428"/>
                  </a:cubicBezTo>
                  <a:cubicBezTo>
                    <a:pt x="218568" y="10760"/>
                    <a:pt x="227045" y="6665"/>
                    <a:pt x="236189" y="8379"/>
                  </a:cubicBezTo>
                  <a:cubicBezTo>
                    <a:pt x="244952" y="10094"/>
                    <a:pt x="252572" y="16094"/>
                    <a:pt x="257525" y="23333"/>
                  </a:cubicBezTo>
                  <a:cubicBezTo>
                    <a:pt x="269241" y="40574"/>
                    <a:pt x="267526" y="63910"/>
                    <a:pt x="267621" y="83722"/>
                  </a:cubicBezTo>
                  <a:cubicBezTo>
                    <a:pt x="267717" y="106487"/>
                    <a:pt x="267431" y="129347"/>
                    <a:pt x="266764" y="152111"/>
                  </a:cubicBezTo>
                  <a:cubicBezTo>
                    <a:pt x="265335" y="199355"/>
                    <a:pt x="262002" y="246504"/>
                    <a:pt x="257049" y="293462"/>
                  </a:cubicBezTo>
                  <a:cubicBezTo>
                    <a:pt x="218949" y="227073"/>
                    <a:pt x="198756" y="150778"/>
                    <a:pt x="199613" y="74197"/>
                  </a:cubicBezTo>
                  <a:close/>
                  <a:moveTo>
                    <a:pt x="85218" y="258029"/>
                  </a:moveTo>
                  <a:cubicBezTo>
                    <a:pt x="67406" y="250790"/>
                    <a:pt x="48546" y="243647"/>
                    <a:pt x="32640" y="232693"/>
                  </a:cubicBezTo>
                  <a:cubicBezTo>
                    <a:pt x="17876" y="222501"/>
                    <a:pt x="4446" y="204689"/>
                    <a:pt x="9018" y="185735"/>
                  </a:cubicBezTo>
                  <a:cubicBezTo>
                    <a:pt x="13018" y="169161"/>
                    <a:pt x="29973" y="159065"/>
                    <a:pt x="46070" y="157255"/>
                  </a:cubicBezTo>
                  <a:cubicBezTo>
                    <a:pt x="65501" y="155064"/>
                    <a:pt x="85218" y="162017"/>
                    <a:pt x="102839" y="169447"/>
                  </a:cubicBezTo>
                  <a:cubicBezTo>
                    <a:pt x="119222" y="176305"/>
                    <a:pt x="134938" y="184973"/>
                    <a:pt x="149702" y="195069"/>
                  </a:cubicBezTo>
                  <a:cubicBezTo>
                    <a:pt x="164370" y="205166"/>
                    <a:pt x="178086" y="216786"/>
                    <a:pt x="190374" y="229645"/>
                  </a:cubicBezTo>
                  <a:cubicBezTo>
                    <a:pt x="202661" y="242504"/>
                    <a:pt x="212948" y="256696"/>
                    <a:pt x="223235" y="271079"/>
                  </a:cubicBezTo>
                  <a:cubicBezTo>
                    <a:pt x="231998" y="283271"/>
                    <a:pt x="241523" y="295367"/>
                    <a:pt x="253905" y="303940"/>
                  </a:cubicBezTo>
                  <a:cubicBezTo>
                    <a:pt x="254191" y="304416"/>
                    <a:pt x="254477" y="304892"/>
                    <a:pt x="254763" y="305464"/>
                  </a:cubicBezTo>
                  <a:cubicBezTo>
                    <a:pt x="216663" y="299273"/>
                    <a:pt x="178944" y="290414"/>
                    <a:pt x="142082" y="278699"/>
                  </a:cubicBezTo>
                  <a:cubicBezTo>
                    <a:pt x="122841" y="272507"/>
                    <a:pt x="103887" y="265649"/>
                    <a:pt x="85218" y="258029"/>
                  </a:cubicBezTo>
                  <a:close/>
                  <a:moveTo>
                    <a:pt x="142749" y="393856"/>
                  </a:moveTo>
                  <a:cubicBezTo>
                    <a:pt x="129890" y="402333"/>
                    <a:pt x="117031" y="411668"/>
                    <a:pt x="103315" y="418621"/>
                  </a:cubicBezTo>
                  <a:cubicBezTo>
                    <a:pt x="96933" y="421859"/>
                    <a:pt x="88456" y="424717"/>
                    <a:pt x="81884" y="420431"/>
                  </a:cubicBezTo>
                  <a:cubicBezTo>
                    <a:pt x="76836" y="417192"/>
                    <a:pt x="74740" y="410810"/>
                    <a:pt x="74740" y="405000"/>
                  </a:cubicBezTo>
                  <a:cubicBezTo>
                    <a:pt x="74835" y="390808"/>
                    <a:pt x="87599" y="379854"/>
                    <a:pt x="97314" y="371186"/>
                  </a:cubicBezTo>
                  <a:cubicBezTo>
                    <a:pt x="118174" y="352803"/>
                    <a:pt x="142653" y="338325"/>
                    <a:pt x="168752" y="328705"/>
                  </a:cubicBezTo>
                  <a:cubicBezTo>
                    <a:pt x="195041" y="318989"/>
                    <a:pt x="222854" y="314036"/>
                    <a:pt x="250762" y="314227"/>
                  </a:cubicBezTo>
                  <a:cubicBezTo>
                    <a:pt x="228378" y="332515"/>
                    <a:pt x="205423" y="350136"/>
                    <a:pt x="181896" y="366900"/>
                  </a:cubicBezTo>
                  <a:cubicBezTo>
                    <a:pt x="169038" y="376139"/>
                    <a:pt x="155988" y="385093"/>
                    <a:pt x="142749" y="393856"/>
                  </a:cubicBezTo>
                  <a:close/>
                  <a:moveTo>
                    <a:pt x="485458" y="297939"/>
                  </a:moveTo>
                  <a:cubicBezTo>
                    <a:pt x="482029" y="303749"/>
                    <a:pt x="474981" y="306226"/>
                    <a:pt x="468789" y="307750"/>
                  </a:cubicBezTo>
                  <a:cubicBezTo>
                    <a:pt x="460979" y="309560"/>
                    <a:pt x="452978" y="309560"/>
                    <a:pt x="444977" y="309750"/>
                  </a:cubicBezTo>
                  <a:cubicBezTo>
                    <a:pt x="434309" y="310036"/>
                    <a:pt x="423641" y="310226"/>
                    <a:pt x="412878" y="310512"/>
                  </a:cubicBezTo>
                  <a:cubicBezTo>
                    <a:pt x="391542" y="310988"/>
                    <a:pt x="370110" y="311465"/>
                    <a:pt x="348774" y="311941"/>
                  </a:cubicBezTo>
                  <a:cubicBezTo>
                    <a:pt x="330201" y="312322"/>
                    <a:pt x="311341" y="313370"/>
                    <a:pt x="292958" y="310322"/>
                  </a:cubicBezTo>
                  <a:cubicBezTo>
                    <a:pt x="286005" y="309179"/>
                    <a:pt x="279432" y="307369"/>
                    <a:pt x="273146" y="304797"/>
                  </a:cubicBezTo>
                  <a:cubicBezTo>
                    <a:pt x="303054" y="287271"/>
                    <a:pt x="335916" y="275270"/>
                    <a:pt x="370015" y="269555"/>
                  </a:cubicBezTo>
                  <a:cubicBezTo>
                    <a:pt x="388494" y="266411"/>
                    <a:pt x="407258" y="265173"/>
                    <a:pt x="425927" y="265840"/>
                  </a:cubicBezTo>
                  <a:cubicBezTo>
                    <a:pt x="435357" y="266126"/>
                    <a:pt x="444786" y="266888"/>
                    <a:pt x="454216" y="268221"/>
                  </a:cubicBezTo>
                  <a:cubicBezTo>
                    <a:pt x="462979" y="269459"/>
                    <a:pt x="472790" y="270983"/>
                    <a:pt x="479838" y="276794"/>
                  </a:cubicBezTo>
                  <a:cubicBezTo>
                    <a:pt x="485744" y="281747"/>
                    <a:pt x="489840" y="290510"/>
                    <a:pt x="485458" y="2979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94" name="TextBox 193">
            <a:extLst>
              <a:ext uri="{FF2B5EF4-FFF2-40B4-BE49-F238E27FC236}">
                <a16:creationId xmlns:a16="http://schemas.microsoft.com/office/drawing/2014/main" id="{DD62D7BB-29B0-45EF-9614-8745901CA67A}"/>
              </a:ext>
            </a:extLst>
          </p:cNvPr>
          <p:cNvSpPr txBox="1"/>
          <p:nvPr/>
        </p:nvSpPr>
        <p:spPr>
          <a:xfrm>
            <a:off x="2233924" y="687487"/>
            <a:ext cx="68963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4D84"/>
                </a:solidFill>
              </a:rPr>
              <a:t>SPECAIL </a:t>
            </a:r>
          </a:p>
          <a:p>
            <a:r>
              <a:rPr lang="en-US" sz="6600" dirty="0">
                <a:solidFill>
                  <a:srgbClr val="FFC33E"/>
                </a:solidFill>
              </a:rPr>
              <a:t>THIS </a:t>
            </a:r>
          </a:p>
          <a:p>
            <a:r>
              <a:rPr lang="en-US" sz="6600" dirty="0">
                <a:solidFill>
                  <a:srgbClr val="FFC33E"/>
                </a:solidFill>
              </a:rPr>
              <a:t>WEEK</a:t>
            </a:r>
            <a:endParaRPr lang="th-TH" sz="6600" dirty="0">
              <a:solidFill>
                <a:srgbClr val="FFC33E"/>
              </a:solidFill>
            </a:endParaRP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CD698F6-C51E-482E-AC2D-40B5C936C22D}"/>
              </a:ext>
            </a:extLst>
          </p:cNvPr>
          <p:cNvCxnSpPr/>
          <p:nvPr/>
        </p:nvCxnSpPr>
        <p:spPr>
          <a:xfrm>
            <a:off x="1518229" y="428263"/>
            <a:ext cx="0" cy="5783292"/>
          </a:xfrm>
          <a:prstGeom prst="line">
            <a:avLst/>
          </a:prstGeom>
          <a:ln w="28575">
            <a:solidFill>
              <a:srgbClr val="171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FCBAD12A-4BC4-4903-93CB-C8C9EE54141F}"/>
              </a:ext>
            </a:extLst>
          </p:cNvPr>
          <p:cNvSpPr txBox="1"/>
          <p:nvPr/>
        </p:nvSpPr>
        <p:spPr>
          <a:xfrm>
            <a:off x="2295552" y="3994293"/>
            <a:ext cx="371171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171749"/>
                </a:solidFill>
              </a:rPr>
              <a:t>fringilla</a:t>
            </a:r>
            <a:r>
              <a:rPr lang="en-US" sz="1600" dirty="0">
                <a:solidFill>
                  <a:srgbClr val="171749"/>
                </a:solidFill>
              </a:rPr>
              <a:t>. </a:t>
            </a:r>
            <a:r>
              <a:rPr lang="en-US" sz="1600" dirty="0" err="1">
                <a:solidFill>
                  <a:srgbClr val="171749"/>
                </a:solidFill>
              </a:rPr>
              <a:t>Fusce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ut</a:t>
            </a:r>
            <a:r>
              <a:rPr lang="en-US" sz="1600" dirty="0">
                <a:solidFill>
                  <a:srgbClr val="171749"/>
                </a:solidFill>
              </a:rPr>
              <a:t> diam a </a:t>
            </a:r>
            <a:r>
              <a:rPr lang="en-US" sz="1600" dirty="0" err="1">
                <a:solidFill>
                  <a:srgbClr val="171749"/>
                </a:solidFill>
              </a:rPr>
              <a:t>turpis</a:t>
            </a:r>
            <a:r>
              <a:rPr lang="en-US" sz="1600" dirty="0">
                <a:solidFill>
                  <a:srgbClr val="171749"/>
                </a:solidFill>
              </a:rPr>
              <a:t> dictum, id </a:t>
            </a:r>
            <a:r>
              <a:rPr lang="en-US" sz="1600" dirty="0" err="1">
                <a:solidFill>
                  <a:srgbClr val="171749"/>
                </a:solidFill>
              </a:rPr>
              <a:t>elementum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enim</a:t>
            </a:r>
            <a:r>
              <a:rPr lang="en-US" sz="1600" dirty="0">
                <a:solidFill>
                  <a:srgbClr val="171749"/>
                </a:solidFill>
              </a:rPr>
              <a:t> lacinia. </a:t>
            </a:r>
            <a:r>
              <a:rPr lang="en-US" sz="1600" dirty="0" err="1">
                <a:solidFill>
                  <a:srgbClr val="171749"/>
                </a:solidFill>
              </a:rPr>
              <a:t>Aliquam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tincidunt</a:t>
            </a:r>
            <a:r>
              <a:rPr lang="en-US" sz="1600" dirty="0">
                <a:solidFill>
                  <a:srgbClr val="171749"/>
                </a:solidFill>
              </a:rPr>
              <a:t> ex </a:t>
            </a:r>
            <a:r>
              <a:rPr lang="en-US" sz="1600" dirty="0" err="1">
                <a:solidFill>
                  <a:srgbClr val="171749"/>
                </a:solidFill>
              </a:rPr>
              <a:t>sem</a:t>
            </a:r>
            <a:r>
              <a:rPr lang="en-US" sz="1600" dirty="0">
                <a:solidFill>
                  <a:srgbClr val="171749"/>
                </a:solidFill>
              </a:rPr>
              <a:t>, </a:t>
            </a:r>
            <a:r>
              <a:rPr lang="en-US" sz="1600" dirty="0" err="1">
                <a:solidFill>
                  <a:srgbClr val="171749"/>
                </a:solidFill>
              </a:rPr>
              <a:t>quis</a:t>
            </a:r>
            <a:endParaRPr lang="th-TH" sz="1600" dirty="0">
              <a:solidFill>
                <a:srgbClr val="171749"/>
              </a:solidFill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646C81FC-EB48-475D-A521-9BF4E4C5F380}"/>
              </a:ext>
            </a:extLst>
          </p:cNvPr>
          <p:cNvSpPr txBox="1"/>
          <p:nvPr/>
        </p:nvSpPr>
        <p:spPr>
          <a:xfrm>
            <a:off x="2303374" y="5192935"/>
            <a:ext cx="371171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171749"/>
                </a:solidFill>
              </a:rPr>
              <a:t>fringilla</a:t>
            </a:r>
            <a:r>
              <a:rPr lang="en-US" sz="1600" dirty="0">
                <a:solidFill>
                  <a:srgbClr val="171749"/>
                </a:solidFill>
              </a:rPr>
              <a:t>. </a:t>
            </a:r>
            <a:r>
              <a:rPr lang="en-US" sz="1600" dirty="0" err="1">
                <a:solidFill>
                  <a:srgbClr val="171749"/>
                </a:solidFill>
              </a:rPr>
              <a:t>Fusce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ut</a:t>
            </a:r>
            <a:r>
              <a:rPr lang="en-US" sz="1600" dirty="0">
                <a:solidFill>
                  <a:srgbClr val="171749"/>
                </a:solidFill>
              </a:rPr>
              <a:t> diam a </a:t>
            </a:r>
            <a:r>
              <a:rPr lang="en-US" sz="1600" dirty="0" err="1">
                <a:solidFill>
                  <a:srgbClr val="171749"/>
                </a:solidFill>
              </a:rPr>
              <a:t>turpis</a:t>
            </a:r>
            <a:r>
              <a:rPr lang="en-US" sz="1600" dirty="0">
                <a:solidFill>
                  <a:srgbClr val="171749"/>
                </a:solidFill>
              </a:rPr>
              <a:t> dictum, id </a:t>
            </a:r>
            <a:r>
              <a:rPr lang="en-US" sz="1600" dirty="0" err="1">
                <a:solidFill>
                  <a:srgbClr val="171749"/>
                </a:solidFill>
              </a:rPr>
              <a:t>elementum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enim</a:t>
            </a:r>
            <a:r>
              <a:rPr lang="en-US" sz="1600" dirty="0">
                <a:solidFill>
                  <a:srgbClr val="171749"/>
                </a:solidFill>
              </a:rPr>
              <a:t> lacinia. </a:t>
            </a:r>
            <a:r>
              <a:rPr lang="en-US" sz="1600" dirty="0" err="1">
                <a:solidFill>
                  <a:srgbClr val="171749"/>
                </a:solidFill>
              </a:rPr>
              <a:t>Aliquam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tincidunt</a:t>
            </a:r>
            <a:r>
              <a:rPr lang="en-US" sz="1600" dirty="0">
                <a:solidFill>
                  <a:srgbClr val="171749"/>
                </a:solidFill>
              </a:rPr>
              <a:t> ex </a:t>
            </a:r>
            <a:r>
              <a:rPr lang="en-US" sz="1600" dirty="0" err="1">
                <a:solidFill>
                  <a:srgbClr val="171749"/>
                </a:solidFill>
              </a:rPr>
              <a:t>sem</a:t>
            </a:r>
            <a:r>
              <a:rPr lang="en-US" sz="1600" dirty="0">
                <a:solidFill>
                  <a:srgbClr val="171749"/>
                </a:solidFill>
              </a:rPr>
              <a:t>, </a:t>
            </a:r>
            <a:r>
              <a:rPr lang="en-US" sz="1600" dirty="0" err="1">
                <a:solidFill>
                  <a:srgbClr val="171749"/>
                </a:solidFill>
              </a:rPr>
              <a:t>quis</a:t>
            </a:r>
            <a:endParaRPr lang="th-TH" sz="1600" dirty="0">
              <a:solidFill>
                <a:srgbClr val="171749"/>
              </a:solidFill>
            </a:endParaRPr>
          </a:p>
        </p:txBody>
      </p:sp>
      <p:grpSp>
        <p:nvGrpSpPr>
          <p:cNvPr id="212" name="Graphic 1">
            <a:extLst>
              <a:ext uri="{FF2B5EF4-FFF2-40B4-BE49-F238E27FC236}">
                <a16:creationId xmlns:a16="http://schemas.microsoft.com/office/drawing/2014/main" id="{46B73688-B139-406B-BB9A-99CE2043467A}"/>
              </a:ext>
            </a:extLst>
          </p:cNvPr>
          <p:cNvGrpSpPr/>
          <p:nvPr/>
        </p:nvGrpSpPr>
        <p:grpSpPr>
          <a:xfrm>
            <a:off x="7233644" y="-458473"/>
            <a:ext cx="3298385" cy="3242507"/>
            <a:chOff x="6507289" y="3686841"/>
            <a:chExt cx="359282" cy="359283"/>
          </a:xfrm>
        </p:grpSpPr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40E8D7C1-7FC7-43C8-AD62-A5A092039FD0}"/>
                </a:ext>
              </a:extLst>
            </p:cNvPr>
            <p:cNvSpPr/>
            <p:nvPr/>
          </p:nvSpPr>
          <p:spPr>
            <a:xfrm>
              <a:off x="6507289" y="3686841"/>
              <a:ext cx="359282" cy="359283"/>
            </a:xfrm>
            <a:custGeom>
              <a:avLst/>
              <a:gdLst>
                <a:gd name="connsiteX0" fmla="*/ 359283 w 359282"/>
                <a:gd name="connsiteY0" fmla="*/ 179642 h 359283"/>
                <a:gd name="connsiteX1" fmla="*/ 179641 w 359282"/>
                <a:gd name="connsiteY1" fmla="*/ 359283 h 359283"/>
                <a:gd name="connsiteX2" fmla="*/ 0 w 359282"/>
                <a:gd name="connsiteY2" fmla="*/ 179641 h 359283"/>
                <a:gd name="connsiteX3" fmla="*/ 179641 w 359282"/>
                <a:gd name="connsiteY3" fmla="*/ 0 h 359283"/>
                <a:gd name="connsiteX4" fmla="*/ 359283 w 359282"/>
                <a:gd name="connsiteY4" fmla="*/ 179642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82" h="359283">
                  <a:moveTo>
                    <a:pt x="359283" y="179642"/>
                  </a:moveTo>
                  <a:cubicBezTo>
                    <a:pt x="359283" y="278855"/>
                    <a:pt x="278855" y="359283"/>
                    <a:pt x="179641" y="359283"/>
                  </a:cubicBezTo>
                  <a:cubicBezTo>
                    <a:pt x="80428" y="359283"/>
                    <a:pt x="0" y="278855"/>
                    <a:pt x="0" y="179641"/>
                  </a:cubicBezTo>
                  <a:cubicBezTo>
                    <a:pt x="0" y="80428"/>
                    <a:pt x="80428" y="0"/>
                    <a:pt x="179641" y="0"/>
                  </a:cubicBezTo>
                  <a:cubicBezTo>
                    <a:pt x="278855" y="0"/>
                    <a:pt x="359283" y="80428"/>
                    <a:pt x="359283" y="179642"/>
                  </a:cubicBez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8A07EF78-2130-4D9C-A750-25CAF31E4D77}"/>
                </a:ext>
              </a:extLst>
            </p:cNvPr>
            <p:cNvSpPr/>
            <p:nvPr/>
          </p:nvSpPr>
          <p:spPr>
            <a:xfrm>
              <a:off x="6517004" y="3696557"/>
              <a:ext cx="339756" cy="339756"/>
            </a:xfrm>
            <a:custGeom>
              <a:avLst/>
              <a:gdLst>
                <a:gd name="connsiteX0" fmla="*/ 170117 w 339756"/>
                <a:gd name="connsiteY0" fmla="*/ 339757 h 339756"/>
                <a:gd name="connsiteX1" fmla="*/ 168402 w 339756"/>
                <a:gd name="connsiteY1" fmla="*/ 338042 h 339756"/>
                <a:gd name="connsiteX2" fmla="*/ 170117 w 339756"/>
                <a:gd name="connsiteY2" fmla="*/ 336328 h 339756"/>
                <a:gd name="connsiteX3" fmla="*/ 183833 w 339756"/>
                <a:gd name="connsiteY3" fmla="*/ 335756 h 339756"/>
                <a:gd name="connsiteX4" fmla="*/ 185738 w 339756"/>
                <a:gd name="connsiteY4" fmla="*/ 337375 h 339756"/>
                <a:gd name="connsiteX5" fmla="*/ 184118 w 339756"/>
                <a:gd name="connsiteY5" fmla="*/ 339281 h 339756"/>
                <a:gd name="connsiteX6" fmla="*/ 170117 w 339756"/>
                <a:gd name="connsiteY6" fmla="*/ 339757 h 339756"/>
                <a:gd name="connsiteX7" fmla="*/ 170117 w 339756"/>
                <a:gd name="connsiteY7" fmla="*/ 339757 h 339756"/>
                <a:gd name="connsiteX8" fmla="*/ 156210 w 339756"/>
                <a:gd name="connsiteY8" fmla="*/ 339281 h 339756"/>
                <a:gd name="connsiteX9" fmla="*/ 156115 w 339756"/>
                <a:gd name="connsiteY9" fmla="*/ 339281 h 339756"/>
                <a:gd name="connsiteX10" fmla="*/ 142208 w 339756"/>
                <a:gd name="connsiteY10" fmla="*/ 337566 h 339756"/>
                <a:gd name="connsiteX11" fmla="*/ 140779 w 339756"/>
                <a:gd name="connsiteY11" fmla="*/ 335566 h 339756"/>
                <a:gd name="connsiteX12" fmla="*/ 142780 w 339756"/>
                <a:gd name="connsiteY12" fmla="*/ 334137 h 339756"/>
                <a:gd name="connsiteX13" fmla="*/ 156400 w 339756"/>
                <a:gd name="connsiteY13" fmla="*/ 335852 h 339756"/>
                <a:gd name="connsiteX14" fmla="*/ 158020 w 339756"/>
                <a:gd name="connsiteY14" fmla="*/ 337757 h 339756"/>
                <a:gd name="connsiteX15" fmla="*/ 156210 w 339756"/>
                <a:gd name="connsiteY15" fmla="*/ 339281 h 339756"/>
                <a:gd name="connsiteX16" fmla="*/ 197739 w 339756"/>
                <a:gd name="connsiteY16" fmla="*/ 337471 h 339756"/>
                <a:gd name="connsiteX17" fmla="*/ 196025 w 339756"/>
                <a:gd name="connsiteY17" fmla="*/ 336042 h 339756"/>
                <a:gd name="connsiteX18" fmla="*/ 197453 w 339756"/>
                <a:gd name="connsiteY18" fmla="*/ 334042 h 339756"/>
                <a:gd name="connsiteX19" fmla="*/ 210884 w 339756"/>
                <a:gd name="connsiteY19" fmla="*/ 331184 h 339756"/>
                <a:gd name="connsiteX20" fmla="*/ 212979 w 339756"/>
                <a:gd name="connsiteY20" fmla="*/ 332423 h 339756"/>
                <a:gd name="connsiteX21" fmla="*/ 211741 w 339756"/>
                <a:gd name="connsiteY21" fmla="*/ 334518 h 339756"/>
                <a:gd name="connsiteX22" fmla="*/ 198025 w 339756"/>
                <a:gd name="connsiteY22" fmla="*/ 337375 h 339756"/>
                <a:gd name="connsiteX23" fmla="*/ 197739 w 339756"/>
                <a:gd name="connsiteY23" fmla="*/ 337471 h 339756"/>
                <a:gd name="connsiteX24" fmla="*/ 128778 w 339756"/>
                <a:gd name="connsiteY24" fmla="*/ 334709 h 339756"/>
                <a:gd name="connsiteX25" fmla="*/ 128397 w 339756"/>
                <a:gd name="connsiteY25" fmla="*/ 334613 h 339756"/>
                <a:gd name="connsiteX26" fmla="*/ 114967 w 339756"/>
                <a:gd name="connsiteY26" fmla="*/ 330613 h 339756"/>
                <a:gd name="connsiteX27" fmla="*/ 113919 w 339756"/>
                <a:gd name="connsiteY27" fmla="*/ 328422 h 339756"/>
                <a:gd name="connsiteX28" fmla="*/ 116110 w 339756"/>
                <a:gd name="connsiteY28" fmla="*/ 327374 h 339756"/>
                <a:gd name="connsiteX29" fmla="*/ 129254 w 339756"/>
                <a:gd name="connsiteY29" fmla="*/ 331280 h 339756"/>
                <a:gd name="connsiteX30" fmla="*/ 130492 w 339756"/>
                <a:gd name="connsiteY30" fmla="*/ 333375 h 339756"/>
                <a:gd name="connsiteX31" fmla="*/ 128778 w 339756"/>
                <a:gd name="connsiteY31" fmla="*/ 334709 h 339756"/>
                <a:gd name="connsiteX32" fmla="*/ 224600 w 339756"/>
                <a:gd name="connsiteY32" fmla="*/ 330708 h 339756"/>
                <a:gd name="connsiteX33" fmla="*/ 222980 w 339756"/>
                <a:gd name="connsiteY33" fmla="*/ 329565 h 339756"/>
                <a:gd name="connsiteX34" fmla="*/ 224028 w 339756"/>
                <a:gd name="connsiteY34" fmla="*/ 327374 h 339756"/>
                <a:gd name="connsiteX35" fmla="*/ 236792 w 339756"/>
                <a:gd name="connsiteY35" fmla="*/ 322326 h 339756"/>
                <a:gd name="connsiteX36" fmla="*/ 239078 w 339756"/>
                <a:gd name="connsiteY36" fmla="*/ 323183 h 339756"/>
                <a:gd name="connsiteX37" fmla="*/ 238220 w 339756"/>
                <a:gd name="connsiteY37" fmla="*/ 325469 h 339756"/>
                <a:gd name="connsiteX38" fmla="*/ 225171 w 339756"/>
                <a:gd name="connsiteY38" fmla="*/ 330613 h 339756"/>
                <a:gd name="connsiteX39" fmla="*/ 224600 w 339756"/>
                <a:gd name="connsiteY39" fmla="*/ 330708 h 339756"/>
                <a:gd name="connsiteX40" fmla="*/ 102584 w 339756"/>
                <a:gd name="connsiteY40" fmla="*/ 325755 h 339756"/>
                <a:gd name="connsiteX41" fmla="*/ 101917 w 339756"/>
                <a:gd name="connsiteY41" fmla="*/ 325565 h 339756"/>
                <a:gd name="connsiteX42" fmla="*/ 89345 w 339756"/>
                <a:gd name="connsiteY42" fmla="*/ 319373 h 339756"/>
                <a:gd name="connsiteX43" fmla="*/ 88678 w 339756"/>
                <a:gd name="connsiteY43" fmla="*/ 316992 h 339756"/>
                <a:gd name="connsiteX44" fmla="*/ 91059 w 339756"/>
                <a:gd name="connsiteY44" fmla="*/ 316325 h 339756"/>
                <a:gd name="connsiteX45" fmla="*/ 103442 w 339756"/>
                <a:gd name="connsiteY45" fmla="*/ 322326 h 339756"/>
                <a:gd name="connsiteX46" fmla="*/ 104299 w 339756"/>
                <a:gd name="connsiteY46" fmla="*/ 324612 h 339756"/>
                <a:gd name="connsiteX47" fmla="*/ 102584 w 339756"/>
                <a:gd name="connsiteY47" fmla="*/ 325755 h 339756"/>
                <a:gd name="connsiteX48" fmla="*/ 250031 w 339756"/>
                <a:gd name="connsiteY48" fmla="*/ 319469 h 339756"/>
                <a:gd name="connsiteX49" fmla="*/ 248507 w 339756"/>
                <a:gd name="connsiteY49" fmla="*/ 318516 h 339756"/>
                <a:gd name="connsiteX50" fmla="*/ 249174 w 339756"/>
                <a:gd name="connsiteY50" fmla="*/ 316135 h 339756"/>
                <a:gd name="connsiteX51" fmla="*/ 260985 w 339756"/>
                <a:gd name="connsiteY51" fmla="*/ 309086 h 339756"/>
                <a:gd name="connsiteX52" fmla="*/ 263366 w 339756"/>
                <a:gd name="connsiteY52" fmla="*/ 309563 h 339756"/>
                <a:gd name="connsiteX53" fmla="*/ 262890 w 339756"/>
                <a:gd name="connsiteY53" fmla="*/ 311944 h 339756"/>
                <a:gd name="connsiteX54" fmla="*/ 250888 w 339756"/>
                <a:gd name="connsiteY54" fmla="*/ 319183 h 339756"/>
                <a:gd name="connsiteX55" fmla="*/ 250031 w 339756"/>
                <a:gd name="connsiteY55" fmla="*/ 319469 h 339756"/>
                <a:gd name="connsiteX56" fmla="*/ 78105 w 339756"/>
                <a:gd name="connsiteY56" fmla="*/ 312611 h 339756"/>
                <a:gd name="connsiteX57" fmla="*/ 77153 w 339756"/>
                <a:gd name="connsiteY57" fmla="*/ 312325 h 339756"/>
                <a:gd name="connsiteX58" fmla="*/ 65723 w 339756"/>
                <a:gd name="connsiteY58" fmla="*/ 304133 h 339756"/>
                <a:gd name="connsiteX59" fmla="*/ 65437 w 339756"/>
                <a:gd name="connsiteY59" fmla="*/ 301657 h 339756"/>
                <a:gd name="connsiteX60" fmla="*/ 67913 w 339756"/>
                <a:gd name="connsiteY60" fmla="*/ 301371 h 339756"/>
                <a:gd name="connsiteX61" fmla="*/ 79153 w 339756"/>
                <a:gd name="connsiteY61" fmla="*/ 309372 h 339756"/>
                <a:gd name="connsiteX62" fmla="*/ 79629 w 339756"/>
                <a:gd name="connsiteY62" fmla="*/ 311753 h 339756"/>
                <a:gd name="connsiteX63" fmla="*/ 78105 w 339756"/>
                <a:gd name="connsiteY63" fmla="*/ 312611 h 339756"/>
                <a:gd name="connsiteX64" fmla="*/ 273272 w 339756"/>
                <a:gd name="connsiteY64" fmla="*/ 304324 h 339756"/>
                <a:gd name="connsiteX65" fmla="*/ 271939 w 339756"/>
                <a:gd name="connsiteY65" fmla="*/ 303657 h 339756"/>
                <a:gd name="connsiteX66" fmla="*/ 272225 w 339756"/>
                <a:gd name="connsiteY66" fmla="*/ 301181 h 339756"/>
                <a:gd name="connsiteX67" fmla="*/ 282702 w 339756"/>
                <a:gd name="connsiteY67" fmla="*/ 292322 h 339756"/>
                <a:gd name="connsiteX68" fmla="*/ 285179 w 339756"/>
                <a:gd name="connsiteY68" fmla="*/ 292417 h 339756"/>
                <a:gd name="connsiteX69" fmla="*/ 285083 w 339756"/>
                <a:gd name="connsiteY69" fmla="*/ 294894 h 339756"/>
                <a:gd name="connsiteX70" fmla="*/ 274415 w 339756"/>
                <a:gd name="connsiteY70" fmla="*/ 303943 h 339756"/>
                <a:gd name="connsiteX71" fmla="*/ 273272 w 339756"/>
                <a:gd name="connsiteY71" fmla="*/ 304324 h 339756"/>
                <a:gd name="connsiteX72" fmla="*/ 56198 w 339756"/>
                <a:gd name="connsiteY72" fmla="*/ 295561 h 339756"/>
                <a:gd name="connsiteX73" fmla="*/ 55054 w 339756"/>
                <a:gd name="connsiteY73" fmla="*/ 295085 h 339756"/>
                <a:gd name="connsiteX74" fmla="*/ 45149 w 339756"/>
                <a:gd name="connsiteY74" fmla="*/ 285179 h 339756"/>
                <a:gd name="connsiteX75" fmla="*/ 45244 w 339756"/>
                <a:gd name="connsiteY75" fmla="*/ 282702 h 339756"/>
                <a:gd name="connsiteX76" fmla="*/ 47720 w 339756"/>
                <a:gd name="connsiteY76" fmla="*/ 282797 h 339756"/>
                <a:gd name="connsiteX77" fmla="*/ 57436 w 339756"/>
                <a:gd name="connsiteY77" fmla="*/ 292513 h 339756"/>
                <a:gd name="connsiteX78" fmla="*/ 57531 w 339756"/>
                <a:gd name="connsiteY78" fmla="*/ 294989 h 339756"/>
                <a:gd name="connsiteX79" fmla="*/ 56198 w 339756"/>
                <a:gd name="connsiteY79" fmla="*/ 295561 h 339756"/>
                <a:gd name="connsiteX80" fmla="*/ 293656 w 339756"/>
                <a:gd name="connsiteY80" fmla="*/ 285464 h 339756"/>
                <a:gd name="connsiteX81" fmla="*/ 292513 w 339756"/>
                <a:gd name="connsiteY81" fmla="*/ 284988 h 339756"/>
                <a:gd name="connsiteX82" fmla="*/ 292417 w 339756"/>
                <a:gd name="connsiteY82" fmla="*/ 282512 h 339756"/>
                <a:gd name="connsiteX83" fmla="*/ 301276 w 339756"/>
                <a:gd name="connsiteY83" fmla="*/ 272034 h 339756"/>
                <a:gd name="connsiteX84" fmla="*/ 303752 w 339756"/>
                <a:gd name="connsiteY84" fmla="*/ 271748 h 339756"/>
                <a:gd name="connsiteX85" fmla="*/ 304038 w 339756"/>
                <a:gd name="connsiteY85" fmla="*/ 274225 h 339756"/>
                <a:gd name="connsiteX86" fmla="*/ 294989 w 339756"/>
                <a:gd name="connsiteY86" fmla="*/ 284893 h 339756"/>
                <a:gd name="connsiteX87" fmla="*/ 293656 w 339756"/>
                <a:gd name="connsiteY87" fmla="*/ 285464 h 339756"/>
                <a:gd name="connsiteX88" fmla="*/ 37338 w 339756"/>
                <a:gd name="connsiteY88" fmla="*/ 275177 h 339756"/>
                <a:gd name="connsiteX89" fmla="*/ 36004 w 339756"/>
                <a:gd name="connsiteY89" fmla="*/ 274511 h 339756"/>
                <a:gd name="connsiteX90" fmla="*/ 27813 w 339756"/>
                <a:gd name="connsiteY90" fmla="*/ 263081 h 339756"/>
                <a:gd name="connsiteX91" fmla="*/ 28289 w 339756"/>
                <a:gd name="connsiteY91" fmla="*/ 260699 h 339756"/>
                <a:gd name="connsiteX92" fmla="*/ 30671 w 339756"/>
                <a:gd name="connsiteY92" fmla="*/ 261175 h 339756"/>
                <a:gd name="connsiteX93" fmla="*/ 38671 w 339756"/>
                <a:gd name="connsiteY93" fmla="*/ 272320 h 339756"/>
                <a:gd name="connsiteX94" fmla="*/ 38386 w 339756"/>
                <a:gd name="connsiteY94" fmla="*/ 274796 h 339756"/>
                <a:gd name="connsiteX95" fmla="*/ 37338 w 339756"/>
                <a:gd name="connsiteY95" fmla="*/ 275177 h 339756"/>
                <a:gd name="connsiteX96" fmla="*/ 310706 w 339756"/>
                <a:gd name="connsiteY96" fmla="*/ 263557 h 339756"/>
                <a:gd name="connsiteX97" fmla="*/ 309753 w 339756"/>
                <a:gd name="connsiteY97" fmla="*/ 263271 h 339756"/>
                <a:gd name="connsiteX98" fmla="*/ 309277 w 339756"/>
                <a:gd name="connsiteY98" fmla="*/ 260890 h 339756"/>
                <a:gd name="connsiteX99" fmla="*/ 316325 w 339756"/>
                <a:gd name="connsiteY99" fmla="*/ 249079 h 339756"/>
                <a:gd name="connsiteX100" fmla="*/ 318707 w 339756"/>
                <a:gd name="connsiteY100" fmla="*/ 248412 h 339756"/>
                <a:gd name="connsiteX101" fmla="*/ 319373 w 339756"/>
                <a:gd name="connsiteY101" fmla="*/ 250793 h 339756"/>
                <a:gd name="connsiteX102" fmla="*/ 312134 w 339756"/>
                <a:gd name="connsiteY102" fmla="*/ 262890 h 339756"/>
                <a:gd name="connsiteX103" fmla="*/ 310706 w 339756"/>
                <a:gd name="connsiteY103" fmla="*/ 263557 h 339756"/>
                <a:gd name="connsiteX104" fmla="*/ 22098 w 339756"/>
                <a:gd name="connsiteY104" fmla="*/ 251936 h 339756"/>
                <a:gd name="connsiteX105" fmla="*/ 20574 w 339756"/>
                <a:gd name="connsiteY105" fmla="*/ 250984 h 339756"/>
                <a:gd name="connsiteX106" fmla="*/ 14383 w 339756"/>
                <a:gd name="connsiteY106" fmla="*/ 238411 h 339756"/>
                <a:gd name="connsiteX107" fmla="*/ 15240 w 339756"/>
                <a:gd name="connsiteY107" fmla="*/ 236125 h 339756"/>
                <a:gd name="connsiteX108" fmla="*/ 17526 w 339756"/>
                <a:gd name="connsiteY108" fmla="*/ 236982 h 339756"/>
                <a:gd name="connsiteX109" fmla="*/ 23622 w 339756"/>
                <a:gd name="connsiteY109" fmla="*/ 249269 h 339756"/>
                <a:gd name="connsiteX110" fmla="*/ 22955 w 339756"/>
                <a:gd name="connsiteY110" fmla="*/ 251650 h 339756"/>
                <a:gd name="connsiteX111" fmla="*/ 22098 w 339756"/>
                <a:gd name="connsiteY111" fmla="*/ 251936 h 339756"/>
                <a:gd name="connsiteX112" fmla="*/ 323945 w 339756"/>
                <a:gd name="connsiteY112" fmla="*/ 239173 h 339756"/>
                <a:gd name="connsiteX113" fmla="*/ 323279 w 339756"/>
                <a:gd name="connsiteY113" fmla="*/ 238982 h 339756"/>
                <a:gd name="connsiteX114" fmla="*/ 322421 w 339756"/>
                <a:gd name="connsiteY114" fmla="*/ 236696 h 339756"/>
                <a:gd name="connsiteX115" fmla="*/ 327374 w 339756"/>
                <a:gd name="connsiteY115" fmla="*/ 223838 h 339756"/>
                <a:gd name="connsiteX116" fmla="*/ 329565 w 339756"/>
                <a:gd name="connsiteY116" fmla="*/ 222790 h 339756"/>
                <a:gd name="connsiteX117" fmla="*/ 330613 w 339756"/>
                <a:gd name="connsiteY117" fmla="*/ 224981 h 339756"/>
                <a:gd name="connsiteX118" fmla="*/ 325469 w 339756"/>
                <a:gd name="connsiteY118" fmla="*/ 238030 h 339756"/>
                <a:gd name="connsiteX119" fmla="*/ 323945 w 339756"/>
                <a:gd name="connsiteY119" fmla="*/ 239173 h 339756"/>
                <a:gd name="connsiteX120" fmla="*/ 10954 w 339756"/>
                <a:gd name="connsiteY120" fmla="*/ 226600 h 339756"/>
                <a:gd name="connsiteX121" fmla="*/ 9335 w 339756"/>
                <a:gd name="connsiteY121" fmla="*/ 225457 h 339756"/>
                <a:gd name="connsiteX122" fmla="*/ 5334 w 339756"/>
                <a:gd name="connsiteY122" fmla="*/ 212027 h 339756"/>
                <a:gd name="connsiteX123" fmla="*/ 6572 w 339756"/>
                <a:gd name="connsiteY123" fmla="*/ 209931 h 339756"/>
                <a:gd name="connsiteX124" fmla="*/ 8668 w 339756"/>
                <a:gd name="connsiteY124" fmla="*/ 211169 h 339756"/>
                <a:gd name="connsiteX125" fmla="*/ 12573 w 339756"/>
                <a:gd name="connsiteY125" fmla="*/ 224314 h 339756"/>
                <a:gd name="connsiteX126" fmla="*/ 11525 w 339756"/>
                <a:gd name="connsiteY126" fmla="*/ 226505 h 339756"/>
                <a:gd name="connsiteX127" fmla="*/ 10954 w 339756"/>
                <a:gd name="connsiteY127" fmla="*/ 226600 h 339756"/>
                <a:gd name="connsiteX128" fmla="*/ 332899 w 339756"/>
                <a:gd name="connsiteY128" fmla="*/ 212884 h 339756"/>
                <a:gd name="connsiteX129" fmla="*/ 332518 w 339756"/>
                <a:gd name="connsiteY129" fmla="*/ 212789 h 339756"/>
                <a:gd name="connsiteX130" fmla="*/ 331280 w 339756"/>
                <a:gd name="connsiteY130" fmla="*/ 210693 h 339756"/>
                <a:gd name="connsiteX131" fmla="*/ 334042 w 339756"/>
                <a:gd name="connsiteY131" fmla="*/ 197263 h 339756"/>
                <a:gd name="connsiteX132" fmla="*/ 336042 w 339756"/>
                <a:gd name="connsiteY132" fmla="*/ 195834 h 339756"/>
                <a:gd name="connsiteX133" fmla="*/ 337471 w 339756"/>
                <a:gd name="connsiteY133" fmla="*/ 197834 h 339756"/>
                <a:gd name="connsiteX134" fmla="*/ 334613 w 339756"/>
                <a:gd name="connsiteY134" fmla="*/ 211550 h 339756"/>
                <a:gd name="connsiteX135" fmla="*/ 332899 w 339756"/>
                <a:gd name="connsiteY135" fmla="*/ 212884 h 339756"/>
                <a:gd name="connsiteX136" fmla="*/ 4096 w 339756"/>
                <a:gd name="connsiteY136" fmla="*/ 199644 h 339756"/>
                <a:gd name="connsiteX137" fmla="*/ 2381 w 339756"/>
                <a:gd name="connsiteY137" fmla="*/ 198215 h 339756"/>
                <a:gd name="connsiteX138" fmla="*/ 667 w 339756"/>
                <a:gd name="connsiteY138" fmla="*/ 184309 h 339756"/>
                <a:gd name="connsiteX139" fmla="*/ 2286 w 339756"/>
                <a:gd name="connsiteY139" fmla="*/ 182404 h 339756"/>
                <a:gd name="connsiteX140" fmla="*/ 4191 w 339756"/>
                <a:gd name="connsiteY140" fmla="*/ 184023 h 339756"/>
                <a:gd name="connsiteX141" fmla="*/ 5906 w 339756"/>
                <a:gd name="connsiteY141" fmla="*/ 197644 h 339756"/>
                <a:gd name="connsiteX142" fmla="*/ 4477 w 339756"/>
                <a:gd name="connsiteY142" fmla="*/ 199644 h 339756"/>
                <a:gd name="connsiteX143" fmla="*/ 4096 w 339756"/>
                <a:gd name="connsiteY143" fmla="*/ 199644 h 339756"/>
                <a:gd name="connsiteX144" fmla="*/ 337471 w 339756"/>
                <a:gd name="connsiteY144" fmla="*/ 185547 h 339756"/>
                <a:gd name="connsiteX145" fmla="*/ 337375 w 339756"/>
                <a:gd name="connsiteY145" fmla="*/ 185547 h 339756"/>
                <a:gd name="connsiteX146" fmla="*/ 335756 w 339756"/>
                <a:gd name="connsiteY146" fmla="*/ 183642 h 339756"/>
                <a:gd name="connsiteX147" fmla="*/ 336328 w 339756"/>
                <a:gd name="connsiteY147" fmla="*/ 169926 h 339756"/>
                <a:gd name="connsiteX148" fmla="*/ 336328 w 339756"/>
                <a:gd name="connsiteY148" fmla="*/ 169164 h 339756"/>
                <a:gd name="connsiteX149" fmla="*/ 338042 w 339756"/>
                <a:gd name="connsiteY149" fmla="*/ 167450 h 339756"/>
                <a:gd name="connsiteX150" fmla="*/ 339757 w 339756"/>
                <a:gd name="connsiteY150" fmla="*/ 169164 h 339756"/>
                <a:gd name="connsiteX151" fmla="*/ 339757 w 339756"/>
                <a:gd name="connsiteY151" fmla="*/ 169926 h 339756"/>
                <a:gd name="connsiteX152" fmla="*/ 339185 w 339756"/>
                <a:gd name="connsiteY152" fmla="*/ 183928 h 339756"/>
                <a:gd name="connsiteX153" fmla="*/ 337471 w 339756"/>
                <a:gd name="connsiteY153" fmla="*/ 185547 h 339756"/>
                <a:gd name="connsiteX154" fmla="*/ 1715 w 339756"/>
                <a:gd name="connsiteY154" fmla="*/ 171831 h 339756"/>
                <a:gd name="connsiteX155" fmla="*/ 0 w 339756"/>
                <a:gd name="connsiteY155" fmla="*/ 170307 h 339756"/>
                <a:gd name="connsiteX156" fmla="*/ 0 w 339756"/>
                <a:gd name="connsiteY156" fmla="*/ 169926 h 339756"/>
                <a:gd name="connsiteX157" fmla="*/ 572 w 339756"/>
                <a:gd name="connsiteY157" fmla="*/ 156305 h 339756"/>
                <a:gd name="connsiteX158" fmla="*/ 2477 w 339756"/>
                <a:gd name="connsiteY158" fmla="*/ 154686 h 339756"/>
                <a:gd name="connsiteX159" fmla="*/ 4096 w 339756"/>
                <a:gd name="connsiteY159" fmla="*/ 156591 h 339756"/>
                <a:gd name="connsiteX160" fmla="*/ 3524 w 339756"/>
                <a:gd name="connsiteY160" fmla="*/ 169926 h 339756"/>
                <a:gd name="connsiteX161" fmla="*/ 1715 w 339756"/>
                <a:gd name="connsiteY161" fmla="*/ 171831 h 339756"/>
                <a:gd name="connsiteX162" fmla="*/ 337375 w 339756"/>
                <a:gd name="connsiteY162" fmla="*/ 157067 h 339756"/>
                <a:gd name="connsiteX163" fmla="*/ 335661 w 339756"/>
                <a:gd name="connsiteY163" fmla="*/ 155448 h 339756"/>
                <a:gd name="connsiteX164" fmla="*/ 333946 w 339756"/>
                <a:gd name="connsiteY164" fmla="*/ 141827 h 339756"/>
                <a:gd name="connsiteX165" fmla="*/ 335375 w 339756"/>
                <a:gd name="connsiteY165" fmla="*/ 139827 h 339756"/>
                <a:gd name="connsiteX166" fmla="*/ 337375 w 339756"/>
                <a:gd name="connsiteY166" fmla="*/ 141256 h 339756"/>
                <a:gd name="connsiteX167" fmla="*/ 339185 w 339756"/>
                <a:gd name="connsiteY167" fmla="*/ 155162 h 339756"/>
                <a:gd name="connsiteX168" fmla="*/ 337566 w 339756"/>
                <a:gd name="connsiteY168" fmla="*/ 157067 h 339756"/>
                <a:gd name="connsiteX169" fmla="*/ 337375 w 339756"/>
                <a:gd name="connsiteY169" fmla="*/ 157067 h 339756"/>
                <a:gd name="connsiteX170" fmla="*/ 4001 w 339756"/>
                <a:gd name="connsiteY170" fmla="*/ 144399 h 339756"/>
                <a:gd name="connsiteX171" fmla="*/ 3715 w 339756"/>
                <a:gd name="connsiteY171" fmla="*/ 144399 h 339756"/>
                <a:gd name="connsiteX172" fmla="*/ 2286 w 339756"/>
                <a:gd name="connsiteY172" fmla="*/ 142399 h 339756"/>
                <a:gd name="connsiteX173" fmla="*/ 5144 w 339756"/>
                <a:gd name="connsiteY173" fmla="*/ 128683 h 339756"/>
                <a:gd name="connsiteX174" fmla="*/ 7239 w 339756"/>
                <a:gd name="connsiteY174" fmla="*/ 127445 h 339756"/>
                <a:gd name="connsiteX175" fmla="*/ 8477 w 339756"/>
                <a:gd name="connsiteY175" fmla="*/ 129540 h 339756"/>
                <a:gd name="connsiteX176" fmla="*/ 5715 w 339756"/>
                <a:gd name="connsiteY176" fmla="*/ 142970 h 339756"/>
                <a:gd name="connsiteX177" fmla="*/ 4001 w 339756"/>
                <a:gd name="connsiteY177" fmla="*/ 144399 h 339756"/>
                <a:gd name="connsiteX178" fmla="*/ 332804 w 339756"/>
                <a:gd name="connsiteY178" fmla="*/ 129731 h 339756"/>
                <a:gd name="connsiteX179" fmla="*/ 331089 w 339756"/>
                <a:gd name="connsiteY179" fmla="*/ 128397 h 339756"/>
                <a:gd name="connsiteX180" fmla="*/ 327088 w 339756"/>
                <a:gd name="connsiteY180" fmla="*/ 115253 h 339756"/>
                <a:gd name="connsiteX181" fmla="*/ 328136 w 339756"/>
                <a:gd name="connsiteY181" fmla="*/ 113062 h 339756"/>
                <a:gd name="connsiteX182" fmla="*/ 330327 w 339756"/>
                <a:gd name="connsiteY182" fmla="*/ 114110 h 339756"/>
                <a:gd name="connsiteX183" fmla="*/ 334423 w 339756"/>
                <a:gd name="connsiteY183" fmla="*/ 127540 h 339756"/>
                <a:gd name="connsiteX184" fmla="*/ 333184 w 339756"/>
                <a:gd name="connsiteY184" fmla="*/ 129635 h 339756"/>
                <a:gd name="connsiteX185" fmla="*/ 332804 w 339756"/>
                <a:gd name="connsiteY185" fmla="*/ 129731 h 339756"/>
                <a:gd name="connsiteX186" fmla="*/ 10668 w 339756"/>
                <a:gd name="connsiteY186" fmla="*/ 117443 h 339756"/>
                <a:gd name="connsiteX187" fmla="*/ 10097 w 339756"/>
                <a:gd name="connsiteY187" fmla="*/ 117348 h 339756"/>
                <a:gd name="connsiteX188" fmla="*/ 9049 w 339756"/>
                <a:gd name="connsiteY188" fmla="*/ 115157 h 339756"/>
                <a:gd name="connsiteX189" fmla="*/ 14097 w 339756"/>
                <a:gd name="connsiteY189" fmla="*/ 102108 h 339756"/>
                <a:gd name="connsiteX190" fmla="*/ 16383 w 339756"/>
                <a:gd name="connsiteY190" fmla="*/ 101251 h 339756"/>
                <a:gd name="connsiteX191" fmla="*/ 17240 w 339756"/>
                <a:gd name="connsiteY191" fmla="*/ 103537 h 339756"/>
                <a:gd name="connsiteX192" fmla="*/ 12287 w 339756"/>
                <a:gd name="connsiteY192" fmla="*/ 116396 h 339756"/>
                <a:gd name="connsiteX193" fmla="*/ 10668 w 339756"/>
                <a:gd name="connsiteY193" fmla="*/ 117443 h 339756"/>
                <a:gd name="connsiteX194" fmla="*/ 323659 w 339756"/>
                <a:gd name="connsiteY194" fmla="*/ 103442 h 339756"/>
                <a:gd name="connsiteX195" fmla="*/ 322040 w 339756"/>
                <a:gd name="connsiteY195" fmla="*/ 102394 h 339756"/>
                <a:gd name="connsiteX196" fmla="*/ 315944 w 339756"/>
                <a:gd name="connsiteY196" fmla="*/ 90107 h 339756"/>
                <a:gd name="connsiteX197" fmla="*/ 316611 w 339756"/>
                <a:gd name="connsiteY197" fmla="*/ 87725 h 339756"/>
                <a:gd name="connsiteX198" fmla="*/ 318992 w 339756"/>
                <a:gd name="connsiteY198" fmla="*/ 88392 h 339756"/>
                <a:gd name="connsiteX199" fmla="*/ 325184 w 339756"/>
                <a:gd name="connsiteY199" fmla="*/ 100965 h 339756"/>
                <a:gd name="connsiteX200" fmla="*/ 324326 w 339756"/>
                <a:gd name="connsiteY200" fmla="*/ 103251 h 339756"/>
                <a:gd name="connsiteX201" fmla="*/ 323659 w 339756"/>
                <a:gd name="connsiteY201" fmla="*/ 103442 h 339756"/>
                <a:gd name="connsiteX202" fmla="*/ 21812 w 339756"/>
                <a:gd name="connsiteY202" fmla="*/ 92012 h 339756"/>
                <a:gd name="connsiteX203" fmla="*/ 20955 w 339756"/>
                <a:gd name="connsiteY203" fmla="*/ 91821 h 339756"/>
                <a:gd name="connsiteX204" fmla="*/ 20288 w 339756"/>
                <a:gd name="connsiteY204" fmla="*/ 89440 h 339756"/>
                <a:gd name="connsiteX205" fmla="*/ 27432 w 339756"/>
                <a:gd name="connsiteY205" fmla="*/ 77343 h 339756"/>
                <a:gd name="connsiteX206" fmla="*/ 29813 w 339756"/>
                <a:gd name="connsiteY206" fmla="*/ 76867 h 339756"/>
                <a:gd name="connsiteX207" fmla="*/ 30290 w 339756"/>
                <a:gd name="connsiteY207" fmla="*/ 79248 h 339756"/>
                <a:gd name="connsiteX208" fmla="*/ 23241 w 339756"/>
                <a:gd name="connsiteY208" fmla="*/ 91059 h 339756"/>
                <a:gd name="connsiteX209" fmla="*/ 21812 w 339756"/>
                <a:gd name="connsiteY209" fmla="*/ 92012 h 339756"/>
                <a:gd name="connsiteX210" fmla="*/ 310325 w 339756"/>
                <a:gd name="connsiteY210" fmla="*/ 79153 h 339756"/>
                <a:gd name="connsiteX211" fmla="*/ 308896 w 339756"/>
                <a:gd name="connsiteY211" fmla="*/ 78391 h 339756"/>
                <a:gd name="connsiteX212" fmla="*/ 300895 w 339756"/>
                <a:gd name="connsiteY212" fmla="*/ 67247 h 339756"/>
                <a:gd name="connsiteX213" fmla="*/ 301181 w 339756"/>
                <a:gd name="connsiteY213" fmla="*/ 64770 h 339756"/>
                <a:gd name="connsiteX214" fmla="*/ 303657 w 339756"/>
                <a:gd name="connsiteY214" fmla="*/ 65056 h 339756"/>
                <a:gd name="connsiteX215" fmla="*/ 311849 w 339756"/>
                <a:gd name="connsiteY215" fmla="*/ 76391 h 339756"/>
                <a:gd name="connsiteX216" fmla="*/ 311372 w 339756"/>
                <a:gd name="connsiteY216" fmla="*/ 78772 h 339756"/>
                <a:gd name="connsiteX217" fmla="*/ 310325 w 339756"/>
                <a:gd name="connsiteY217" fmla="*/ 79153 h 339756"/>
                <a:gd name="connsiteX218" fmla="*/ 36957 w 339756"/>
                <a:gd name="connsiteY218" fmla="*/ 68675 h 339756"/>
                <a:gd name="connsiteX219" fmla="*/ 35909 w 339756"/>
                <a:gd name="connsiteY219" fmla="*/ 68294 h 339756"/>
                <a:gd name="connsiteX220" fmla="*/ 35624 w 339756"/>
                <a:gd name="connsiteY220" fmla="*/ 65818 h 339756"/>
                <a:gd name="connsiteX221" fmla="*/ 44672 w 339756"/>
                <a:gd name="connsiteY221" fmla="*/ 55055 h 339756"/>
                <a:gd name="connsiteX222" fmla="*/ 47149 w 339756"/>
                <a:gd name="connsiteY222" fmla="*/ 54959 h 339756"/>
                <a:gd name="connsiteX223" fmla="*/ 47244 w 339756"/>
                <a:gd name="connsiteY223" fmla="*/ 57436 h 339756"/>
                <a:gd name="connsiteX224" fmla="*/ 38386 w 339756"/>
                <a:gd name="connsiteY224" fmla="*/ 67913 h 339756"/>
                <a:gd name="connsiteX225" fmla="*/ 36957 w 339756"/>
                <a:gd name="connsiteY225" fmla="*/ 68675 h 339756"/>
                <a:gd name="connsiteX226" fmla="*/ 293180 w 339756"/>
                <a:gd name="connsiteY226" fmla="*/ 57341 h 339756"/>
                <a:gd name="connsiteX227" fmla="*/ 291941 w 339756"/>
                <a:gd name="connsiteY227" fmla="*/ 56769 h 339756"/>
                <a:gd name="connsiteX228" fmla="*/ 282226 w 339756"/>
                <a:gd name="connsiteY228" fmla="*/ 47054 h 339756"/>
                <a:gd name="connsiteX229" fmla="*/ 282131 w 339756"/>
                <a:gd name="connsiteY229" fmla="*/ 44577 h 339756"/>
                <a:gd name="connsiteX230" fmla="*/ 284607 w 339756"/>
                <a:gd name="connsiteY230" fmla="*/ 44482 h 339756"/>
                <a:gd name="connsiteX231" fmla="*/ 294608 w 339756"/>
                <a:gd name="connsiteY231" fmla="*/ 54388 h 339756"/>
                <a:gd name="connsiteX232" fmla="*/ 294513 w 339756"/>
                <a:gd name="connsiteY232" fmla="*/ 56864 h 339756"/>
                <a:gd name="connsiteX233" fmla="*/ 293180 w 339756"/>
                <a:gd name="connsiteY233" fmla="*/ 57341 h 339756"/>
                <a:gd name="connsiteX234" fmla="*/ 55721 w 339756"/>
                <a:gd name="connsiteY234" fmla="*/ 48197 h 339756"/>
                <a:gd name="connsiteX235" fmla="*/ 54483 w 339756"/>
                <a:gd name="connsiteY235" fmla="*/ 47625 h 339756"/>
                <a:gd name="connsiteX236" fmla="*/ 54578 w 339756"/>
                <a:gd name="connsiteY236" fmla="*/ 45149 h 339756"/>
                <a:gd name="connsiteX237" fmla="*/ 65246 w 339756"/>
                <a:gd name="connsiteY237" fmla="*/ 36005 h 339756"/>
                <a:gd name="connsiteX238" fmla="*/ 67723 w 339756"/>
                <a:gd name="connsiteY238" fmla="*/ 36290 h 339756"/>
                <a:gd name="connsiteX239" fmla="*/ 67437 w 339756"/>
                <a:gd name="connsiteY239" fmla="*/ 38767 h 339756"/>
                <a:gd name="connsiteX240" fmla="*/ 56959 w 339756"/>
                <a:gd name="connsiteY240" fmla="*/ 47720 h 339756"/>
                <a:gd name="connsiteX241" fmla="*/ 55721 w 339756"/>
                <a:gd name="connsiteY241" fmla="*/ 48197 h 339756"/>
                <a:gd name="connsiteX242" fmla="*/ 272701 w 339756"/>
                <a:gd name="connsiteY242" fmla="*/ 38576 h 339756"/>
                <a:gd name="connsiteX243" fmla="*/ 271653 w 339756"/>
                <a:gd name="connsiteY243" fmla="*/ 38195 h 339756"/>
                <a:gd name="connsiteX244" fmla="*/ 260413 w 339756"/>
                <a:gd name="connsiteY244" fmla="*/ 30194 h 339756"/>
                <a:gd name="connsiteX245" fmla="*/ 259937 w 339756"/>
                <a:gd name="connsiteY245" fmla="*/ 27813 h 339756"/>
                <a:gd name="connsiteX246" fmla="*/ 262319 w 339756"/>
                <a:gd name="connsiteY246" fmla="*/ 27337 h 339756"/>
                <a:gd name="connsiteX247" fmla="*/ 273749 w 339756"/>
                <a:gd name="connsiteY247" fmla="*/ 35433 h 339756"/>
                <a:gd name="connsiteX248" fmla="*/ 274034 w 339756"/>
                <a:gd name="connsiteY248" fmla="*/ 37910 h 339756"/>
                <a:gd name="connsiteX249" fmla="*/ 272701 w 339756"/>
                <a:gd name="connsiteY249" fmla="*/ 38576 h 339756"/>
                <a:gd name="connsiteX250" fmla="*/ 77533 w 339756"/>
                <a:gd name="connsiteY250" fmla="*/ 31147 h 339756"/>
                <a:gd name="connsiteX251" fmla="*/ 76105 w 339756"/>
                <a:gd name="connsiteY251" fmla="*/ 30385 h 339756"/>
                <a:gd name="connsiteX252" fmla="*/ 76581 w 339756"/>
                <a:gd name="connsiteY252" fmla="*/ 28004 h 339756"/>
                <a:gd name="connsiteX253" fmla="*/ 88583 w 339756"/>
                <a:gd name="connsiteY253" fmla="*/ 20765 h 339756"/>
                <a:gd name="connsiteX254" fmla="*/ 90964 w 339756"/>
                <a:gd name="connsiteY254" fmla="*/ 21431 h 339756"/>
                <a:gd name="connsiteX255" fmla="*/ 90297 w 339756"/>
                <a:gd name="connsiteY255" fmla="*/ 23813 h 339756"/>
                <a:gd name="connsiteX256" fmla="*/ 78486 w 339756"/>
                <a:gd name="connsiteY256" fmla="*/ 30861 h 339756"/>
                <a:gd name="connsiteX257" fmla="*/ 77533 w 339756"/>
                <a:gd name="connsiteY257" fmla="*/ 31147 h 339756"/>
                <a:gd name="connsiteX258" fmla="*/ 249365 w 339756"/>
                <a:gd name="connsiteY258" fmla="*/ 23432 h 339756"/>
                <a:gd name="connsiteX259" fmla="*/ 248507 w 339756"/>
                <a:gd name="connsiteY259" fmla="*/ 23241 h 339756"/>
                <a:gd name="connsiteX260" fmla="*/ 236125 w 339756"/>
                <a:gd name="connsiteY260" fmla="*/ 17240 h 339756"/>
                <a:gd name="connsiteX261" fmla="*/ 235267 w 339756"/>
                <a:gd name="connsiteY261" fmla="*/ 14954 h 339756"/>
                <a:gd name="connsiteX262" fmla="*/ 237554 w 339756"/>
                <a:gd name="connsiteY262" fmla="*/ 14097 h 339756"/>
                <a:gd name="connsiteX263" fmla="*/ 250222 w 339756"/>
                <a:gd name="connsiteY263" fmla="*/ 20193 h 339756"/>
                <a:gd name="connsiteX264" fmla="*/ 250888 w 339756"/>
                <a:gd name="connsiteY264" fmla="*/ 22574 h 339756"/>
                <a:gd name="connsiteX265" fmla="*/ 249365 w 339756"/>
                <a:gd name="connsiteY265" fmla="*/ 23432 h 339756"/>
                <a:gd name="connsiteX266" fmla="*/ 101917 w 339756"/>
                <a:gd name="connsiteY266" fmla="*/ 17812 h 339756"/>
                <a:gd name="connsiteX267" fmla="*/ 100298 w 339756"/>
                <a:gd name="connsiteY267" fmla="*/ 16764 h 339756"/>
                <a:gd name="connsiteX268" fmla="*/ 101156 w 339756"/>
                <a:gd name="connsiteY268" fmla="*/ 14478 h 339756"/>
                <a:gd name="connsiteX269" fmla="*/ 114205 w 339756"/>
                <a:gd name="connsiteY269" fmla="*/ 9335 h 339756"/>
                <a:gd name="connsiteX270" fmla="*/ 116396 w 339756"/>
                <a:gd name="connsiteY270" fmla="*/ 10382 h 339756"/>
                <a:gd name="connsiteX271" fmla="*/ 115348 w 339756"/>
                <a:gd name="connsiteY271" fmla="*/ 12573 h 339756"/>
                <a:gd name="connsiteX272" fmla="*/ 102584 w 339756"/>
                <a:gd name="connsiteY272" fmla="*/ 17621 h 339756"/>
                <a:gd name="connsiteX273" fmla="*/ 101917 w 339756"/>
                <a:gd name="connsiteY273" fmla="*/ 17812 h 339756"/>
                <a:gd name="connsiteX274" fmla="*/ 223933 w 339756"/>
                <a:gd name="connsiteY274" fmla="*/ 12383 h 339756"/>
                <a:gd name="connsiteX275" fmla="*/ 223361 w 339756"/>
                <a:gd name="connsiteY275" fmla="*/ 12287 h 339756"/>
                <a:gd name="connsiteX276" fmla="*/ 210217 w 339756"/>
                <a:gd name="connsiteY276" fmla="*/ 8382 h 339756"/>
                <a:gd name="connsiteX277" fmla="*/ 208979 w 339756"/>
                <a:gd name="connsiteY277" fmla="*/ 6287 h 339756"/>
                <a:gd name="connsiteX278" fmla="*/ 211074 w 339756"/>
                <a:gd name="connsiteY278" fmla="*/ 5048 h 339756"/>
                <a:gd name="connsiteX279" fmla="*/ 224504 w 339756"/>
                <a:gd name="connsiteY279" fmla="*/ 8954 h 339756"/>
                <a:gd name="connsiteX280" fmla="*/ 225552 w 339756"/>
                <a:gd name="connsiteY280" fmla="*/ 11144 h 339756"/>
                <a:gd name="connsiteX281" fmla="*/ 223933 w 339756"/>
                <a:gd name="connsiteY281" fmla="*/ 12383 h 339756"/>
                <a:gd name="connsiteX282" fmla="*/ 128111 w 339756"/>
                <a:gd name="connsiteY282" fmla="*/ 8763 h 339756"/>
                <a:gd name="connsiteX283" fmla="*/ 126397 w 339756"/>
                <a:gd name="connsiteY283" fmla="*/ 7430 h 339756"/>
                <a:gd name="connsiteX284" fmla="*/ 127635 w 339756"/>
                <a:gd name="connsiteY284" fmla="*/ 5334 h 339756"/>
                <a:gd name="connsiteX285" fmla="*/ 141351 w 339756"/>
                <a:gd name="connsiteY285" fmla="*/ 2381 h 339756"/>
                <a:gd name="connsiteX286" fmla="*/ 143351 w 339756"/>
                <a:gd name="connsiteY286" fmla="*/ 3810 h 339756"/>
                <a:gd name="connsiteX287" fmla="*/ 141923 w 339756"/>
                <a:gd name="connsiteY287" fmla="*/ 5810 h 339756"/>
                <a:gd name="connsiteX288" fmla="*/ 128492 w 339756"/>
                <a:gd name="connsiteY288" fmla="*/ 8668 h 339756"/>
                <a:gd name="connsiteX289" fmla="*/ 128111 w 339756"/>
                <a:gd name="connsiteY289" fmla="*/ 8763 h 339756"/>
                <a:gd name="connsiteX290" fmla="*/ 196977 w 339756"/>
                <a:gd name="connsiteY290" fmla="*/ 5715 h 339756"/>
                <a:gd name="connsiteX291" fmla="*/ 196691 w 339756"/>
                <a:gd name="connsiteY291" fmla="*/ 5715 h 339756"/>
                <a:gd name="connsiteX292" fmla="*/ 183071 w 339756"/>
                <a:gd name="connsiteY292" fmla="*/ 4096 h 339756"/>
                <a:gd name="connsiteX293" fmla="*/ 181451 w 339756"/>
                <a:gd name="connsiteY293" fmla="*/ 2191 h 339756"/>
                <a:gd name="connsiteX294" fmla="*/ 183356 w 339756"/>
                <a:gd name="connsiteY294" fmla="*/ 572 h 339756"/>
                <a:gd name="connsiteX295" fmla="*/ 197263 w 339756"/>
                <a:gd name="connsiteY295" fmla="*/ 2191 h 339756"/>
                <a:gd name="connsiteX296" fmla="*/ 198692 w 339756"/>
                <a:gd name="connsiteY296" fmla="*/ 4191 h 339756"/>
                <a:gd name="connsiteX297" fmla="*/ 196977 w 339756"/>
                <a:gd name="connsiteY297" fmla="*/ 5715 h 339756"/>
                <a:gd name="connsiteX298" fmla="*/ 155448 w 339756"/>
                <a:gd name="connsiteY298" fmla="*/ 4096 h 339756"/>
                <a:gd name="connsiteX299" fmla="*/ 153734 w 339756"/>
                <a:gd name="connsiteY299" fmla="*/ 2477 h 339756"/>
                <a:gd name="connsiteX300" fmla="*/ 155353 w 339756"/>
                <a:gd name="connsiteY300" fmla="*/ 572 h 339756"/>
                <a:gd name="connsiteX301" fmla="*/ 169354 w 339756"/>
                <a:gd name="connsiteY301" fmla="*/ 0 h 339756"/>
                <a:gd name="connsiteX302" fmla="*/ 169354 w 339756"/>
                <a:gd name="connsiteY302" fmla="*/ 0 h 339756"/>
                <a:gd name="connsiteX303" fmla="*/ 171069 w 339756"/>
                <a:gd name="connsiteY303" fmla="*/ 1715 h 339756"/>
                <a:gd name="connsiteX304" fmla="*/ 169354 w 339756"/>
                <a:gd name="connsiteY304" fmla="*/ 3429 h 339756"/>
                <a:gd name="connsiteX305" fmla="*/ 155638 w 339756"/>
                <a:gd name="connsiteY305" fmla="*/ 4001 h 339756"/>
                <a:gd name="connsiteX306" fmla="*/ 155448 w 339756"/>
                <a:gd name="connsiteY306" fmla="*/ 4096 h 33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339756" h="339756">
                  <a:moveTo>
                    <a:pt x="170117" y="339757"/>
                  </a:moveTo>
                  <a:cubicBezTo>
                    <a:pt x="169164" y="339757"/>
                    <a:pt x="168402" y="338995"/>
                    <a:pt x="168402" y="338042"/>
                  </a:cubicBezTo>
                  <a:cubicBezTo>
                    <a:pt x="168402" y="337090"/>
                    <a:pt x="169164" y="336328"/>
                    <a:pt x="170117" y="336328"/>
                  </a:cubicBezTo>
                  <a:cubicBezTo>
                    <a:pt x="174688" y="336328"/>
                    <a:pt x="179261" y="336137"/>
                    <a:pt x="183833" y="335756"/>
                  </a:cubicBezTo>
                  <a:cubicBezTo>
                    <a:pt x="184880" y="335661"/>
                    <a:pt x="185642" y="336423"/>
                    <a:pt x="185738" y="337375"/>
                  </a:cubicBezTo>
                  <a:cubicBezTo>
                    <a:pt x="185833" y="338328"/>
                    <a:pt x="185071" y="339185"/>
                    <a:pt x="184118" y="339281"/>
                  </a:cubicBezTo>
                  <a:cubicBezTo>
                    <a:pt x="179451" y="339566"/>
                    <a:pt x="174784" y="339757"/>
                    <a:pt x="170117" y="339757"/>
                  </a:cubicBezTo>
                  <a:lnTo>
                    <a:pt x="170117" y="339757"/>
                  </a:lnTo>
                  <a:close/>
                  <a:moveTo>
                    <a:pt x="156210" y="339281"/>
                  </a:moveTo>
                  <a:cubicBezTo>
                    <a:pt x="156210" y="339281"/>
                    <a:pt x="156115" y="339281"/>
                    <a:pt x="156115" y="339281"/>
                  </a:cubicBezTo>
                  <a:cubicBezTo>
                    <a:pt x="151448" y="338900"/>
                    <a:pt x="146780" y="338328"/>
                    <a:pt x="142208" y="337566"/>
                  </a:cubicBezTo>
                  <a:cubicBezTo>
                    <a:pt x="141256" y="337375"/>
                    <a:pt x="140589" y="336518"/>
                    <a:pt x="140779" y="335566"/>
                  </a:cubicBezTo>
                  <a:cubicBezTo>
                    <a:pt x="140970" y="334613"/>
                    <a:pt x="141827" y="334042"/>
                    <a:pt x="142780" y="334137"/>
                  </a:cubicBezTo>
                  <a:cubicBezTo>
                    <a:pt x="147257" y="334899"/>
                    <a:pt x="151829" y="335471"/>
                    <a:pt x="156400" y="335852"/>
                  </a:cubicBezTo>
                  <a:cubicBezTo>
                    <a:pt x="157353" y="335947"/>
                    <a:pt x="158115" y="336804"/>
                    <a:pt x="158020" y="337757"/>
                  </a:cubicBezTo>
                  <a:cubicBezTo>
                    <a:pt x="157829" y="338519"/>
                    <a:pt x="157067" y="339281"/>
                    <a:pt x="156210" y="339281"/>
                  </a:cubicBezTo>
                  <a:close/>
                  <a:moveTo>
                    <a:pt x="197739" y="337471"/>
                  </a:moveTo>
                  <a:cubicBezTo>
                    <a:pt x="196882" y="337471"/>
                    <a:pt x="196120" y="336899"/>
                    <a:pt x="196025" y="336042"/>
                  </a:cubicBezTo>
                  <a:cubicBezTo>
                    <a:pt x="195834" y="335090"/>
                    <a:pt x="196501" y="334232"/>
                    <a:pt x="197453" y="334042"/>
                  </a:cubicBezTo>
                  <a:cubicBezTo>
                    <a:pt x="201930" y="333280"/>
                    <a:pt x="206502" y="332327"/>
                    <a:pt x="210884" y="331184"/>
                  </a:cubicBezTo>
                  <a:cubicBezTo>
                    <a:pt x="211836" y="330994"/>
                    <a:pt x="212788" y="331470"/>
                    <a:pt x="212979" y="332423"/>
                  </a:cubicBezTo>
                  <a:cubicBezTo>
                    <a:pt x="213170" y="333375"/>
                    <a:pt x="212693" y="334328"/>
                    <a:pt x="211741" y="334518"/>
                  </a:cubicBezTo>
                  <a:cubicBezTo>
                    <a:pt x="207169" y="335661"/>
                    <a:pt x="202597" y="336613"/>
                    <a:pt x="198025" y="337375"/>
                  </a:cubicBezTo>
                  <a:cubicBezTo>
                    <a:pt x="197929" y="337471"/>
                    <a:pt x="197834" y="337471"/>
                    <a:pt x="197739" y="337471"/>
                  </a:cubicBezTo>
                  <a:close/>
                  <a:moveTo>
                    <a:pt x="128778" y="334709"/>
                  </a:moveTo>
                  <a:cubicBezTo>
                    <a:pt x="128683" y="334709"/>
                    <a:pt x="128492" y="334709"/>
                    <a:pt x="128397" y="334613"/>
                  </a:cubicBezTo>
                  <a:cubicBezTo>
                    <a:pt x="123920" y="333470"/>
                    <a:pt x="119348" y="332137"/>
                    <a:pt x="114967" y="330613"/>
                  </a:cubicBezTo>
                  <a:cubicBezTo>
                    <a:pt x="114014" y="330327"/>
                    <a:pt x="113538" y="329279"/>
                    <a:pt x="113919" y="328422"/>
                  </a:cubicBezTo>
                  <a:cubicBezTo>
                    <a:pt x="114205" y="327470"/>
                    <a:pt x="115253" y="326993"/>
                    <a:pt x="116110" y="327374"/>
                  </a:cubicBezTo>
                  <a:cubicBezTo>
                    <a:pt x="120396" y="328803"/>
                    <a:pt x="124873" y="330137"/>
                    <a:pt x="129254" y="331280"/>
                  </a:cubicBezTo>
                  <a:cubicBezTo>
                    <a:pt x="130207" y="331470"/>
                    <a:pt x="130778" y="332423"/>
                    <a:pt x="130492" y="333375"/>
                  </a:cubicBezTo>
                  <a:cubicBezTo>
                    <a:pt x="130302" y="334232"/>
                    <a:pt x="129635" y="334709"/>
                    <a:pt x="128778" y="334709"/>
                  </a:cubicBezTo>
                  <a:close/>
                  <a:moveTo>
                    <a:pt x="224600" y="330708"/>
                  </a:moveTo>
                  <a:cubicBezTo>
                    <a:pt x="223838" y="330708"/>
                    <a:pt x="223171" y="330232"/>
                    <a:pt x="222980" y="329565"/>
                  </a:cubicBezTo>
                  <a:cubicBezTo>
                    <a:pt x="222695" y="328613"/>
                    <a:pt x="223171" y="327660"/>
                    <a:pt x="224028" y="327374"/>
                  </a:cubicBezTo>
                  <a:cubicBezTo>
                    <a:pt x="228314" y="325850"/>
                    <a:pt x="232600" y="324231"/>
                    <a:pt x="236792" y="322326"/>
                  </a:cubicBezTo>
                  <a:cubicBezTo>
                    <a:pt x="237649" y="321945"/>
                    <a:pt x="238696" y="322326"/>
                    <a:pt x="239078" y="323183"/>
                  </a:cubicBezTo>
                  <a:cubicBezTo>
                    <a:pt x="239459" y="324041"/>
                    <a:pt x="239078" y="325088"/>
                    <a:pt x="238220" y="325469"/>
                  </a:cubicBezTo>
                  <a:cubicBezTo>
                    <a:pt x="233934" y="327374"/>
                    <a:pt x="229553" y="329089"/>
                    <a:pt x="225171" y="330613"/>
                  </a:cubicBezTo>
                  <a:cubicBezTo>
                    <a:pt x="224981" y="330613"/>
                    <a:pt x="224790" y="330708"/>
                    <a:pt x="224600" y="330708"/>
                  </a:cubicBezTo>
                  <a:close/>
                  <a:moveTo>
                    <a:pt x="102584" y="325755"/>
                  </a:moveTo>
                  <a:cubicBezTo>
                    <a:pt x="102394" y="325755"/>
                    <a:pt x="102108" y="325660"/>
                    <a:pt x="101917" y="325565"/>
                  </a:cubicBezTo>
                  <a:cubicBezTo>
                    <a:pt x="97631" y="323660"/>
                    <a:pt x="93345" y="321659"/>
                    <a:pt x="89345" y="319373"/>
                  </a:cubicBezTo>
                  <a:cubicBezTo>
                    <a:pt x="88487" y="318897"/>
                    <a:pt x="88202" y="317849"/>
                    <a:pt x="88678" y="316992"/>
                  </a:cubicBezTo>
                  <a:cubicBezTo>
                    <a:pt x="89154" y="316135"/>
                    <a:pt x="90202" y="315849"/>
                    <a:pt x="91059" y="316325"/>
                  </a:cubicBezTo>
                  <a:cubicBezTo>
                    <a:pt x="95059" y="318516"/>
                    <a:pt x="99250" y="320516"/>
                    <a:pt x="103442" y="322326"/>
                  </a:cubicBezTo>
                  <a:cubicBezTo>
                    <a:pt x="104299" y="322707"/>
                    <a:pt x="104680" y="323755"/>
                    <a:pt x="104299" y="324612"/>
                  </a:cubicBezTo>
                  <a:cubicBezTo>
                    <a:pt x="103823" y="325374"/>
                    <a:pt x="103251" y="325755"/>
                    <a:pt x="102584" y="325755"/>
                  </a:cubicBezTo>
                  <a:close/>
                  <a:moveTo>
                    <a:pt x="250031" y="319469"/>
                  </a:moveTo>
                  <a:cubicBezTo>
                    <a:pt x="249460" y="319469"/>
                    <a:pt x="248793" y="319183"/>
                    <a:pt x="248507" y="318516"/>
                  </a:cubicBezTo>
                  <a:cubicBezTo>
                    <a:pt x="248031" y="317659"/>
                    <a:pt x="248317" y="316611"/>
                    <a:pt x="249174" y="316135"/>
                  </a:cubicBezTo>
                  <a:cubicBezTo>
                    <a:pt x="253175" y="313944"/>
                    <a:pt x="257175" y="311563"/>
                    <a:pt x="260985" y="309086"/>
                  </a:cubicBezTo>
                  <a:cubicBezTo>
                    <a:pt x="261747" y="308610"/>
                    <a:pt x="262890" y="308800"/>
                    <a:pt x="263366" y="309563"/>
                  </a:cubicBezTo>
                  <a:cubicBezTo>
                    <a:pt x="263938" y="310325"/>
                    <a:pt x="263652" y="311467"/>
                    <a:pt x="262890" y="311944"/>
                  </a:cubicBezTo>
                  <a:cubicBezTo>
                    <a:pt x="258985" y="314516"/>
                    <a:pt x="254984" y="316897"/>
                    <a:pt x="250888" y="319183"/>
                  </a:cubicBezTo>
                  <a:cubicBezTo>
                    <a:pt x="250603" y="319469"/>
                    <a:pt x="250317" y="319469"/>
                    <a:pt x="250031" y="319469"/>
                  </a:cubicBezTo>
                  <a:close/>
                  <a:moveTo>
                    <a:pt x="78105" y="312611"/>
                  </a:moveTo>
                  <a:cubicBezTo>
                    <a:pt x="77819" y="312611"/>
                    <a:pt x="77438" y="312515"/>
                    <a:pt x="77153" y="312325"/>
                  </a:cubicBezTo>
                  <a:cubicBezTo>
                    <a:pt x="73247" y="309753"/>
                    <a:pt x="69437" y="307086"/>
                    <a:pt x="65723" y="304133"/>
                  </a:cubicBezTo>
                  <a:cubicBezTo>
                    <a:pt x="64961" y="303562"/>
                    <a:pt x="64865" y="302419"/>
                    <a:pt x="65437" y="301657"/>
                  </a:cubicBezTo>
                  <a:cubicBezTo>
                    <a:pt x="66008" y="300895"/>
                    <a:pt x="67151" y="300800"/>
                    <a:pt x="67913" y="301371"/>
                  </a:cubicBezTo>
                  <a:cubicBezTo>
                    <a:pt x="71533" y="304229"/>
                    <a:pt x="75343" y="306896"/>
                    <a:pt x="79153" y="309372"/>
                  </a:cubicBezTo>
                  <a:cubicBezTo>
                    <a:pt x="79915" y="309944"/>
                    <a:pt x="80200" y="310991"/>
                    <a:pt x="79629" y="311753"/>
                  </a:cubicBezTo>
                  <a:cubicBezTo>
                    <a:pt x="79248" y="312325"/>
                    <a:pt x="78677" y="312611"/>
                    <a:pt x="78105" y="312611"/>
                  </a:cubicBezTo>
                  <a:close/>
                  <a:moveTo>
                    <a:pt x="273272" y="304324"/>
                  </a:moveTo>
                  <a:cubicBezTo>
                    <a:pt x="272796" y="304324"/>
                    <a:pt x="272225" y="304133"/>
                    <a:pt x="271939" y="303657"/>
                  </a:cubicBezTo>
                  <a:cubicBezTo>
                    <a:pt x="271367" y="302895"/>
                    <a:pt x="271463" y="301847"/>
                    <a:pt x="272225" y="301181"/>
                  </a:cubicBezTo>
                  <a:cubicBezTo>
                    <a:pt x="275844" y="298323"/>
                    <a:pt x="279368" y="295370"/>
                    <a:pt x="282702" y="292322"/>
                  </a:cubicBezTo>
                  <a:cubicBezTo>
                    <a:pt x="283369" y="291656"/>
                    <a:pt x="284512" y="291751"/>
                    <a:pt x="285179" y="292417"/>
                  </a:cubicBezTo>
                  <a:cubicBezTo>
                    <a:pt x="285845" y="293084"/>
                    <a:pt x="285750" y="294227"/>
                    <a:pt x="285083" y="294894"/>
                  </a:cubicBezTo>
                  <a:cubicBezTo>
                    <a:pt x="281654" y="298037"/>
                    <a:pt x="278035" y="301085"/>
                    <a:pt x="274415" y="303943"/>
                  </a:cubicBezTo>
                  <a:cubicBezTo>
                    <a:pt x="274034" y="304229"/>
                    <a:pt x="273653" y="304324"/>
                    <a:pt x="273272" y="304324"/>
                  </a:cubicBezTo>
                  <a:close/>
                  <a:moveTo>
                    <a:pt x="56198" y="295561"/>
                  </a:moveTo>
                  <a:cubicBezTo>
                    <a:pt x="55817" y="295561"/>
                    <a:pt x="55340" y="295370"/>
                    <a:pt x="55054" y="295085"/>
                  </a:cubicBezTo>
                  <a:cubicBezTo>
                    <a:pt x="51625" y="291941"/>
                    <a:pt x="48292" y="288608"/>
                    <a:pt x="45149" y="285179"/>
                  </a:cubicBezTo>
                  <a:cubicBezTo>
                    <a:pt x="44482" y="284512"/>
                    <a:pt x="44577" y="283369"/>
                    <a:pt x="45244" y="282702"/>
                  </a:cubicBezTo>
                  <a:cubicBezTo>
                    <a:pt x="45911" y="282035"/>
                    <a:pt x="47054" y="282131"/>
                    <a:pt x="47720" y="282797"/>
                  </a:cubicBezTo>
                  <a:cubicBezTo>
                    <a:pt x="50863" y="286131"/>
                    <a:pt x="54102" y="289370"/>
                    <a:pt x="57436" y="292513"/>
                  </a:cubicBezTo>
                  <a:cubicBezTo>
                    <a:pt x="58103" y="293180"/>
                    <a:pt x="58198" y="294227"/>
                    <a:pt x="57531" y="294989"/>
                  </a:cubicBezTo>
                  <a:cubicBezTo>
                    <a:pt x="57150" y="295370"/>
                    <a:pt x="56674" y="295561"/>
                    <a:pt x="56198" y="295561"/>
                  </a:cubicBezTo>
                  <a:close/>
                  <a:moveTo>
                    <a:pt x="293656" y="285464"/>
                  </a:moveTo>
                  <a:cubicBezTo>
                    <a:pt x="293275" y="285464"/>
                    <a:pt x="292799" y="285274"/>
                    <a:pt x="292513" y="284988"/>
                  </a:cubicBezTo>
                  <a:cubicBezTo>
                    <a:pt x="291846" y="284321"/>
                    <a:pt x="291751" y="283274"/>
                    <a:pt x="292417" y="282512"/>
                  </a:cubicBezTo>
                  <a:cubicBezTo>
                    <a:pt x="295561" y="279178"/>
                    <a:pt x="298513" y="275654"/>
                    <a:pt x="301276" y="272034"/>
                  </a:cubicBezTo>
                  <a:cubicBezTo>
                    <a:pt x="301847" y="271272"/>
                    <a:pt x="302990" y="271177"/>
                    <a:pt x="303752" y="271748"/>
                  </a:cubicBezTo>
                  <a:cubicBezTo>
                    <a:pt x="304514" y="272320"/>
                    <a:pt x="304609" y="273463"/>
                    <a:pt x="304038" y="274225"/>
                  </a:cubicBezTo>
                  <a:cubicBezTo>
                    <a:pt x="301181" y="277844"/>
                    <a:pt x="298133" y="281464"/>
                    <a:pt x="294989" y="284893"/>
                  </a:cubicBezTo>
                  <a:cubicBezTo>
                    <a:pt x="294608" y="285274"/>
                    <a:pt x="294132" y="285464"/>
                    <a:pt x="293656" y="285464"/>
                  </a:cubicBezTo>
                  <a:close/>
                  <a:moveTo>
                    <a:pt x="37338" y="275177"/>
                  </a:moveTo>
                  <a:cubicBezTo>
                    <a:pt x="36862" y="275177"/>
                    <a:pt x="36290" y="274987"/>
                    <a:pt x="36004" y="274511"/>
                  </a:cubicBezTo>
                  <a:cubicBezTo>
                    <a:pt x="33147" y="270796"/>
                    <a:pt x="30385" y="266986"/>
                    <a:pt x="27813" y="263081"/>
                  </a:cubicBezTo>
                  <a:cubicBezTo>
                    <a:pt x="27242" y="262319"/>
                    <a:pt x="27527" y="261175"/>
                    <a:pt x="28289" y="260699"/>
                  </a:cubicBezTo>
                  <a:cubicBezTo>
                    <a:pt x="29051" y="260128"/>
                    <a:pt x="30194" y="260413"/>
                    <a:pt x="30671" y="261175"/>
                  </a:cubicBezTo>
                  <a:cubicBezTo>
                    <a:pt x="33147" y="264986"/>
                    <a:pt x="35909" y="268700"/>
                    <a:pt x="38671" y="272320"/>
                  </a:cubicBezTo>
                  <a:cubicBezTo>
                    <a:pt x="39243" y="273082"/>
                    <a:pt x="39148" y="274130"/>
                    <a:pt x="38386" y="274796"/>
                  </a:cubicBezTo>
                  <a:cubicBezTo>
                    <a:pt x="38100" y="274987"/>
                    <a:pt x="37719" y="275177"/>
                    <a:pt x="37338" y="275177"/>
                  </a:cubicBezTo>
                  <a:close/>
                  <a:moveTo>
                    <a:pt x="310706" y="263557"/>
                  </a:moveTo>
                  <a:cubicBezTo>
                    <a:pt x="310420" y="263557"/>
                    <a:pt x="310039" y="263462"/>
                    <a:pt x="309753" y="263271"/>
                  </a:cubicBezTo>
                  <a:cubicBezTo>
                    <a:pt x="308991" y="262795"/>
                    <a:pt x="308705" y="261652"/>
                    <a:pt x="309277" y="260890"/>
                  </a:cubicBezTo>
                  <a:cubicBezTo>
                    <a:pt x="311753" y="257080"/>
                    <a:pt x="314134" y="253079"/>
                    <a:pt x="316325" y="249079"/>
                  </a:cubicBezTo>
                  <a:cubicBezTo>
                    <a:pt x="316802" y="248221"/>
                    <a:pt x="317849" y="247936"/>
                    <a:pt x="318707" y="248412"/>
                  </a:cubicBezTo>
                  <a:cubicBezTo>
                    <a:pt x="319564" y="248888"/>
                    <a:pt x="319850" y="249936"/>
                    <a:pt x="319373" y="250793"/>
                  </a:cubicBezTo>
                  <a:cubicBezTo>
                    <a:pt x="317183" y="254889"/>
                    <a:pt x="314706" y="258985"/>
                    <a:pt x="312134" y="262890"/>
                  </a:cubicBezTo>
                  <a:cubicBezTo>
                    <a:pt x="311849" y="263271"/>
                    <a:pt x="311277" y="263557"/>
                    <a:pt x="310706" y="263557"/>
                  </a:cubicBezTo>
                  <a:close/>
                  <a:moveTo>
                    <a:pt x="22098" y="251936"/>
                  </a:moveTo>
                  <a:cubicBezTo>
                    <a:pt x="21527" y="251936"/>
                    <a:pt x="20860" y="251650"/>
                    <a:pt x="20574" y="250984"/>
                  </a:cubicBezTo>
                  <a:cubicBezTo>
                    <a:pt x="18383" y="246888"/>
                    <a:pt x="16288" y="242602"/>
                    <a:pt x="14383" y="238411"/>
                  </a:cubicBezTo>
                  <a:cubicBezTo>
                    <a:pt x="14002" y="237554"/>
                    <a:pt x="14383" y="236506"/>
                    <a:pt x="15240" y="236125"/>
                  </a:cubicBezTo>
                  <a:cubicBezTo>
                    <a:pt x="16097" y="235744"/>
                    <a:pt x="17145" y="236125"/>
                    <a:pt x="17526" y="236982"/>
                  </a:cubicBezTo>
                  <a:cubicBezTo>
                    <a:pt x="19336" y="241173"/>
                    <a:pt x="21431" y="245269"/>
                    <a:pt x="23622" y="249269"/>
                  </a:cubicBezTo>
                  <a:cubicBezTo>
                    <a:pt x="24098" y="250127"/>
                    <a:pt x="23813" y="251174"/>
                    <a:pt x="22955" y="251650"/>
                  </a:cubicBezTo>
                  <a:cubicBezTo>
                    <a:pt x="22670" y="251841"/>
                    <a:pt x="22384" y="251936"/>
                    <a:pt x="22098" y="251936"/>
                  </a:cubicBezTo>
                  <a:close/>
                  <a:moveTo>
                    <a:pt x="323945" y="239173"/>
                  </a:moveTo>
                  <a:cubicBezTo>
                    <a:pt x="323755" y="239173"/>
                    <a:pt x="323469" y="239078"/>
                    <a:pt x="323279" y="238982"/>
                  </a:cubicBezTo>
                  <a:cubicBezTo>
                    <a:pt x="322421" y="238601"/>
                    <a:pt x="322040" y="237554"/>
                    <a:pt x="322421" y="236696"/>
                  </a:cubicBezTo>
                  <a:cubicBezTo>
                    <a:pt x="324231" y="232505"/>
                    <a:pt x="325946" y="228219"/>
                    <a:pt x="327374" y="223838"/>
                  </a:cubicBezTo>
                  <a:cubicBezTo>
                    <a:pt x="327660" y="222885"/>
                    <a:pt x="328708" y="222409"/>
                    <a:pt x="329565" y="222790"/>
                  </a:cubicBezTo>
                  <a:cubicBezTo>
                    <a:pt x="330517" y="223076"/>
                    <a:pt x="330994" y="224123"/>
                    <a:pt x="330613" y="224981"/>
                  </a:cubicBezTo>
                  <a:cubicBezTo>
                    <a:pt x="329089" y="229362"/>
                    <a:pt x="327374" y="233744"/>
                    <a:pt x="325469" y="238030"/>
                  </a:cubicBezTo>
                  <a:cubicBezTo>
                    <a:pt x="325279" y="238792"/>
                    <a:pt x="324612" y="239173"/>
                    <a:pt x="323945" y="239173"/>
                  </a:cubicBezTo>
                  <a:close/>
                  <a:moveTo>
                    <a:pt x="10954" y="226600"/>
                  </a:moveTo>
                  <a:cubicBezTo>
                    <a:pt x="10192" y="226600"/>
                    <a:pt x="9525" y="226124"/>
                    <a:pt x="9335" y="225457"/>
                  </a:cubicBezTo>
                  <a:cubicBezTo>
                    <a:pt x="7810" y="221075"/>
                    <a:pt x="6477" y="216503"/>
                    <a:pt x="5334" y="212027"/>
                  </a:cubicBezTo>
                  <a:cubicBezTo>
                    <a:pt x="5144" y="211074"/>
                    <a:pt x="5620" y="210122"/>
                    <a:pt x="6572" y="209931"/>
                  </a:cubicBezTo>
                  <a:cubicBezTo>
                    <a:pt x="7525" y="209645"/>
                    <a:pt x="8477" y="210217"/>
                    <a:pt x="8668" y="211169"/>
                  </a:cubicBezTo>
                  <a:cubicBezTo>
                    <a:pt x="9811" y="215646"/>
                    <a:pt x="11144" y="220028"/>
                    <a:pt x="12573" y="224314"/>
                  </a:cubicBezTo>
                  <a:cubicBezTo>
                    <a:pt x="12859" y="225266"/>
                    <a:pt x="12383" y="226219"/>
                    <a:pt x="11525" y="226505"/>
                  </a:cubicBezTo>
                  <a:cubicBezTo>
                    <a:pt x="11335" y="226505"/>
                    <a:pt x="11144" y="226600"/>
                    <a:pt x="10954" y="226600"/>
                  </a:cubicBezTo>
                  <a:close/>
                  <a:moveTo>
                    <a:pt x="332899" y="212884"/>
                  </a:moveTo>
                  <a:cubicBezTo>
                    <a:pt x="332804" y="212884"/>
                    <a:pt x="332613" y="212884"/>
                    <a:pt x="332518" y="212789"/>
                  </a:cubicBezTo>
                  <a:cubicBezTo>
                    <a:pt x="331565" y="212598"/>
                    <a:pt x="330994" y="211646"/>
                    <a:pt x="331280" y="210693"/>
                  </a:cubicBezTo>
                  <a:cubicBezTo>
                    <a:pt x="332423" y="206216"/>
                    <a:pt x="333375" y="201740"/>
                    <a:pt x="334042" y="197263"/>
                  </a:cubicBezTo>
                  <a:cubicBezTo>
                    <a:pt x="334232" y="196310"/>
                    <a:pt x="335090" y="195644"/>
                    <a:pt x="336042" y="195834"/>
                  </a:cubicBezTo>
                  <a:cubicBezTo>
                    <a:pt x="336995" y="196025"/>
                    <a:pt x="337661" y="196882"/>
                    <a:pt x="337471" y="197834"/>
                  </a:cubicBezTo>
                  <a:cubicBezTo>
                    <a:pt x="336709" y="202406"/>
                    <a:pt x="335756" y="207074"/>
                    <a:pt x="334613" y="211550"/>
                  </a:cubicBezTo>
                  <a:cubicBezTo>
                    <a:pt x="334423" y="212408"/>
                    <a:pt x="333756" y="212884"/>
                    <a:pt x="332899" y="212884"/>
                  </a:cubicBezTo>
                  <a:close/>
                  <a:moveTo>
                    <a:pt x="4096" y="199644"/>
                  </a:moveTo>
                  <a:cubicBezTo>
                    <a:pt x="3239" y="199644"/>
                    <a:pt x="2477" y="199073"/>
                    <a:pt x="2381" y="198215"/>
                  </a:cubicBezTo>
                  <a:cubicBezTo>
                    <a:pt x="1619" y="193643"/>
                    <a:pt x="1048" y="188881"/>
                    <a:pt x="667" y="184309"/>
                  </a:cubicBezTo>
                  <a:cubicBezTo>
                    <a:pt x="572" y="183356"/>
                    <a:pt x="1333" y="182499"/>
                    <a:pt x="2286" y="182404"/>
                  </a:cubicBezTo>
                  <a:cubicBezTo>
                    <a:pt x="3334" y="182309"/>
                    <a:pt x="4096" y="183071"/>
                    <a:pt x="4191" y="184023"/>
                  </a:cubicBezTo>
                  <a:cubicBezTo>
                    <a:pt x="4572" y="188595"/>
                    <a:pt x="5144" y="193167"/>
                    <a:pt x="5906" y="197644"/>
                  </a:cubicBezTo>
                  <a:cubicBezTo>
                    <a:pt x="6096" y="198596"/>
                    <a:pt x="5429" y="199454"/>
                    <a:pt x="4477" y="199644"/>
                  </a:cubicBezTo>
                  <a:cubicBezTo>
                    <a:pt x="4286" y="199644"/>
                    <a:pt x="4191" y="199644"/>
                    <a:pt x="4096" y="199644"/>
                  </a:cubicBezTo>
                  <a:close/>
                  <a:moveTo>
                    <a:pt x="337471" y="185547"/>
                  </a:moveTo>
                  <a:cubicBezTo>
                    <a:pt x="337471" y="185547"/>
                    <a:pt x="337375" y="185547"/>
                    <a:pt x="337375" y="185547"/>
                  </a:cubicBezTo>
                  <a:cubicBezTo>
                    <a:pt x="336423" y="185452"/>
                    <a:pt x="335661" y="184595"/>
                    <a:pt x="335756" y="183642"/>
                  </a:cubicBezTo>
                  <a:cubicBezTo>
                    <a:pt x="336137" y="179070"/>
                    <a:pt x="336328" y="174498"/>
                    <a:pt x="336328" y="169926"/>
                  </a:cubicBezTo>
                  <a:lnTo>
                    <a:pt x="336328" y="169164"/>
                  </a:lnTo>
                  <a:cubicBezTo>
                    <a:pt x="336328" y="168212"/>
                    <a:pt x="337090" y="167450"/>
                    <a:pt x="338042" y="167450"/>
                  </a:cubicBezTo>
                  <a:cubicBezTo>
                    <a:pt x="338995" y="167450"/>
                    <a:pt x="339757" y="168212"/>
                    <a:pt x="339757" y="169164"/>
                  </a:cubicBezTo>
                  <a:lnTo>
                    <a:pt x="339757" y="169926"/>
                  </a:lnTo>
                  <a:cubicBezTo>
                    <a:pt x="339757" y="174593"/>
                    <a:pt x="339566" y="179261"/>
                    <a:pt x="339185" y="183928"/>
                  </a:cubicBezTo>
                  <a:cubicBezTo>
                    <a:pt x="339090" y="184880"/>
                    <a:pt x="338328" y="185547"/>
                    <a:pt x="337471" y="185547"/>
                  </a:cubicBezTo>
                  <a:close/>
                  <a:moveTo>
                    <a:pt x="1715" y="171831"/>
                  </a:moveTo>
                  <a:cubicBezTo>
                    <a:pt x="762" y="171831"/>
                    <a:pt x="0" y="171260"/>
                    <a:pt x="0" y="170307"/>
                  </a:cubicBezTo>
                  <a:lnTo>
                    <a:pt x="0" y="169926"/>
                  </a:lnTo>
                  <a:cubicBezTo>
                    <a:pt x="0" y="165354"/>
                    <a:pt x="191" y="160782"/>
                    <a:pt x="572" y="156305"/>
                  </a:cubicBezTo>
                  <a:cubicBezTo>
                    <a:pt x="667" y="155353"/>
                    <a:pt x="1333" y="154686"/>
                    <a:pt x="2477" y="154686"/>
                  </a:cubicBezTo>
                  <a:cubicBezTo>
                    <a:pt x="3429" y="154781"/>
                    <a:pt x="4191" y="155639"/>
                    <a:pt x="4096" y="156591"/>
                  </a:cubicBezTo>
                  <a:cubicBezTo>
                    <a:pt x="3715" y="161068"/>
                    <a:pt x="3524" y="165545"/>
                    <a:pt x="3524" y="169926"/>
                  </a:cubicBezTo>
                  <a:cubicBezTo>
                    <a:pt x="3524" y="170879"/>
                    <a:pt x="2667" y="171831"/>
                    <a:pt x="1715" y="171831"/>
                  </a:cubicBezTo>
                  <a:close/>
                  <a:moveTo>
                    <a:pt x="337375" y="157067"/>
                  </a:moveTo>
                  <a:cubicBezTo>
                    <a:pt x="336518" y="157067"/>
                    <a:pt x="335756" y="156401"/>
                    <a:pt x="335661" y="155448"/>
                  </a:cubicBezTo>
                  <a:cubicBezTo>
                    <a:pt x="335280" y="150876"/>
                    <a:pt x="334709" y="146304"/>
                    <a:pt x="333946" y="141827"/>
                  </a:cubicBezTo>
                  <a:cubicBezTo>
                    <a:pt x="333756" y="140875"/>
                    <a:pt x="334423" y="140018"/>
                    <a:pt x="335375" y="139827"/>
                  </a:cubicBezTo>
                  <a:cubicBezTo>
                    <a:pt x="336423" y="139637"/>
                    <a:pt x="337185" y="140303"/>
                    <a:pt x="337375" y="141256"/>
                  </a:cubicBezTo>
                  <a:cubicBezTo>
                    <a:pt x="338138" y="145828"/>
                    <a:pt x="338804" y="150590"/>
                    <a:pt x="339185" y="155162"/>
                  </a:cubicBezTo>
                  <a:cubicBezTo>
                    <a:pt x="339281" y="156115"/>
                    <a:pt x="338519" y="156972"/>
                    <a:pt x="337566" y="157067"/>
                  </a:cubicBezTo>
                  <a:cubicBezTo>
                    <a:pt x="337471" y="157067"/>
                    <a:pt x="337471" y="157067"/>
                    <a:pt x="337375" y="157067"/>
                  </a:cubicBezTo>
                  <a:close/>
                  <a:moveTo>
                    <a:pt x="4001" y="144399"/>
                  </a:moveTo>
                  <a:cubicBezTo>
                    <a:pt x="3905" y="144399"/>
                    <a:pt x="3810" y="144399"/>
                    <a:pt x="3715" y="144399"/>
                  </a:cubicBezTo>
                  <a:cubicBezTo>
                    <a:pt x="2762" y="144209"/>
                    <a:pt x="2096" y="143351"/>
                    <a:pt x="2286" y="142399"/>
                  </a:cubicBezTo>
                  <a:cubicBezTo>
                    <a:pt x="3048" y="137827"/>
                    <a:pt x="4001" y="133255"/>
                    <a:pt x="5144" y="128683"/>
                  </a:cubicBezTo>
                  <a:cubicBezTo>
                    <a:pt x="5334" y="127730"/>
                    <a:pt x="6287" y="127159"/>
                    <a:pt x="7239" y="127445"/>
                  </a:cubicBezTo>
                  <a:cubicBezTo>
                    <a:pt x="8192" y="127635"/>
                    <a:pt x="8763" y="128588"/>
                    <a:pt x="8477" y="129540"/>
                  </a:cubicBezTo>
                  <a:cubicBezTo>
                    <a:pt x="7334" y="134017"/>
                    <a:pt x="6477" y="138589"/>
                    <a:pt x="5715" y="142970"/>
                  </a:cubicBezTo>
                  <a:cubicBezTo>
                    <a:pt x="5525" y="143732"/>
                    <a:pt x="4763" y="144399"/>
                    <a:pt x="4001" y="144399"/>
                  </a:cubicBezTo>
                  <a:close/>
                  <a:moveTo>
                    <a:pt x="332804" y="129731"/>
                  </a:moveTo>
                  <a:cubicBezTo>
                    <a:pt x="332042" y="129731"/>
                    <a:pt x="331280" y="129254"/>
                    <a:pt x="331089" y="128397"/>
                  </a:cubicBezTo>
                  <a:cubicBezTo>
                    <a:pt x="329946" y="123920"/>
                    <a:pt x="328613" y="119539"/>
                    <a:pt x="327088" y="115253"/>
                  </a:cubicBezTo>
                  <a:cubicBezTo>
                    <a:pt x="326803" y="114300"/>
                    <a:pt x="327279" y="113348"/>
                    <a:pt x="328136" y="113062"/>
                  </a:cubicBezTo>
                  <a:cubicBezTo>
                    <a:pt x="329089" y="112776"/>
                    <a:pt x="330041" y="113252"/>
                    <a:pt x="330327" y="114110"/>
                  </a:cubicBezTo>
                  <a:cubicBezTo>
                    <a:pt x="331851" y="118491"/>
                    <a:pt x="333184" y="122968"/>
                    <a:pt x="334423" y="127540"/>
                  </a:cubicBezTo>
                  <a:cubicBezTo>
                    <a:pt x="334613" y="128492"/>
                    <a:pt x="334137" y="129445"/>
                    <a:pt x="333184" y="129635"/>
                  </a:cubicBezTo>
                  <a:cubicBezTo>
                    <a:pt x="333089" y="129635"/>
                    <a:pt x="332899" y="129731"/>
                    <a:pt x="332804" y="129731"/>
                  </a:cubicBezTo>
                  <a:close/>
                  <a:moveTo>
                    <a:pt x="10668" y="117443"/>
                  </a:moveTo>
                  <a:cubicBezTo>
                    <a:pt x="10478" y="117443"/>
                    <a:pt x="10287" y="117443"/>
                    <a:pt x="10097" y="117348"/>
                  </a:cubicBezTo>
                  <a:cubicBezTo>
                    <a:pt x="9144" y="117062"/>
                    <a:pt x="8668" y="116015"/>
                    <a:pt x="9049" y="115157"/>
                  </a:cubicBezTo>
                  <a:cubicBezTo>
                    <a:pt x="10573" y="110776"/>
                    <a:pt x="12287" y="106394"/>
                    <a:pt x="14097" y="102108"/>
                  </a:cubicBezTo>
                  <a:cubicBezTo>
                    <a:pt x="14478" y="101251"/>
                    <a:pt x="15526" y="100775"/>
                    <a:pt x="16383" y="101251"/>
                  </a:cubicBezTo>
                  <a:cubicBezTo>
                    <a:pt x="17240" y="101632"/>
                    <a:pt x="17621" y="102680"/>
                    <a:pt x="17240" y="103537"/>
                  </a:cubicBezTo>
                  <a:cubicBezTo>
                    <a:pt x="15431" y="107728"/>
                    <a:pt x="13716" y="112109"/>
                    <a:pt x="12287" y="116396"/>
                  </a:cubicBezTo>
                  <a:cubicBezTo>
                    <a:pt x="12097" y="116967"/>
                    <a:pt x="11430" y="117443"/>
                    <a:pt x="10668" y="117443"/>
                  </a:cubicBezTo>
                  <a:close/>
                  <a:moveTo>
                    <a:pt x="323659" y="103442"/>
                  </a:moveTo>
                  <a:cubicBezTo>
                    <a:pt x="322993" y="103442"/>
                    <a:pt x="322326" y="103061"/>
                    <a:pt x="322040" y="102394"/>
                  </a:cubicBezTo>
                  <a:cubicBezTo>
                    <a:pt x="320231" y="98203"/>
                    <a:pt x="318135" y="94107"/>
                    <a:pt x="315944" y="90107"/>
                  </a:cubicBezTo>
                  <a:cubicBezTo>
                    <a:pt x="315468" y="89249"/>
                    <a:pt x="315754" y="88202"/>
                    <a:pt x="316611" y="87725"/>
                  </a:cubicBezTo>
                  <a:cubicBezTo>
                    <a:pt x="317468" y="87249"/>
                    <a:pt x="318516" y="87535"/>
                    <a:pt x="318992" y="88392"/>
                  </a:cubicBezTo>
                  <a:cubicBezTo>
                    <a:pt x="321278" y="92488"/>
                    <a:pt x="323374" y="96679"/>
                    <a:pt x="325184" y="100965"/>
                  </a:cubicBezTo>
                  <a:cubicBezTo>
                    <a:pt x="325565" y="101822"/>
                    <a:pt x="325184" y="102870"/>
                    <a:pt x="324326" y="103251"/>
                  </a:cubicBezTo>
                  <a:cubicBezTo>
                    <a:pt x="324136" y="103442"/>
                    <a:pt x="323850" y="103442"/>
                    <a:pt x="323659" y="103442"/>
                  </a:cubicBezTo>
                  <a:close/>
                  <a:moveTo>
                    <a:pt x="21812" y="92012"/>
                  </a:moveTo>
                  <a:cubicBezTo>
                    <a:pt x="21527" y="92012"/>
                    <a:pt x="21241" y="91916"/>
                    <a:pt x="20955" y="91821"/>
                  </a:cubicBezTo>
                  <a:cubicBezTo>
                    <a:pt x="20098" y="91345"/>
                    <a:pt x="19812" y="90297"/>
                    <a:pt x="20288" y="89440"/>
                  </a:cubicBezTo>
                  <a:cubicBezTo>
                    <a:pt x="22479" y="85344"/>
                    <a:pt x="24956" y="81248"/>
                    <a:pt x="27432" y="77343"/>
                  </a:cubicBezTo>
                  <a:cubicBezTo>
                    <a:pt x="27908" y="76581"/>
                    <a:pt x="29051" y="76295"/>
                    <a:pt x="29813" y="76867"/>
                  </a:cubicBezTo>
                  <a:cubicBezTo>
                    <a:pt x="30575" y="77438"/>
                    <a:pt x="30861" y="78486"/>
                    <a:pt x="30290" y="79248"/>
                  </a:cubicBezTo>
                  <a:cubicBezTo>
                    <a:pt x="27813" y="83058"/>
                    <a:pt x="25432" y="87059"/>
                    <a:pt x="23241" y="91059"/>
                  </a:cubicBezTo>
                  <a:cubicBezTo>
                    <a:pt x="23050" y="91631"/>
                    <a:pt x="22384" y="92012"/>
                    <a:pt x="21812" y="92012"/>
                  </a:cubicBezTo>
                  <a:close/>
                  <a:moveTo>
                    <a:pt x="310325" y="79153"/>
                  </a:moveTo>
                  <a:cubicBezTo>
                    <a:pt x="309753" y="79153"/>
                    <a:pt x="309182" y="78867"/>
                    <a:pt x="308896" y="78391"/>
                  </a:cubicBezTo>
                  <a:cubicBezTo>
                    <a:pt x="306419" y="74581"/>
                    <a:pt x="303657" y="70866"/>
                    <a:pt x="300895" y="67247"/>
                  </a:cubicBezTo>
                  <a:cubicBezTo>
                    <a:pt x="300323" y="66485"/>
                    <a:pt x="300419" y="65437"/>
                    <a:pt x="301181" y="64770"/>
                  </a:cubicBezTo>
                  <a:cubicBezTo>
                    <a:pt x="301942" y="64199"/>
                    <a:pt x="302990" y="64294"/>
                    <a:pt x="303657" y="65056"/>
                  </a:cubicBezTo>
                  <a:cubicBezTo>
                    <a:pt x="306515" y="68771"/>
                    <a:pt x="309277" y="72581"/>
                    <a:pt x="311849" y="76391"/>
                  </a:cubicBezTo>
                  <a:cubicBezTo>
                    <a:pt x="312420" y="77153"/>
                    <a:pt x="312134" y="78296"/>
                    <a:pt x="311372" y="78772"/>
                  </a:cubicBezTo>
                  <a:cubicBezTo>
                    <a:pt x="310991" y="79058"/>
                    <a:pt x="310610" y="79153"/>
                    <a:pt x="310325" y="79153"/>
                  </a:cubicBezTo>
                  <a:close/>
                  <a:moveTo>
                    <a:pt x="36957" y="68675"/>
                  </a:moveTo>
                  <a:cubicBezTo>
                    <a:pt x="36576" y="68675"/>
                    <a:pt x="36195" y="68580"/>
                    <a:pt x="35909" y="68294"/>
                  </a:cubicBezTo>
                  <a:cubicBezTo>
                    <a:pt x="35147" y="67723"/>
                    <a:pt x="35052" y="66580"/>
                    <a:pt x="35624" y="65818"/>
                  </a:cubicBezTo>
                  <a:cubicBezTo>
                    <a:pt x="38481" y="62103"/>
                    <a:pt x="41529" y="58484"/>
                    <a:pt x="44672" y="55055"/>
                  </a:cubicBezTo>
                  <a:cubicBezTo>
                    <a:pt x="45339" y="54388"/>
                    <a:pt x="46387" y="54293"/>
                    <a:pt x="47149" y="54959"/>
                  </a:cubicBezTo>
                  <a:cubicBezTo>
                    <a:pt x="47816" y="55626"/>
                    <a:pt x="47911" y="56674"/>
                    <a:pt x="47244" y="57436"/>
                  </a:cubicBezTo>
                  <a:cubicBezTo>
                    <a:pt x="44196" y="60770"/>
                    <a:pt x="41148" y="64294"/>
                    <a:pt x="38386" y="67913"/>
                  </a:cubicBezTo>
                  <a:cubicBezTo>
                    <a:pt x="38005" y="68485"/>
                    <a:pt x="37433" y="68675"/>
                    <a:pt x="36957" y="68675"/>
                  </a:cubicBezTo>
                  <a:close/>
                  <a:moveTo>
                    <a:pt x="293180" y="57341"/>
                  </a:moveTo>
                  <a:cubicBezTo>
                    <a:pt x="292703" y="57341"/>
                    <a:pt x="292227" y="57150"/>
                    <a:pt x="291941" y="56769"/>
                  </a:cubicBezTo>
                  <a:cubicBezTo>
                    <a:pt x="288798" y="53435"/>
                    <a:pt x="285559" y="50197"/>
                    <a:pt x="282226" y="47054"/>
                  </a:cubicBezTo>
                  <a:cubicBezTo>
                    <a:pt x="281559" y="46387"/>
                    <a:pt x="281464" y="45339"/>
                    <a:pt x="282131" y="44577"/>
                  </a:cubicBezTo>
                  <a:cubicBezTo>
                    <a:pt x="282797" y="43910"/>
                    <a:pt x="283845" y="43815"/>
                    <a:pt x="284607" y="44482"/>
                  </a:cubicBezTo>
                  <a:cubicBezTo>
                    <a:pt x="288036" y="47625"/>
                    <a:pt x="291370" y="50959"/>
                    <a:pt x="294608" y="54388"/>
                  </a:cubicBezTo>
                  <a:cubicBezTo>
                    <a:pt x="295275" y="55055"/>
                    <a:pt x="295180" y="56198"/>
                    <a:pt x="294513" y="56864"/>
                  </a:cubicBezTo>
                  <a:cubicBezTo>
                    <a:pt x="294037" y="57150"/>
                    <a:pt x="293561" y="57341"/>
                    <a:pt x="293180" y="57341"/>
                  </a:cubicBezTo>
                  <a:close/>
                  <a:moveTo>
                    <a:pt x="55721" y="48197"/>
                  </a:moveTo>
                  <a:cubicBezTo>
                    <a:pt x="55245" y="48197"/>
                    <a:pt x="54769" y="48006"/>
                    <a:pt x="54483" y="47625"/>
                  </a:cubicBezTo>
                  <a:cubicBezTo>
                    <a:pt x="53816" y="46958"/>
                    <a:pt x="53912" y="45815"/>
                    <a:pt x="54578" y="45149"/>
                  </a:cubicBezTo>
                  <a:cubicBezTo>
                    <a:pt x="58007" y="42005"/>
                    <a:pt x="61627" y="38957"/>
                    <a:pt x="65246" y="36005"/>
                  </a:cubicBezTo>
                  <a:cubicBezTo>
                    <a:pt x="66008" y="35433"/>
                    <a:pt x="67056" y="35528"/>
                    <a:pt x="67723" y="36290"/>
                  </a:cubicBezTo>
                  <a:cubicBezTo>
                    <a:pt x="68294" y="37052"/>
                    <a:pt x="68199" y="38100"/>
                    <a:pt x="67437" y="38767"/>
                  </a:cubicBezTo>
                  <a:cubicBezTo>
                    <a:pt x="63817" y="41624"/>
                    <a:pt x="60293" y="44577"/>
                    <a:pt x="56959" y="47720"/>
                  </a:cubicBezTo>
                  <a:cubicBezTo>
                    <a:pt x="56579" y="48101"/>
                    <a:pt x="56102" y="48197"/>
                    <a:pt x="55721" y="48197"/>
                  </a:cubicBezTo>
                  <a:close/>
                  <a:moveTo>
                    <a:pt x="272701" y="38576"/>
                  </a:moveTo>
                  <a:cubicBezTo>
                    <a:pt x="272320" y="38576"/>
                    <a:pt x="271939" y="38481"/>
                    <a:pt x="271653" y="38195"/>
                  </a:cubicBezTo>
                  <a:cubicBezTo>
                    <a:pt x="268034" y="35433"/>
                    <a:pt x="264319" y="32766"/>
                    <a:pt x="260413" y="30194"/>
                  </a:cubicBezTo>
                  <a:cubicBezTo>
                    <a:pt x="259652" y="29718"/>
                    <a:pt x="259366" y="28575"/>
                    <a:pt x="259937" y="27813"/>
                  </a:cubicBezTo>
                  <a:cubicBezTo>
                    <a:pt x="260413" y="26956"/>
                    <a:pt x="261557" y="26765"/>
                    <a:pt x="262319" y="27337"/>
                  </a:cubicBezTo>
                  <a:cubicBezTo>
                    <a:pt x="266224" y="29909"/>
                    <a:pt x="270129" y="32576"/>
                    <a:pt x="273749" y="35433"/>
                  </a:cubicBezTo>
                  <a:cubicBezTo>
                    <a:pt x="274511" y="36005"/>
                    <a:pt x="274606" y="37148"/>
                    <a:pt x="274034" y="37910"/>
                  </a:cubicBezTo>
                  <a:cubicBezTo>
                    <a:pt x="273749" y="38386"/>
                    <a:pt x="273177" y="38576"/>
                    <a:pt x="272701" y="38576"/>
                  </a:cubicBezTo>
                  <a:close/>
                  <a:moveTo>
                    <a:pt x="77533" y="31147"/>
                  </a:moveTo>
                  <a:cubicBezTo>
                    <a:pt x="76962" y="31147"/>
                    <a:pt x="76391" y="30861"/>
                    <a:pt x="76105" y="30385"/>
                  </a:cubicBezTo>
                  <a:cubicBezTo>
                    <a:pt x="75533" y="29623"/>
                    <a:pt x="75819" y="28480"/>
                    <a:pt x="76581" y="28004"/>
                  </a:cubicBezTo>
                  <a:cubicBezTo>
                    <a:pt x="80486" y="25432"/>
                    <a:pt x="84487" y="23051"/>
                    <a:pt x="88583" y="20765"/>
                  </a:cubicBezTo>
                  <a:cubicBezTo>
                    <a:pt x="89440" y="20288"/>
                    <a:pt x="90488" y="20574"/>
                    <a:pt x="90964" y="21431"/>
                  </a:cubicBezTo>
                  <a:cubicBezTo>
                    <a:pt x="91440" y="22289"/>
                    <a:pt x="91154" y="23336"/>
                    <a:pt x="90297" y="23813"/>
                  </a:cubicBezTo>
                  <a:cubicBezTo>
                    <a:pt x="86296" y="26003"/>
                    <a:pt x="82296" y="28385"/>
                    <a:pt x="78486" y="30861"/>
                  </a:cubicBezTo>
                  <a:cubicBezTo>
                    <a:pt x="78200" y="31052"/>
                    <a:pt x="77915" y="31147"/>
                    <a:pt x="77533" y="31147"/>
                  </a:cubicBezTo>
                  <a:close/>
                  <a:moveTo>
                    <a:pt x="249365" y="23432"/>
                  </a:moveTo>
                  <a:cubicBezTo>
                    <a:pt x="249079" y="23432"/>
                    <a:pt x="248793" y="23336"/>
                    <a:pt x="248507" y="23241"/>
                  </a:cubicBezTo>
                  <a:cubicBezTo>
                    <a:pt x="244507" y="21050"/>
                    <a:pt x="240316" y="19050"/>
                    <a:pt x="236125" y="17240"/>
                  </a:cubicBezTo>
                  <a:cubicBezTo>
                    <a:pt x="235267" y="16859"/>
                    <a:pt x="234887" y="15812"/>
                    <a:pt x="235267" y="14954"/>
                  </a:cubicBezTo>
                  <a:cubicBezTo>
                    <a:pt x="235649" y="14097"/>
                    <a:pt x="236696" y="13716"/>
                    <a:pt x="237554" y="14097"/>
                  </a:cubicBezTo>
                  <a:cubicBezTo>
                    <a:pt x="241840" y="16002"/>
                    <a:pt x="246126" y="18002"/>
                    <a:pt x="250222" y="20193"/>
                  </a:cubicBezTo>
                  <a:cubicBezTo>
                    <a:pt x="251079" y="20669"/>
                    <a:pt x="251365" y="21717"/>
                    <a:pt x="250888" y="22574"/>
                  </a:cubicBezTo>
                  <a:cubicBezTo>
                    <a:pt x="250603" y="23146"/>
                    <a:pt x="250031" y="23432"/>
                    <a:pt x="249365" y="23432"/>
                  </a:cubicBezTo>
                  <a:close/>
                  <a:moveTo>
                    <a:pt x="101917" y="17812"/>
                  </a:moveTo>
                  <a:cubicBezTo>
                    <a:pt x="101251" y="17812"/>
                    <a:pt x="100584" y="17431"/>
                    <a:pt x="100298" y="16764"/>
                  </a:cubicBezTo>
                  <a:cubicBezTo>
                    <a:pt x="99917" y="15907"/>
                    <a:pt x="100298" y="14859"/>
                    <a:pt x="101156" y="14478"/>
                  </a:cubicBezTo>
                  <a:cubicBezTo>
                    <a:pt x="105442" y="12573"/>
                    <a:pt x="109823" y="10859"/>
                    <a:pt x="114205" y="9335"/>
                  </a:cubicBezTo>
                  <a:cubicBezTo>
                    <a:pt x="115062" y="9049"/>
                    <a:pt x="116110" y="9525"/>
                    <a:pt x="116396" y="10382"/>
                  </a:cubicBezTo>
                  <a:cubicBezTo>
                    <a:pt x="116681" y="11335"/>
                    <a:pt x="116205" y="12287"/>
                    <a:pt x="115348" y="12573"/>
                  </a:cubicBezTo>
                  <a:cubicBezTo>
                    <a:pt x="111062" y="14097"/>
                    <a:pt x="106775" y="15716"/>
                    <a:pt x="102584" y="17621"/>
                  </a:cubicBezTo>
                  <a:cubicBezTo>
                    <a:pt x="102394" y="17812"/>
                    <a:pt x="102108" y="17812"/>
                    <a:pt x="101917" y="17812"/>
                  </a:cubicBezTo>
                  <a:close/>
                  <a:moveTo>
                    <a:pt x="223933" y="12383"/>
                  </a:moveTo>
                  <a:cubicBezTo>
                    <a:pt x="223742" y="12383"/>
                    <a:pt x="223552" y="12383"/>
                    <a:pt x="223361" y="12287"/>
                  </a:cubicBezTo>
                  <a:cubicBezTo>
                    <a:pt x="219075" y="10859"/>
                    <a:pt x="214598" y="9525"/>
                    <a:pt x="210217" y="8382"/>
                  </a:cubicBezTo>
                  <a:cubicBezTo>
                    <a:pt x="209264" y="8192"/>
                    <a:pt x="208693" y="7239"/>
                    <a:pt x="208979" y="6287"/>
                  </a:cubicBezTo>
                  <a:cubicBezTo>
                    <a:pt x="209169" y="5334"/>
                    <a:pt x="210121" y="4763"/>
                    <a:pt x="211074" y="5048"/>
                  </a:cubicBezTo>
                  <a:cubicBezTo>
                    <a:pt x="215646" y="6191"/>
                    <a:pt x="220123" y="7525"/>
                    <a:pt x="224504" y="8954"/>
                  </a:cubicBezTo>
                  <a:cubicBezTo>
                    <a:pt x="225457" y="9239"/>
                    <a:pt x="225933" y="10287"/>
                    <a:pt x="225552" y="11144"/>
                  </a:cubicBezTo>
                  <a:cubicBezTo>
                    <a:pt x="225362" y="11906"/>
                    <a:pt x="224695" y="12383"/>
                    <a:pt x="223933" y="12383"/>
                  </a:cubicBezTo>
                  <a:close/>
                  <a:moveTo>
                    <a:pt x="128111" y="8763"/>
                  </a:moveTo>
                  <a:cubicBezTo>
                    <a:pt x="127349" y="8763"/>
                    <a:pt x="126587" y="8192"/>
                    <a:pt x="126397" y="7430"/>
                  </a:cubicBezTo>
                  <a:cubicBezTo>
                    <a:pt x="126206" y="6477"/>
                    <a:pt x="126683" y="5525"/>
                    <a:pt x="127635" y="5334"/>
                  </a:cubicBezTo>
                  <a:cubicBezTo>
                    <a:pt x="132112" y="4191"/>
                    <a:pt x="136779" y="3239"/>
                    <a:pt x="141351" y="2381"/>
                  </a:cubicBezTo>
                  <a:cubicBezTo>
                    <a:pt x="142304" y="2191"/>
                    <a:pt x="143161" y="2858"/>
                    <a:pt x="143351" y="3810"/>
                  </a:cubicBezTo>
                  <a:cubicBezTo>
                    <a:pt x="143542" y="4763"/>
                    <a:pt x="142875" y="5620"/>
                    <a:pt x="141923" y="5810"/>
                  </a:cubicBezTo>
                  <a:cubicBezTo>
                    <a:pt x="137446" y="6572"/>
                    <a:pt x="132874" y="7525"/>
                    <a:pt x="128492" y="8668"/>
                  </a:cubicBezTo>
                  <a:cubicBezTo>
                    <a:pt x="128397" y="8763"/>
                    <a:pt x="128207" y="8763"/>
                    <a:pt x="128111" y="8763"/>
                  </a:cubicBezTo>
                  <a:close/>
                  <a:moveTo>
                    <a:pt x="196977" y="5715"/>
                  </a:moveTo>
                  <a:cubicBezTo>
                    <a:pt x="196882" y="5715"/>
                    <a:pt x="196787" y="5715"/>
                    <a:pt x="196691" y="5715"/>
                  </a:cubicBezTo>
                  <a:cubicBezTo>
                    <a:pt x="192215" y="4953"/>
                    <a:pt x="187547" y="4477"/>
                    <a:pt x="183071" y="4096"/>
                  </a:cubicBezTo>
                  <a:cubicBezTo>
                    <a:pt x="182118" y="4001"/>
                    <a:pt x="181356" y="3143"/>
                    <a:pt x="181451" y="2191"/>
                  </a:cubicBezTo>
                  <a:cubicBezTo>
                    <a:pt x="181546" y="1238"/>
                    <a:pt x="182309" y="476"/>
                    <a:pt x="183356" y="572"/>
                  </a:cubicBezTo>
                  <a:cubicBezTo>
                    <a:pt x="188024" y="953"/>
                    <a:pt x="192691" y="1524"/>
                    <a:pt x="197263" y="2191"/>
                  </a:cubicBezTo>
                  <a:cubicBezTo>
                    <a:pt x="198215" y="2381"/>
                    <a:pt x="198882" y="3239"/>
                    <a:pt x="198692" y="4191"/>
                  </a:cubicBezTo>
                  <a:cubicBezTo>
                    <a:pt x="198596" y="5048"/>
                    <a:pt x="197834" y="5715"/>
                    <a:pt x="196977" y="5715"/>
                  </a:cubicBezTo>
                  <a:close/>
                  <a:moveTo>
                    <a:pt x="155448" y="4096"/>
                  </a:moveTo>
                  <a:cubicBezTo>
                    <a:pt x="154591" y="4096"/>
                    <a:pt x="153829" y="3429"/>
                    <a:pt x="153734" y="2477"/>
                  </a:cubicBezTo>
                  <a:cubicBezTo>
                    <a:pt x="153638" y="1524"/>
                    <a:pt x="154400" y="667"/>
                    <a:pt x="155353" y="572"/>
                  </a:cubicBezTo>
                  <a:cubicBezTo>
                    <a:pt x="160020" y="191"/>
                    <a:pt x="164687" y="0"/>
                    <a:pt x="169354" y="0"/>
                  </a:cubicBezTo>
                  <a:lnTo>
                    <a:pt x="169354" y="0"/>
                  </a:lnTo>
                  <a:cubicBezTo>
                    <a:pt x="170307" y="0"/>
                    <a:pt x="171069" y="762"/>
                    <a:pt x="171069" y="1715"/>
                  </a:cubicBezTo>
                  <a:cubicBezTo>
                    <a:pt x="171069" y="2667"/>
                    <a:pt x="170307" y="3429"/>
                    <a:pt x="169354" y="3429"/>
                  </a:cubicBezTo>
                  <a:cubicBezTo>
                    <a:pt x="164783" y="3429"/>
                    <a:pt x="160115" y="3620"/>
                    <a:pt x="155638" y="4001"/>
                  </a:cubicBezTo>
                  <a:cubicBezTo>
                    <a:pt x="155543" y="4096"/>
                    <a:pt x="155543" y="4096"/>
                    <a:pt x="155448" y="4096"/>
                  </a:cubicBezTo>
                  <a:close/>
                </a:path>
              </a:pathLst>
            </a:custGeom>
            <a:solidFill>
              <a:srgbClr val="AF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15" name="Graphic 1">
              <a:extLst>
                <a:ext uri="{FF2B5EF4-FFF2-40B4-BE49-F238E27FC236}">
                  <a16:creationId xmlns:a16="http://schemas.microsoft.com/office/drawing/2014/main" id="{7C230812-3EAC-407B-8F38-8CB47EAD8B75}"/>
                </a:ext>
              </a:extLst>
            </p:cNvPr>
            <p:cNvGrpSpPr/>
            <p:nvPr/>
          </p:nvGrpSpPr>
          <p:grpSpPr>
            <a:xfrm>
              <a:off x="6587394" y="3773995"/>
              <a:ext cx="212407" cy="108013"/>
              <a:chOff x="6587394" y="3773995"/>
              <a:chExt cx="212407" cy="108013"/>
            </a:xfrm>
            <a:solidFill>
              <a:srgbClr val="FFFFFF"/>
            </a:solidFill>
          </p:grpSpPr>
          <p:grpSp>
            <p:nvGrpSpPr>
              <p:cNvPr id="220" name="Graphic 1">
                <a:extLst>
                  <a:ext uri="{FF2B5EF4-FFF2-40B4-BE49-F238E27FC236}">
                    <a16:creationId xmlns:a16="http://schemas.microsoft.com/office/drawing/2014/main" id="{BFA8DAC1-F5EC-4B90-B5AF-5DB122900414}"/>
                  </a:ext>
                </a:extLst>
              </p:cNvPr>
              <p:cNvGrpSpPr/>
              <p:nvPr/>
            </p:nvGrpSpPr>
            <p:grpSpPr>
              <a:xfrm>
                <a:off x="6587394" y="3775233"/>
                <a:ext cx="155733" cy="106775"/>
                <a:chOff x="6587394" y="3775233"/>
                <a:chExt cx="155733" cy="106775"/>
              </a:xfrm>
              <a:solidFill>
                <a:srgbClr val="FFFFFF"/>
              </a:solidFill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83A16ED6-057A-44F4-A312-8646A12A11CD}"/>
                    </a:ext>
                  </a:extLst>
                </p:cNvPr>
                <p:cNvSpPr/>
                <p:nvPr/>
              </p:nvSpPr>
              <p:spPr>
                <a:xfrm>
                  <a:off x="6587394" y="3775424"/>
                  <a:ext cx="73247" cy="105156"/>
                </a:xfrm>
                <a:custGeom>
                  <a:avLst/>
                  <a:gdLst>
                    <a:gd name="connsiteX0" fmla="*/ 73247 w 73247"/>
                    <a:gd name="connsiteY0" fmla="*/ 105156 h 105156"/>
                    <a:gd name="connsiteX1" fmla="*/ 2096 w 73247"/>
                    <a:gd name="connsiteY1" fmla="*/ 105156 h 105156"/>
                    <a:gd name="connsiteX2" fmla="*/ 2096 w 73247"/>
                    <a:gd name="connsiteY2" fmla="*/ 91059 h 105156"/>
                    <a:gd name="connsiteX3" fmla="*/ 35719 w 73247"/>
                    <a:gd name="connsiteY3" fmla="*/ 55245 h 105156"/>
                    <a:gd name="connsiteX4" fmla="*/ 45911 w 73247"/>
                    <a:gd name="connsiteY4" fmla="*/ 42100 h 105156"/>
                    <a:gd name="connsiteX5" fmla="*/ 49244 w 73247"/>
                    <a:gd name="connsiteY5" fmla="*/ 31432 h 105156"/>
                    <a:gd name="connsiteX6" fmla="*/ 45720 w 73247"/>
                    <a:gd name="connsiteY6" fmla="*/ 20574 h 105156"/>
                    <a:gd name="connsiteX7" fmla="*/ 35719 w 73247"/>
                    <a:gd name="connsiteY7" fmla="*/ 16573 h 105156"/>
                    <a:gd name="connsiteX8" fmla="*/ 24670 w 73247"/>
                    <a:gd name="connsiteY8" fmla="*/ 21431 h 105156"/>
                    <a:gd name="connsiteX9" fmla="*/ 20669 w 73247"/>
                    <a:gd name="connsiteY9" fmla="*/ 34099 h 105156"/>
                    <a:gd name="connsiteX10" fmla="*/ 0 w 73247"/>
                    <a:gd name="connsiteY10" fmla="*/ 34099 h 105156"/>
                    <a:gd name="connsiteX11" fmla="*/ 4572 w 73247"/>
                    <a:gd name="connsiteY11" fmla="*/ 16764 h 105156"/>
                    <a:gd name="connsiteX12" fmla="*/ 17336 w 73247"/>
                    <a:gd name="connsiteY12" fmla="*/ 4477 h 105156"/>
                    <a:gd name="connsiteX13" fmla="*/ 36100 w 73247"/>
                    <a:gd name="connsiteY13" fmla="*/ 0 h 105156"/>
                    <a:gd name="connsiteX14" fmla="*/ 61055 w 73247"/>
                    <a:gd name="connsiteY14" fmla="*/ 7715 h 105156"/>
                    <a:gd name="connsiteX15" fmla="*/ 69913 w 73247"/>
                    <a:gd name="connsiteY15" fmla="*/ 29432 h 105156"/>
                    <a:gd name="connsiteX16" fmla="*/ 65913 w 73247"/>
                    <a:gd name="connsiteY16" fmla="*/ 45148 h 105156"/>
                    <a:gd name="connsiteX17" fmla="*/ 52197 w 73247"/>
                    <a:gd name="connsiteY17" fmla="*/ 63722 h 105156"/>
                    <a:gd name="connsiteX18" fmla="*/ 28575 w 73247"/>
                    <a:gd name="connsiteY18" fmla="*/ 88582 h 105156"/>
                    <a:gd name="connsiteX19" fmla="*/ 73247 w 73247"/>
                    <a:gd name="connsiteY19" fmla="*/ 88582 h 105156"/>
                    <a:gd name="connsiteX20" fmla="*/ 73247 w 73247"/>
                    <a:gd name="connsiteY20" fmla="*/ 105156 h 10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3247" h="105156">
                      <a:moveTo>
                        <a:pt x="73247" y="105156"/>
                      </a:moveTo>
                      <a:lnTo>
                        <a:pt x="2096" y="105156"/>
                      </a:lnTo>
                      <a:lnTo>
                        <a:pt x="2096" y="91059"/>
                      </a:lnTo>
                      <a:lnTo>
                        <a:pt x="35719" y="55245"/>
                      </a:lnTo>
                      <a:cubicBezTo>
                        <a:pt x="40291" y="50197"/>
                        <a:pt x="43720" y="45815"/>
                        <a:pt x="45911" y="42100"/>
                      </a:cubicBezTo>
                      <a:cubicBezTo>
                        <a:pt x="48101" y="38386"/>
                        <a:pt x="49244" y="34766"/>
                        <a:pt x="49244" y="31432"/>
                      </a:cubicBezTo>
                      <a:cubicBezTo>
                        <a:pt x="49244" y="26860"/>
                        <a:pt x="48101" y="23241"/>
                        <a:pt x="45720" y="20574"/>
                      </a:cubicBezTo>
                      <a:cubicBezTo>
                        <a:pt x="43434" y="17907"/>
                        <a:pt x="40100" y="16573"/>
                        <a:pt x="35719" y="16573"/>
                      </a:cubicBezTo>
                      <a:cubicBezTo>
                        <a:pt x="31052" y="16573"/>
                        <a:pt x="27432" y="18193"/>
                        <a:pt x="24670" y="21431"/>
                      </a:cubicBezTo>
                      <a:cubicBezTo>
                        <a:pt x="22003" y="24670"/>
                        <a:pt x="20669" y="28861"/>
                        <a:pt x="20669" y="34099"/>
                      </a:cubicBezTo>
                      <a:lnTo>
                        <a:pt x="0" y="34099"/>
                      </a:lnTo>
                      <a:cubicBezTo>
                        <a:pt x="0" y="27813"/>
                        <a:pt x="1524" y="22003"/>
                        <a:pt x="4572" y="16764"/>
                      </a:cubicBezTo>
                      <a:cubicBezTo>
                        <a:pt x="7620" y="11525"/>
                        <a:pt x="11811" y="7429"/>
                        <a:pt x="17336" y="4477"/>
                      </a:cubicBezTo>
                      <a:cubicBezTo>
                        <a:pt x="22860" y="1524"/>
                        <a:pt x="29146" y="0"/>
                        <a:pt x="36100" y="0"/>
                      </a:cubicBezTo>
                      <a:cubicBezTo>
                        <a:pt x="46768" y="0"/>
                        <a:pt x="55054" y="2572"/>
                        <a:pt x="61055" y="7715"/>
                      </a:cubicBezTo>
                      <a:cubicBezTo>
                        <a:pt x="66961" y="12859"/>
                        <a:pt x="69913" y="20098"/>
                        <a:pt x="69913" y="29432"/>
                      </a:cubicBezTo>
                      <a:cubicBezTo>
                        <a:pt x="69913" y="34576"/>
                        <a:pt x="68580" y="39815"/>
                        <a:pt x="65913" y="45148"/>
                      </a:cubicBezTo>
                      <a:cubicBezTo>
                        <a:pt x="63246" y="50482"/>
                        <a:pt x="58674" y="56674"/>
                        <a:pt x="52197" y="63722"/>
                      </a:cubicBezTo>
                      <a:lnTo>
                        <a:pt x="28575" y="88582"/>
                      </a:lnTo>
                      <a:lnTo>
                        <a:pt x="73247" y="88582"/>
                      </a:lnTo>
                      <a:lnTo>
                        <a:pt x="73247" y="105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3" name="Freeform: Shape 222">
                  <a:extLst>
                    <a:ext uri="{FF2B5EF4-FFF2-40B4-BE49-F238E27FC236}">
                      <a16:creationId xmlns:a16="http://schemas.microsoft.com/office/drawing/2014/main" id="{72848AE2-2654-42EE-AB7F-F0C695AE276E}"/>
                    </a:ext>
                  </a:extLst>
                </p:cNvPr>
                <p:cNvSpPr/>
                <p:nvPr/>
              </p:nvSpPr>
              <p:spPr>
                <a:xfrm>
                  <a:off x="6672928" y="3775233"/>
                  <a:ext cx="70199" cy="106775"/>
                </a:xfrm>
                <a:custGeom>
                  <a:avLst/>
                  <a:gdLst>
                    <a:gd name="connsiteX0" fmla="*/ 70199 w 70199"/>
                    <a:gd name="connsiteY0" fmla="*/ 62389 h 106775"/>
                    <a:gd name="connsiteX1" fmla="*/ 61246 w 70199"/>
                    <a:gd name="connsiteY1" fmla="*/ 95345 h 106775"/>
                    <a:gd name="connsiteX2" fmla="*/ 35147 w 70199"/>
                    <a:gd name="connsiteY2" fmla="*/ 106775 h 106775"/>
                    <a:gd name="connsiteX3" fmla="*/ 9239 w 70199"/>
                    <a:gd name="connsiteY3" fmla="*/ 95536 h 106775"/>
                    <a:gd name="connsiteX4" fmla="*/ 0 w 70199"/>
                    <a:gd name="connsiteY4" fmla="*/ 63437 h 106775"/>
                    <a:gd name="connsiteX5" fmla="*/ 0 w 70199"/>
                    <a:gd name="connsiteY5" fmla="*/ 44291 h 106775"/>
                    <a:gd name="connsiteX6" fmla="*/ 9049 w 70199"/>
                    <a:gd name="connsiteY6" fmla="*/ 11240 h 106775"/>
                    <a:gd name="connsiteX7" fmla="*/ 35052 w 70199"/>
                    <a:gd name="connsiteY7" fmla="*/ 0 h 106775"/>
                    <a:gd name="connsiteX8" fmla="*/ 60960 w 70199"/>
                    <a:gd name="connsiteY8" fmla="*/ 11144 h 106775"/>
                    <a:gd name="connsiteX9" fmla="*/ 70199 w 70199"/>
                    <a:gd name="connsiteY9" fmla="*/ 43148 h 106775"/>
                    <a:gd name="connsiteX10" fmla="*/ 70199 w 70199"/>
                    <a:gd name="connsiteY10" fmla="*/ 62389 h 106775"/>
                    <a:gd name="connsiteX11" fmla="*/ 49625 w 70199"/>
                    <a:gd name="connsiteY11" fmla="*/ 41434 h 106775"/>
                    <a:gd name="connsiteX12" fmla="*/ 46101 w 70199"/>
                    <a:gd name="connsiteY12" fmla="*/ 22670 h 106775"/>
                    <a:gd name="connsiteX13" fmla="*/ 35052 w 70199"/>
                    <a:gd name="connsiteY13" fmla="*/ 16764 h 106775"/>
                    <a:gd name="connsiteX14" fmla="*/ 24289 w 70199"/>
                    <a:gd name="connsiteY14" fmla="*/ 22384 h 106775"/>
                    <a:gd name="connsiteX15" fmla="*/ 20574 w 70199"/>
                    <a:gd name="connsiteY15" fmla="*/ 39910 h 106775"/>
                    <a:gd name="connsiteX16" fmla="*/ 20574 w 70199"/>
                    <a:gd name="connsiteY16" fmla="*/ 65151 h 106775"/>
                    <a:gd name="connsiteX17" fmla="*/ 24003 w 70199"/>
                    <a:gd name="connsiteY17" fmla="*/ 84011 h 106775"/>
                    <a:gd name="connsiteX18" fmla="*/ 35052 w 70199"/>
                    <a:gd name="connsiteY18" fmla="*/ 90202 h 106775"/>
                    <a:gd name="connsiteX19" fmla="*/ 46006 w 70199"/>
                    <a:gd name="connsiteY19" fmla="*/ 84296 h 106775"/>
                    <a:gd name="connsiteX20" fmla="*/ 49530 w 70199"/>
                    <a:gd name="connsiteY20" fmla="*/ 66199 h 106775"/>
                    <a:gd name="connsiteX21" fmla="*/ 49530 w 70199"/>
                    <a:gd name="connsiteY21" fmla="*/ 41434 h 10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199" h="106775">
                      <a:moveTo>
                        <a:pt x="70199" y="62389"/>
                      </a:moveTo>
                      <a:cubicBezTo>
                        <a:pt x="70199" y="76772"/>
                        <a:pt x="67246" y="87725"/>
                        <a:pt x="61246" y="95345"/>
                      </a:cubicBezTo>
                      <a:cubicBezTo>
                        <a:pt x="55340" y="102965"/>
                        <a:pt x="46577" y="106775"/>
                        <a:pt x="35147" y="106775"/>
                      </a:cubicBezTo>
                      <a:cubicBezTo>
                        <a:pt x="23813" y="106775"/>
                        <a:pt x="15145" y="103061"/>
                        <a:pt x="9239" y="95536"/>
                      </a:cubicBezTo>
                      <a:cubicBezTo>
                        <a:pt x="3238" y="88106"/>
                        <a:pt x="190" y="77343"/>
                        <a:pt x="0" y="63437"/>
                      </a:cubicBezTo>
                      <a:lnTo>
                        <a:pt x="0" y="44291"/>
                      </a:lnTo>
                      <a:cubicBezTo>
                        <a:pt x="0" y="29813"/>
                        <a:pt x="3048" y="18764"/>
                        <a:pt x="9049" y="11240"/>
                      </a:cubicBezTo>
                      <a:cubicBezTo>
                        <a:pt x="15049" y="3715"/>
                        <a:pt x="23717" y="0"/>
                        <a:pt x="35052" y="0"/>
                      </a:cubicBezTo>
                      <a:cubicBezTo>
                        <a:pt x="46387" y="0"/>
                        <a:pt x="55054" y="3715"/>
                        <a:pt x="60960" y="11144"/>
                      </a:cubicBezTo>
                      <a:cubicBezTo>
                        <a:pt x="66961" y="18574"/>
                        <a:pt x="70009" y="29242"/>
                        <a:pt x="70199" y="43148"/>
                      </a:cubicBezTo>
                      <a:lnTo>
                        <a:pt x="70199" y="62389"/>
                      </a:lnTo>
                      <a:close/>
                      <a:moveTo>
                        <a:pt x="49625" y="41434"/>
                      </a:moveTo>
                      <a:cubicBezTo>
                        <a:pt x="49625" y="32861"/>
                        <a:pt x="48482" y="26575"/>
                        <a:pt x="46101" y="22670"/>
                      </a:cubicBezTo>
                      <a:cubicBezTo>
                        <a:pt x="43720" y="18764"/>
                        <a:pt x="40100" y="16764"/>
                        <a:pt x="35052" y="16764"/>
                      </a:cubicBezTo>
                      <a:cubicBezTo>
                        <a:pt x="30194" y="16764"/>
                        <a:pt x="26670" y="18669"/>
                        <a:pt x="24289" y="22384"/>
                      </a:cubicBezTo>
                      <a:cubicBezTo>
                        <a:pt x="22003" y="26098"/>
                        <a:pt x="20764" y="31909"/>
                        <a:pt x="20574" y="39910"/>
                      </a:cubicBezTo>
                      <a:lnTo>
                        <a:pt x="20574" y="65151"/>
                      </a:lnTo>
                      <a:cubicBezTo>
                        <a:pt x="20574" y="73628"/>
                        <a:pt x="21717" y="79915"/>
                        <a:pt x="24003" y="84011"/>
                      </a:cubicBezTo>
                      <a:cubicBezTo>
                        <a:pt x="26289" y="88106"/>
                        <a:pt x="30004" y="90202"/>
                        <a:pt x="35052" y="90202"/>
                      </a:cubicBezTo>
                      <a:cubicBezTo>
                        <a:pt x="40100" y="90202"/>
                        <a:pt x="43720" y="88202"/>
                        <a:pt x="46006" y="84296"/>
                      </a:cubicBezTo>
                      <a:cubicBezTo>
                        <a:pt x="48196" y="80391"/>
                        <a:pt x="49435" y="74295"/>
                        <a:pt x="49530" y="66199"/>
                      </a:cubicBezTo>
                      <a:lnTo>
                        <a:pt x="49530" y="4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7CF093D8-D3CE-4234-A262-93C9AA21A219}"/>
                  </a:ext>
                </a:extLst>
              </p:cNvPr>
              <p:cNvSpPr/>
              <p:nvPr/>
            </p:nvSpPr>
            <p:spPr>
              <a:xfrm>
                <a:off x="6745795" y="3773995"/>
                <a:ext cx="54006" cy="60960"/>
              </a:xfrm>
              <a:custGeom>
                <a:avLst/>
                <a:gdLst>
                  <a:gd name="connsiteX0" fmla="*/ 0 w 54006"/>
                  <a:gd name="connsiteY0" fmla="*/ 12287 h 60960"/>
                  <a:gd name="connsiteX1" fmla="*/ 3524 w 54006"/>
                  <a:gd name="connsiteY1" fmla="*/ 3429 h 60960"/>
                  <a:gd name="connsiteX2" fmla="*/ 12763 w 54006"/>
                  <a:gd name="connsiteY2" fmla="*/ 0 h 60960"/>
                  <a:gd name="connsiteX3" fmla="*/ 22098 w 54006"/>
                  <a:gd name="connsiteY3" fmla="*/ 3334 h 60960"/>
                  <a:gd name="connsiteX4" fmla="*/ 25622 w 54006"/>
                  <a:gd name="connsiteY4" fmla="*/ 12382 h 60960"/>
                  <a:gd name="connsiteX5" fmla="*/ 25622 w 54006"/>
                  <a:gd name="connsiteY5" fmla="*/ 15335 h 60960"/>
                  <a:gd name="connsiteX6" fmla="*/ 22098 w 54006"/>
                  <a:gd name="connsiteY6" fmla="*/ 24194 h 60960"/>
                  <a:gd name="connsiteX7" fmla="*/ 12859 w 54006"/>
                  <a:gd name="connsiteY7" fmla="*/ 27527 h 60960"/>
                  <a:gd name="connsiteX8" fmla="*/ 3524 w 54006"/>
                  <a:gd name="connsiteY8" fmla="*/ 24194 h 60960"/>
                  <a:gd name="connsiteX9" fmla="*/ 0 w 54006"/>
                  <a:gd name="connsiteY9" fmla="*/ 15145 h 60960"/>
                  <a:gd name="connsiteX10" fmla="*/ 0 w 54006"/>
                  <a:gd name="connsiteY10" fmla="*/ 12287 h 60960"/>
                  <a:gd name="connsiteX11" fmla="*/ 7810 w 54006"/>
                  <a:gd name="connsiteY11" fmla="*/ 15430 h 60960"/>
                  <a:gd name="connsiteX12" fmla="*/ 9239 w 54006"/>
                  <a:gd name="connsiteY12" fmla="*/ 19336 h 60960"/>
                  <a:gd name="connsiteX13" fmla="*/ 12954 w 54006"/>
                  <a:gd name="connsiteY13" fmla="*/ 20860 h 60960"/>
                  <a:gd name="connsiteX14" fmla="*/ 16574 w 54006"/>
                  <a:gd name="connsiteY14" fmla="*/ 19336 h 60960"/>
                  <a:gd name="connsiteX15" fmla="*/ 17907 w 54006"/>
                  <a:gd name="connsiteY15" fmla="*/ 15335 h 60960"/>
                  <a:gd name="connsiteX16" fmla="*/ 17907 w 54006"/>
                  <a:gd name="connsiteY16" fmla="*/ 12287 h 60960"/>
                  <a:gd name="connsiteX17" fmla="*/ 16574 w 54006"/>
                  <a:gd name="connsiteY17" fmla="*/ 8382 h 60960"/>
                  <a:gd name="connsiteX18" fmla="*/ 12859 w 54006"/>
                  <a:gd name="connsiteY18" fmla="*/ 6858 h 60960"/>
                  <a:gd name="connsiteX19" fmla="*/ 9239 w 54006"/>
                  <a:gd name="connsiteY19" fmla="*/ 8382 h 60960"/>
                  <a:gd name="connsiteX20" fmla="*/ 7810 w 54006"/>
                  <a:gd name="connsiteY20" fmla="*/ 12478 h 60960"/>
                  <a:gd name="connsiteX21" fmla="*/ 7810 w 54006"/>
                  <a:gd name="connsiteY21" fmla="*/ 15430 h 60960"/>
                  <a:gd name="connsiteX22" fmla="*/ 15240 w 54006"/>
                  <a:gd name="connsiteY22" fmla="*/ 55626 h 60960"/>
                  <a:gd name="connsiteX23" fmla="*/ 9525 w 54006"/>
                  <a:gd name="connsiteY23" fmla="*/ 52578 h 60960"/>
                  <a:gd name="connsiteX24" fmla="*/ 38386 w 54006"/>
                  <a:gd name="connsiteY24" fmla="*/ 6382 h 60960"/>
                  <a:gd name="connsiteX25" fmla="*/ 44101 w 54006"/>
                  <a:gd name="connsiteY25" fmla="*/ 9430 h 60960"/>
                  <a:gd name="connsiteX26" fmla="*/ 15240 w 54006"/>
                  <a:gd name="connsiteY26" fmla="*/ 55626 h 60960"/>
                  <a:gd name="connsiteX27" fmla="*/ 28289 w 54006"/>
                  <a:gd name="connsiteY27" fmla="*/ 45625 h 60960"/>
                  <a:gd name="connsiteX28" fmla="*/ 31909 w 54006"/>
                  <a:gd name="connsiteY28" fmla="*/ 36767 h 60960"/>
                  <a:gd name="connsiteX29" fmla="*/ 41148 w 54006"/>
                  <a:gd name="connsiteY29" fmla="*/ 33433 h 60960"/>
                  <a:gd name="connsiteX30" fmla="*/ 50483 w 54006"/>
                  <a:gd name="connsiteY30" fmla="*/ 36767 h 60960"/>
                  <a:gd name="connsiteX31" fmla="*/ 54007 w 54006"/>
                  <a:gd name="connsiteY31" fmla="*/ 45910 h 60960"/>
                  <a:gd name="connsiteX32" fmla="*/ 54007 w 54006"/>
                  <a:gd name="connsiteY32" fmla="*/ 48863 h 60960"/>
                  <a:gd name="connsiteX33" fmla="*/ 50483 w 54006"/>
                  <a:gd name="connsiteY33" fmla="*/ 57626 h 60960"/>
                  <a:gd name="connsiteX34" fmla="*/ 41148 w 54006"/>
                  <a:gd name="connsiteY34" fmla="*/ 60960 h 60960"/>
                  <a:gd name="connsiteX35" fmla="*/ 31718 w 54006"/>
                  <a:gd name="connsiteY35" fmla="*/ 57626 h 60960"/>
                  <a:gd name="connsiteX36" fmla="*/ 28194 w 54006"/>
                  <a:gd name="connsiteY36" fmla="*/ 48673 h 60960"/>
                  <a:gd name="connsiteX37" fmla="*/ 28194 w 54006"/>
                  <a:gd name="connsiteY37" fmla="*/ 45625 h 60960"/>
                  <a:gd name="connsiteX38" fmla="*/ 36100 w 54006"/>
                  <a:gd name="connsiteY38" fmla="*/ 48768 h 60960"/>
                  <a:gd name="connsiteX39" fmla="*/ 37529 w 54006"/>
                  <a:gd name="connsiteY39" fmla="*/ 52578 h 60960"/>
                  <a:gd name="connsiteX40" fmla="*/ 41148 w 54006"/>
                  <a:gd name="connsiteY40" fmla="*/ 54197 h 60960"/>
                  <a:gd name="connsiteX41" fmla="*/ 46101 w 54006"/>
                  <a:gd name="connsiteY41" fmla="*/ 48673 h 60960"/>
                  <a:gd name="connsiteX42" fmla="*/ 46101 w 54006"/>
                  <a:gd name="connsiteY42" fmla="*/ 45625 h 60960"/>
                  <a:gd name="connsiteX43" fmla="*/ 44672 w 54006"/>
                  <a:gd name="connsiteY43" fmla="*/ 41719 h 60960"/>
                  <a:gd name="connsiteX44" fmla="*/ 41053 w 54006"/>
                  <a:gd name="connsiteY44" fmla="*/ 40196 h 60960"/>
                  <a:gd name="connsiteX45" fmla="*/ 37433 w 54006"/>
                  <a:gd name="connsiteY45" fmla="*/ 41719 h 60960"/>
                  <a:gd name="connsiteX46" fmla="*/ 36004 w 54006"/>
                  <a:gd name="connsiteY46" fmla="*/ 45720 h 60960"/>
                  <a:gd name="connsiteX47" fmla="*/ 36004 w 54006"/>
                  <a:gd name="connsiteY47" fmla="*/ 48768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006" h="60960">
                    <a:moveTo>
                      <a:pt x="0" y="12287"/>
                    </a:moveTo>
                    <a:cubicBezTo>
                      <a:pt x="0" y="8668"/>
                      <a:pt x="1143" y="5715"/>
                      <a:pt x="3524" y="3429"/>
                    </a:cubicBezTo>
                    <a:cubicBezTo>
                      <a:pt x="5905" y="1143"/>
                      <a:pt x="8954" y="0"/>
                      <a:pt x="12763" y="0"/>
                    </a:cubicBezTo>
                    <a:cubicBezTo>
                      <a:pt x="16669" y="0"/>
                      <a:pt x="19717" y="1143"/>
                      <a:pt x="22098" y="3334"/>
                    </a:cubicBezTo>
                    <a:cubicBezTo>
                      <a:pt x="24479" y="5525"/>
                      <a:pt x="25622" y="8573"/>
                      <a:pt x="25622" y="12382"/>
                    </a:cubicBezTo>
                    <a:lnTo>
                      <a:pt x="25622" y="15335"/>
                    </a:lnTo>
                    <a:cubicBezTo>
                      <a:pt x="25622" y="18955"/>
                      <a:pt x="24479" y="21907"/>
                      <a:pt x="22098" y="24194"/>
                    </a:cubicBezTo>
                    <a:cubicBezTo>
                      <a:pt x="19717" y="26384"/>
                      <a:pt x="16669" y="27527"/>
                      <a:pt x="12859" y="27527"/>
                    </a:cubicBezTo>
                    <a:cubicBezTo>
                      <a:pt x="9049" y="27527"/>
                      <a:pt x="5905" y="26384"/>
                      <a:pt x="3524" y="24194"/>
                    </a:cubicBezTo>
                    <a:cubicBezTo>
                      <a:pt x="1143" y="22003"/>
                      <a:pt x="0" y="18955"/>
                      <a:pt x="0" y="15145"/>
                    </a:cubicBezTo>
                    <a:lnTo>
                      <a:pt x="0" y="12287"/>
                    </a:lnTo>
                    <a:close/>
                    <a:moveTo>
                      <a:pt x="7810" y="15430"/>
                    </a:moveTo>
                    <a:cubicBezTo>
                      <a:pt x="7810" y="17050"/>
                      <a:pt x="8287" y="18383"/>
                      <a:pt x="9239" y="19336"/>
                    </a:cubicBezTo>
                    <a:cubicBezTo>
                      <a:pt x="10192" y="20288"/>
                      <a:pt x="11430" y="20860"/>
                      <a:pt x="12954" y="20860"/>
                    </a:cubicBezTo>
                    <a:cubicBezTo>
                      <a:pt x="14478" y="20860"/>
                      <a:pt x="15716" y="20383"/>
                      <a:pt x="16574" y="19336"/>
                    </a:cubicBezTo>
                    <a:cubicBezTo>
                      <a:pt x="17431" y="18383"/>
                      <a:pt x="17907" y="16954"/>
                      <a:pt x="17907" y="15335"/>
                    </a:cubicBezTo>
                    <a:lnTo>
                      <a:pt x="17907" y="12287"/>
                    </a:lnTo>
                    <a:cubicBezTo>
                      <a:pt x="17907" y="10668"/>
                      <a:pt x="17431" y="9334"/>
                      <a:pt x="16574" y="8382"/>
                    </a:cubicBezTo>
                    <a:cubicBezTo>
                      <a:pt x="15716" y="7334"/>
                      <a:pt x="14478" y="6858"/>
                      <a:pt x="12859" y="6858"/>
                    </a:cubicBezTo>
                    <a:cubicBezTo>
                      <a:pt x="11335" y="6858"/>
                      <a:pt x="10192" y="7334"/>
                      <a:pt x="9239" y="8382"/>
                    </a:cubicBezTo>
                    <a:cubicBezTo>
                      <a:pt x="8287" y="9334"/>
                      <a:pt x="7810" y="10763"/>
                      <a:pt x="7810" y="12478"/>
                    </a:cubicBezTo>
                    <a:lnTo>
                      <a:pt x="7810" y="15430"/>
                    </a:lnTo>
                    <a:close/>
                    <a:moveTo>
                      <a:pt x="15240" y="55626"/>
                    </a:moveTo>
                    <a:lnTo>
                      <a:pt x="9525" y="52578"/>
                    </a:lnTo>
                    <a:lnTo>
                      <a:pt x="38386" y="6382"/>
                    </a:lnTo>
                    <a:lnTo>
                      <a:pt x="44101" y="9430"/>
                    </a:lnTo>
                    <a:lnTo>
                      <a:pt x="15240" y="55626"/>
                    </a:lnTo>
                    <a:close/>
                    <a:moveTo>
                      <a:pt x="28289" y="45625"/>
                    </a:moveTo>
                    <a:cubicBezTo>
                      <a:pt x="28289" y="42005"/>
                      <a:pt x="29528" y="39052"/>
                      <a:pt x="31909" y="36767"/>
                    </a:cubicBezTo>
                    <a:cubicBezTo>
                      <a:pt x="34290" y="34576"/>
                      <a:pt x="37338" y="33433"/>
                      <a:pt x="41148" y="33433"/>
                    </a:cubicBezTo>
                    <a:cubicBezTo>
                      <a:pt x="44958" y="33433"/>
                      <a:pt x="48101" y="34576"/>
                      <a:pt x="50483" y="36767"/>
                    </a:cubicBezTo>
                    <a:cubicBezTo>
                      <a:pt x="52864" y="38957"/>
                      <a:pt x="54007" y="42005"/>
                      <a:pt x="54007" y="45910"/>
                    </a:cubicBezTo>
                    <a:lnTo>
                      <a:pt x="54007" y="48863"/>
                    </a:lnTo>
                    <a:cubicBezTo>
                      <a:pt x="54007" y="52483"/>
                      <a:pt x="52864" y="55435"/>
                      <a:pt x="50483" y="57626"/>
                    </a:cubicBezTo>
                    <a:cubicBezTo>
                      <a:pt x="48196" y="59817"/>
                      <a:pt x="45053" y="60960"/>
                      <a:pt x="41148" y="60960"/>
                    </a:cubicBezTo>
                    <a:cubicBezTo>
                      <a:pt x="37243" y="60960"/>
                      <a:pt x="34100" y="59817"/>
                      <a:pt x="31718" y="57626"/>
                    </a:cubicBezTo>
                    <a:cubicBezTo>
                      <a:pt x="29337" y="55340"/>
                      <a:pt x="28194" y="52388"/>
                      <a:pt x="28194" y="48673"/>
                    </a:cubicBezTo>
                    <a:lnTo>
                      <a:pt x="28194" y="45625"/>
                    </a:lnTo>
                    <a:close/>
                    <a:moveTo>
                      <a:pt x="36100" y="48768"/>
                    </a:moveTo>
                    <a:cubicBezTo>
                      <a:pt x="36100" y="50292"/>
                      <a:pt x="36576" y="51530"/>
                      <a:pt x="37529" y="52578"/>
                    </a:cubicBezTo>
                    <a:cubicBezTo>
                      <a:pt x="38481" y="53626"/>
                      <a:pt x="39719" y="54197"/>
                      <a:pt x="41148" y="54197"/>
                    </a:cubicBezTo>
                    <a:cubicBezTo>
                      <a:pt x="44482" y="54197"/>
                      <a:pt x="46101" y="52388"/>
                      <a:pt x="46101" y="48673"/>
                    </a:cubicBezTo>
                    <a:lnTo>
                      <a:pt x="46101" y="45625"/>
                    </a:lnTo>
                    <a:cubicBezTo>
                      <a:pt x="46101" y="44005"/>
                      <a:pt x="45625" y="42672"/>
                      <a:pt x="44672" y="41719"/>
                    </a:cubicBezTo>
                    <a:cubicBezTo>
                      <a:pt x="43720" y="40767"/>
                      <a:pt x="42481" y="40196"/>
                      <a:pt x="41053" y="40196"/>
                    </a:cubicBezTo>
                    <a:cubicBezTo>
                      <a:pt x="39529" y="40196"/>
                      <a:pt x="38291" y="40672"/>
                      <a:pt x="37433" y="41719"/>
                    </a:cubicBezTo>
                    <a:cubicBezTo>
                      <a:pt x="36481" y="42672"/>
                      <a:pt x="36004" y="44101"/>
                      <a:pt x="36004" y="45720"/>
                    </a:cubicBezTo>
                    <a:lnTo>
                      <a:pt x="36004" y="487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6" name="Graphic 1">
              <a:extLst>
                <a:ext uri="{FF2B5EF4-FFF2-40B4-BE49-F238E27FC236}">
                  <a16:creationId xmlns:a16="http://schemas.microsoft.com/office/drawing/2014/main" id="{3BD03C92-7252-41C3-B447-CF05033C5D8C}"/>
                </a:ext>
              </a:extLst>
            </p:cNvPr>
            <p:cNvGrpSpPr/>
            <p:nvPr/>
          </p:nvGrpSpPr>
          <p:grpSpPr>
            <a:xfrm>
              <a:off x="6597871" y="3896582"/>
              <a:ext cx="180117" cy="76485"/>
              <a:chOff x="6597871" y="3896582"/>
              <a:chExt cx="180117" cy="76485"/>
            </a:xfrm>
            <a:solidFill>
              <a:srgbClr val="FFFFFF"/>
            </a:solidFill>
          </p:grpSpPr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521C7B5F-275E-4406-B62B-081D372D6EAB}"/>
                  </a:ext>
                </a:extLst>
              </p:cNvPr>
              <p:cNvSpPr/>
              <p:nvPr/>
            </p:nvSpPr>
            <p:spPr>
              <a:xfrm>
                <a:off x="6597871" y="3896582"/>
                <a:ext cx="63341" cy="76485"/>
              </a:xfrm>
              <a:custGeom>
                <a:avLst/>
                <a:gdLst>
                  <a:gd name="connsiteX0" fmla="*/ 63341 w 63341"/>
                  <a:gd name="connsiteY0" fmla="*/ 40005 h 76485"/>
                  <a:gd name="connsiteX1" fmla="*/ 59436 w 63341"/>
                  <a:gd name="connsiteY1" fmla="*/ 59246 h 76485"/>
                  <a:gd name="connsiteX2" fmla="*/ 48292 w 63341"/>
                  <a:gd name="connsiteY2" fmla="*/ 72009 h 76485"/>
                  <a:gd name="connsiteX3" fmla="*/ 31718 w 63341"/>
                  <a:gd name="connsiteY3" fmla="*/ 76486 h 76485"/>
                  <a:gd name="connsiteX4" fmla="*/ 15240 w 63341"/>
                  <a:gd name="connsiteY4" fmla="*/ 72009 h 76485"/>
                  <a:gd name="connsiteX5" fmla="*/ 4000 w 63341"/>
                  <a:gd name="connsiteY5" fmla="*/ 59341 h 76485"/>
                  <a:gd name="connsiteX6" fmla="*/ 0 w 63341"/>
                  <a:gd name="connsiteY6" fmla="*/ 40386 h 76485"/>
                  <a:gd name="connsiteX7" fmla="*/ 0 w 63341"/>
                  <a:gd name="connsiteY7" fmla="*/ 36671 h 76485"/>
                  <a:gd name="connsiteX8" fmla="*/ 4000 w 63341"/>
                  <a:gd name="connsiteY8" fmla="*/ 17336 h 76485"/>
                  <a:gd name="connsiteX9" fmla="*/ 15145 w 63341"/>
                  <a:gd name="connsiteY9" fmla="*/ 4477 h 76485"/>
                  <a:gd name="connsiteX10" fmla="*/ 31623 w 63341"/>
                  <a:gd name="connsiteY10" fmla="*/ 0 h 76485"/>
                  <a:gd name="connsiteX11" fmla="*/ 48101 w 63341"/>
                  <a:gd name="connsiteY11" fmla="*/ 4477 h 76485"/>
                  <a:gd name="connsiteX12" fmla="*/ 59246 w 63341"/>
                  <a:gd name="connsiteY12" fmla="*/ 17336 h 76485"/>
                  <a:gd name="connsiteX13" fmla="*/ 63246 w 63341"/>
                  <a:gd name="connsiteY13" fmla="*/ 36576 h 76485"/>
                  <a:gd name="connsiteX14" fmla="*/ 63246 w 63341"/>
                  <a:gd name="connsiteY14" fmla="*/ 40005 h 76485"/>
                  <a:gd name="connsiteX15" fmla="*/ 47816 w 63341"/>
                  <a:gd name="connsiteY15" fmla="*/ 36671 h 76485"/>
                  <a:gd name="connsiteX16" fmla="*/ 43625 w 63341"/>
                  <a:gd name="connsiteY16" fmla="*/ 18860 h 76485"/>
                  <a:gd name="connsiteX17" fmla="*/ 31718 w 63341"/>
                  <a:gd name="connsiteY17" fmla="*/ 12764 h 76485"/>
                  <a:gd name="connsiteX18" fmla="*/ 19812 w 63341"/>
                  <a:gd name="connsiteY18" fmla="*/ 18764 h 76485"/>
                  <a:gd name="connsiteX19" fmla="*/ 15526 w 63341"/>
                  <a:gd name="connsiteY19" fmla="*/ 36386 h 76485"/>
                  <a:gd name="connsiteX20" fmla="*/ 15526 w 63341"/>
                  <a:gd name="connsiteY20" fmla="*/ 40005 h 76485"/>
                  <a:gd name="connsiteX21" fmla="*/ 19717 w 63341"/>
                  <a:gd name="connsiteY21" fmla="*/ 57721 h 76485"/>
                  <a:gd name="connsiteX22" fmla="*/ 31813 w 63341"/>
                  <a:gd name="connsiteY22" fmla="*/ 64008 h 76485"/>
                  <a:gd name="connsiteX23" fmla="*/ 43625 w 63341"/>
                  <a:gd name="connsiteY23" fmla="*/ 57912 h 76485"/>
                  <a:gd name="connsiteX24" fmla="*/ 47816 w 63341"/>
                  <a:gd name="connsiteY24" fmla="*/ 40291 h 76485"/>
                  <a:gd name="connsiteX25" fmla="*/ 47816 w 63341"/>
                  <a:gd name="connsiteY25" fmla="*/ 36671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341" h="76485">
                    <a:moveTo>
                      <a:pt x="63341" y="40005"/>
                    </a:moveTo>
                    <a:cubicBezTo>
                      <a:pt x="63341" y="47339"/>
                      <a:pt x="62008" y="53721"/>
                      <a:pt x="59436" y="59246"/>
                    </a:cubicBezTo>
                    <a:cubicBezTo>
                      <a:pt x="56864" y="64770"/>
                      <a:pt x="53150" y="69056"/>
                      <a:pt x="48292" y="72009"/>
                    </a:cubicBezTo>
                    <a:cubicBezTo>
                      <a:pt x="43434" y="75057"/>
                      <a:pt x="37909" y="76486"/>
                      <a:pt x="31718" y="76486"/>
                    </a:cubicBezTo>
                    <a:cubicBezTo>
                      <a:pt x="25527" y="76486"/>
                      <a:pt x="20098" y="74962"/>
                      <a:pt x="15240" y="72009"/>
                    </a:cubicBezTo>
                    <a:cubicBezTo>
                      <a:pt x="10382" y="69056"/>
                      <a:pt x="6667" y="64865"/>
                      <a:pt x="4000" y="59341"/>
                    </a:cubicBezTo>
                    <a:cubicBezTo>
                      <a:pt x="1333" y="53816"/>
                      <a:pt x="0" y="47530"/>
                      <a:pt x="0" y="40386"/>
                    </a:cubicBezTo>
                    <a:lnTo>
                      <a:pt x="0" y="36671"/>
                    </a:lnTo>
                    <a:cubicBezTo>
                      <a:pt x="0" y="29337"/>
                      <a:pt x="1333" y="22955"/>
                      <a:pt x="4000" y="17336"/>
                    </a:cubicBezTo>
                    <a:cubicBezTo>
                      <a:pt x="6667" y="11811"/>
                      <a:pt x="10382" y="7525"/>
                      <a:pt x="15145" y="4477"/>
                    </a:cubicBezTo>
                    <a:cubicBezTo>
                      <a:pt x="20002" y="1524"/>
                      <a:pt x="25432" y="0"/>
                      <a:pt x="31623" y="0"/>
                    </a:cubicBezTo>
                    <a:cubicBezTo>
                      <a:pt x="37814" y="0"/>
                      <a:pt x="43339" y="1524"/>
                      <a:pt x="48101" y="4477"/>
                    </a:cubicBezTo>
                    <a:cubicBezTo>
                      <a:pt x="52959" y="7430"/>
                      <a:pt x="56674" y="11716"/>
                      <a:pt x="59246" y="17336"/>
                    </a:cubicBezTo>
                    <a:cubicBezTo>
                      <a:pt x="61913" y="22860"/>
                      <a:pt x="63246" y="29337"/>
                      <a:pt x="63246" y="36576"/>
                    </a:cubicBezTo>
                    <a:lnTo>
                      <a:pt x="63246" y="40005"/>
                    </a:lnTo>
                    <a:close/>
                    <a:moveTo>
                      <a:pt x="47816" y="36671"/>
                    </a:moveTo>
                    <a:cubicBezTo>
                      <a:pt x="47816" y="28861"/>
                      <a:pt x="46387" y="22955"/>
                      <a:pt x="43625" y="18860"/>
                    </a:cubicBezTo>
                    <a:cubicBezTo>
                      <a:pt x="40862" y="14764"/>
                      <a:pt x="36862" y="12764"/>
                      <a:pt x="31718" y="12764"/>
                    </a:cubicBezTo>
                    <a:cubicBezTo>
                      <a:pt x="26575" y="12764"/>
                      <a:pt x="22574" y="14764"/>
                      <a:pt x="19812" y="18764"/>
                    </a:cubicBezTo>
                    <a:cubicBezTo>
                      <a:pt x="17050" y="22765"/>
                      <a:pt x="15621" y="28670"/>
                      <a:pt x="15526" y="36386"/>
                    </a:cubicBezTo>
                    <a:lnTo>
                      <a:pt x="15526" y="40005"/>
                    </a:lnTo>
                    <a:cubicBezTo>
                      <a:pt x="15526" y="47625"/>
                      <a:pt x="16954" y="53531"/>
                      <a:pt x="19717" y="57721"/>
                    </a:cubicBezTo>
                    <a:cubicBezTo>
                      <a:pt x="22479" y="61913"/>
                      <a:pt x="26479" y="64008"/>
                      <a:pt x="31813" y="64008"/>
                    </a:cubicBezTo>
                    <a:cubicBezTo>
                      <a:pt x="36957" y="64008"/>
                      <a:pt x="40862" y="62008"/>
                      <a:pt x="43625" y="57912"/>
                    </a:cubicBezTo>
                    <a:cubicBezTo>
                      <a:pt x="46387" y="53912"/>
                      <a:pt x="47816" y="48006"/>
                      <a:pt x="47816" y="40291"/>
                    </a:cubicBezTo>
                    <a:lnTo>
                      <a:pt x="47816" y="36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80287D6F-D59A-4FC0-9A1D-8A999E5E7A8A}"/>
                  </a:ext>
                </a:extLst>
              </p:cNvPr>
              <p:cNvSpPr/>
              <p:nvPr/>
            </p:nvSpPr>
            <p:spPr>
              <a:xfrm>
                <a:off x="6672357" y="3897725"/>
                <a:ext cx="48387" cy="74390"/>
              </a:xfrm>
              <a:custGeom>
                <a:avLst/>
                <a:gdLst>
                  <a:gd name="connsiteX0" fmla="*/ 44768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8 w 48387"/>
                  <a:gd name="connsiteY9" fmla="*/ 31623 h 74390"/>
                  <a:gd name="connsiteX10" fmla="*/ 44768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8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8" y="31623"/>
                    </a:lnTo>
                    <a:lnTo>
                      <a:pt x="44768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9022FE1-06C5-4A44-A18F-5E636C1AF9F3}"/>
                  </a:ext>
                </a:extLst>
              </p:cNvPr>
              <p:cNvSpPr/>
              <p:nvPr/>
            </p:nvSpPr>
            <p:spPr>
              <a:xfrm>
                <a:off x="6729602" y="3897725"/>
                <a:ext cx="48387" cy="74390"/>
              </a:xfrm>
              <a:custGeom>
                <a:avLst/>
                <a:gdLst>
                  <a:gd name="connsiteX0" fmla="*/ 44767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7 w 48387"/>
                  <a:gd name="connsiteY9" fmla="*/ 31623 h 74390"/>
                  <a:gd name="connsiteX10" fmla="*/ 44767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7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7" y="31623"/>
                    </a:lnTo>
                    <a:lnTo>
                      <a:pt x="44767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25" name="TextBox 224">
            <a:extLst>
              <a:ext uri="{FF2B5EF4-FFF2-40B4-BE49-F238E27FC236}">
                <a16:creationId xmlns:a16="http://schemas.microsoft.com/office/drawing/2014/main" id="{11C2366C-FE28-442F-8C4B-CAF34DBE4E00}"/>
              </a:ext>
            </a:extLst>
          </p:cNvPr>
          <p:cNvSpPr txBox="1"/>
          <p:nvPr/>
        </p:nvSpPr>
        <p:spPr>
          <a:xfrm>
            <a:off x="6975506" y="3028976"/>
            <a:ext cx="30970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71749"/>
                </a:solidFill>
              </a:rPr>
              <a:t>11  NOV</a:t>
            </a:r>
          </a:p>
          <a:p>
            <a:r>
              <a:rPr lang="en-US" sz="6600" b="1" dirty="0">
                <a:solidFill>
                  <a:srgbClr val="D4143D"/>
                </a:solidFill>
              </a:rPr>
              <a:t>   12:00</a:t>
            </a:r>
            <a:endParaRPr lang="th-TH" sz="6600" dirty="0">
              <a:solidFill>
                <a:srgbClr val="D4143D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FEED3C-0AB8-4F9A-895C-CD130C0A5708}"/>
              </a:ext>
            </a:extLst>
          </p:cNvPr>
          <p:cNvGrpSpPr/>
          <p:nvPr/>
        </p:nvGrpSpPr>
        <p:grpSpPr>
          <a:xfrm rot="16200000">
            <a:off x="10326855" y="-750263"/>
            <a:ext cx="2889186" cy="3411608"/>
            <a:chOff x="4429562" y="2317131"/>
            <a:chExt cx="3667697" cy="3939426"/>
          </a:xfrm>
        </p:grpSpPr>
        <p:grpSp>
          <p:nvGrpSpPr>
            <p:cNvPr id="55" name="Graphic 203">
              <a:extLst>
                <a:ext uri="{FF2B5EF4-FFF2-40B4-BE49-F238E27FC236}">
                  <a16:creationId xmlns:a16="http://schemas.microsoft.com/office/drawing/2014/main" id="{17E4D0BB-8D5F-419F-B25C-0BFA4EE70E14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6ACE0964-8859-4F74-85BE-892D5350D7CD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3A837BA6-FDCB-4773-AE2E-ECE96C717651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6" name="Graphic 203">
              <a:extLst>
                <a:ext uri="{FF2B5EF4-FFF2-40B4-BE49-F238E27FC236}">
                  <a16:creationId xmlns:a16="http://schemas.microsoft.com/office/drawing/2014/main" id="{D5330229-04FA-45A3-AD7D-C95EBA385B3C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9702686A-761C-4C59-80F1-062639B6D76C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1CD304C-28F1-4662-A38F-FA54222A3924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A2534CA-8D5E-4243-8973-D191447950A2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644C259-FFBA-4432-8C16-869BA41D8283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646CAD9-4D6A-46EA-8830-2ECDACF86E90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BD7A14F-8716-4E7C-A677-0C33E80BA678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DD7039B-3717-46B6-A6F0-C25D0C52167A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2481218D-85D8-427A-9995-1722D0420E59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6C046D5-0DE4-44B9-9FC6-28A54A943144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DF563413-B24A-4ACD-AEF0-561136B5AAA8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25554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aphic 663">
            <a:extLst>
              <a:ext uri="{FF2B5EF4-FFF2-40B4-BE49-F238E27FC236}">
                <a16:creationId xmlns:a16="http://schemas.microsoft.com/office/drawing/2014/main" id="{1ADDD8FE-CE93-47F7-B77A-05AD3FDDA07C}"/>
              </a:ext>
            </a:extLst>
          </p:cNvPr>
          <p:cNvGrpSpPr/>
          <p:nvPr/>
        </p:nvGrpSpPr>
        <p:grpSpPr>
          <a:xfrm rot="1306074">
            <a:off x="-420195" y="3894251"/>
            <a:ext cx="1428353" cy="2115599"/>
            <a:chOff x="1275617" y="2424162"/>
            <a:chExt cx="1174622" cy="1900160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990D8AB-8937-4452-B824-8B244E057A76}"/>
                </a:ext>
              </a:extLst>
            </p:cNvPr>
            <p:cNvSpPr/>
            <p:nvPr/>
          </p:nvSpPr>
          <p:spPr>
            <a:xfrm>
              <a:off x="1690589" y="2614518"/>
              <a:ext cx="605259" cy="450884"/>
            </a:xfrm>
            <a:custGeom>
              <a:avLst/>
              <a:gdLst>
                <a:gd name="connsiteX0" fmla="*/ 537337 w 605259"/>
                <a:gd name="connsiteY0" fmla="*/ 32927 h 450884"/>
                <a:gd name="connsiteX1" fmla="*/ 304450 w 605259"/>
                <a:gd name="connsiteY1" fmla="*/ 28546 h 450884"/>
                <a:gd name="connsiteX2" fmla="*/ 126428 w 605259"/>
                <a:gd name="connsiteY2" fmla="*/ 186089 h 450884"/>
                <a:gd name="connsiteX3" fmla="*/ 698 w 605259"/>
                <a:gd name="connsiteY3" fmla="*/ 430024 h 450884"/>
                <a:gd name="connsiteX4" fmla="*/ 24511 w 605259"/>
                <a:gd name="connsiteY4" fmla="*/ 436311 h 450884"/>
                <a:gd name="connsiteX5" fmla="*/ 122904 w 605259"/>
                <a:gd name="connsiteY5" fmla="*/ 233143 h 450884"/>
                <a:gd name="connsiteX6" fmla="*/ 281305 w 605259"/>
                <a:gd name="connsiteY6" fmla="*/ 68932 h 450884"/>
                <a:gd name="connsiteX7" fmla="*/ 505809 w 605259"/>
                <a:gd name="connsiteY7" fmla="*/ 41976 h 450884"/>
                <a:gd name="connsiteX8" fmla="*/ 573341 w 605259"/>
                <a:gd name="connsiteY8" fmla="*/ 112651 h 450884"/>
                <a:gd name="connsiteX9" fmla="*/ 566007 w 605259"/>
                <a:gd name="connsiteY9" fmla="*/ 217617 h 450884"/>
                <a:gd name="connsiteX10" fmla="*/ 456279 w 605259"/>
                <a:gd name="connsiteY10" fmla="*/ 439454 h 450884"/>
                <a:gd name="connsiteX11" fmla="*/ 480949 w 605259"/>
                <a:gd name="connsiteY11" fmla="*/ 439454 h 450884"/>
                <a:gd name="connsiteX12" fmla="*/ 592677 w 605259"/>
                <a:gd name="connsiteY12" fmla="*/ 217522 h 450884"/>
                <a:gd name="connsiteX13" fmla="*/ 537337 w 605259"/>
                <a:gd name="connsiteY13" fmla="*/ 32927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59" h="450884">
                  <a:moveTo>
                    <a:pt x="537337" y="32927"/>
                  </a:moveTo>
                  <a:cubicBezTo>
                    <a:pt x="469233" y="-14412"/>
                    <a:pt x="376174" y="-6030"/>
                    <a:pt x="304450" y="28546"/>
                  </a:cubicBezTo>
                  <a:cubicBezTo>
                    <a:pt x="231775" y="63598"/>
                    <a:pt x="173386" y="123700"/>
                    <a:pt x="126428" y="186089"/>
                  </a:cubicBezTo>
                  <a:cubicBezTo>
                    <a:pt x="70802" y="260098"/>
                    <a:pt x="30797" y="343823"/>
                    <a:pt x="698" y="430024"/>
                  </a:cubicBezTo>
                  <a:cubicBezTo>
                    <a:pt x="-4350" y="444502"/>
                    <a:pt x="19462" y="450694"/>
                    <a:pt x="24511" y="436311"/>
                  </a:cubicBezTo>
                  <a:cubicBezTo>
                    <a:pt x="49276" y="365350"/>
                    <a:pt x="80994" y="296484"/>
                    <a:pt x="122904" y="233143"/>
                  </a:cubicBezTo>
                  <a:cubicBezTo>
                    <a:pt x="164338" y="170659"/>
                    <a:pt x="216630" y="110365"/>
                    <a:pt x="281305" y="68932"/>
                  </a:cubicBezTo>
                  <a:cubicBezTo>
                    <a:pt x="345694" y="27688"/>
                    <a:pt x="433514" y="4828"/>
                    <a:pt x="505809" y="41976"/>
                  </a:cubicBezTo>
                  <a:cubicBezTo>
                    <a:pt x="535622" y="57311"/>
                    <a:pt x="560863" y="82362"/>
                    <a:pt x="573341" y="112651"/>
                  </a:cubicBezTo>
                  <a:cubicBezTo>
                    <a:pt x="587629" y="147227"/>
                    <a:pt x="581628" y="184375"/>
                    <a:pt x="566007" y="217617"/>
                  </a:cubicBezTo>
                  <a:cubicBezTo>
                    <a:pt x="530764" y="292579"/>
                    <a:pt x="457136" y="351919"/>
                    <a:pt x="456279" y="439454"/>
                  </a:cubicBezTo>
                  <a:cubicBezTo>
                    <a:pt x="456088" y="454694"/>
                    <a:pt x="480853" y="454694"/>
                    <a:pt x="480949" y="439454"/>
                  </a:cubicBezTo>
                  <a:cubicBezTo>
                    <a:pt x="481806" y="353729"/>
                    <a:pt x="561244" y="292960"/>
                    <a:pt x="592677" y="217522"/>
                  </a:cubicBezTo>
                  <a:cubicBezTo>
                    <a:pt x="621442" y="148751"/>
                    <a:pt x="600011" y="76456"/>
                    <a:pt x="537337" y="32927"/>
                  </a:cubicBezTo>
                  <a:close/>
                </a:path>
              </a:pathLst>
            </a:custGeom>
            <a:solidFill>
              <a:srgbClr val="C4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2" name="Graphic 663">
              <a:extLst>
                <a:ext uri="{FF2B5EF4-FFF2-40B4-BE49-F238E27FC236}">
                  <a16:creationId xmlns:a16="http://schemas.microsoft.com/office/drawing/2014/main" id="{D29EDE01-BD94-4501-9FE6-D1AE0AF016D0}"/>
                </a:ext>
              </a:extLst>
            </p:cNvPr>
            <p:cNvGrpSpPr/>
            <p:nvPr/>
          </p:nvGrpSpPr>
          <p:grpSpPr>
            <a:xfrm>
              <a:off x="1275617" y="2938720"/>
              <a:ext cx="1174622" cy="1385601"/>
              <a:chOff x="1275617" y="2938720"/>
              <a:chExt cx="1174622" cy="1385601"/>
            </a:xfrm>
          </p:grpSpPr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AD0FCD7-E045-4576-9850-586026C1D3E7}"/>
                  </a:ext>
                </a:extLst>
              </p:cNvPr>
              <p:cNvSpPr/>
              <p:nvPr/>
            </p:nvSpPr>
            <p:spPr>
              <a:xfrm>
                <a:off x="2200875" y="2960437"/>
                <a:ext cx="249364" cy="1363884"/>
              </a:xfrm>
              <a:custGeom>
                <a:avLst/>
                <a:gdLst>
                  <a:gd name="connsiteX0" fmla="*/ 38005 w 249364"/>
                  <a:gd name="connsiteY0" fmla="*/ 0 h 1363884"/>
                  <a:gd name="connsiteX1" fmla="*/ 102394 w 249364"/>
                  <a:gd name="connsiteY1" fmla="*/ 23336 h 1363884"/>
                  <a:gd name="connsiteX2" fmla="*/ 189643 w 249364"/>
                  <a:gd name="connsiteY2" fmla="*/ 0 h 1363884"/>
                  <a:gd name="connsiteX3" fmla="*/ 249365 w 249364"/>
                  <a:gd name="connsiteY3" fmla="*/ 1354836 h 1363884"/>
                  <a:gd name="connsiteX4" fmla="*/ 112681 w 249364"/>
                  <a:gd name="connsiteY4" fmla="*/ 1341692 h 1363884"/>
                  <a:gd name="connsiteX5" fmla="*/ 0 w 249364"/>
                  <a:gd name="connsiteY5" fmla="*/ 1363885 h 13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364" h="1363884">
                    <a:moveTo>
                      <a:pt x="38005" y="0"/>
                    </a:moveTo>
                    <a:lnTo>
                      <a:pt x="102394" y="23336"/>
                    </a:lnTo>
                    <a:lnTo>
                      <a:pt x="189643" y="0"/>
                    </a:lnTo>
                    <a:lnTo>
                      <a:pt x="249365" y="1354836"/>
                    </a:lnTo>
                    <a:lnTo>
                      <a:pt x="112681" y="1341692"/>
                    </a:lnTo>
                    <a:lnTo>
                      <a:pt x="0" y="1363885"/>
                    </a:lnTo>
                    <a:close/>
                  </a:path>
                </a:pathLst>
              </a:custGeom>
              <a:solidFill>
                <a:srgbClr val="AD25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38" name="Graphic 663">
                <a:extLst>
                  <a:ext uri="{FF2B5EF4-FFF2-40B4-BE49-F238E27FC236}">
                    <a16:creationId xmlns:a16="http://schemas.microsoft.com/office/drawing/2014/main" id="{2244B2B0-17BC-4403-9B27-842A35505833}"/>
                  </a:ext>
                </a:extLst>
              </p:cNvPr>
              <p:cNvGrpSpPr/>
              <p:nvPr/>
            </p:nvGrpSpPr>
            <p:grpSpPr>
              <a:xfrm>
                <a:off x="1275617" y="2938720"/>
                <a:ext cx="963263" cy="1385601"/>
                <a:chOff x="1275617" y="2938720"/>
                <a:chExt cx="963263" cy="1385601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82783E3C-A5C7-48A9-9993-E88507EF4CE1}"/>
                    </a:ext>
                  </a:extLst>
                </p:cNvPr>
                <p:cNvSpPr/>
                <p:nvPr/>
              </p:nvSpPr>
              <p:spPr>
                <a:xfrm>
                  <a:off x="1275617" y="2938720"/>
                  <a:ext cx="963263" cy="1385601"/>
                </a:xfrm>
                <a:custGeom>
                  <a:avLst/>
                  <a:gdLst>
                    <a:gd name="connsiteX0" fmla="*/ 963263 w 963263"/>
                    <a:gd name="connsiteY0" fmla="*/ 21717 h 1385601"/>
                    <a:gd name="connsiteX1" fmla="*/ 963263 w 963263"/>
                    <a:gd name="connsiteY1" fmla="*/ 23527 h 1385601"/>
                    <a:gd name="connsiteX2" fmla="*/ 957072 w 963263"/>
                    <a:gd name="connsiteY2" fmla="*/ 245078 h 1385601"/>
                    <a:gd name="connsiteX3" fmla="*/ 953167 w 963263"/>
                    <a:gd name="connsiteY3" fmla="*/ 384048 h 1385601"/>
                    <a:gd name="connsiteX4" fmla="*/ 949928 w 963263"/>
                    <a:gd name="connsiteY4" fmla="*/ 499110 h 1385601"/>
                    <a:gd name="connsiteX5" fmla="*/ 945833 w 963263"/>
                    <a:gd name="connsiteY5" fmla="*/ 645224 h 1385601"/>
                    <a:gd name="connsiteX6" fmla="*/ 940499 w 963263"/>
                    <a:gd name="connsiteY6" fmla="*/ 835914 h 1385601"/>
                    <a:gd name="connsiteX7" fmla="*/ 936688 w 963263"/>
                    <a:gd name="connsiteY7" fmla="*/ 976217 h 1385601"/>
                    <a:gd name="connsiteX8" fmla="*/ 936688 w 963263"/>
                    <a:gd name="connsiteY8" fmla="*/ 976313 h 1385601"/>
                    <a:gd name="connsiteX9" fmla="*/ 932212 w 963263"/>
                    <a:gd name="connsiteY9" fmla="*/ 1134523 h 1385601"/>
                    <a:gd name="connsiteX10" fmla="*/ 928211 w 963263"/>
                    <a:gd name="connsiteY10" fmla="*/ 1280446 h 1385601"/>
                    <a:gd name="connsiteX11" fmla="*/ 925259 w 963263"/>
                    <a:gd name="connsiteY11" fmla="*/ 1385602 h 1385601"/>
                    <a:gd name="connsiteX12" fmla="*/ 0 w 963263"/>
                    <a:gd name="connsiteY12" fmla="*/ 1385602 h 1385601"/>
                    <a:gd name="connsiteX13" fmla="*/ 4572 w 963263"/>
                    <a:gd name="connsiteY13" fmla="*/ 1311688 h 1385601"/>
                    <a:gd name="connsiteX14" fmla="*/ 4572 w 963263"/>
                    <a:gd name="connsiteY14" fmla="*/ 1311593 h 1385601"/>
                    <a:gd name="connsiteX15" fmla="*/ 13621 w 963263"/>
                    <a:gd name="connsiteY15" fmla="*/ 1167670 h 1385601"/>
                    <a:gd name="connsiteX16" fmla="*/ 25718 w 963263"/>
                    <a:gd name="connsiteY16" fmla="*/ 977741 h 1385601"/>
                    <a:gd name="connsiteX17" fmla="*/ 34862 w 963263"/>
                    <a:gd name="connsiteY17" fmla="*/ 830485 h 1385601"/>
                    <a:gd name="connsiteX18" fmla="*/ 48101 w 963263"/>
                    <a:gd name="connsiteY18" fmla="*/ 620459 h 1385601"/>
                    <a:gd name="connsiteX19" fmla="*/ 57055 w 963263"/>
                    <a:gd name="connsiteY19" fmla="*/ 477679 h 1385601"/>
                    <a:gd name="connsiteX20" fmla="*/ 66580 w 963263"/>
                    <a:gd name="connsiteY20" fmla="*/ 325660 h 1385601"/>
                    <a:gd name="connsiteX21" fmla="*/ 75819 w 963263"/>
                    <a:gd name="connsiteY21" fmla="*/ 180689 h 1385601"/>
                    <a:gd name="connsiteX22" fmla="*/ 87059 w 963263"/>
                    <a:gd name="connsiteY22" fmla="*/ 0 h 1385601"/>
                    <a:gd name="connsiteX23" fmla="*/ 253746 w 963263"/>
                    <a:gd name="connsiteY23" fmla="*/ 4191 h 1385601"/>
                    <a:gd name="connsiteX24" fmla="*/ 387858 w 963263"/>
                    <a:gd name="connsiteY24" fmla="*/ 7525 h 1385601"/>
                    <a:gd name="connsiteX25" fmla="*/ 541782 w 963263"/>
                    <a:gd name="connsiteY25" fmla="*/ 11335 h 1385601"/>
                    <a:gd name="connsiteX26" fmla="*/ 677609 w 963263"/>
                    <a:gd name="connsiteY26" fmla="*/ 14669 h 1385601"/>
                    <a:gd name="connsiteX27" fmla="*/ 832580 w 963263"/>
                    <a:gd name="connsiteY27" fmla="*/ 18574 h 1385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63263" h="1385601">
                      <a:moveTo>
                        <a:pt x="963263" y="21717"/>
                      </a:moveTo>
                      <a:lnTo>
                        <a:pt x="963263" y="23527"/>
                      </a:lnTo>
                      <a:lnTo>
                        <a:pt x="957072" y="245078"/>
                      </a:lnTo>
                      <a:lnTo>
                        <a:pt x="953167" y="384048"/>
                      </a:lnTo>
                      <a:lnTo>
                        <a:pt x="949928" y="499110"/>
                      </a:lnTo>
                      <a:lnTo>
                        <a:pt x="945833" y="645224"/>
                      </a:lnTo>
                      <a:lnTo>
                        <a:pt x="940499" y="835914"/>
                      </a:lnTo>
                      <a:lnTo>
                        <a:pt x="936688" y="976217"/>
                      </a:lnTo>
                      <a:lnTo>
                        <a:pt x="936688" y="976313"/>
                      </a:lnTo>
                      <a:lnTo>
                        <a:pt x="932212" y="1134523"/>
                      </a:lnTo>
                      <a:lnTo>
                        <a:pt x="928211" y="1280446"/>
                      </a:lnTo>
                      <a:lnTo>
                        <a:pt x="925259" y="1385602"/>
                      </a:lnTo>
                      <a:lnTo>
                        <a:pt x="0" y="1385602"/>
                      </a:lnTo>
                      <a:lnTo>
                        <a:pt x="4572" y="1311688"/>
                      </a:lnTo>
                      <a:lnTo>
                        <a:pt x="4572" y="1311593"/>
                      </a:lnTo>
                      <a:lnTo>
                        <a:pt x="13621" y="1167670"/>
                      </a:lnTo>
                      <a:lnTo>
                        <a:pt x="25718" y="977741"/>
                      </a:lnTo>
                      <a:lnTo>
                        <a:pt x="34862" y="830485"/>
                      </a:lnTo>
                      <a:lnTo>
                        <a:pt x="48101" y="620459"/>
                      </a:lnTo>
                      <a:lnTo>
                        <a:pt x="57055" y="477679"/>
                      </a:lnTo>
                      <a:lnTo>
                        <a:pt x="66580" y="325660"/>
                      </a:lnTo>
                      <a:lnTo>
                        <a:pt x="75819" y="180689"/>
                      </a:lnTo>
                      <a:lnTo>
                        <a:pt x="87059" y="0"/>
                      </a:lnTo>
                      <a:lnTo>
                        <a:pt x="253746" y="4191"/>
                      </a:lnTo>
                      <a:lnTo>
                        <a:pt x="387858" y="7525"/>
                      </a:lnTo>
                      <a:lnTo>
                        <a:pt x="541782" y="11335"/>
                      </a:lnTo>
                      <a:lnTo>
                        <a:pt x="677609" y="14669"/>
                      </a:lnTo>
                      <a:lnTo>
                        <a:pt x="832580" y="18574"/>
                      </a:ln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40" name="Graphic 663">
                  <a:extLst>
                    <a:ext uri="{FF2B5EF4-FFF2-40B4-BE49-F238E27FC236}">
                      <a16:creationId xmlns:a16="http://schemas.microsoft.com/office/drawing/2014/main" id="{9190FC48-B865-4068-9AB0-A304D06F8497}"/>
                    </a:ext>
                  </a:extLst>
                </p:cNvPr>
                <p:cNvGrpSpPr/>
                <p:nvPr/>
              </p:nvGrpSpPr>
              <p:grpSpPr>
                <a:xfrm>
                  <a:off x="1280188" y="2942816"/>
                  <a:ext cx="958691" cy="1381506"/>
                  <a:chOff x="1280188" y="2942816"/>
                  <a:chExt cx="958691" cy="1381506"/>
                </a:xfrm>
                <a:solidFill>
                  <a:srgbClr val="FFD11B"/>
                </a:solidFill>
              </p:grpSpPr>
              <p:sp>
                <p:nvSpPr>
                  <p:cNvPr id="141" name="Freeform: Shape 140">
                    <a:extLst>
                      <a:ext uri="{FF2B5EF4-FFF2-40B4-BE49-F238E27FC236}">
                        <a16:creationId xmlns:a16="http://schemas.microsoft.com/office/drawing/2014/main" id="{74533F50-8550-4387-B63D-E31B717DB36B}"/>
                      </a:ext>
                    </a:extLst>
                  </p:cNvPr>
                  <p:cNvSpPr/>
                  <p:nvPr/>
                </p:nvSpPr>
                <p:spPr>
                  <a:xfrm>
                    <a:off x="1342196" y="2942816"/>
                    <a:ext cx="321278" cy="321563"/>
                  </a:xfrm>
                  <a:custGeom>
                    <a:avLst/>
                    <a:gdLst>
                      <a:gd name="connsiteX0" fmla="*/ 321278 w 321278"/>
                      <a:gd name="connsiteY0" fmla="*/ 3429 h 321563"/>
                      <a:gd name="connsiteX1" fmla="*/ 0 w 321278"/>
                      <a:gd name="connsiteY1" fmla="*/ 321564 h 321563"/>
                      <a:gd name="connsiteX2" fmla="*/ 9144 w 321278"/>
                      <a:gd name="connsiteY2" fmla="*/ 176498 h 321563"/>
                      <a:gd name="connsiteX3" fmla="*/ 187166 w 321278"/>
                      <a:gd name="connsiteY3" fmla="*/ 0 h 321563"/>
                      <a:gd name="connsiteX4" fmla="*/ 321278 w 321278"/>
                      <a:gd name="connsiteY4" fmla="*/ 3429 h 3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278" h="321563">
                        <a:moveTo>
                          <a:pt x="321278" y="3429"/>
                        </a:moveTo>
                        <a:lnTo>
                          <a:pt x="0" y="321564"/>
                        </a:lnTo>
                        <a:lnTo>
                          <a:pt x="9144" y="176498"/>
                        </a:lnTo>
                        <a:cubicBezTo>
                          <a:pt x="68390" y="117729"/>
                          <a:pt x="127826" y="58769"/>
                          <a:pt x="187166" y="0"/>
                        </a:cubicBezTo>
                        <a:lnTo>
                          <a:pt x="321278" y="3429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2" name="Freeform: Shape 141">
                    <a:extLst>
                      <a:ext uri="{FF2B5EF4-FFF2-40B4-BE49-F238E27FC236}">
                        <a16:creationId xmlns:a16="http://schemas.microsoft.com/office/drawing/2014/main" id="{6623032C-DAB5-4065-93A3-969A73C9468F}"/>
                      </a:ext>
                    </a:extLst>
                  </p:cNvPr>
                  <p:cNvSpPr/>
                  <p:nvPr/>
                </p:nvSpPr>
                <p:spPr>
                  <a:xfrm>
                    <a:off x="1323718" y="2950055"/>
                    <a:ext cx="629507" cy="609218"/>
                  </a:xfrm>
                  <a:custGeom>
                    <a:avLst/>
                    <a:gdLst>
                      <a:gd name="connsiteX0" fmla="*/ 629507 w 629507"/>
                      <a:gd name="connsiteY0" fmla="*/ 3334 h 609218"/>
                      <a:gd name="connsiteX1" fmla="*/ 0 w 629507"/>
                      <a:gd name="connsiteY1" fmla="*/ 609219 h 609218"/>
                      <a:gd name="connsiteX2" fmla="*/ 8953 w 629507"/>
                      <a:gd name="connsiteY2" fmla="*/ 466439 h 609218"/>
                      <a:gd name="connsiteX3" fmla="*/ 493681 w 629507"/>
                      <a:gd name="connsiteY3" fmla="*/ 0 h 609218"/>
                      <a:gd name="connsiteX4" fmla="*/ 629507 w 629507"/>
                      <a:gd name="connsiteY4" fmla="*/ 3334 h 609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9507" h="609218">
                        <a:moveTo>
                          <a:pt x="629507" y="3334"/>
                        </a:moveTo>
                        <a:cubicBezTo>
                          <a:pt x="419767" y="205359"/>
                          <a:pt x="209931" y="407194"/>
                          <a:pt x="0" y="609219"/>
                        </a:cubicBezTo>
                        <a:lnTo>
                          <a:pt x="8953" y="466439"/>
                        </a:lnTo>
                        <a:cubicBezTo>
                          <a:pt x="170593" y="310991"/>
                          <a:pt x="332137" y="155543"/>
                          <a:pt x="493681" y="0"/>
                        </a:cubicBezTo>
                        <a:lnTo>
                          <a:pt x="629507" y="3334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DA8F61A1-5B71-40DC-8138-D877D7780DC3}"/>
                      </a:ext>
                    </a:extLst>
                  </p:cNvPr>
                  <p:cNvSpPr/>
                  <p:nvPr/>
                </p:nvSpPr>
                <p:spPr>
                  <a:xfrm>
                    <a:off x="1301334" y="2957294"/>
                    <a:ext cx="937545" cy="959167"/>
                  </a:xfrm>
                  <a:custGeom>
                    <a:avLst/>
                    <a:gdLst>
                      <a:gd name="connsiteX0" fmla="*/ 937546 w 937545"/>
                      <a:gd name="connsiteY0" fmla="*/ 3143 h 959167"/>
                      <a:gd name="connsiteX1" fmla="*/ 937546 w 937545"/>
                      <a:gd name="connsiteY1" fmla="*/ 4953 h 959167"/>
                      <a:gd name="connsiteX2" fmla="*/ 0 w 937545"/>
                      <a:gd name="connsiteY2" fmla="*/ 959168 h 959167"/>
                      <a:gd name="connsiteX3" fmla="*/ 9144 w 937545"/>
                      <a:gd name="connsiteY3" fmla="*/ 811911 h 959167"/>
                      <a:gd name="connsiteX4" fmla="*/ 806958 w 937545"/>
                      <a:gd name="connsiteY4" fmla="*/ 0 h 959167"/>
                      <a:gd name="connsiteX5" fmla="*/ 937546 w 937545"/>
                      <a:gd name="connsiteY5" fmla="*/ 3143 h 959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37545" h="959167">
                        <a:moveTo>
                          <a:pt x="937546" y="3143"/>
                        </a:moveTo>
                        <a:lnTo>
                          <a:pt x="937546" y="4953"/>
                        </a:lnTo>
                        <a:cubicBezTo>
                          <a:pt x="624935" y="322993"/>
                          <a:pt x="312420" y="641128"/>
                          <a:pt x="0" y="959168"/>
                        </a:cubicBezTo>
                        <a:lnTo>
                          <a:pt x="9144" y="811911"/>
                        </a:lnTo>
                        <a:cubicBezTo>
                          <a:pt x="275082" y="541211"/>
                          <a:pt x="540830" y="270700"/>
                          <a:pt x="806958" y="0"/>
                        </a:cubicBezTo>
                        <a:lnTo>
                          <a:pt x="937546" y="3143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3FF110F6-FC0D-44D0-9732-7B61777C1314}"/>
                      </a:ext>
                    </a:extLst>
                  </p:cNvPr>
                  <p:cNvSpPr/>
                  <p:nvPr/>
                </p:nvSpPr>
                <p:spPr>
                  <a:xfrm>
                    <a:off x="1280188" y="3183798"/>
                    <a:ext cx="952500" cy="1066514"/>
                  </a:xfrm>
                  <a:custGeom>
                    <a:avLst/>
                    <a:gdLst>
                      <a:gd name="connsiteX0" fmla="*/ 952500 w 952500"/>
                      <a:gd name="connsiteY0" fmla="*/ 0 h 1066514"/>
                      <a:gd name="connsiteX1" fmla="*/ 948595 w 952500"/>
                      <a:gd name="connsiteY1" fmla="*/ 138970 h 1066514"/>
                      <a:gd name="connsiteX2" fmla="*/ 0 w 952500"/>
                      <a:gd name="connsiteY2" fmla="*/ 1066514 h 1066514"/>
                      <a:gd name="connsiteX3" fmla="*/ 9049 w 952500"/>
                      <a:gd name="connsiteY3" fmla="*/ 922592 h 1066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0" h="1066514">
                        <a:moveTo>
                          <a:pt x="952500" y="0"/>
                        </a:moveTo>
                        <a:lnTo>
                          <a:pt x="948595" y="138970"/>
                        </a:lnTo>
                        <a:lnTo>
                          <a:pt x="0" y="1066514"/>
                        </a:lnTo>
                        <a:lnTo>
                          <a:pt x="9049" y="922592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A4B0915C-018D-4219-9037-523C595879BA}"/>
                      </a:ext>
                    </a:extLst>
                  </p:cNvPr>
                  <p:cNvSpPr/>
                  <p:nvPr/>
                </p:nvSpPr>
                <p:spPr>
                  <a:xfrm>
                    <a:off x="1368676" y="3437830"/>
                    <a:ext cx="856869" cy="886491"/>
                  </a:xfrm>
                  <a:custGeom>
                    <a:avLst/>
                    <a:gdLst>
                      <a:gd name="connsiteX0" fmla="*/ 856869 w 856869"/>
                      <a:gd name="connsiteY0" fmla="*/ 0 h 886491"/>
                      <a:gd name="connsiteX1" fmla="*/ 852773 w 856869"/>
                      <a:gd name="connsiteY1" fmla="*/ 146114 h 886491"/>
                      <a:gd name="connsiteX2" fmla="*/ 136779 w 856869"/>
                      <a:gd name="connsiteY2" fmla="*/ 886492 h 886491"/>
                      <a:gd name="connsiteX3" fmla="*/ 0 w 856869"/>
                      <a:gd name="connsiteY3" fmla="*/ 886492 h 886491"/>
                      <a:gd name="connsiteX4" fmla="*/ 856869 w 856869"/>
                      <a:gd name="connsiteY4" fmla="*/ 0 h 8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869" h="886491">
                        <a:moveTo>
                          <a:pt x="856869" y="0"/>
                        </a:moveTo>
                        <a:lnTo>
                          <a:pt x="852773" y="146114"/>
                        </a:lnTo>
                        <a:cubicBezTo>
                          <a:pt x="618077" y="396526"/>
                          <a:pt x="379476" y="643414"/>
                          <a:pt x="136779" y="886492"/>
                        </a:cubicBezTo>
                        <a:lnTo>
                          <a:pt x="0" y="886492"/>
                        </a:lnTo>
                        <a:cubicBezTo>
                          <a:pt x="291560" y="596075"/>
                          <a:pt x="577215" y="300609"/>
                          <a:pt x="856869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9918F69A-19E3-41E1-B100-B51E1F93E161}"/>
                      </a:ext>
                    </a:extLst>
                  </p:cNvPr>
                  <p:cNvSpPr/>
                  <p:nvPr/>
                </p:nvSpPr>
                <p:spPr>
                  <a:xfrm>
                    <a:off x="1665189" y="3774634"/>
                    <a:ext cx="550925" cy="549687"/>
                  </a:xfrm>
                  <a:custGeom>
                    <a:avLst/>
                    <a:gdLst>
                      <a:gd name="connsiteX0" fmla="*/ 550926 w 550925"/>
                      <a:gd name="connsiteY0" fmla="*/ 0 h 549687"/>
                      <a:gd name="connsiteX1" fmla="*/ 547116 w 550925"/>
                      <a:gd name="connsiteY1" fmla="*/ 140303 h 549687"/>
                      <a:gd name="connsiteX2" fmla="*/ 547116 w 550925"/>
                      <a:gd name="connsiteY2" fmla="*/ 140399 h 549687"/>
                      <a:gd name="connsiteX3" fmla="*/ 136779 w 550925"/>
                      <a:gd name="connsiteY3" fmla="*/ 549688 h 549687"/>
                      <a:gd name="connsiteX4" fmla="*/ 0 w 550925"/>
                      <a:gd name="connsiteY4" fmla="*/ 549688 h 549687"/>
                      <a:gd name="connsiteX5" fmla="*/ 550926 w 550925"/>
                      <a:gd name="connsiteY5" fmla="*/ 0 h 549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925" h="549687">
                        <a:moveTo>
                          <a:pt x="550926" y="0"/>
                        </a:moveTo>
                        <a:lnTo>
                          <a:pt x="547116" y="140303"/>
                        </a:lnTo>
                        <a:lnTo>
                          <a:pt x="547116" y="140399"/>
                        </a:lnTo>
                        <a:cubicBezTo>
                          <a:pt x="410337" y="276892"/>
                          <a:pt x="273653" y="413195"/>
                          <a:pt x="136779" y="549688"/>
                        </a:cubicBezTo>
                        <a:lnTo>
                          <a:pt x="0" y="549688"/>
                        </a:lnTo>
                        <a:cubicBezTo>
                          <a:pt x="183737" y="366427"/>
                          <a:pt x="367379" y="183166"/>
                          <a:pt x="550926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2BEDF893-6881-42FD-AE38-0AC7AB83CD68}"/>
                      </a:ext>
                    </a:extLst>
                  </p:cNvPr>
                  <p:cNvSpPr/>
                  <p:nvPr/>
                </p:nvSpPr>
                <p:spPr>
                  <a:xfrm>
                    <a:off x="1962464" y="4073243"/>
                    <a:ext cx="245364" cy="251079"/>
                  </a:xfrm>
                  <a:custGeom>
                    <a:avLst/>
                    <a:gdLst>
                      <a:gd name="connsiteX0" fmla="*/ 245364 w 245364"/>
                      <a:gd name="connsiteY0" fmla="*/ 0 h 251079"/>
                      <a:gd name="connsiteX1" fmla="*/ 241363 w 245364"/>
                      <a:gd name="connsiteY1" fmla="*/ 145923 h 251079"/>
                      <a:gd name="connsiteX2" fmla="*/ 138589 w 245364"/>
                      <a:gd name="connsiteY2" fmla="*/ 251079 h 251079"/>
                      <a:gd name="connsiteX3" fmla="*/ 0 w 245364"/>
                      <a:gd name="connsiteY3" fmla="*/ 251079 h 251079"/>
                      <a:gd name="connsiteX4" fmla="*/ 245364 w 245364"/>
                      <a:gd name="connsiteY4" fmla="*/ 0 h 251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364" h="251079">
                        <a:moveTo>
                          <a:pt x="245364" y="0"/>
                        </a:moveTo>
                        <a:lnTo>
                          <a:pt x="241363" y="145923"/>
                        </a:lnTo>
                        <a:cubicBezTo>
                          <a:pt x="207645" y="181451"/>
                          <a:pt x="173355" y="216503"/>
                          <a:pt x="138589" y="251079"/>
                        </a:cubicBezTo>
                        <a:lnTo>
                          <a:pt x="0" y="251079"/>
                        </a:lnTo>
                        <a:cubicBezTo>
                          <a:pt x="84773" y="170117"/>
                          <a:pt x="166592" y="86296"/>
                          <a:pt x="245364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33" name="Graphic 663">
              <a:extLst>
                <a:ext uri="{FF2B5EF4-FFF2-40B4-BE49-F238E27FC236}">
                  <a16:creationId xmlns:a16="http://schemas.microsoft.com/office/drawing/2014/main" id="{1A85A4D7-2354-4C20-BB40-4E4B34024649}"/>
                </a:ext>
              </a:extLst>
            </p:cNvPr>
            <p:cNvGrpSpPr/>
            <p:nvPr/>
          </p:nvGrpSpPr>
          <p:grpSpPr>
            <a:xfrm>
              <a:off x="1532389" y="2424162"/>
              <a:ext cx="541077" cy="663338"/>
              <a:chOff x="1532389" y="2424162"/>
              <a:chExt cx="541077" cy="663338"/>
            </a:xfrm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E55046B5-16DF-4589-9DFC-1B6407019C2E}"/>
                  </a:ext>
                </a:extLst>
              </p:cNvPr>
              <p:cNvSpPr/>
              <p:nvPr/>
            </p:nvSpPr>
            <p:spPr>
              <a:xfrm>
                <a:off x="2001957" y="3005681"/>
                <a:ext cx="71508" cy="70866"/>
              </a:xfrm>
              <a:custGeom>
                <a:avLst/>
                <a:gdLst>
                  <a:gd name="connsiteX0" fmla="*/ 35754 w 71508"/>
                  <a:gd name="connsiteY0" fmla="*/ 0 h 70866"/>
                  <a:gd name="connsiteX1" fmla="*/ 35754 w 71508"/>
                  <a:gd name="connsiteY1" fmla="*/ 70866 h 70866"/>
                  <a:gd name="connsiteX2" fmla="*/ 35754 w 71508"/>
                  <a:gd name="connsiteY2" fmla="*/ 0 h 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8" h="70866">
                    <a:moveTo>
                      <a:pt x="35754" y="0"/>
                    </a:moveTo>
                    <a:cubicBezTo>
                      <a:pt x="-11871" y="0"/>
                      <a:pt x="-11966" y="70866"/>
                      <a:pt x="35754" y="70866"/>
                    </a:cubicBezTo>
                    <a:cubicBezTo>
                      <a:pt x="83379" y="70961"/>
                      <a:pt x="83475" y="0"/>
                      <a:pt x="35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4116022-C373-4AAC-A33A-41580275858D}"/>
                  </a:ext>
                </a:extLst>
              </p:cNvPr>
              <p:cNvSpPr/>
              <p:nvPr/>
            </p:nvSpPr>
            <p:spPr>
              <a:xfrm>
                <a:off x="1558283" y="3016635"/>
                <a:ext cx="71508" cy="70865"/>
              </a:xfrm>
              <a:custGeom>
                <a:avLst/>
                <a:gdLst>
                  <a:gd name="connsiteX0" fmla="*/ 35754 w 71508"/>
                  <a:gd name="connsiteY0" fmla="*/ 0 h 70865"/>
                  <a:gd name="connsiteX1" fmla="*/ 35754 w 71508"/>
                  <a:gd name="connsiteY1" fmla="*/ 70866 h 70865"/>
                  <a:gd name="connsiteX2" fmla="*/ 35754 w 71508"/>
                  <a:gd name="connsiteY2" fmla="*/ 0 h 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8" h="70865">
                    <a:moveTo>
                      <a:pt x="35754" y="0"/>
                    </a:moveTo>
                    <a:cubicBezTo>
                      <a:pt x="-11871" y="0"/>
                      <a:pt x="-11966" y="70866"/>
                      <a:pt x="35754" y="70866"/>
                    </a:cubicBezTo>
                    <a:cubicBezTo>
                      <a:pt x="83379" y="70866"/>
                      <a:pt x="83475" y="0"/>
                      <a:pt x="35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FBA5C61E-E55C-429A-ADA0-51FEFB3545F2}"/>
                  </a:ext>
                </a:extLst>
              </p:cNvPr>
              <p:cNvSpPr/>
              <p:nvPr/>
            </p:nvSpPr>
            <p:spPr>
              <a:xfrm>
                <a:off x="1532389" y="2424162"/>
                <a:ext cx="516907" cy="643071"/>
              </a:xfrm>
              <a:custGeom>
                <a:avLst/>
                <a:gdLst>
                  <a:gd name="connsiteX0" fmla="*/ 346827 w 516907"/>
                  <a:gd name="connsiteY0" fmla="*/ 44214 h 643071"/>
                  <a:gd name="connsiteX1" fmla="*/ 96701 w 516907"/>
                  <a:gd name="connsiteY1" fmla="*/ 27736 h 643071"/>
                  <a:gd name="connsiteX2" fmla="*/ 2594 w 516907"/>
                  <a:gd name="connsiteY2" fmla="*/ 261003 h 643071"/>
                  <a:gd name="connsiteX3" fmla="*/ 48504 w 516907"/>
                  <a:gd name="connsiteY3" fmla="*/ 628573 h 643071"/>
                  <a:gd name="connsiteX4" fmla="*/ 72317 w 516907"/>
                  <a:gd name="connsiteY4" fmla="*/ 634859 h 643071"/>
                  <a:gd name="connsiteX5" fmla="*/ 43837 w 516907"/>
                  <a:gd name="connsiteY5" fmla="*/ 340060 h 643071"/>
                  <a:gd name="connsiteX6" fmla="*/ 73745 w 516907"/>
                  <a:gd name="connsiteY6" fmla="*/ 75932 h 643071"/>
                  <a:gd name="connsiteX7" fmla="*/ 308441 w 516907"/>
                  <a:gd name="connsiteY7" fmla="*/ 48881 h 643071"/>
                  <a:gd name="connsiteX8" fmla="*/ 463223 w 516907"/>
                  <a:gd name="connsiteY8" fmla="*/ 265099 h 643071"/>
                  <a:gd name="connsiteX9" fmla="*/ 492179 w 516907"/>
                  <a:gd name="connsiteY9" fmla="*/ 619429 h 643071"/>
                  <a:gd name="connsiteX10" fmla="*/ 516848 w 516907"/>
                  <a:gd name="connsiteY10" fmla="*/ 619429 h 643071"/>
                  <a:gd name="connsiteX11" fmla="*/ 346827 w 516907"/>
                  <a:gd name="connsiteY11" fmla="*/ 44214 h 64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907" h="643071">
                    <a:moveTo>
                      <a:pt x="346827" y="44214"/>
                    </a:moveTo>
                    <a:cubicBezTo>
                      <a:pt x="274913" y="-5030"/>
                      <a:pt x="174425" y="-16841"/>
                      <a:pt x="96701" y="27736"/>
                    </a:cubicBezTo>
                    <a:cubicBezTo>
                      <a:pt x="13452" y="75551"/>
                      <a:pt x="-8265" y="174706"/>
                      <a:pt x="2594" y="261003"/>
                    </a:cubicBezTo>
                    <a:cubicBezTo>
                      <a:pt x="17929" y="382447"/>
                      <a:pt x="90224" y="505224"/>
                      <a:pt x="48504" y="628573"/>
                    </a:cubicBezTo>
                    <a:cubicBezTo>
                      <a:pt x="43646" y="643051"/>
                      <a:pt x="67459" y="649337"/>
                      <a:pt x="72317" y="634859"/>
                    </a:cubicBezTo>
                    <a:cubicBezTo>
                      <a:pt x="105559" y="536371"/>
                      <a:pt x="69173" y="435977"/>
                      <a:pt x="43837" y="340060"/>
                    </a:cubicBezTo>
                    <a:cubicBezTo>
                      <a:pt x="21263" y="254716"/>
                      <a:pt x="5927" y="147465"/>
                      <a:pt x="73745" y="75932"/>
                    </a:cubicBezTo>
                    <a:cubicBezTo>
                      <a:pt x="132800" y="13639"/>
                      <a:pt x="234718" y="10114"/>
                      <a:pt x="308441" y="48881"/>
                    </a:cubicBezTo>
                    <a:cubicBezTo>
                      <a:pt x="392547" y="93077"/>
                      <a:pt x="441125" y="178421"/>
                      <a:pt x="463223" y="265099"/>
                    </a:cubicBezTo>
                    <a:cubicBezTo>
                      <a:pt x="492750" y="381018"/>
                      <a:pt x="481511" y="501509"/>
                      <a:pt x="492179" y="619429"/>
                    </a:cubicBezTo>
                    <a:cubicBezTo>
                      <a:pt x="493512" y="634478"/>
                      <a:pt x="518277" y="634573"/>
                      <a:pt x="516848" y="619429"/>
                    </a:cubicBezTo>
                    <a:cubicBezTo>
                      <a:pt x="499227" y="425404"/>
                      <a:pt x="537232" y="174611"/>
                      <a:pt x="346827" y="44214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88" name="Graphic 29">
            <a:extLst>
              <a:ext uri="{FF2B5EF4-FFF2-40B4-BE49-F238E27FC236}">
                <a16:creationId xmlns:a16="http://schemas.microsoft.com/office/drawing/2014/main" id="{08AE21BC-77EF-44C9-A912-315E68FFA837}"/>
              </a:ext>
            </a:extLst>
          </p:cNvPr>
          <p:cNvSpPr/>
          <p:nvPr/>
        </p:nvSpPr>
        <p:spPr>
          <a:xfrm flipH="1">
            <a:off x="813" y="8733"/>
            <a:ext cx="5238644" cy="6849268"/>
          </a:xfrm>
          <a:custGeom>
            <a:avLst/>
            <a:gdLst>
              <a:gd name="connsiteX0" fmla="*/ 0 w 5238644"/>
              <a:gd name="connsiteY0" fmla="*/ 6858524 h 6858523"/>
              <a:gd name="connsiteX1" fmla="*/ 3063465 w 5238644"/>
              <a:gd name="connsiteY1" fmla="*/ 6858524 h 6858523"/>
              <a:gd name="connsiteX2" fmla="*/ 5238645 w 5238644"/>
              <a:gd name="connsiteY2" fmla="*/ 2806467 h 6858523"/>
              <a:gd name="connsiteX3" fmla="*/ 5238645 w 5238644"/>
              <a:gd name="connsiteY3" fmla="*/ 0 h 6858523"/>
              <a:gd name="connsiteX4" fmla="*/ 3681658 w 5238644"/>
              <a:gd name="connsiteY4" fmla="*/ 0 h 685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644" h="6858523">
                <a:moveTo>
                  <a:pt x="0" y="6858524"/>
                </a:moveTo>
                <a:lnTo>
                  <a:pt x="3063465" y="6858524"/>
                </a:lnTo>
                <a:lnTo>
                  <a:pt x="5238645" y="2806467"/>
                </a:lnTo>
                <a:lnTo>
                  <a:pt x="5238645" y="0"/>
                </a:lnTo>
                <a:lnTo>
                  <a:pt x="3681658" y="0"/>
                </a:lnTo>
                <a:close/>
              </a:path>
            </a:pathLst>
          </a:custGeom>
          <a:solidFill>
            <a:srgbClr val="171749"/>
          </a:solidFill>
          <a:ln w="373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0B41C34-5D5D-471C-8B8A-243CD2296384}"/>
              </a:ext>
            </a:extLst>
          </p:cNvPr>
          <p:cNvSpPr/>
          <p:nvPr/>
        </p:nvSpPr>
        <p:spPr>
          <a:xfrm>
            <a:off x="4860165" y="3841829"/>
            <a:ext cx="1029527" cy="509563"/>
          </a:xfrm>
          <a:custGeom>
            <a:avLst/>
            <a:gdLst>
              <a:gd name="connsiteX0" fmla="*/ 978694 w 978693"/>
              <a:gd name="connsiteY0" fmla="*/ 342043 h 492300"/>
              <a:gd name="connsiteX1" fmla="*/ 152019 w 978693"/>
              <a:gd name="connsiteY1" fmla="*/ 0 h 492300"/>
              <a:gd name="connsiteX2" fmla="*/ 228028 w 978693"/>
              <a:gd name="connsiteY2" fmla="*/ 285083 h 492300"/>
              <a:gd name="connsiteX3" fmla="*/ 0 w 978693"/>
              <a:gd name="connsiteY3" fmla="*/ 256604 h 492300"/>
              <a:gd name="connsiteX4" fmla="*/ 978694 w 978693"/>
              <a:gd name="connsiteY4" fmla="*/ 342043 h 49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693" h="492300">
                <a:moveTo>
                  <a:pt x="978694" y="342043"/>
                </a:moveTo>
                <a:cubicBezTo>
                  <a:pt x="978694" y="342043"/>
                  <a:pt x="342043" y="313563"/>
                  <a:pt x="152019" y="0"/>
                </a:cubicBezTo>
                <a:cubicBezTo>
                  <a:pt x="152019" y="171069"/>
                  <a:pt x="228028" y="285083"/>
                  <a:pt x="228028" y="285083"/>
                </a:cubicBezTo>
                <a:cubicBezTo>
                  <a:pt x="228028" y="285083"/>
                  <a:pt x="132969" y="342138"/>
                  <a:pt x="0" y="256604"/>
                </a:cubicBezTo>
                <a:cubicBezTo>
                  <a:pt x="66484" y="570071"/>
                  <a:pt x="750665" y="541591"/>
                  <a:pt x="978694" y="342043"/>
                </a:cubicBezTo>
                <a:close/>
              </a:path>
            </a:pathLst>
          </a:custGeom>
          <a:solidFill>
            <a:srgbClr val="FF4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D9D5C1E-CE7D-44F9-A15C-819D78B48C33}"/>
              </a:ext>
            </a:extLst>
          </p:cNvPr>
          <p:cNvSpPr/>
          <p:nvPr/>
        </p:nvSpPr>
        <p:spPr>
          <a:xfrm>
            <a:off x="6532759" y="3809097"/>
            <a:ext cx="1029527" cy="534594"/>
          </a:xfrm>
          <a:custGeom>
            <a:avLst/>
            <a:gdLst>
              <a:gd name="connsiteX0" fmla="*/ 0 w 978693"/>
              <a:gd name="connsiteY0" fmla="*/ 342043 h 516483"/>
              <a:gd name="connsiteX1" fmla="*/ 826675 w 978693"/>
              <a:gd name="connsiteY1" fmla="*/ 0 h 516483"/>
              <a:gd name="connsiteX2" fmla="*/ 750665 w 978693"/>
              <a:gd name="connsiteY2" fmla="*/ 285083 h 516483"/>
              <a:gd name="connsiteX3" fmla="*/ 978694 w 978693"/>
              <a:gd name="connsiteY3" fmla="*/ 256604 h 516483"/>
              <a:gd name="connsiteX4" fmla="*/ 0 w 978693"/>
              <a:gd name="connsiteY4" fmla="*/ 342043 h 51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693" h="516483">
                <a:moveTo>
                  <a:pt x="0" y="342043"/>
                </a:moveTo>
                <a:cubicBezTo>
                  <a:pt x="0" y="342043"/>
                  <a:pt x="636651" y="313563"/>
                  <a:pt x="826675" y="0"/>
                </a:cubicBezTo>
                <a:cubicBezTo>
                  <a:pt x="826675" y="171069"/>
                  <a:pt x="750665" y="285083"/>
                  <a:pt x="750665" y="285083"/>
                </a:cubicBezTo>
                <a:cubicBezTo>
                  <a:pt x="750665" y="285083"/>
                  <a:pt x="845725" y="342138"/>
                  <a:pt x="978694" y="256604"/>
                </a:cubicBezTo>
                <a:cubicBezTo>
                  <a:pt x="912209" y="570071"/>
                  <a:pt x="247079" y="601694"/>
                  <a:pt x="0" y="342043"/>
                </a:cubicBezTo>
                <a:close/>
              </a:path>
            </a:pathLst>
          </a:custGeom>
          <a:solidFill>
            <a:srgbClr val="FF4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B29D28-9E29-4948-A95C-0DFC0D241DF5}"/>
              </a:ext>
            </a:extLst>
          </p:cNvPr>
          <p:cNvSpPr/>
          <p:nvPr/>
        </p:nvSpPr>
        <p:spPr>
          <a:xfrm>
            <a:off x="5541055" y="3591700"/>
            <a:ext cx="651835" cy="581194"/>
          </a:xfrm>
          <a:custGeom>
            <a:avLst/>
            <a:gdLst>
              <a:gd name="connsiteX0" fmla="*/ 619650 w 619650"/>
              <a:gd name="connsiteY0" fmla="*/ 561506 h 561505"/>
              <a:gd name="connsiteX1" fmla="*/ 40054 w 619650"/>
              <a:gd name="connsiteY1" fmla="*/ 247943 h 561505"/>
              <a:gd name="connsiteX2" fmla="*/ 68534 w 619650"/>
              <a:gd name="connsiteY2" fmla="*/ 864 h 561505"/>
              <a:gd name="connsiteX3" fmla="*/ 619650 w 619650"/>
              <a:gd name="connsiteY3" fmla="*/ 561506 h 56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650" h="561505">
                <a:moveTo>
                  <a:pt x="619650" y="561506"/>
                </a:moveTo>
                <a:cubicBezTo>
                  <a:pt x="619650" y="561506"/>
                  <a:pt x="353617" y="257468"/>
                  <a:pt x="40054" y="247943"/>
                </a:cubicBezTo>
                <a:cubicBezTo>
                  <a:pt x="-64435" y="171933"/>
                  <a:pt x="68534" y="864"/>
                  <a:pt x="68534" y="864"/>
                </a:cubicBezTo>
                <a:cubicBezTo>
                  <a:pt x="68534" y="864"/>
                  <a:pt x="524686" y="-46571"/>
                  <a:pt x="619650" y="561506"/>
                </a:cubicBezTo>
                <a:close/>
              </a:path>
            </a:pathLst>
          </a:custGeom>
          <a:solidFill>
            <a:srgbClr val="D414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3A0D108-1E5D-4B99-A45E-6009ABF55AB6}"/>
              </a:ext>
            </a:extLst>
          </p:cNvPr>
          <p:cNvSpPr/>
          <p:nvPr/>
        </p:nvSpPr>
        <p:spPr>
          <a:xfrm>
            <a:off x="5349825" y="3590315"/>
            <a:ext cx="843165" cy="649078"/>
          </a:xfrm>
          <a:custGeom>
            <a:avLst/>
            <a:gdLst>
              <a:gd name="connsiteX0" fmla="*/ 316902 w 801533"/>
              <a:gd name="connsiteY0" fmla="*/ 2202 h 627089"/>
              <a:gd name="connsiteX1" fmla="*/ 801534 w 801533"/>
              <a:gd name="connsiteY1" fmla="*/ 562843 h 627089"/>
              <a:gd name="connsiteX2" fmla="*/ 69823 w 801533"/>
              <a:gd name="connsiteY2" fmla="*/ 439304 h 627089"/>
              <a:gd name="connsiteX3" fmla="*/ 316902 w 801533"/>
              <a:gd name="connsiteY3" fmla="*/ 2202 h 6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533" h="627089">
                <a:moveTo>
                  <a:pt x="316902" y="2202"/>
                </a:moveTo>
                <a:cubicBezTo>
                  <a:pt x="316902" y="2202"/>
                  <a:pt x="-101246" y="287285"/>
                  <a:pt x="801534" y="562843"/>
                </a:cubicBezTo>
                <a:cubicBezTo>
                  <a:pt x="754004" y="638853"/>
                  <a:pt x="269372" y="695908"/>
                  <a:pt x="69823" y="439304"/>
                </a:cubicBezTo>
                <a:cubicBezTo>
                  <a:pt x="-95340" y="227087"/>
                  <a:pt x="50773" y="-26278"/>
                  <a:pt x="316902" y="2202"/>
                </a:cubicBezTo>
                <a:close/>
              </a:path>
            </a:pathLst>
          </a:custGeom>
          <a:solidFill>
            <a:srgbClr val="FF4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FECCD7-D6DC-434E-B599-12014C3F571E}"/>
              </a:ext>
            </a:extLst>
          </p:cNvPr>
          <p:cNvSpPr/>
          <p:nvPr/>
        </p:nvSpPr>
        <p:spPr>
          <a:xfrm>
            <a:off x="6169444" y="3591700"/>
            <a:ext cx="651835" cy="581194"/>
          </a:xfrm>
          <a:custGeom>
            <a:avLst/>
            <a:gdLst>
              <a:gd name="connsiteX0" fmla="*/ 0 w 619650"/>
              <a:gd name="connsiteY0" fmla="*/ 561506 h 561505"/>
              <a:gd name="connsiteX1" fmla="*/ 579596 w 619650"/>
              <a:gd name="connsiteY1" fmla="*/ 247943 h 561505"/>
              <a:gd name="connsiteX2" fmla="*/ 551117 w 619650"/>
              <a:gd name="connsiteY2" fmla="*/ 864 h 561505"/>
              <a:gd name="connsiteX3" fmla="*/ 0 w 619650"/>
              <a:gd name="connsiteY3" fmla="*/ 561506 h 561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9650" h="561505">
                <a:moveTo>
                  <a:pt x="0" y="561506"/>
                </a:moveTo>
                <a:cubicBezTo>
                  <a:pt x="0" y="561506"/>
                  <a:pt x="266033" y="257468"/>
                  <a:pt x="579596" y="247943"/>
                </a:cubicBezTo>
                <a:cubicBezTo>
                  <a:pt x="684086" y="171933"/>
                  <a:pt x="551117" y="864"/>
                  <a:pt x="551117" y="864"/>
                </a:cubicBezTo>
                <a:cubicBezTo>
                  <a:pt x="551117" y="864"/>
                  <a:pt x="95060" y="-46571"/>
                  <a:pt x="0" y="561506"/>
                </a:cubicBezTo>
                <a:close/>
              </a:path>
            </a:pathLst>
          </a:custGeom>
          <a:solidFill>
            <a:srgbClr val="D4143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85C913C-39CA-48AF-BCAE-17AA19E801C6}"/>
              </a:ext>
            </a:extLst>
          </p:cNvPr>
          <p:cNvSpPr/>
          <p:nvPr/>
        </p:nvSpPr>
        <p:spPr>
          <a:xfrm>
            <a:off x="6169444" y="3590315"/>
            <a:ext cx="843165" cy="649078"/>
          </a:xfrm>
          <a:custGeom>
            <a:avLst/>
            <a:gdLst>
              <a:gd name="connsiteX0" fmla="*/ 484632 w 801533"/>
              <a:gd name="connsiteY0" fmla="*/ 2202 h 627089"/>
              <a:gd name="connsiteX1" fmla="*/ 0 w 801533"/>
              <a:gd name="connsiteY1" fmla="*/ 562843 h 627089"/>
              <a:gd name="connsiteX2" fmla="*/ 731711 w 801533"/>
              <a:gd name="connsiteY2" fmla="*/ 439304 h 627089"/>
              <a:gd name="connsiteX3" fmla="*/ 484632 w 801533"/>
              <a:gd name="connsiteY3" fmla="*/ 2202 h 62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1533" h="627089">
                <a:moveTo>
                  <a:pt x="484632" y="2202"/>
                </a:moveTo>
                <a:cubicBezTo>
                  <a:pt x="484632" y="2202"/>
                  <a:pt x="902780" y="287285"/>
                  <a:pt x="0" y="562843"/>
                </a:cubicBezTo>
                <a:cubicBezTo>
                  <a:pt x="47530" y="638853"/>
                  <a:pt x="532162" y="695908"/>
                  <a:pt x="731711" y="439304"/>
                </a:cubicBezTo>
                <a:cubicBezTo>
                  <a:pt x="896874" y="227087"/>
                  <a:pt x="750761" y="-26278"/>
                  <a:pt x="484632" y="2202"/>
                </a:cubicBezTo>
                <a:close/>
              </a:path>
            </a:pathLst>
          </a:custGeom>
          <a:solidFill>
            <a:srgbClr val="FF4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B3D8106-BC4C-4804-A766-F0F2BFCF8B04}"/>
              </a:ext>
            </a:extLst>
          </p:cNvPr>
          <p:cNvSpPr/>
          <p:nvPr/>
        </p:nvSpPr>
        <p:spPr>
          <a:xfrm>
            <a:off x="5366563" y="5592491"/>
            <a:ext cx="1679306" cy="367247"/>
          </a:xfrm>
          <a:custGeom>
            <a:avLst/>
            <a:gdLst>
              <a:gd name="connsiteX0" fmla="*/ 0 w 1596389"/>
              <a:gd name="connsiteY0" fmla="*/ 240792 h 354806"/>
              <a:gd name="connsiteX1" fmla="*/ 899636 w 1596389"/>
              <a:gd name="connsiteY1" fmla="*/ 0 h 354806"/>
              <a:gd name="connsiteX2" fmla="*/ 1596390 w 1596389"/>
              <a:gd name="connsiteY2" fmla="*/ 190119 h 354806"/>
              <a:gd name="connsiteX3" fmla="*/ 984028 w 1596389"/>
              <a:gd name="connsiteY3" fmla="*/ 354806 h 35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96389" h="354806">
                <a:moveTo>
                  <a:pt x="0" y="240792"/>
                </a:moveTo>
                <a:lnTo>
                  <a:pt x="899636" y="0"/>
                </a:lnTo>
                <a:lnTo>
                  <a:pt x="1596390" y="190119"/>
                </a:lnTo>
                <a:lnTo>
                  <a:pt x="984028" y="354806"/>
                </a:lnTo>
                <a:close/>
              </a:path>
            </a:pathLst>
          </a:custGeom>
          <a:solidFill>
            <a:srgbClr val="FF760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4867F5B-93BC-4803-9C86-11CC90E01773}"/>
              </a:ext>
            </a:extLst>
          </p:cNvPr>
          <p:cNvSpPr/>
          <p:nvPr/>
        </p:nvSpPr>
        <p:spPr>
          <a:xfrm>
            <a:off x="5113364" y="4320484"/>
            <a:ext cx="1199562" cy="1521242"/>
          </a:xfrm>
          <a:custGeom>
            <a:avLst/>
            <a:gdLst>
              <a:gd name="connsiteX0" fmla="*/ 240697 w 1140333"/>
              <a:gd name="connsiteY0" fmla="*/ 1469708 h 1469707"/>
              <a:gd name="connsiteX1" fmla="*/ 0 w 1140333"/>
              <a:gd name="connsiteY1" fmla="*/ 392716 h 1469707"/>
              <a:gd name="connsiteX2" fmla="*/ 1038892 w 1140333"/>
              <a:gd name="connsiteY2" fmla="*/ 0 h 1469707"/>
              <a:gd name="connsiteX3" fmla="*/ 1140333 w 1140333"/>
              <a:gd name="connsiteY3" fmla="*/ 1228916 h 1469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333" h="1469707">
                <a:moveTo>
                  <a:pt x="240697" y="1469708"/>
                </a:moveTo>
                <a:lnTo>
                  <a:pt x="0" y="392716"/>
                </a:lnTo>
                <a:lnTo>
                  <a:pt x="1038892" y="0"/>
                </a:lnTo>
                <a:lnTo>
                  <a:pt x="1140333" y="1228916"/>
                </a:lnTo>
                <a:close/>
              </a:path>
            </a:pathLst>
          </a:custGeom>
          <a:solidFill>
            <a:srgbClr val="FFC8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4C0CEC-94F4-4A95-A790-BDDCE0BF90F2}"/>
              </a:ext>
            </a:extLst>
          </p:cNvPr>
          <p:cNvSpPr/>
          <p:nvPr/>
        </p:nvSpPr>
        <p:spPr>
          <a:xfrm>
            <a:off x="6206217" y="4320484"/>
            <a:ext cx="1106278" cy="1468792"/>
          </a:xfrm>
          <a:custGeom>
            <a:avLst/>
            <a:gdLst>
              <a:gd name="connsiteX0" fmla="*/ 1051655 w 1051655"/>
              <a:gd name="connsiteY0" fmla="*/ 443389 h 1419034"/>
              <a:gd name="connsiteX1" fmla="*/ 0 w 1051655"/>
              <a:gd name="connsiteY1" fmla="*/ 0 h 1419034"/>
              <a:gd name="connsiteX2" fmla="*/ 101441 w 1051655"/>
              <a:gd name="connsiteY2" fmla="*/ 1228916 h 1419034"/>
              <a:gd name="connsiteX3" fmla="*/ 798195 w 1051655"/>
              <a:gd name="connsiteY3" fmla="*/ 1419035 h 141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655" h="1419034">
                <a:moveTo>
                  <a:pt x="1051655" y="443389"/>
                </a:moveTo>
                <a:lnTo>
                  <a:pt x="0" y="0"/>
                </a:lnTo>
                <a:lnTo>
                  <a:pt x="101441" y="1228916"/>
                </a:lnTo>
                <a:lnTo>
                  <a:pt x="798195" y="1419035"/>
                </a:lnTo>
                <a:close/>
              </a:path>
            </a:pathLst>
          </a:custGeom>
          <a:solidFill>
            <a:srgbClr val="FFB0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3208BF4-964B-409A-8E30-DC57AB91C202}"/>
              </a:ext>
            </a:extLst>
          </p:cNvPr>
          <p:cNvSpPr/>
          <p:nvPr/>
        </p:nvSpPr>
        <p:spPr>
          <a:xfrm>
            <a:off x="4900144" y="4031911"/>
            <a:ext cx="1306071" cy="760621"/>
          </a:xfrm>
          <a:custGeom>
            <a:avLst/>
            <a:gdLst>
              <a:gd name="connsiteX0" fmla="*/ 0 w 1241583"/>
              <a:gd name="connsiteY0" fmla="*/ 494157 h 734853"/>
              <a:gd name="connsiteX1" fmla="*/ 88678 w 1241583"/>
              <a:gd name="connsiteY1" fmla="*/ 734854 h 734853"/>
              <a:gd name="connsiteX2" fmla="*/ 1241584 w 1241583"/>
              <a:gd name="connsiteY2" fmla="*/ 278797 h 734853"/>
              <a:gd name="connsiteX3" fmla="*/ 1216247 w 1241583"/>
              <a:gd name="connsiteY3" fmla="*/ 0 h 734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83" h="734853">
                <a:moveTo>
                  <a:pt x="0" y="494157"/>
                </a:moveTo>
                <a:lnTo>
                  <a:pt x="88678" y="734854"/>
                </a:lnTo>
                <a:lnTo>
                  <a:pt x="1241584" y="278797"/>
                </a:lnTo>
                <a:lnTo>
                  <a:pt x="1216247" y="0"/>
                </a:lnTo>
                <a:close/>
              </a:path>
            </a:pathLst>
          </a:custGeom>
          <a:solidFill>
            <a:srgbClr val="FFB0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E897FB4-97BF-49E5-8652-BB04013099AC}"/>
              </a:ext>
            </a:extLst>
          </p:cNvPr>
          <p:cNvSpPr/>
          <p:nvPr/>
        </p:nvSpPr>
        <p:spPr>
          <a:xfrm>
            <a:off x="5117271" y="4320484"/>
            <a:ext cx="1088944" cy="600905"/>
          </a:xfrm>
          <a:custGeom>
            <a:avLst/>
            <a:gdLst>
              <a:gd name="connsiteX0" fmla="*/ 1035177 w 1035177"/>
              <a:gd name="connsiteY0" fmla="*/ 0 h 580548"/>
              <a:gd name="connsiteX1" fmla="*/ 0 w 1035177"/>
              <a:gd name="connsiteY1" fmla="*/ 409480 h 580548"/>
              <a:gd name="connsiteX2" fmla="*/ 38291 w 1035177"/>
              <a:gd name="connsiteY2" fmla="*/ 580549 h 580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5177" h="580548">
                <a:moveTo>
                  <a:pt x="1035177" y="0"/>
                </a:moveTo>
                <a:lnTo>
                  <a:pt x="0" y="409480"/>
                </a:lnTo>
                <a:lnTo>
                  <a:pt x="38291" y="580549"/>
                </a:lnTo>
                <a:close/>
              </a:path>
            </a:pathLst>
          </a:custGeom>
          <a:solidFill>
            <a:srgbClr val="FF860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5101D9-024F-4ED1-9270-A5BE021F2665}"/>
              </a:ext>
            </a:extLst>
          </p:cNvPr>
          <p:cNvSpPr/>
          <p:nvPr/>
        </p:nvSpPr>
        <p:spPr>
          <a:xfrm>
            <a:off x="6206217" y="4320484"/>
            <a:ext cx="1106278" cy="631567"/>
          </a:xfrm>
          <a:custGeom>
            <a:avLst/>
            <a:gdLst>
              <a:gd name="connsiteX0" fmla="*/ 1051655 w 1051655"/>
              <a:gd name="connsiteY0" fmla="*/ 443389 h 610171"/>
              <a:gd name="connsiteX1" fmla="*/ 0 w 1051655"/>
              <a:gd name="connsiteY1" fmla="*/ 0 h 610171"/>
              <a:gd name="connsiteX2" fmla="*/ 1008316 w 1051655"/>
              <a:gd name="connsiteY2" fmla="*/ 610171 h 61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1655" h="610171">
                <a:moveTo>
                  <a:pt x="1051655" y="443389"/>
                </a:moveTo>
                <a:lnTo>
                  <a:pt x="0" y="0"/>
                </a:lnTo>
                <a:lnTo>
                  <a:pt x="1008316" y="610171"/>
                </a:lnTo>
                <a:close/>
              </a:path>
            </a:pathLst>
          </a:custGeom>
          <a:solidFill>
            <a:srgbClr val="FF480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D0D960-B4C6-481A-9712-8D887F124188}"/>
              </a:ext>
            </a:extLst>
          </p:cNvPr>
          <p:cNvSpPr/>
          <p:nvPr/>
        </p:nvSpPr>
        <p:spPr>
          <a:xfrm>
            <a:off x="6179564" y="4031911"/>
            <a:ext cx="1319498" cy="786846"/>
          </a:xfrm>
          <a:custGeom>
            <a:avLst/>
            <a:gdLst>
              <a:gd name="connsiteX0" fmla="*/ 1254347 w 1254347"/>
              <a:gd name="connsiteY0" fmla="*/ 515303 h 760190"/>
              <a:gd name="connsiteX1" fmla="*/ 0 w 1254347"/>
              <a:gd name="connsiteY1" fmla="*/ 0 h 760190"/>
              <a:gd name="connsiteX2" fmla="*/ 25337 w 1254347"/>
              <a:gd name="connsiteY2" fmla="*/ 278797 h 760190"/>
              <a:gd name="connsiteX3" fmla="*/ 1165670 w 1254347"/>
              <a:gd name="connsiteY3" fmla="*/ 760190 h 7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347" h="760190">
                <a:moveTo>
                  <a:pt x="1254347" y="515303"/>
                </a:moveTo>
                <a:lnTo>
                  <a:pt x="0" y="0"/>
                </a:lnTo>
                <a:lnTo>
                  <a:pt x="25337" y="278797"/>
                </a:lnTo>
                <a:lnTo>
                  <a:pt x="1165670" y="760190"/>
                </a:lnTo>
                <a:close/>
              </a:path>
            </a:pathLst>
          </a:custGeom>
          <a:solidFill>
            <a:srgbClr val="FF860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49A2727-0A60-4931-BB6D-5769DABC98A6}"/>
              </a:ext>
            </a:extLst>
          </p:cNvPr>
          <p:cNvSpPr/>
          <p:nvPr/>
        </p:nvSpPr>
        <p:spPr>
          <a:xfrm>
            <a:off x="5413255" y="4228696"/>
            <a:ext cx="548679" cy="1517890"/>
          </a:xfrm>
          <a:custGeom>
            <a:avLst/>
            <a:gdLst>
              <a:gd name="connsiteX0" fmla="*/ 255460 w 521588"/>
              <a:gd name="connsiteY0" fmla="*/ 0 h 1466468"/>
              <a:gd name="connsiteX1" fmla="*/ 0 w 521588"/>
              <a:gd name="connsiteY1" fmla="*/ 98203 h 1466468"/>
              <a:gd name="connsiteX2" fmla="*/ 304038 w 521588"/>
              <a:gd name="connsiteY2" fmla="*/ 1466469 h 1466468"/>
              <a:gd name="connsiteX3" fmla="*/ 521589 w 521588"/>
              <a:gd name="connsiteY3" fmla="*/ 1410557 h 1466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1588" h="1466468">
                <a:moveTo>
                  <a:pt x="255460" y="0"/>
                </a:moveTo>
                <a:lnTo>
                  <a:pt x="0" y="98203"/>
                </a:lnTo>
                <a:lnTo>
                  <a:pt x="304038" y="1466469"/>
                </a:lnTo>
                <a:lnTo>
                  <a:pt x="521589" y="1410557"/>
                </a:lnTo>
                <a:close/>
              </a:path>
            </a:pathLst>
          </a:custGeom>
          <a:solidFill>
            <a:srgbClr val="FF4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89884A-FA01-4DD4-B207-26459719CD48}"/>
              </a:ext>
            </a:extLst>
          </p:cNvPr>
          <p:cNvSpPr/>
          <p:nvPr/>
        </p:nvSpPr>
        <p:spPr>
          <a:xfrm>
            <a:off x="6572738" y="4307372"/>
            <a:ext cx="609800" cy="1409737"/>
          </a:xfrm>
          <a:custGeom>
            <a:avLst/>
            <a:gdLst>
              <a:gd name="connsiteX0" fmla="*/ 579692 w 579691"/>
              <a:gd name="connsiteY0" fmla="*/ 124587 h 1361979"/>
              <a:gd name="connsiteX1" fmla="*/ 278797 w 579691"/>
              <a:gd name="connsiteY1" fmla="*/ 0 h 1361979"/>
              <a:gd name="connsiteX2" fmla="*/ 0 w 579691"/>
              <a:gd name="connsiteY2" fmla="*/ 1314450 h 1361979"/>
              <a:gd name="connsiteX3" fmla="*/ 190119 w 579691"/>
              <a:gd name="connsiteY3" fmla="*/ 1361980 h 136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691" h="1361979">
                <a:moveTo>
                  <a:pt x="579692" y="124587"/>
                </a:moveTo>
                <a:lnTo>
                  <a:pt x="278797" y="0"/>
                </a:lnTo>
                <a:lnTo>
                  <a:pt x="0" y="1314450"/>
                </a:lnTo>
                <a:lnTo>
                  <a:pt x="190119" y="1361980"/>
                </a:lnTo>
                <a:close/>
              </a:path>
            </a:pathLst>
          </a:custGeom>
          <a:solidFill>
            <a:srgbClr val="FF4D8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A7CF46B-F650-461B-955C-E706E5B200E8}"/>
              </a:ext>
            </a:extLst>
          </p:cNvPr>
          <p:cNvSpPr/>
          <p:nvPr/>
        </p:nvSpPr>
        <p:spPr>
          <a:xfrm>
            <a:off x="4388136" y="5941401"/>
            <a:ext cx="196186" cy="201122"/>
          </a:xfrm>
          <a:custGeom>
            <a:avLst/>
            <a:gdLst>
              <a:gd name="connsiteX0" fmla="*/ 186500 w 186499"/>
              <a:gd name="connsiteY0" fmla="*/ 154019 h 194309"/>
              <a:gd name="connsiteX1" fmla="*/ 119253 w 186499"/>
              <a:gd name="connsiteY1" fmla="*/ 144399 h 194309"/>
              <a:gd name="connsiteX2" fmla="*/ 73342 w 186499"/>
              <a:gd name="connsiteY2" fmla="*/ 194310 h 194309"/>
              <a:gd name="connsiteX3" fmla="*/ 61627 w 186499"/>
              <a:gd name="connsiteY3" fmla="*/ 127445 h 194309"/>
              <a:gd name="connsiteX4" fmla="*/ 0 w 186499"/>
              <a:gd name="connsiteY4" fmla="*/ 99155 h 194309"/>
              <a:gd name="connsiteX5" fmla="*/ 59912 w 186499"/>
              <a:gd name="connsiteY5" fmla="*/ 67437 h 194309"/>
              <a:gd name="connsiteX6" fmla="*/ 67818 w 186499"/>
              <a:gd name="connsiteY6" fmla="*/ 0 h 194309"/>
              <a:gd name="connsiteX7" fmla="*/ 116491 w 186499"/>
              <a:gd name="connsiteY7" fmla="*/ 47244 h 194309"/>
              <a:gd name="connsiteX8" fmla="*/ 183071 w 186499"/>
              <a:gd name="connsiteY8" fmla="*/ 33909 h 194309"/>
              <a:gd name="connsiteX9" fmla="*/ 153162 w 186499"/>
              <a:gd name="connsiteY9" fmla="*/ 94869 h 19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6499" h="194309">
                <a:moveTo>
                  <a:pt x="186500" y="154019"/>
                </a:moveTo>
                <a:lnTo>
                  <a:pt x="119253" y="144399"/>
                </a:lnTo>
                <a:lnTo>
                  <a:pt x="73342" y="194310"/>
                </a:lnTo>
                <a:lnTo>
                  <a:pt x="61627" y="127445"/>
                </a:lnTo>
                <a:lnTo>
                  <a:pt x="0" y="99155"/>
                </a:lnTo>
                <a:lnTo>
                  <a:pt x="59912" y="67437"/>
                </a:lnTo>
                <a:lnTo>
                  <a:pt x="67818" y="0"/>
                </a:lnTo>
                <a:lnTo>
                  <a:pt x="116491" y="47244"/>
                </a:lnTo>
                <a:lnTo>
                  <a:pt x="183071" y="33909"/>
                </a:lnTo>
                <a:lnTo>
                  <a:pt x="153162" y="94869"/>
                </a:lnTo>
                <a:close/>
              </a:path>
            </a:pathLst>
          </a:custGeom>
          <a:solidFill>
            <a:srgbClr val="FF480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2E714CC-9560-4E83-9501-FDD5FF91F31B}"/>
              </a:ext>
            </a:extLst>
          </p:cNvPr>
          <p:cNvSpPr/>
          <p:nvPr/>
        </p:nvSpPr>
        <p:spPr>
          <a:xfrm>
            <a:off x="3748978" y="5151695"/>
            <a:ext cx="391270" cy="379374"/>
          </a:xfrm>
          <a:custGeom>
            <a:avLst/>
            <a:gdLst>
              <a:gd name="connsiteX0" fmla="*/ 371951 w 371951"/>
              <a:gd name="connsiteY0" fmla="*/ 252032 h 366522"/>
              <a:gd name="connsiteX1" fmla="*/ 241364 w 371951"/>
              <a:gd name="connsiteY1" fmla="*/ 256413 h 366522"/>
              <a:gd name="connsiteX2" fmla="*/ 171069 w 371951"/>
              <a:gd name="connsiteY2" fmla="*/ 366522 h 366522"/>
              <a:gd name="connsiteX3" fmla="*/ 126397 w 371951"/>
              <a:gd name="connsiteY3" fmla="*/ 243745 h 366522"/>
              <a:gd name="connsiteX4" fmla="*/ 0 w 371951"/>
              <a:gd name="connsiteY4" fmla="*/ 210884 h 366522"/>
              <a:gd name="connsiteX5" fmla="*/ 102965 w 371951"/>
              <a:gd name="connsiteY5" fmla="*/ 130493 h 366522"/>
              <a:gd name="connsiteX6" fmla="*/ 95155 w 371951"/>
              <a:gd name="connsiteY6" fmla="*/ 0 h 366522"/>
              <a:gd name="connsiteX7" fmla="*/ 203454 w 371951"/>
              <a:gd name="connsiteY7" fmla="*/ 73152 h 366522"/>
              <a:gd name="connsiteX8" fmla="*/ 325088 w 371951"/>
              <a:gd name="connsiteY8" fmla="*/ 25432 h 366522"/>
              <a:gd name="connsiteX9" fmla="*/ 288989 w 371951"/>
              <a:gd name="connsiteY9" fmla="*/ 151067 h 366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951" h="366522">
                <a:moveTo>
                  <a:pt x="371951" y="252032"/>
                </a:moveTo>
                <a:lnTo>
                  <a:pt x="241364" y="256413"/>
                </a:lnTo>
                <a:lnTo>
                  <a:pt x="171069" y="366522"/>
                </a:lnTo>
                <a:lnTo>
                  <a:pt x="126397" y="243745"/>
                </a:lnTo>
                <a:lnTo>
                  <a:pt x="0" y="210884"/>
                </a:lnTo>
                <a:lnTo>
                  <a:pt x="102965" y="130493"/>
                </a:lnTo>
                <a:lnTo>
                  <a:pt x="95155" y="0"/>
                </a:lnTo>
                <a:lnTo>
                  <a:pt x="203454" y="73152"/>
                </a:lnTo>
                <a:lnTo>
                  <a:pt x="325088" y="25432"/>
                </a:lnTo>
                <a:lnTo>
                  <a:pt x="288989" y="151067"/>
                </a:lnTo>
                <a:close/>
              </a:path>
            </a:pathLst>
          </a:custGeom>
          <a:solidFill>
            <a:srgbClr val="F9FBF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7FE8DDB-4D6B-4DD4-9A50-6C90A67696B6}"/>
              </a:ext>
            </a:extLst>
          </p:cNvPr>
          <p:cNvSpPr/>
          <p:nvPr/>
        </p:nvSpPr>
        <p:spPr>
          <a:xfrm>
            <a:off x="7684326" y="2367515"/>
            <a:ext cx="486557" cy="471851"/>
          </a:xfrm>
          <a:custGeom>
            <a:avLst/>
            <a:gdLst>
              <a:gd name="connsiteX0" fmla="*/ 249936 w 462533"/>
              <a:gd name="connsiteY0" fmla="*/ 455867 h 455866"/>
              <a:gd name="connsiteX1" fmla="*/ 162401 w 462533"/>
              <a:gd name="connsiteY1" fmla="*/ 318992 h 455866"/>
              <a:gd name="connsiteX2" fmla="*/ 0 w 462533"/>
              <a:gd name="connsiteY2" fmla="*/ 313468 h 455866"/>
              <a:gd name="connsiteX3" fmla="*/ 103156 w 462533"/>
              <a:gd name="connsiteY3" fmla="*/ 187928 h 455866"/>
              <a:gd name="connsiteX4" fmla="*/ 58103 w 462533"/>
              <a:gd name="connsiteY4" fmla="*/ 31814 h 455866"/>
              <a:gd name="connsiteX5" fmla="*/ 209455 w 462533"/>
              <a:gd name="connsiteY5" fmla="*/ 91059 h 455866"/>
              <a:gd name="connsiteX6" fmla="*/ 344043 w 462533"/>
              <a:gd name="connsiteY6" fmla="*/ 0 h 455866"/>
              <a:gd name="connsiteX7" fmla="*/ 334423 w 462533"/>
              <a:gd name="connsiteY7" fmla="*/ 162211 h 455866"/>
              <a:gd name="connsiteX8" fmla="*/ 462534 w 462533"/>
              <a:gd name="connsiteY8" fmla="*/ 262128 h 455866"/>
              <a:gd name="connsiteX9" fmla="*/ 305371 w 462533"/>
              <a:gd name="connsiteY9" fmla="*/ 303086 h 455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62533" h="455866">
                <a:moveTo>
                  <a:pt x="249936" y="455867"/>
                </a:moveTo>
                <a:lnTo>
                  <a:pt x="162401" y="318992"/>
                </a:lnTo>
                <a:lnTo>
                  <a:pt x="0" y="313468"/>
                </a:lnTo>
                <a:lnTo>
                  <a:pt x="103156" y="187928"/>
                </a:lnTo>
                <a:lnTo>
                  <a:pt x="58103" y="31814"/>
                </a:lnTo>
                <a:lnTo>
                  <a:pt x="209455" y="91059"/>
                </a:lnTo>
                <a:lnTo>
                  <a:pt x="344043" y="0"/>
                </a:lnTo>
                <a:lnTo>
                  <a:pt x="334423" y="162211"/>
                </a:lnTo>
                <a:lnTo>
                  <a:pt x="462534" y="262128"/>
                </a:lnTo>
                <a:lnTo>
                  <a:pt x="305371" y="303086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DC4F6AA-037B-4F6D-81B2-51E35905A69A}"/>
              </a:ext>
            </a:extLst>
          </p:cNvPr>
          <p:cNvSpPr/>
          <p:nvPr/>
        </p:nvSpPr>
        <p:spPr>
          <a:xfrm>
            <a:off x="8071189" y="4114332"/>
            <a:ext cx="333256" cy="326825"/>
          </a:xfrm>
          <a:custGeom>
            <a:avLst/>
            <a:gdLst>
              <a:gd name="connsiteX0" fmla="*/ 283845 w 316801"/>
              <a:gd name="connsiteY0" fmla="*/ 286798 h 315753"/>
              <a:gd name="connsiteX1" fmla="*/ 178308 w 316801"/>
              <a:gd name="connsiteY1" fmla="*/ 249841 h 315753"/>
              <a:gd name="connsiteX2" fmla="*/ 88011 w 316801"/>
              <a:gd name="connsiteY2" fmla="*/ 315754 h 315753"/>
              <a:gd name="connsiteX3" fmla="*/ 90583 w 316801"/>
              <a:gd name="connsiteY3" fmla="*/ 204025 h 315753"/>
              <a:gd name="connsiteX4" fmla="*/ 0 w 316801"/>
              <a:gd name="connsiteY4" fmla="*/ 138493 h 315753"/>
              <a:gd name="connsiteX5" fmla="*/ 107061 w 316801"/>
              <a:gd name="connsiteY5" fmla="*/ 106394 h 315753"/>
              <a:gd name="connsiteX6" fmla="*/ 141351 w 316801"/>
              <a:gd name="connsiteY6" fmla="*/ 0 h 315753"/>
              <a:gd name="connsiteX7" fmla="*/ 204978 w 316801"/>
              <a:gd name="connsiteY7" fmla="*/ 91916 h 315753"/>
              <a:gd name="connsiteX8" fmla="*/ 316801 w 316801"/>
              <a:gd name="connsiteY8" fmla="*/ 91630 h 315753"/>
              <a:gd name="connsiteX9" fmla="*/ 248983 w 316801"/>
              <a:gd name="connsiteY9" fmla="*/ 180594 h 31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801" h="315753">
                <a:moveTo>
                  <a:pt x="283845" y="286798"/>
                </a:moveTo>
                <a:lnTo>
                  <a:pt x="178308" y="249841"/>
                </a:lnTo>
                <a:lnTo>
                  <a:pt x="88011" y="315754"/>
                </a:lnTo>
                <a:lnTo>
                  <a:pt x="90583" y="204025"/>
                </a:lnTo>
                <a:lnTo>
                  <a:pt x="0" y="138493"/>
                </a:lnTo>
                <a:lnTo>
                  <a:pt x="107061" y="106394"/>
                </a:lnTo>
                <a:lnTo>
                  <a:pt x="141351" y="0"/>
                </a:lnTo>
                <a:lnTo>
                  <a:pt x="204978" y="91916"/>
                </a:lnTo>
                <a:lnTo>
                  <a:pt x="316801" y="91630"/>
                </a:lnTo>
                <a:lnTo>
                  <a:pt x="248983" y="180594"/>
                </a:lnTo>
                <a:close/>
              </a:path>
            </a:pathLst>
          </a:custGeom>
          <a:solidFill>
            <a:srgbClr val="FF480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105A314-8C30-477C-A23C-125917358634}"/>
              </a:ext>
            </a:extLst>
          </p:cNvPr>
          <p:cNvSpPr/>
          <p:nvPr/>
        </p:nvSpPr>
        <p:spPr>
          <a:xfrm>
            <a:off x="4092253" y="2327488"/>
            <a:ext cx="428743" cy="442570"/>
          </a:xfrm>
          <a:custGeom>
            <a:avLst/>
            <a:gdLst>
              <a:gd name="connsiteX0" fmla="*/ 405765 w 407574"/>
              <a:gd name="connsiteY0" fmla="*/ 347662 h 427577"/>
              <a:gd name="connsiteX1" fmla="*/ 258794 w 407574"/>
              <a:gd name="connsiteY1" fmla="*/ 321374 h 427577"/>
              <a:gd name="connsiteX2" fmla="*/ 153924 w 407574"/>
              <a:gd name="connsiteY2" fmla="*/ 427577 h 427577"/>
              <a:gd name="connsiteX3" fmla="*/ 133445 w 407574"/>
              <a:gd name="connsiteY3" fmla="*/ 279749 h 427577"/>
              <a:gd name="connsiteX4" fmla="*/ 0 w 407574"/>
              <a:gd name="connsiteY4" fmla="*/ 212789 h 427577"/>
              <a:gd name="connsiteX5" fmla="*/ 134303 w 407574"/>
              <a:gd name="connsiteY5" fmla="*/ 147638 h 427577"/>
              <a:gd name="connsiteX6" fmla="*/ 156782 w 407574"/>
              <a:gd name="connsiteY6" fmla="*/ 0 h 427577"/>
              <a:gd name="connsiteX7" fmla="*/ 260223 w 407574"/>
              <a:gd name="connsiteY7" fmla="*/ 107632 h 427577"/>
              <a:gd name="connsiteX8" fmla="*/ 407575 w 407574"/>
              <a:gd name="connsiteY8" fmla="*/ 83344 h 427577"/>
              <a:gd name="connsiteX9" fmla="*/ 337185 w 407574"/>
              <a:gd name="connsiteY9" fmla="*/ 215074 h 427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7574" h="427577">
                <a:moveTo>
                  <a:pt x="405765" y="347662"/>
                </a:moveTo>
                <a:lnTo>
                  <a:pt x="258794" y="321374"/>
                </a:lnTo>
                <a:lnTo>
                  <a:pt x="153924" y="427577"/>
                </a:lnTo>
                <a:lnTo>
                  <a:pt x="133445" y="279749"/>
                </a:lnTo>
                <a:lnTo>
                  <a:pt x="0" y="212789"/>
                </a:lnTo>
                <a:lnTo>
                  <a:pt x="134303" y="147638"/>
                </a:lnTo>
                <a:lnTo>
                  <a:pt x="156782" y="0"/>
                </a:lnTo>
                <a:lnTo>
                  <a:pt x="260223" y="107632"/>
                </a:lnTo>
                <a:lnTo>
                  <a:pt x="407575" y="83344"/>
                </a:lnTo>
                <a:lnTo>
                  <a:pt x="337185" y="215074"/>
                </a:lnTo>
                <a:close/>
              </a:path>
            </a:pathLst>
          </a:custGeom>
          <a:solidFill>
            <a:srgbClr val="FFC8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F1ECACD-FBBB-447A-9B4A-4E89BC7BE2C6}"/>
              </a:ext>
            </a:extLst>
          </p:cNvPr>
          <p:cNvSpPr/>
          <p:nvPr/>
        </p:nvSpPr>
        <p:spPr>
          <a:xfrm>
            <a:off x="7472910" y="5745897"/>
            <a:ext cx="605593" cy="570835"/>
          </a:xfrm>
          <a:custGeom>
            <a:avLst/>
            <a:gdLst>
              <a:gd name="connsiteX0" fmla="*/ 575691 w 575691"/>
              <a:gd name="connsiteY0" fmla="*/ 348901 h 551497"/>
              <a:gd name="connsiteX1" fmla="*/ 376142 w 575691"/>
              <a:gd name="connsiteY1" fmla="*/ 373285 h 551497"/>
              <a:gd name="connsiteX2" fmla="*/ 283178 w 575691"/>
              <a:gd name="connsiteY2" fmla="*/ 551497 h 551497"/>
              <a:gd name="connsiteX3" fmla="*/ 198215 w 575691"/>
              <a:gd name="connsiteY3" fmla="*/ 369284 h 551497"/>
              <a:gd name="connsiteX4" fmla="*/ 0 w 575691"/>
              <a:gd name="connsiteY4" fmla="*/ 335947 h 551497"/>
              <a:gd name="connsiteX5" fmla="*/ 147066 w 575691"/>
              <a:gd name="connsiteY5" fmla="*/ 198882 h 551497"/>
              <a:gd name="connsiteX6" fmla="*/ 117538 w 575691"/>
              <a:gd name="connsiteY6" fmla="*/ 0 h 551497"/>
              <a:gd name="connsiteX7" fmla="*/ 293370 w 575691"/>
              <a:gd name="connsiteY7" fmla="*/ 97536 h 551497"/>
              <a:gd name="connsiteX8" fmla="*/ 473393 w 575691"/>
              <a:gd name="connsiteY8" fmla="*/ 8001 h 551497"/>
              <a:gd name="connsiteX9" fmla="*/ 434912 w 575691"/>
              <a:gd name="connsiteY9" fmla="*/ 205359 h 551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5691" h="551497">
                <a:moveTo>
                  <a:pt x="575691" y="348901"/>
                </a:moveTo>
                <a:lnTo>
                  <a:pt x="376142" y="373285"/>
                </a:lnTo>
                <a:lnTo>
                  <a:pt x="283178" y="551497"/>
                </a:lnTo>
                <a:lnTo>
                  <a:pt x="198215" y="369284"/>
                </a:lnTo>
                <a:lnTo>
                  <a:pt x="0" y="335947"/>
                </a:lnTo>
                <a:lnTo>
                  <a:pt x="147066" y="198882"/>
                </a:lnTo>
                <a:lnTo>
                  <a:pt x="117538" y="0"/>
                </a:lnTo>
                <a:lnTo>
                  <a:pt x="293370" y="97536"/>
                </a:lnTo>
                <a:lnTo>
                  <a:pt x="473393" y="8001"/>
                </a:lnTo>
                <a:lnTo>
                  <a:pt x="434912" y="205359"/>
                </a:lnTo>
                <a:close/>
              </a:path>
            </a:pathLst>
          </a:custGeom>
          <a:solidFill>
            <a:srgbClr val="FFC80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B780E19-038B-42B1-98C9-E1D23B211C49}"/>
              </a:ext>
            </a:extLst>
          </p:cNvPr>
          <p:cNvSpPr/>
          <p:nvPr/>
        </p:nvSpPr>
        <p:spPr>
          <a:xfrm>
            <a:off x="8092731" y="5782770"/>
            <a:ext cx="290170" cy="283938"/>
          </a:xfrm>
          <a:custGeom>
            <a:avLst/>
            <a:gdLst>
              <a:gd name="connsiteX0" fmla="*/ 152019 w 275843"/>
              <a:gd name="connsiteY0" fmla="*/ 274320 h 274319"/>
              <a:gd name="connsiteX1" fmla="*/ 97250 w 275843"/>
              <a:gd name="connsiteY1" fmla="*/ 194024 h 274319"/>
              <a:gd name="connsiteX2" fmla="*/ 0 w 275843"/>
              <a:gd name="connsiteY2" fmla="*/ 193643 h 274319"/>
              <a:gd name="connsiteX3" fmla="*/ 59531 w 275843"/>
              <a:gd name="connsiteY3" fmla="*/ 116681 h 274319"/>
              <a:gd name="connsiteX4" fmla="*/ 29813 w 275843"/>
              <a:gd name="connsiteY4" fmla="*/ 24098 h 274319"/>
              <a:gd name="connsiteX5" fmla="*/ 121348 w 275843"/>
              <a:gd name="connsiteY5" fmla="*/ 56864 h 274319"/>
              <a:gd name="connsiteX6" fmla="*/ 200215 w 275843"/>
              <a:gd name="connsiteY6" fmla="*/ 0 h 274319"/>
              <a:gd name="connsiteX7" fmla="*/ 197358 w 275843"/>
              <a:gd name="connsiteY7" fmla="*/ 97250 h 274319"/>
              <a:gd name="connsiteX8" fmla="*/ 275844 w 275843"/>
              <a:gd name="connsiteY8" fmla="*/ 154686 h 274319"/>
              <a:gd name="connsiteX9" fmla="*/ 182499 w 275843"/>
              <a:gd name="connsiteY9" fmla="*/ 182023 h 27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5843" h="274319">
                <a:moveTo>
                  <a:pt x="152019" y="274320"/>
                </a:moveTo>
                <a:lnTo>
                  <a:pt x="97250" y="194024"/>
                </a:lnTo>
                <a:lnTo>
                  <a:pt x="0" y="193643"/>
                </a:lnTo>
                <a:lnTo>
                  <a:pt x="59531" y="116681"/>
                </a:lnTo>
                <a:lnTo>
                  <a:pt x="29813" y="24098"/>
                </a:lnTo>
                <a:lnTo>
                  <a:pt x="121348" y="56864"/>
                </a:lnTo>
                <a:lnTo>
                  <a:pt x="200215" y="0"/>
                </a:lnTo>
                <a:lnTo>
                  <a:pt x="197358" y="97250"/>
                </a:lnTo>
                <a:lnTo>
                  <a:pt x="275844" y="154686"/>
                </a:lnTo>
                <a:lnTo>
                  <a:pt x="182499" y="182023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2F59F5-9BED-4C1A-8C3A-9E20C09FDE23}"/>
              </a:ext>
            </a:extLst>
          </p:cNvPr>
          <p:cNvSpPr/>
          <p:nvPr/>
        </p:nvSpPr>
        <p:spPr>
          <a:xfrm>
            <a:off x="4290143" y="2858986"/>
            <a:ext cx="384657" cy="391204"/>
          </a:xfrm>
          <a:custGeom>
            <a:avLst/>
            <a:gdLst>
              <a:gd name="connsiteX0" fmla="*/ 238411 w 365664"/>
              <a:gd name="connsiteY0" fmla="*/ 377952 h 377951"/>
              <a:gd name="connsiteX1" fmla="*/ 141256 w 365664"/>
              <a:gd name="connsiteY1" fmla="*/ 288322 h 377951"/>
              <a:gd name="connsiteX2" fmla="*/ 12382 w 365664"/>
              <a:gd name="connsiteY2" fmla="*/ 317563 h 377951"/>
              <a:gd name="connsiteX3" fmla="*/ 67628 w 365664"/>
              <a:gd name="connsiteY3" fmla="*/ 197453 h 377951"/>
              <a:gd name="connsiteX4" fmla="*/ 0 w 365664"/>
              <a:gd name="connsiteY4" fmla="*/ 83915 h 377951"/>
              <a:gd name="connsiteX5" fmla="*/ 131255 w 365664"/>
              <a:gd name="connsiteY5" fmla="*/ 99346 h 377951"/>
              <a:gd name="connsiteX6" fmla="*/ 218313 w 365664"/>
              <a:gd name="connsiteY6" fmla="*/ 0 h 377951"/>
              <a:gd name="connsiteX7" fmla="*/ 244221 w 365664"/>
              <a:gd name="connsiteY7" fmla="*/ 129540 h 377951"/>
              <a:gd name="connsiteX8" fmla="*/ 365665 w 365664"/>
              <a:gd name="connsiteY8" fmla="*/ 181642 h 377951"/>
              <a:gd name="connsiteX9" fmla="*/ 250412 w 365664"/>
              <a:gd name="connsiteY9" fmla="*/ 246317 h 37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5664" h="377951">
                <a:moveTo>
                  <a:pt x="238411" y="377952"/>
                </a:moveTo>
                <a:lnTo>
                  <a:pt x="141256" y="288322"/>
                </a:lnTo>
                <a:lnTo>
                  <a:pt x="12382" y="317563"/>
                </a:lnTo>
                <a:lnTo>
                  <a:pt x="67628" y="197453"/>
                </a:lnTo>
                <a:lnTo>
                  <a:pt x="0" y="83915"/>
                </a:lnTo>
                <a:lnTo>
                  <a:pt x="131255" y="99346"/>
                </a:lnTo>
                <a:lnTo>
                  <a:pt x="218313" y="0"/>
                </a:lnTo>
                <a:lnTo>
                  <a:pt x="244221" y="129540"/>
                </a:lnTo>
                <a:lnTo>
                  <a:pt x="365665" y="181642"/>
                </a:lnTo>
                <a:lnTo>
                  <a:pt x="250412" y="246317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09A91EA0-0F75-4F13-A946-9784BB78CBFC}"/>
              </a:ext>
            </a:extLst>
          </p:cNvPr>
          <p:cNvSpPr/>
          <p:nvPr/>
        </p:nvSpPr>
        <p:spPr>
          <a:xfrm>
            <a:off x="3962698" y="5728151"/>
            <a:ext cx="395879" cy="390317"/>
          </a:xfrm>
          <a:custGeom>
            <a:avLst/>
            <a:gdLst>
              <a:gd name="connsiteX0" fmla="*/ 35338 w 376332"/>
              <a:gd name="connsiteY0" fmla="*/ 338709 h 377094"/>
              <a:gd name="connsiteX1" fmla="*/ 78962 w 376332"/>
              <a:gd name="connsiteY1" fmla="*/ 212884 h 377094"/>
              <a:gd name="connsiteX2" fmla="*/ 0 w 376332"/>
              <a:gd name="connsiteY2" fmla="*/ 105632 h 377094"/>
              <a:gd name="connsiteX3" fmla="*/ 133159 w 376332"/>
              <a:gd name="connsiteY3" fmla="*/ 108204 h 377094"/>
              <a:gd name="connsiteX4" fmla="*/ 210693 w 376332"/>
              <a:gd name="connsiteY4" fmla="*/ 0 h 377094"/>
              <a:gd name="connsiteX5" fmla="*/ 249460 w 376332"/>
              <a:gd name="connsiteY5" fmla="*/ 127349 h 377094"/>
              <a:gd name="connsiteX6" fmla="*/ 376333 w 376332"/>
              <a:gd name="connsiteY6" fmla="*/ 167735 h 377094"/>
              <a:gd name="connsiteX7" fmla="*/ 267081 w 376332"/>
              <a:gd name="connsiteY7" fmla="*/ 243935 h 377094"/>
              <a:gd name="connsiteX8" fmla="*/ 267938 w 376332"/>
              <a:gd name="connsiteY8" fmla="*/ 377095 h 377094"/>
              <a:gd name="connsiteX9" fmla="*/ 161734 w 376332"/>
              <a:gd name="connsiteY9" fmla="*/ 296704 h 377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332" h="377094">
                <a:moveTo>
                  <a:pt x="35338" y="338709"/>
                </a:moveTo>
                <a:lnTo>
                  <a:pt x="78962" y="212884"/>
                </a:lnTo>
                <a:lnTo>
                  <a:pt x="0" y="105632"/>
                </a:lnTo>
                <a:lnTo>
                  <a:pt x="133159" y="108204"/>
                </a:lnTo>
                <a:lnTo>
                  <a:pt x="210693" y="0"/>
                </a:lnTo>
                <a:lnTo>
                  <a:pt x="249460" y="127349"/>
                </a:lnTo>
                <a:lnTo>
                  <a:pt x="376333" y="167735"/>
                </a:lnTo>
                <a:lnTo>
                  <a:pt x="267081" y="243935"/>
                </a:lnTo>
                <a:lnTo>
                  <a:pt x="267938" y="377095"/>
                </a:lnTo>
                <a:lnTo>
                  <a:pt x="161734" y="296704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7" name="Graphic 78">
            <a:extLst>
              <a:ext uri="{FF2B5EF4-FFF2-40B4-BE49-F238E27FC236}">
                <a16:creationId xmlns:a16="http://schemas.microsoft.com/office/drawing/2014/main" id="{AA3F426E-E15C-4292-91D3-8248535DFF93}"/>
              </a:ext>
            </a:extLst>
          </p:cNvPr>
          <p:cNvGrpSpPr/>
          <p:nvPr/>
        </p:nvGrpSpPr>
        <p:grpSpPr>
          <a:xfrm>
            <a:off x="3999956" y="2557005"/>
            <a:ext cx="4255109" cy="3155765"/>
            <a:chOff x="4104402" y="1946338"/>
            <a:chExt cx="4045010" cy="3048857"/>
          </a:xfrm>
          <a:solidFill>
            <a:srgbClr val="FCCC00"/>
          </a:solidFill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B1D5807-2A8D-4F6F-A120-79533D28A071}"/>
                </a:ext>
              </a:extLst>
            </p:cNvPr>
            <p:cNvSpPr/>
            <p:nvPr/>
          </p:nvSpPr>
          <p:spPr>
            <a:xfrm>
              <a:off x="5085178" y="4815363"/>
              <a:ext cx="152925" cy="179832"/>
            </a:xfrm>
            <a:custGeom>
              <a:avLst/>
              <a:gdLst>
                <a:gd name="connsiteX0" fmla="*/ 129187 w 152925"/>
                <a:gd name="connsiteY0" fmla="*/ 0 h 179832"/>
                <a:gd name="connsiteX1" fmla="*/ 126044 w 152925"/>
                <a:gd name="connsiteY1" fmla="*/ 191 h 179832"/>
                <a:gd name="connsiteX2" fmla="*/ 111376 w 152925"/>
                <a:gd name="connsiteY2" fmla="*/ 8573 h 179832"/>
                <a:gd name="connsiteX3" fmla="*/ 5457 w 152925"/>
                <a:gd name="connsiteY3" fmla="*/ 139827 h 179832"/>
                <a:gd name="connsiteX4" fmla="*/ 8124 w 152925"/>
                <a:gd name="connsiteY4" fmla="*/ 173736 h 179832"/>
                <a:gd name="connsiteX5" fmla="*/ 23745 w 152925"/>
                <a:gd name="connsiteY5" fmla="*/ 179832 h 179832"/>
                <a:gd name="connsiteX6" fmla="*/ 41653 w 152925"/>
                <a:gd name="connsiteY6" fmla="*/ 171164 h 179832"/>
                <a:gd name="connsiteX7" fmla="*/ 147570 w 152925"/>
                <a:gd name="connsiteY7" fmla="*/ 39910 h 179832"/>
                <a:gd name="connsiteX8" fmla="*/ 144903 w 152925"/>
                <a:gd name="connsiteY8" fmla="*/ 6001 h 179832"/>
                <a:gd name="connsiteX9" fmla="*/ 129187 w 152925"/>
                <a:gd name="connsiteY9" fmla="*/ 0 h 1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925" h="179832">
                  <a:moveTo>
                    <a:pt x="129187" y="0"/>
                  </a:moveTo>
                  <a:cubicBezTo>
                    <a:pt x="128140" y="0"/>
                    <a:pt x="127092" y="95"/>
                    <a:pt x="126044" y="191"/>
                  </a:cubicBezTo>
                  <a:cubicBezTo>
                    <a:pt x="120234" y="1048"/>
                    <a:pt x="115090" y="4001"/>
                    <a:pt x="111376" y="8573"/>
                  </a:cubicBezTo>
                  <a:lnTo>
                    <a:pt x="5457" y="139827"/>
                  </a:lnTo>
                  <a:cubicBezTo>
                    <a:pt x="-2734" y="150019"/>
                    <a:pt x="-1591" y="164878"/>
                    <a:pt x="8124" y="173736"/>
                  </a:cubicBezTo>
                  <a:cubicBezTo>
                    <a:pt x="12506" y="177641"/>
                    <a:pt x="18031" y="179832"/>
                    <a:pt x="23745" y="179832"/>
                  </a:cubicBezTo>
                  <a:cubicBezTo>
                    <a:pt x="30699" y="179832"/>
                    <a:pt x="37176" y="176689"/>
                    <a:pt x="41653" y="171164"/>
                  </a:cubicBezTo>
                  <a:lnTo>
                    <a:pt x="147570" y="39910"/>
                  </a:lnTo>
                  <a:cubicBezTo>
                    <a:pt x="155667" y="29909"/>
                    <a:pt x="154428" y="14669"/>
                    <a:pt x="144903" y="6001"/>
                  </a:cubicBezTo>
                  <a:cubicBezTo>
                    <a:pt x="140427" y="2191"/>
                    <a:pt x="134902" y="0"/>
                    <a:pt x="129187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5E94EC7-1B5D-43C8-969D-7D02C127493A}"/>
                </a:ext>
              </a:extLst>
            </p:cNvPr>
            <p:cNvSpPr/>
            <p:nvPr/>
          </p:nvSpPr>
          <p:spPr>
            <a:xfrm>
              <a:off x="4647377" y="4559808"/>
              <a:ext cx="314920" cy="257079"/>
            </a:xfrm>
            <a:custGeom>
              <a:avLst/>
              <a:gdLst>
                <a:gd name="connsiteX0" fmla="*/ 291239 w 314920"/>
                <a:gd name="connsiteY0" fmla="*/ 0 h 257079"/>
                <a:gd name="connsiteX1" fmla="*/ 288096 w 314920"/>
                <a:gd name="connsiteY1" fmla="*/ 190 h 257079"/>
                <a:gd name="connsiteX2" fmla="*/ 277237 w 314920"/>
                <a:gd name="connsiteY2" fmla="*/ 4763 h 257079"/>
                <a:gd name="connsiteX3" fmla="*/ 9204 w 314920"/>
                <a:gd name="connsiteY3" fmla="*/ 213265 h 257079"/>
                <a:gd name="connsiteX4" fmla="*/ 4441 w 314920"/>
                <a:gd name="connsiteY4" fmla="*/ 246888 h 257079"/>
                <a:gd name="connsiteX5" fmla="*/ 23682 w 314920"/>
                <a:gd name="connsiteY5" fmla="*/ 257080 h 257079"/>
                <a:gd name="connsiteX6" fmla="*/ 37683 w 314920"/>
                <a:gd name="connsiteY6" fmla="*/ 252222 h 257079"/>
                <a:gd name="connsiteX7" fmla="*/ 305717 w 314920"/>
                <a:gd name="connsiteY7" fmla="*/ 43720 h 257079"/>
                <a:gd name="connsiteX8" fmla="*/ 310479 w 314920"/>
                <a:gd name="connsiteY8" fmla="*/ 10096 h 257079"/>
                <a:gd name="connsiteX9" fmla="*/ 291239 w 314920"/>
                <a:gd name="connsiteY9" fmla="*/ 0 h 25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920" h="257079">
                  <a:moveTo>
                    <a:pt x="291239" y="0"/>
                  </a:moveTo>
                  <a:cubicBezTo>
                    <a:pt x="290191" y="0"/>
                    <a:pt x="289143" y="95"/>
                    <a:pt x="288096" y="190"/>
                  </a:cubicBezTo>
                  <a:cubicBezTo>
                    <a:pt x="284190" y="762"/>
                    <a:pt x="280380" y="2286"/>
                    <a:pt x="277237" y="4763"/>
                  </a:cubicBezTo>
                  <a:lnTo>
                    <a:pt x="9204" y="213265"/>
                  </a:lnTo>
                  <a:cubicBezTo>
                    <a:pt x="-893" y="221171"/>
                    <a:pt x="-2988" y="236220"/>
                    <a:pt x="4441" y="246888"/>
                  </a:cubicBezTo>
                  <a:cubicBezTo>
                    <a:pt x="8918" y="253270"/>
                    <a:pt x="16062" y="257080"/>
                    <a:pt x="23682" y="257080"/>
                  </a:cubicBezTo>
                  <a:cubicBezTo>
                    <a:pt x="28730" y="257080"/>
                    <a:pt x="33588" y="255365"/>
                    <a:pt x="37683" y="252222"/>
                  </a:cubicBezTo>
                  <a:lnTo>
                    <a:pt x="305717" y="43720"/>
                  </a:lnTo>
                  <a:cubicBezTo>
                    <a:pt x="315813" y="35814"/>
                    <a:pt x="317909" y="20764"/>
                    <a:pt x="310479" y="10096"/>
                  </a:cubicBezTo>
                  <a:cubicBezTo>
                    <a:pt x="306003" y="3715"/>
                    <a:pt x="298859" y="0"/>
                    <a:pt x="291239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211A3F-B1A5-45F2-ABCB-E54A408BD928}"/>
                </a:ext>
              </a:extLst>
            </p:cNvPr>
            <p:cNvSpPr/>
            <p:nvPr/>
          </p:nvSpPr>
          <p:spPr>
            <a:xfrm>
              <a:off x="4513474" y="4812982"/>
              <a:ext cx="119241" cy="108204"/>
            </a:xfrm>
            <a:custGeom>
              <a:avLst/>
              <a:gdLst>
                <a:gd name="connsiteX0" fmla="*/ 95482 w 119241"/>
                <a:gd name="connsiteY0" fmla="*/ 0 h 108204"/>
                <a:gd name="connsiteX1" fmla="*/ 92339 w 119241"/>
                <a:gd name="connsiteY1" fmla="*/ 191 h 108204"/>
                <a:gd name="connsiteX2" fmla="*/ 81004 w 119241"/>
                <a:gd name="connsiteY2" fmla="*/ 5239 h 108204"/>
                <a:gd name="connsiteX3" fmla="*/ 8710 w 119241"/>
                <a:gd name="connsiteY3" fmla="*/ 64865 h 108204"/>
                <a:gd name="connsiteX4" fmla="*/ 4900 w 119241"/>
                <a:gd name="connsiteY4" fmla="*/ 98584 h 108204"/>
                <a:gd name="connsiteX5" fmla="*/ 23759 w 119241"/>
                <a:gd name="connsiteY5" fmla="*/ 108204 h 108204"/>
                <a:gd name="connsiteX6" fmla="*/ 38237 w 119241"/>
                <a:gd name="connsiteY6" fmla="*/ 102965 h 108204"/>
                <a:gd name="connsiteX7" fmla="*/ 110532 w 119241"/>
                <a:gd name="connsiteY7" fmla="*/ 43339 h 108204"/>
                <a:gd name="connsiteX8" fmla="*/ 114342 w 119241"/>
                <a:gd name="connsiteY8" fmla="*/ 9620 h 108204"/>
                <a:gd name="connsiteX9" fmla="*/ 95482 w 119241"/>
                <a:gd name="connsiteY9" fmla="*/ 0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41" h="108204">
                  <a:moveTo>
                    <a:pt x="95482" y="0"/>
                  </a:moveTo>
                  <a:cubicBezTo>
                    <a:pt x="94435" y="0"/>
                    <a:pt x="93387" y="95"/>
                    <a:pt x="92339" y="191"/>
                  </a:cubicBezTo>
                  <a:cubicBezTo>
                    <a:pt x="88148" y="762"/>
                    <a:pt x="84243" y="2477"/>
                    <a:pt x="81004" y="5239"/>
                  </a:cubicBezTo>
                  <a:lnTo>
                    <a:pt x="8710" y="64865"/>
                  </a:lnTo>
                  <a:cubicBezTo>
                    <a:pt x="-1196" y="72962"/>
                    <a:pt x="-2911" y="88106"/>
                    <a:pt x="4900" y="98584"/>
                  </a:cubicBezTo>
                  <a:cubicBezTo>
                    <a:pt x="9472" y="104680"/>
                    <a:pt x="16330" y="108204"/>
                    <a:pt x="23759" y="108204"/>
                  </a:cubicBezTo>
                  <a:cubicBezTo>
                    <a:pt x="28998" y="108204"/>
                    <a:pt x="34141" y="106299"/>
                    <a:pt x="38237" y="102965"/>
                  </a:cubicBezTo>
                  <a:lnTo>
                    <a:pt x="110532" y="43339"/>
                  </a:lnTo>
                  <a:cubicBezTo>
                    <a:pt x="120438" y="35243"/>
                    <a:pt x="122152" y="20098"/>
                    <a:pt x="114342" y="9620"/>
                  </a:cubicBezTo>
                  <a:cubicBezTo>
                    <a:pt x="109770" y="3429"/>
                    <a:pt x="102817" y="0"/>
                    <a:pt x="95482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B682FFA-E3F2-4E79-8ED7-DFC8E8121D3A}"/>
                </a:ext>
              </a:extLst>
            </p:cNvPr>
            <p:cNvSpPr/>
            <p:nvPr/>
          </p:nvSpPr>
          <p:spPr>
            <a:xfrm>
              <a:off x="4386124" y="3786758"/>
              <a:ext cx="190586" cy="68580"/>
            </a:xfrm>
            <a:custGeom>
              <a:avLst/>
              <a:gdLst>
                <a:gd name="connsiteX0" fmla="*/ 23665 w 190586"/>
                <a:gd name="connsiteY0" fmla="*/ 68580 h 68580"/>
                <a:gd name="connsiteX1" fmla="*/ 26808 w 190586"/>
                <a:gd name="connsiteY1" fmla="*/ 68389 h 68580"/>
                <a:gd name="connsiteX2" fmla="*/ 170445 w 190586"/>
                <a:gd name="connsiteY2" fmla="*/ 48387 h 68580"/>
                <a:gd name="connsiteX3" fmla="*/ 190352 w 190586"/>
                <a:gd name="connsiteY3" fmla="*/ 21050 h 68580"/>
                <a:gd name="connsiteX4" fmla="*/ 166921 w 190586"/>
                <a:gd name="connsiteY4" fmla="*/ 0 h 68580"/>
                <a:gd name="connsiteX5" fmla="*/ 163777 w 190586"/>
                <a:gd name="connsiteY5" fmla="*/ 190 h 68580"/>
                <a:gd name="connsiteX6" fmla="*/ 20140 w 190586"/>
                <a:gd name="connsiteY6" fmla="*/ 20193 h 68580"/>
                <a:gd name="connsiteX7" fmla="*/ 4519 w 190586"/>
                <a:gd name="connsiteY7" fmla="*/ 29813 h 68580"/>
                <a:gd name="connsiteX8" fmla="*/ 233 w 190586"/>
                <a:gd name="connsiteY8" fmla="*/ 47530 h 68580"/>
                <a:gd name="connsiteX9" fmla="*/ 23665 w 190586"/>
                <a:gd name="connsiteY9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86" h="68580">
                  <a:moveTo>
                    <a:pt x="23665" y="68580"/>
                  </a:moveTo>
                  <a:cubicBezTo>
                    <a:pt x="24712" y="68580"/>
                    <a:pt x="25760" y="68485"/>
                    <a:pt x="26808" y="68389"/>
                  </a:cubicBezTo>
                  <a:lnTo>
                    <a:pt x="170445" y="48387"/>
                  </a:lnTo>
                  <a:cubicBezTo>
                    <a:pt x="183304" y="46577"/>
                    <a:pt x="192162" y="34385"/>
                    <a:pt x="190352" y="21050"/>
                  </a:cubicBezTo>
                  <a:cubicBezTo>
                    <a:pt x="188638" y="9049"/>
                    <a:pt x="178636" y="0"/>
                    <a:pt x="166921" y="0"/>
                  </a:cubicBezTo>
                  <a:cubicBezTo>
                    <a:pt x="165873" y="0"/>
                    <a:pt x="164825" y="95"/>
                    <a:pt x="163777" y="190"/>
                  </a:cubicBezTo>
                  <a:lnTo>
                    <a:pt x="20140" y="20193"/>
                  </a:lnTo>
                  <a:cubicBezTo>
                    <a:pt x="13854" y="21050"/>
                    <a:pt x="8234" y="24479"/>
                    <a:pt x="4519" y="29813"/>
                  </a:cubicBezTo>
                  <a:cubicBezTo>
                    <a:pt x="900" y="34957"/>
                    <a:pt x="-624" y="41243"/>
                    <a:pt x="233" y="47530"/>
                  </a:cubicBezTo>
                  <a:cubicBezTo>
                    <a:pt x="1948" y="59531"/>
                    <a:pt x="12044" y="68580"/>
                    <a:pt x="23665" y="6858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8DD7819-0DB2-473F-AA64-680DDFF3033A}"/>
                </a:ext>
              </a:extLst>
            </p:cNvPr>
            <p:cNvSpPr/>
            <p:nvPr/>
          </p:nvSpPr>
          <p:spPr>
            <a:xfrm>
              <a:off x="4192576" y="3819810"/>
              <a:ext cx="146865" cy="62388"/>
            </a:xfrm>
            <a:custGeom>
              <a:avLst/>
              <a:gdLst>
                <a:gd name="connsiteX0" fmla="*/ 142346 w 146865"/>
                <a:gd name="connsiteY0" fmla="*/ 38767 h 62388"/>
                <a:gd name="connsiteX1" fmla="*/ 146632 w 146865"/>
                <a:gd name="connsiteY1" fmla="*/ 21050 h 62388"/>
                <a:gd name="connsiteX2" fmla="*/ 123201 w 146865"/>
                <a:gd name="connsiteY2" fmla="*/ 0 h 62388"/>
                <a:gd name="connsiteX3" fmla="*/ 120058 w 146865"/>
                <a:gd name="connsiteY3" fmla="*/ 190 h 62388"/>
                <a:gd name="connsiteX4" fmla="*/ 20140 w 146865"/>
                <a:gd name="connsiteY4" fmla="*/ 14097 h 62388"/>
                <a:gd name="connsiteX5" fmla="*/ 4519 w 146865"/>
                <a:gd name="connsiteY5" fmla="*/ 23622 h 62388"/>
                <a:gd name="connsiteX6" fmla="*/ 233 w 146865"/>
                <a:gd name="connsiteY6" fmla="*/ 41338 h 62388"/>
                <a:gd name="connsiteX7" fmla="*/ 23665 w 146865"/>
                <a:gd name="connsiteY7" fmla="*/ 62389 h 62388"/>
                <a:gd name="connsiteX8" fmla="*/ 26808 w 146865"/>
                <a:gd name="connsiteY8" fmla="*/ 62198 h 62388"/>
                <a:gd name="connsiteX9" fmla="*/ 126725 w 146865"/>
                <a:gd name="connsiteY9" fmla="*/ 48292 h 62388"/>
                <a:gd name="connsiteX10" fmla="*/ 142346 w 146865"/>
                <a:gd name="connsiteY10" fmla="*/ 38767 h 6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865" h="62388">
                  <a:moveTo>
                    <a:pt x="142346" y="38767"/>
                  </a:moveTo>
                  <a:cubicBezTo>
                    <a:pt x="145966" y="33623"/>
                    <a:pt x="147490" y="27337"/>
                    <a:pt x="146632" y="21050"/>
                  </a:cubicBezTo>
                  <a:cubicBezTo>
                    <a:pt x="144918" y="9049"/>
                    <a:pt x="134917" y="0"/>
                    <a:pt x="123201" y="0"/>
                  </a:cubicBezTo>
                  <a:cubicBezTo>
                    <a:pt x="122153" y="0"/>
                    <a:pt x="121105" y="95"/>
                    <a:pt x="120058" y="190"/>
                  </a:cubicBezTo>
                  <a:lnTo>
                    <a:pt x="20140" y="14097"/>
                  </a:lnTo>
                  <a:cubicBezTo>
                    <a:pt x="13854" y="14954"/>
                    <a:pt x="8234" y="18383"/>
                    <a:pt x="4519" y="23622"/>
                  </a:cubicBezTo>
                  <a:cubicBezTo>
                    <a:pt x="900" y="28765"/>
                    <a:pt x="-624" y="35052"/>
                    <a:pt x="233" y="41338"/>
                  </a:cubicBezTo>
                  <a:cubicBezTo>
                    <a:pt x="1948" y="53340"/>
                    <a:pt x="11949" y="62389"/>
                    <a:pt x="23665" y="62389"/>
                  </a:cubicBezTo>
                  <a:cubicBezTo>
                    <a:pt x="24712" y="62389"/>
                    <a:pt x="25760" y="62294"/>
                    <a:pt x="26808" y="62198"/>
                  </a:cubicBezTo>
                  <a:lnTo>
                    <a:pt x="126725" y="48292"/>
                  </a:lnTo>
                  <a:cubicBezTo>
                    <a:pt x="133012" y="47435"/>
                    <a:pt x="138536" y="44101"/>
                    <a:pt x="142346" y="38767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ABDB100-BC0A-4DCA-857B-1334A306F983}"/>
                </a:ext>
              </a:extLst>
            </p:cNvPr>
            <p:cNvSpPr/>
            <p:nvPr/>
          </p:nvSpPr>
          <p:spPr>
            <a:xfrm>
              <a:off x="4466080" y="4029646"/>
              <a:ext cx="259082" cy="125444"/>
            </a:xfrm>
            <a:custGeom>
              <a:avLst/>
              <a:gdLst>
                <a:gd name="connsiteX0" fmla="*/ 23719 w 259082"/>
                <a:gd name="connsiteY0" fmla="*/ 125444 h 125444"/>
                <a:gd name="connsiteX1" fmla="*/ 31434 w 259082"/>
                <a:gd name="connsiteY1" fmla="*/ 124111 h 125444"/>
                <a:gd name="connsiteX2" fmla="*/ 243556 w 259082"/>
                <a:gd name="connsiteY2" fmla="*/ 47244 h 125444"/>
                <a:gd name="connsiteX3" fmla="*/ 257748 w 259082"/>
                <a:gd name="connsiteY3" fmla="*/ 16478 h 125444"/>
                <a:gd name="connsiteX4" fmla="*/ 235364 w 259082"/>
                <a:gd name="connsiteY4" fmla="*/ 0 h 125444"/>
                <a:gd name="connsiteX5" fmla="*/ 232221 w 259082"/>
                <a:gd name="connsiteY5" fmla="*/ 190 h 125444"/>
                <a:gd name="connsiteX6" fmla="*/ 227649 w 259082"/>
                <a:gd name="connsiteY6" fmla="*/ 1334 h 125444"/>
                <a:gd name="connsiteX7" fmla="*/ 15527 w 259082"/>
                <a:gd name="connsiteY7" fmla="*/ 78200 h 125444"/>
                <a:gd name="connsiteX8" fmla="*/ 1335 w 259082"/>
                <a:gd name="connsiteY8" fmla="*/ 108966 h 125444"/>
                <a:gd name="connsiteX9" fmla="*/ 23719 w 259082"/>
                <a:gd name="connsiteY9" fmla="*/ 125444 h 1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082" h="125444">
                  <a:moveTo>
                    <a:pt x="23719" y="125444"/>
                  </a:moveTo>
                  <a:cubicBezTo>
                    <a:pt x="26386" y="125444"/>
                    <a:pt x="28957" y="124968"/>
                    <a:pt x="31434" y="124111"/>
                  </a:cubicBezTo>
                  <a:lnTo>
                    <a:pt x="243556" y="47244"/>
                  </a:lnTo>
                  <a:cubicBezTo>
                    <a:pt x="255652" y="42863"/>
                    <a:pt x="262034" y="29051"/>
                    <a:pt x="257748" y="16478"/>
                  </a:cubicBezTo>
                  <a:cubicBezTo>
                    <a:pt x="254414" y="6572"/>
                    <a:pt x="245461" y="0"/>
                    <a:pt x="235364" y="0"/>
                  </a:cubicBezTo>
                  <a:cubicBezTo>
                    <a:pt x="234316" y="0"/>
                    <a:pt x="233269" y="95"/>
                    <a:pt x="232221" y="190"/>
                  </a:cubicBezTo>
                  <a:cubicBezTo>
                    <a:pt x="230602" y="381"/>
                    <a:pt x="229078" y="762"/>
                    <a:pt x="227649" y="1334"/>
                  </a:cubicBezTo>
                  <a:lnTo>
                    <a:pt x="15527" y="78200"/>
                  </a:lnTo>
                  <a:cubicBezTo>
                    <a:pt x="3430" y="82582"/>
                    <a:pt x="-2951" y="96393"/>
                    <a:pt x="1335" y="108966"/>
                  </a:cubicBezTo>
                  <a:cubicBezTo>
                    <a:pt x="4573" y="118777"/>
                    <a:pt x="13622" y="125444"/>
                    <a:pt x="23719" y="12544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83868B3-1139-4369-A0AA-FC7BB3703120}"/>
                </a:ext>
              </a:extLst>
            </p:cNvPr>
            <p:cNvSpPr/>
            <p:nvPr/>
          </p:nvSpPr>
          <p:spPr>
            <a:xfrm>
              <a:off x="4457621" y="4245101"/>
              <a:ext cx="418451" cy="215265"/>
            </a:xfrm>
            <a:custGeom>
              <a:avLst/>
              <a:gdLst>
                <a:gd name="connsiteX0" fmla="*/ 416606 w 418451"/>
                <a:gd name="connsiteY0" fmla="*/ 14954 h 215265"/>
                <a:gd name="connsiteX1" fmla="*/ 394794 w 418451"/>
                <a:gd name="connsiteY1" fmla="*/ 0 h 215265"/>
                <a:gd name="connsiteX2" fmla="*/ 391651 w 418451"/>
                <a:gd name="connsiteY2" fmla="*/ 191 h 215265"/>
                <a:gd name="connsiteX3" fmla="*/ 385459 w 418451"/>
                <a:gd name="connsiteY3" fmla="*/ 2000 h 215265"/>
                <a:gd name="connsiteX4" fmla="*/ 13984 w 418451"/>
                <a:gd name="connsiteY4" fmla="*/ 168593 h 215265"/>
                <a:gd name="connsiteX5" fmla="*/ 1888 w 418451"/>
                <a:gd name="connsiteY5" fmla="*/ 200311 h 215265"/>
                <a:gd name="connsiteX6" fmla="*/ 23700 w 418451"/>
                <a:gd name="connsiteY6" fmla="*/ 215265 h 215265"/>
                <a:gd name="connsiteX7" fmla="*/ 32939 w 418451"/>
                <a:gd name="connsiteY7" fmla="*/ 213265 h 215265"/>
                <a:gd name="connsiteX8" fmla="*/ 404414 w 418451"/>
                <a:gd name="connsiteY8" fmla="*/ 46672 h 215265"/>
                <a:gd name="connsiteX9" fmla="*/ 416606 w 418451"/>
                <a:gd name="connsiteY9" fmla="*/ 14954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451" h="215265">
                  <a:moveTo>
                    <a:pt x="416606" y="14954"/>
                  </a:moveTo>
                  <a:cubicBezTo>
                    <a:pt x="412891" y="5905"/>
                    <a:pt x="404319" y="0"/>
                    <a:pt x="394794" y="0"/>
                  </a:cubicBezTo>
                  <a:cubicBezTo>
                    <a:pt x="393746" y="0"/>
                    <a:pt x="392698" y="95"/>
                    <a:pt x="391651" y="191"/>
                  </a:cubicBezTo>
                  <a:cubicBezTo>
                    <a:pt x="389555" y="476"/>
                    <a:pt x="387460" y="1048"/>
                    <a:pt x="385459" y="2000"/>
                  </a:cubicBezTo>
                  <a:lnTo>
                    <a:pt x="13984" y="168593"/>
                  </a:lnTo>
                  <a:cubicBezTo>
                    <a:pt x="2269" y="173831"/>
                    <a:pt x="-3161" y="188024"/>
                    <a:pt x="1888" y="200311"/>
                  </a:cubicBezTo>
                  <a:cubicBezTo>
                    <a:pt x="5602" y="209360"/>
                    <a:pt x="14175" y="215265"/>
                    <a:pt x="23700" y="215265"/>
                  </a:cubicBezTo>
                  <a:cubicBezTo>
                    <a:pt x="26938" y="215265"/>
                    <a:pt x="30082" y="214598"/>
                    <a:pt x="32939" y="213265"/>
                  </a:cubicBezTo>
                  <a:lnTo>
                    <a:pt x="404414" y="46672"/>
                  </a:lnTo>
                  <a:cubicBezTo>
                    <a:pt x="416225" y="41434"/>
                    <a:pt x="421559" y="27242"/>
                    <a:pt x="416606" y="1495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5C668FD-95A9-4D77-9C34-1FC6A22D272F}"/>
                </a:ext>
              </a:extLst>
            </p:cNvPr>
            <p:cNvSpPr/>
            <p:nvPr/>
          </p:nvSpPr>
          <p:spPr>
            <a:xfrm>
              <a:off x="4283998" y="4449603"/>
              <a:ext cx="143089" cy="89058"/>
            </a:xfrm>
            <a:custGeom>
              <a:avLst/>
              <a:gdLst>
                <a:gd name="connsiteX0" fmla="*/ 119408 w 143089"/>
                <a:gd name="connsiteY0" fmla="*/ 0 h 89058"/>
                <a:gd name="connsiteX1" fmla="*/ 116360 w 143089"/>
                <a:gd name="connsiteY1" fmla="*/ 191 h 89058"/>
                <a:gd name="connsiteX2" fmla="*/ 110645 w 143089"/>
                <a:gd name="connsiteY2" fmla="*/ 1714 h 89058"/>
                <a:gd name="connsiteX3" fmla="*/ 14443 w 143089"/>
                <a:gd name="connsiteY3" fmla="*/ 42196 h 89058"/>
                <a:gd name="connsiteX4" fmla="*/ 1679 w 143089"/>
                <a:gd name="connsiteY4" fmla="*/ 73628 h 89058"/>
                <a:gd name="connsiteX5" fmla="*/ 23682 w 143089"/>
                <a:gd name="connsiteY5" fmla="*/ 89059 h 89058"/>
                <a:gd name="connsiteX6" fmla="*/ 32445 w 143089"/>
                <a:gd name="connsiteY6" fmla="*/ 87249 h 89058"/>
                <a:gd name="connsiteX7" fmla="*/ 128647 w 143089"/>
                <a:gd name="connsiteY7" fmla="*/ 46768 h 89058"/>
                <a:gd name="connsiteX8" fmla="*/ 141411 w 143089"/>
                <a:gd name="connsiteY8" fmla="*/ 15335 h 89058"/>
                <a:gd name="connsiteX9" fmla="*/ 119408 w 143089"/>
                <a:gd name="connsiteY9" fmla="*/ 0 h 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089" h="89058">
                  <a:moveTo>
                    <a:pt x="119408" y="0"/>
                  </a:moveTo>
                  <a:cubicBezTo>
                    <a:pt x="118360" y="0"/>
                    <a:pt x="117313" y="95"/>
                    <a:pt x="116360" y="191"/>
                  </a:cubicBezTo>
                  <a:cubicBezTo>
                    <a:pt x="114455" y="476"/>
                    <a:pt x="112550" y="953"/>
                    <a:pt x="110645" y="1714"/>
                  </a:cubicBezTo>
                  <a:lnTo>
                    <a:pt x="14443" y="42196"/>
                  </a:lnTo>
                  <a:cubicBezTo>
                    <a:pt x="2632" y="47149"/>
                    <a:pt x="-3083" y="61246"/>
                    <a:pt x="1679" y="73628"/>
                  </a:cubicBezTo>
                  <a:cubicBezTo>
                    <a:pt x="5299" y="83058"/>
                    <a:pt x="13966" y="89059"/>
                    <a:pt x="23682" y="89059"/>
                  </a:cubicBezTo>
                  <a:cubicBezTo>
                    <a:pt x="26730" y="89059"/>
                    <a:pt x="29683" y="88487"/>
                    <a:pt x="32445" y="87249"/>
                  </a:cubicBezTo>
                  <a:lnTo>
                    <a:pt x="128647" y="46768"/>
                  </a:lnTo>
                  <a:cubicBezTo>
                    <a:pt x="140458" y="41815"/>
                    <a:pt x="146173" y="27718"/>
                    <a:pt x="141411" y="15335"/>
                  </a:cubicBezTo>
                  <a:cubicBezTo>
                    <a:pt x="137791" y="6001"/>
                    <a:pt x="129124" y="0"/>
                    <a:pt x="119408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56DFAAA-6917-40F2-AC7A-EEE60C5237AF}"/>
                </a:ext>
              </a:extLst>
            </p:cNvPr>
            <p:cNvSpPr/>
            <p:nvPr/>
          </p:nvSpPr>
          <p:spPr>
            <a:xfrm>
              <a:off x="4750426" y="2083974"/>
              <a:ext cx="228552" cy="242506"/>
            </a:xfrm>
            <a:custGeom>
              <a:avLst/>
              <a:gdLst>
                <a:gd name="connsiteX0" fmla="*/ 40267 w 228552"/>
                <a:gd name="connsiteY0" fmla="*/ 7429 h 242506"/>
                <a:gd name="connsiteX1" fmla="*/ 23217 w 228552"/>
                <a:gd name="connsiteY1" fmla="*/ 0 h 242506"/>
                <a:gd name="connsiteX2" fmla="*/ 20074 w 228552"/>
                <a:gd name="connsiteY2" fmla="*/ 190 h 242506"/>
                <a:gd name="connsiteX3" fmla="*/ 6644 w 228552"/>
                <a:gd name="connsiteY3" fmla="*/ 7144 h 242506"/>
                <a:gd name="connsiteX4" fmla="*/ 6644 w 228552"/>
                <a:gd name="connsiteY4" fmla="*/ 41148 h 242506"/>
                <a:gd name="connsiteX5" fmla="*/ 188285 w 228552"/>
                <a:gd name="connsiteY5" fmla="*/ 235077 h 242506"/>
                <a:gd name="connsiteX6" fmla="*/ 205335 w 228552"/>
                <a:gd name="connsiteY6" fmla="*/ 242506 h 242506"/>
                <a:gd name="connsiteX7" fmla="*/ 221909 w 228552"/>
                <a:gd name="connsiteY7" fmla="*/ 235363 h 242506"/>
                <a:gd name="connsiteX8" fmla="*/ 221909 w 228552"/>
                <a:gd name="connsiteY8" fmla="*/ 201359 h 242506"/>
                <a:gd name="connsiteX9" fmla="*/ 40267 w 228552"/>
                <a:gd name="connsiteY9" fmla="*/ 7429 h 24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552" h="242506">
                  <a:moveTo>
                    <a:pt x="40267" y="7429"/>
                  </a:moveTo>
                  <a:cubicBezTo>
                    <a:pt x="35790" y="2572"/>
                    <a:pt x="29694" y="0"/>
                    <a:pt x="23217" y="0"/>
                  </a:cubicBezTo>
                  <a:cubicBezTo>
                    <a:pt x="22169" y="0"/>
                    <a:pt x="21122" y="95"/>
                    <a:pt x="20074" y="190"/>
                  </a:cubicBezTo>
                  <a:cubicBezTo>
                    <a:pt x="14930" y="952"/>
                    <a:pt x="10263" y="3334"/>
                    <a:pt x="6644" y="7144"/>
                  </a:cubicBezTo>
                  <a:cubicBezTo>
                    <a:pt x="-2215" y="16383"/>
                    <a:pt x="-2215" y="31623"/>
                    <a:pt x="6644" y="41148"/>
                  </a:cubicBezTo>
                  <a:lnTo>
                    <a:pt x="188285" y="235077"/>
                  </a:lnTo>
                  <a:cubicBezTo>
                    <a:pt x="192762" y="239840"/>
                    <a:pt x="198953" y="242506"/>
                    <a:pt x="205335" y="242506"/>
                  </a:cubicBezTo>
                  <a:cubicBezTo>
                    <a:pt x="211622" y="242506"/>
                    <a:pt x="217527" y="239935"/>
                    <a:pt x="221909" y="235363"/>
                  </a:cubicBezTo>
                  <a:cubicBezTo>
                    <a:pt x="230767" y="226123"/>
                    <a:pt x="230767" y="210884"/>
                    <a:pt x="221909" y="201359"/>
                  </a:cubicBezTo>
                  <a:lnTo>
                    <a:pt x="40267" y="7429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5F3588-867D-4719-8494-3A89352004E2}"/>
                </a:ext>
              </a:extLst>
            </p:cNvPr>
            <p:cNvSpPr/>
            <p:nvPr/>
          </p:nvSpPr>
          <p:spPr>
            <a:xfrm>
              <a:off x="5047955" y="2385917"/>
              <a:ext cx="150512" cy="171831"/>
            </a:xfrm>
            <a:custGeom>
              <a:avLst/>
              <a:gdLst>
                <a:gd name="connsiteX0" fmla="*/ 109451 w 150512"/>
                <a:gd name="connsiteY0" fmla="*/ 163354 h 171831"/>
                <a:gd name="connsiteX1" fmla="*/ 127358 w 150512"/>
                <a:gd name="connsiteY1" fmla="*/ 171831 h 171831"/>
                <a:gd name="connsiteX2" fmla="*/ 142979 w 150512"/>
                <a:gd name="connsiteY2" fmla="*/ 165544 h 171831"/>
                <a:gd name="connsiteX3" fmla="*/ 144693 w 150512"/>
                <a:gd name="connsiteY3" fmla="*/ 131636 h 171831"/>
                <a:gd name="connsiteX4" fmla="*/ 41061 w 150512"/>
                <a:gd name="connsiteY4" fmla="*/ 8477 h 171831"/>
                <a:gd name="connsiteX5" fmla="*/ 23154 w 150512"/>
                <a:gd name="connsiteY5" fmla="*/ 0 h 171831"/>
                <a:gd name="connsiteX6" fmla="*/ 20011 w 150512"/>
                <a:gd name="connsiteY6" fmla="*/ 191 h 171831"/>
                <a:gd name="connsiteX7" fmla="*/ 7533 w 150512"/>
                <a:gd name="connsiteY7" fmla="*/ 6191 h 171831"/>
                <a:gd name="connsiteX8" fmla="*/ 5819 w 150512"/>
                <a:gd name="connsiteY8" fmla="*/ 40100 h 171831"/>
                <a:gd name="connsiteX9" fmla="*/ 109451 w 150512"/>
                <a:gd name="connsiteY9" fmla="*/ 163354 h 17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12" h="171831">
                  <a:moveTo>
                    <a:pt x="109451" y="163354"/>
                  </a:moveTo>
                  <a:cubicBezTo>
                    <a:pt x="113928" y="168688"/>
                    <a:pt x="120500" y="171831"/>
                    <a:pt x="127358" y="171831"/>
                  </a:cubicBezTo>
                  <a:cubicBezTo>
                    <a:pt x="133168" y="171831"/>
                    <a:pt x="138788" y="169640"/>
                    <a:pt x="142979" y="165544"/>
                  </a:cubicBezTo>
                  <a:cubicBezTo>
                    <a:pt x="152313" y="156781"/>
                    <a:pt x="153075" y="141542"/>
                    <a:pt x="144693" y="131636"/>
                  </a:cubicBezTo>
                  <a:lnTo>
                    <a:pt x="41061" y="8477"/>
                  </a:lnTo>
                  <a:cubicBezTo>
                    <a:pt x="36585" y="3143"/>
                    <a:pt x="30012" y="0"/>
                    <a:pt x="23154" y="0"/>
                  </a:cubicBezTo>
                  <a:cubicBezTo>
                    <a:pt x="22107" y="0"/>
                    <a:pt x="21059" y="95"/>
                    <a:pt x="20011" y="191"/>
                  </a:cubicBezTo>
                  <a:cubicBezTo>
                    <a:pt x="15344" y="857"/>
                    <a:pt x="10962" y="2953"/>
                    <a:pt x="7533" y="6191"/>
                  </a:cubicBezTo>
                  <a:cubicBezTo>
                    <a:pt x="-1801" y="14954"/>
                    <a:pt x="-2563" y="30194"/>
                    <a:pt x="5819" y="40100"/>
                  </a:cubicBezTo>
                  <a:lnTo>
                    <a:pt x="109451" y="163354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AD0ED1-0D7C-458C-9B47-91BF9731A393}"/>
                </a:ext>
              </a:extLst>
            </p:cNvPr>
            <p:cNvSpPr/>
            <p:nvPr/>
          </p:nvSpPr>
          <p:spPr>
            <a:xfrm>
              <a:off x="4972163" y="2703575"/>
              <a:ext cx="203130" cy="158591"/>
            </a:xfrm>
            <a:custGeom>
              <a:avLst/>
              <a:gdLst>
                <a:gd name="connsiteX0" fmla="*/ 179908 w 203130"/>
                <a:gd name="connsiteY0" fmla="*/ 158591 h 158591"/>
                <a:gd name="connsiteX1" fmla="*/ 199530 w 203130"/>
                <a:gd name="connsiteY1" fmla="*/ 147542 h 158591"/>
                <a:gd name="connsiteX2" fmla="*/ 192767 w 203130"/>
                <a:gd name="connsiteY2" fmla="*/ 114205 h 158591"/>
                <a:gd name="connsiteX3" fmla="*/ 36462 w 203130"/>
                <a:gd name="connsiteY3" fmla="*/ 4286 h 158591"/>
                <a:gd name="connsiteX4" fmla="*/ 23222 w 203130"/>
                <a:gd name="connsiteY4" fmla="*/ 0 h 158591"/>
                <a:gd name="connsiteX5" fmla="*/ 20079 w 203130"/>
                <a:gd name="connsiteY5" fmla="*/ 191 h 158591"/>
                <a:gd name="connsiteX6" fmla="*/ 3600 w 203130"/>
                <a:gd name="connsiteY6" fmla="*/ 11049 h 158591"/>
                <a:gd name="connsiteX7" fmla="*/ 10363 w 203130"/>
                <a:gd name="connsiteY7" fmla="*/ 44387 h 158591"/>
                <a:gd name="connsiteX8" fmla="*/ 166573 w 203130"/>
                <a:gd name="connsiteY8" fmla="*/ 154305 h 158591"/>
                <a:gd name="connsiteX9" fmla="*/ 179908 w 203130"/>
                <a:gd name="connsiteY9" fmla="*/ 158591 h 1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130" h="158591">
                  <a:moveTo>
                    <a:pt x="179908" y="158591"/>
                  </a:moveTo>
                  <a:cubicBezTo>
                    <a:pt x="187909" y="158591"/>
                    <a:pt x="195243" y="154496"/>
                    <a:pt x="199530" y="147542"/>
                  </a:cubicBezTo>
                  <a:cubicBezTo>
                    <a:pt x="206292" y="136588"/>
                    <a:pt x="203245" y="121634"/>
                    <a:pt x="192767" y="114205"/>
                  </a:cubicBezTo>
                  <a:lnTo>
                    <a:pt x="36462" y="4286"/>
                  </a:lnTo>
                  <a:cubicBezTo>
                    <a:pt x="32556" y="1524"/>
                    <a:pt x="27889" y="0"/>
                    <a:pt x="23222" y="0"/>
                  </a:cubicBezTo>
                  <a:cubicBezTo>
                    <a:pt x="22174" y="0"/>
                    <a:pt x="21126" y="95"/>
                    <a:pt x="20079" y="191"/>
                  </a:cubicBezTo>
                  <a:cubicBezTo>
                    <a:pt x="13316" y="1143"/>
                    <a:pt x="7315" y="5048"/>
                    <a:pt x="3600" y="11049"/>
                  </a:cubicBezTo>
                  <a:cubicBezTo>
                    <a:pt x="-3162" y="22003"/>
                    <a:pt x="-114" y="36957"/>
                    <a:pt x="10363" y="44387"/>
                  </a:cubicBezTo>
                  <a:lnTo>
                    <a:pt x="166573" y="154305"/>
                  </a:lnTo>
                  <a:cubicBezTo>
                    <a:pt x="170574" y="157067"/>
                    <a:pt x="175146" y="158591"/>
                    <a:pt x="179908" y="15859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F3A10C0-F15F-4321-9BA3-1DA8FBDED910}"/>
                </a:ext>
              </a:extLst>
            </p:cNvPr>
            <p:cNvSpPr/>
            <p:nvPr/>
          </p:nvSpPr>
          <p:spPr>
            <a:xfrm>
              <a:off x="4750583" y="2543460"/>
              <a:ext cx="184613" cy="146018"/>
            </a:xfrm>
            <a:custGeom>
              <a:avLst/>
              <a:gdLst>
                <a:gd name="connsiteX0" fmla="*/ 10296 w 184613"/>
                <a:gd name="connsiteY0" fmla="*/ 44387 h 146018"/>
                <a:gd name="connsiteX1" fmla="*/ 148028 w 184613"/>
                <a:gd name="connsiteY1" fmla="*/ 141732 h 146018"/>
                <a:gd name="connsiteX2" fmla="*/ 161363 w 184613"/>
                <a:gd name="connsiteY2" fmla="*/ 146018 h 146018"/>
                <a:gd name="connsiteX3" fmla="*/ 180984 w 184613"/>
                <a:gd name="connsiteY3" fmla="*/ 134969 h 146018"/>
                <a:gd name="connsiteX4" fmla="*/ 174317 w 184613"/>
                <a:gd name="connsiteY4" fmla="*/ 101632 h 146018"/>
                <a:gd name="connsiteX5" fmla="*/ 36585 w 184613"/>
                <a:gd name="connsiteY5" fmla="*/ 4286 h 146018"/>
                <a:gd name="connsiteX6" fmla="*/ 23250 w 184613"/>
                <a:gd name="connsiteY6" fmla="*/ 0 h 146018"/>
                <a:gd name="connsiteX7" fmla="*/ 20107 w 184613"/>
                <a:gd name="connsiteY7" fmla="*/ 191 h 146018"/>
                <a:gd name="connsiteX8" fmla="*/ 3629 w 184613"/>
                <a:gd name="connsiteY8" fmla="*/ 10954 h 146018"/>
                <a:gd name="connsiteX9" fmla="*/ 10296 w 184613"/>
                <a:gd name="connsiteY9" fmla="*/ 44387 h 14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13" h="146018">
                  <a:moveTo>
                    <a:pt x="10296" y="44387"/>
                  </a:moveTo>
                  <a:lnTo>
                    <a:pt x="148028" y="141732"/>
                  </a:lnTo>
                  <a:cubicBezTo>
                    <a:pt x="152028" y="144494"/>
                    <a:pt x="156600" y="146018"/>
                    <a:pt x="161363" y="146018"/>
                  </a:cubicBezTo>
                  <a:cubicBezTo>
                    <a:pt x="169364" y="146018"/>
                    <a:pt x="176603" y="141922"/>
                    <a:pt x="180984" y="134969"/>
                  </a:cubicBezTo>
                  <a:cubicBezTo>
                    <a:pt x="187747" y="124016"/>
                    <a:pt x="184794" y="109061"/>
                    <a:pt x="174317" y="101632"/>
                  </a:cubicBezTo>
                  <a:lnTo>
                    <a:pt x="36585" y="4286"/>
                  </a:lnTo>
                  <a:cubicBezTo>
                    <a:pt x="32585" y="1524"/>
                    <a:pt x="28013" y="0"/>
                    <a:pt x="23250" y="0"/>
                  </a:cubicBezTo>
                  <a:cubicBezTo>
                    <a:pt x="22203" y="0"/>
                    <a:pt x="21155" y="95"/>
                    <a:pt x="20107" y="191"/>
                  </a:cubicBezTo>
                  <a:cubicBezTo>
                    <a:pt x="13344" y="1143"/>
                    <a:pt x="7344" y="5048"/>
                    <a:pt x="3629" y="10954"/>
                  </a:cubicBezTo>
                  <a:cubicBezTo>
                    <a:pt x="-3134" y="22003"/>
                    <a:pt x="-181" y="36957"/>
                    <a:pt x="10296" y="44387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5C78939-7C3C-4601-A1D8-B2E0E168CE2E}"/>
                </a:ext>
              </a:extLst>
            </p:cNvPr>
            <p:cNvSpPr/>
            <p:nvPr/>
          </p:nvSpPr>
          <p:spPr>
            <a:xfrm>
              <a:off x="4759615" y="2984277"/>
              <a:ext cx="175132" cy="100488"/>
            </a:xfrm>
            <a:custGeom>
              <a:avLst/>
              <a:gdLst>
                <a:gd name="connsiteX0" fmla="*/ 160046 w 175132"/>
                <a:gd name="connsiteY0" fmla="*/ 53626 h 100488"/>
                <a:gd name="connsiteX1" fmla="*/ 31840 w 175132"/>
                <a:gd name="connsiteY1" fmla="*/ 1715 h 100488"/>
                <a:gd name="connsiteX2" fmla="*/ 23267 w 175132"/>
                <a:gd name="connsiteY2" fmla="*/ 0 h 100488"/>
                <a:gd name="connsiteX3" fmla="*/ 20124 w 175132"/>
                <a:gd name="connsiteY3" fmla="*/ 191 h 100488"/>
                <a:gd name="connsiteX4" fmla="*/ 1360 w 175132"/>
                <a:gd name="connsiteY4" fmla="*/ 15812 h 100488"/>
                <a:gd name="connsiteX5" fmla="*/ 15076 w 175132"/>
                <a:gd name="connsiteY5" fmla="*/ 46863 h 100488"/>
                <a:gd name="connsiteX6" fmla="*/ 143282 w 175132"/>
                <a:gd name="connsiteY6" fmla="*/ 98774 h 100488"/>
                <a:gd name="connsiteX7" fmla="*/ 151855 w 175132"/>
                <a:gd name="connsiteY7" fmla="*/ 100489 h 100488"/>
                <a:gd name="connsiteX8" fmla="*/ 173762 w 175132"/>
                <a:gd name="connsiteY8" fmla="*/ 84582 h 100488"/>
                <a:gd name="connsiteX9" fmla="*/ 160046 w 175132"/>
                <a:gd name="connsiteY9" fmla="*/ 53626 h 10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132" h="100488">
                  <a:moveTo>
                    <a:pt x="160046" y="53626"/>
                  </a:moveTo>
                  <a:lnTo>
                    <a:pt x="31840" y="1715"/>
                  </a:lnTo>
                  <a:cubicBezTo>
                    <a:pt x="29078" y="571"/>
                    <a:pt x="26220" y="0"/>
                    <a:pt x="23267" y="0"/>
                  </a:cubicBezTo>
                  <a:cubicBezTo>
                    <a:pt x="22220" y="0"/>
                    <a:pt x="21172" y="95"/>
                    <a:pt x="20124" y="191"/>
                  </a:cubicBezTo>
                  <a:cubicBezTo>
                    <a:pt x="11456" y="1429"/>
                    <a:pt x="4313" y="7429"/>
                    <a:pt x="1360" y="15812"/>
                  </a:cubicBezTo>
                  <a:cubicBezTo>
                    <a:pt x="-2926" y="28099"/>
                    <a:pt x="3265" y="42100"/>
                    <a:pt x="15076" y="46863"/>
                  </a:cubicBezTo>
                  <a:lnTo>
                    <a:pt x="143282" y="98774"/>
                  </a:lnTo>
                  <a:cubicBezTo>
                    <a:pt x="146045" y="99917"/>
                    <a:pt x="148902" y="100489"/>
                    <a:pt x="151855" y="100489"/>
                  </a:cubicBezTo>
                  <a:cubicBezTo>
                    <a:pt x="161666" y="100489"/>
                    <a:pt x="170429" y="94107"/>
                    <a:pt x="173762" y="84582"/>
                  </a:cubicBezTo>
                  <a:cubicBezTo>
                    <a:pt x="178049" y="72390"/>
                    <a:pt x="171953" y="58483"/>
                    <a:pt x="160046" y="53626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87AAA49-8878-4363-B7F7-099DAE2E2177}"/>
                </a:ext>
              </a:extLst>
            </p:cNvPr>
            <p:cNvSpPr/>
            <p:nvPr/>
          </p:nvSpPr>
          <p:spPr>
            <a:xfrm>
              <a:off x="4378128" y="2834735"/>
              <a:ext cx="361727" cy="176021"/>
            </a:xfrm>
            <a:custGeom>
              <a:avLst/>
              <a:gdLst>
                <a:gd name="connsiteX0" fmla="*/ 15086 w 361727"/>
                <a:gd name="connsiteY0" fmla="*/ 46958 h 176021"/>
                <a:gd name="connsiteX1" fmla="*/ 329888 w 361727"/>
                <a:gd name="connsiteY1" fmla="*/ 174308 h 176021"/>
                <a:gd name="connsiteX2" fmla="*/ 338460 w 361727"/>
                <a:gd name="connsiteY2" fmla="*/ 176022 h 176021"/>
                <a:gd name="connsiteX3" fmla="*/ 360368 w 361727"/>
                <a:gd name="connsiteY3" fmla="*/ 160115 h 176021"/>
                <a:gd name="connsiteX4" fmla="*/ 346652 w 361727"/>
                <a:gd name="connsiteY4" fmla="*/ 129064 h 176021"/>
                <a:gd name="connsiteX5" fmla="*/ 31850 w 361727"/>
                <a:gd name="connsiteY5" fmla="*/ 1714 h 176021"/>
                <a:gd name="connsiteX6" fmla="*/ 23278 w 361727"/>
                <a:gd name="connsiteY6" fmla="*/ 0 h 176021"/>
                <a:gd name="connsiteX7" fmla="*/ 20135 w 361727"/>
                <a:gd name="connsiteY7" fmla="*/ 191 h 176021"/>
                <a:gd name="connsiteX8" fmla="*/ 1370 w 361727"/>
                <a:gd name="connsiteY8" fmla="*/ 15812 h 176021"/>
                <a:gd name="connsiteX9" fmla="*/ 15086 w 361727"/>
                <a:gd name="connsiteY9" fmla="*/ 46958 h 1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727" h="176021">
                  <a:moveTo>
                    <a:pt x="15086" y="46958"/>
                  </a:moveTo>
                  <a:lnTo>
                    <a:pt x="329888" y="174308"/>
                  </a:lnTo>
                  <a:cubicBezTo>
                    <a:pt x="332650" y="175450"/>
                    <a:pt x="335507" y="176022"/>
                    <a:pt x="338460" y="176022"/>
                  </a:cubicBezTo>
                  <a:cubicBezTo>
                    <a:pt x="348271" y="176022"/>
                    <a:pt x="357034" y="169640"/>
                    <a:pt x="360368" y="160115"/>
                  </a:cubicBezTo>
                  <a:cubicBezTo>
                    <a:pt x="364654" y="147828"/>
                    <a:pt x="358463" y="133826"/>
                    <a:pt x="346652" y="129064"/>
                  </a:cubicBezTo>
                  <a:lnTo>
                    <a:pt x="31850" y="1714"/>
                  </a:lnTo>
                  <a:cubicBezTo>
                    <a:pt x="29088" y="571"/>
                    <a:pt x="26231" y="0"/>
                    <a:pt x="23278" y="0"/>
                  </a:cubicBezTo>
                  <a:cubicBezTo>
                    <a:pt x="22230" y="0"/>
                    <a:pt x="21182" y="95"/>
                    <a:pt x="20135" y="191"/>
                  </a:cubicBezTo>
                  <a:cubicBezTo>
                    <a:pt x="11467" y="1429"/>
                    <a:pt x="4323" y="7429"/>
                    <a:pt x="1370" y="15812"/>
                  </a:cubicBezTo>
                  <a:cubicBezTo>
                    <a:pt x="-2916" y="28194"/>
                    <a:pt x="3180" y="42196"/>
                    <a:pt x="15086" y="46958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449C246-7F14-4D5D-BE9C-D121AF00F60C}"/>
                </a:ext>
              </a:extLst>
            </p:cNvPr>
            <p:cNvSpPr/>
            <p:nvPr/>
          </p:nvSpPr>
          <p:spPr>
            <a:xfrm>
              <a:off x="4220679" y="2771108"/>
              <a:ext cx="132853" cy="86201"/>
            </a:xfrm>
            <a:custGeom>
              <a:avLst/>
              <a:gdLst>
                <a:gd name="connsiteX0" fmla="*/ 14516 w 132853"/>
                <a:gd name="connsiteY0" fmla="*/ 46673 h 86201"/>
                <a:gd name="connsiteX1" fmla="*/ 100431 w 132853"/>
                <a:gd name="connsiteY1" fmla="*/ 84296 h 86201"/>
                <a:gd name="connsiteX2" fmla="*/ 109670 w 132853"/>
                <a:gd name="connsiteY2" fmla="*/ 86201 h 86201"/>
                <a:gd name="connsiteX3" fmla="*/ 131292 w 132853"/>
                <a:gd name="connsiteY3" fmla="*/ 70961 h 86201"/>
                <a:gd name="connsiteX4" fmla="*/ 118338 w 132853"/>
                <a:gd name="connsiteY4" fmla="*/ 39529 h 86201"/>
                <a:gd name="connsiteX5" fmla="*/ 32423 w 132853"/>
                <a:gd name="connsiteY5" fmla="*/ 1905 h 86201"/>
                <a:gd name="connsiteX6" fmla="*/ 23279 w 132853"/>
                <a:gd name="connsiteY6" fmla="*/ 0 h 86201"/>
                <a:gd name="connsiteX7" fmla="*/ 20135 w 132853"/>
                <a:gd name="connsiteY7" fmla="*/ 191 h 86201"/>
                <a:gd name="connsiteX8" fmla="*/ 1562 w 132853"/>
                <a:gd name="connsiteY8" fmla="*/ 15240 h 86201"/>
                <a:gd name="connsiteX9" fmla="*/ 14516 w 132853"/>
                <a:gd name="connsiteY9" fmla="*/ 46673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53" h="86201">
                  <a:moveTo>
                    <a:pt x="14516" y="46673"/>
                  </a:moveTo>
                  <a:lnTo>
                    <a:pt x="100431" y="84296"/>
                  </a:lnTo>
                  <a:cubicBezTo>
                    <a:pt x="103384" y="85535"/>
                    <a:pt x="106432" y="86201"/>
                    <a:pt x="109670" y="86201"/>
                  </a:cubicBezTo>
                  <a:cubicBezTo>
                    <a:pt x="119291" y="86201"/>
                    <a:pt x="127863" y="80201"/>
                    <a:pt x="131292" y="70961"/>
                  </a:cubicBezTo>
                  <a:cubicBezTo>
                    <a:pt x="135864" y="58769"/>
                    <a:pt x="130054" y="44672"/>
                    <a:pt x="118338" y="39529"/>
                  </a:cubicBezTo>
                  <a:lnTo>
                    <a:pt x="32423" y="1905"/>
                  </a:lnTo>
                  <a:cubicBezTo>
                    <a:pt x="29470" y="667"/>
                    <a:pt x="26422" y="0"/>
                    <a:pt x="23279" y="0"/>
                  </a:cubicBezTo>
                  <a:cubicBezTo>
                    <a:pt x="22231" y="0"/>
                    <a:pt x="21183" y="95"/>
                    <a:pt x="20135" y="191"/>
                  </a:cubicBezTo>
                  <a:cubicBezTo>
                    <a:pt x="11753" y="1334"/>
                    <a:pt x="4705" y="7144"/>
                    <a:pt x="1562" y="15240"/>
                  </a:cubicBezTo>
                  <a:cubicBezTo>
                    <a:pt x="-3010" y="27432"/>
                    <a:pt x="2800" y="41529"/>
                    <a:pt x="14516" y="46673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456D5E-7184-480A-8FCF-7AB960579166}"/>
                </a:ext>
              </a:extLst>
            </p:cNvPr>
            <p:cNvSpPr/>
            <p:nvPr/>
          </p:nvSpPr>
          <p:spPr>
            <a:xfrm>
              <a:off x="4384420" y="3520916"/>
              <a:ext cx="272097" cy="64579"/>
            </a:xfrm>
            <a:custGeom>
              <a:avLst/>
              <a:gdLst>
                <a:gd name="connsiteX0" fmla="*/ 247206 w 272097"/>
                <a:gd name="connsiteY0" fmla="*/ 64579 h 64579"/>
                <a:gd name="connsiteX1" fmla="*/ 248825 w 272097"/>
                <a:gd name="connsiteY1" fmla="*/ 64579 h 64579"/>
                <a:gd name="connsiteX2" fmla="*/ 272066 w 272097"/>
                <a:gd name="connsiteY2" fmla="*/ 41720 h 64579"/>
                <a:gd name="connsiteX3" fmla="*/ 249968 w 272097"/>
                <a:gd name="connsiteY3" fmla="*/ 16002 h 64579"/>
                <a:gd name="connsiteX4" fmla="*/ 24892 w 272097"/>
                <a:gd name="connsiteY4" fmla="*/ 0 h 64579"/>
                <a:gd name="connsiteX5" fmla="*/ 23273 w 272097"/>
                <a:gd name="connsiteY5" fmla="*/ 0 h 64579"/>
                <a:gd name="connsiteX6" fmla="*/ 20129 w 272097"/>
                <a:gd name="connsiteY6" fmla="*/ 191 h 64579"/>
                <a:gd name="connsiteX7" fmla="*/ 32 w 272097"/>
                <a:gd name="connsiteY7" fmla="*/ 22860 h 64579"/>
                <a:gd name="connsiteX8" fmla="*/ 22130 w 272097"/>
                <a:gd name="connsiteY8" fmla="*/ 48578 h 64579"/>
                <a:gd name="connsiteX9" fmla="*/ 247206 w 272097"/>
                <a:gd name="connsiteY9" fmla="*/ 64579 h 6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097" h="64579">
                  <a:moveTo>
                    <a:pt x="247206" y="64579"/>
                  </a:moveTo>
                  <a:lnTo>
                    <a:pt x="248825" y="64579"/>
                  </a:lnTo>
                  <a:cubicBezTo>
                    <a:pt x="261207" y="64579"/>
                    <a:pt x="271399" y="54578"/>
                    <a:pt x="272066" y="41720"/>
                  </a:cubicBezTo>
                  <a:cubicBezTo>
                    <a:pt x="272733" y="28480"/>
                    <a:pt x="262827" y="16954"/>
                    <a:pt x="249968" y="16002"/>
                  </a:cubicBezTo>
                  <a:lnTo>
                    <a:pt x="24892" y="0"/>
                  </a:lnTo>
                  <a:lnTo>
                    <a:pt x="23273" y="0"/>
                  </a:lnTo>
                  <a:cubicBezTo>
                    <a:pt x="22225" y="0"/>
                    <a:pt x="21177" y="95"/>
                    <a:pt x="20129" y="191"/>
                  </a:cubicBezTo>
                  <a:cubicBezTo>
                    <a:pt x="9080" y="1715"/>
                    <a:pt x="603" y="11240"/>
                    <a:pt x="32" y="22860"/>
                  </a:cubicBezTo>
                  <a:cubicBezTo>
                    <a:pt x="-635" y="36100"/>
                    <a:pt x="9271" y="47625"/>
                    <a:pt x="22130" y="48578"/>
                  </a:cubicBezTo>
                  <a:lnTo>
                    <a:pt x="247206" y="64579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254B585-C616-4894-9D2B-F047E0A3A721}"/>
                </a:ext>
              </a:extLst>
            </p:cNvPr>
            <p:cNvSpPr/>
            <p:nvPr/>
          </p:nvSpPr>
          <p:spPr>
            <a:xfrm>
              <a:off x="4293036" y="3229546"/>
              <a:ext cx="449816" cy="107347"/>
            </a:xfrm>
            <a:custGeom>
              <a:avLst/>
              <a:gdLst>
                <a:gd name="connsiteX0" fmla="*/ 449651 w 449816"/>
                <a:gd name="connsiteY0" fmla="*/ 86201 h 107347"/>
                <a:gd name="connsiteX1" fmla="*/ 429363 w 449816"/>
                <a:gd name="connsiteY1" fmla="*/ 59055 h 107347"/>
                <a:gd name="connsiteX2" fmla="*/ 26550 w 449816"/>
                <a:gd name="connsiteY2" fmla="*/ 286 h 107347"/>
                <a:gd name="connsiteX3" fmla="*/ 23217 w 449816"/>
                <a:gd name="connsiteY3" fmla="*/ 0 h 107347"/>
                <a:gd name="connsiteX4" fmla="*/ 20073 w 449816"/>
                <a:gd name="connsiteY4" fmla="*/ 191 h 107347"/>
                <a:gd name="connsiteX5" fmla="*/ 166 w 449816"/>
                <a:gd name="connsiteY5" fmla="*/ 21146 h 107347"/>
                <a:gd name="connsiteX6" fmla="*/ 20454 w 449816"/>
                <a:gd name="connsiteY6" fmla="*/ 48292 h 107347"/>
                <a:gd name="connsiteX7" fmla="*/ 423267 w 449816"/>
                <a:gd name="connsiteY7" fmla="*/ 107061 h 107347"/>
                <a:gd name="connsiteX8" fmla="*/ 426600 w 449816"/>
                <a:gd name="connsiteY8" fmla="*/ 107347 h 107347"/>
                <a:gd name="connsiteX9" fmla="*/ 449651 w 449816"/>
                <a:gd name="connsiteY9" fmla="*/ 86201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816" h="107347">
                  <a:moveTo>
                    <a:pt x="449651" y="86201"/>
                  </a:moveTo>
                  <a:cubicBezTo>
                    <a:pt x="451175" y="73057"/>
                    <a:pt x="442031" y="60865"/>
                    <a:pt x="429363" y="59055"/>
                  </a:cubicBezTo>
                  <a:lnTo>
                    <a:pt x="26550" y="286"/>
                  </a:lnTo>
                  <a:cubicBezTo>
                    <a:pt x="25407" y="95"/>
                    <a:pt x="24359" y="0"/>
                    <a:pt x="23217" y="0"/>
                  </a:cubicBezTo>
                  <a:cubicBezTo>
                    <a:pt x="22169" y="0"/>
                    <a:pt x="21121" y="95"/>
                    <a:pt x="20073" y="191"/>
                  </a:cubicBezTo>
                  <a:cubicBezTo>
                    <a:pt x="9596" y="1619"/>
                    <a:pt x="1404" y="10287"/>
                    <a:pt x="166" y="21146"/>
                  </a:cubicBezTo>
                  <a:cubicBezTo>
                    <a:pt x="-1358" y="34290"/>
                    <a:pt x="7786" y="46482"/>
                    <a:pt x="20454" y="48292"/>
                  </a:cubicBezTo>
                  <a:lnTo>
                    <a:pt x="423267" y="107061"/>
                  </a:lnTo>
                  <a:cubicBezTo>
                    <a:pt x="424409" y="107252"/>
                    <a:pt x="425553" y="107347"/>
                    <a:pt x="426600" y="107347"/>
                  </a:cubicBezTo>
                  <a:cubicBezTo>
                    <a:pt x="438316" y="107442"/>
                    <a:pt x="448222" y="98298"/>
                    <a:pt x="449651" y="8620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546260B-703A-4B13-82F4-A1A37844E267}"/>
                </a:ext>
              </a:extLst>
            </p:cNvPr>
            <p:cNvSpPr/>
            <p:nvPr/>
          </p:nvSpPr>
          <p:spPr>
            <a:xfrm>
              <a:off x="4104402" y="3201828"/>
              <a:ext cx="150620" cy="61150"/>
            </a:xfrm>
            <a:custGeom>
              <a:avLst/>
              <a:gdLst>
                <a:gd name="connsiteX0" fmla="*/ 127460 w 150620"/>
                <a:gd name="connsiteY0" fmla="*/ 61151 h 61150"/>
                <a:gd name="connsiteX1" fmla="*/ 150510 w 150620"/>
                <a:gd name="connsiteY1" fmla="*/ 39433 h 61150"/>
                <a:gd name="connsiteX2" fmla="*/ 129650 w 150620"/>
                <a:gd name="connsiteY2" fmla="*/ 12764 h 61150"/>
                <a:gd name="connsiteX3" fmla="*/ 26018 w 150620"/>
                <a:gd name="connsiteY3" fmla="*/ 191 h 61150"/>
                <a:gd name="connsiteX4" fmla="*/ 23256 w 150620"/>
                <a:gd name="connsiteY4" fmla="*/ 0 h 61150"/>
                <a:gd name="connsiteX5" fmla="*/ 20113 w 150620"/>
                <a:gd name="connsiteY5" fmla="*/ 191 h 61150"/>
                <a:gd name="connsiteX6" fmla="*/ 110 w 150620"/>
                <a:gd name="connsiteY6" fmla="*/ 21717 h 61150"/>
                <a:gd name="connsiteX7" fmla="*/ 20970 w 150620"/>
                <a:gd name="connsiteY7" fmla="*/ 48387 h 61150"/>
                <a:gd name="connsiteX8" fmla="*/ 124507 w 150620"/>
                <a:gd name="connsiteY8" fmla="*/ 60960 h 61150"/>
                <a:gd name="connsiteX9" fmla="*/ 127460 w 150620"/>
                <a:gd name="connsiteY9" fmla="*/ 61151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20" h="61150">
                  <a:moveTo>
                    <a:pt x="127460" y="61151"/>
                  </a:moveTo>
                  <a:cubicBezTo>
                    <a:pt x="139461" y="61151"/>
                    <a:pt x="149367" y="51816"/>
                    <a:pt x="150510" y="39433"/>
                  </a:cubicBezTo>
                  <a:cubicBezTo>
                    <a:pt x="151748" y="26289"/>
                    <a:pt x="142414" y="14288"/>
                    <a:pt x="129650" y="12764"/>
                  </a:cubicBezTo>
                  <a:lnTo>
                    <a:pt x="26018" y="191"/>
                  </a:lnTo>
                  <a:cubicBezTo>
                    <a:pt x="25066" y="95"/>
                    <a:pt x="24209" y="0"/>
                    <a:pt x="23256" y="0"/>
                  </a:cubicBezTo>
                  <a:cubicBezTo>
                    <a:pt x="22208" y="0"/>
                    <a:pt x="21160" y="95"/>
                    <a:pt x="20113" y="191"/>
                  </a:cubicBezTo>
                  <a:cubicBezTo>
                    <a:pt x="9349" y="1715"/>
                    <a:pt x="1158" y="10573"/>
                    <a:pt x="110" y="21717"/>
                  </a:cubicBezTo>
                  <a:cubicBezTo>
                    <a:pt x="-1128" y="34862"/>
                    <a:pt x="8206" y="46863"/>
                    <a:pt x="20970" y="48387"/>
                  </a:cubicBezTo>
                  <a:lnTo>
                    <a:pt x="124507" y="60960"/>
                  </a:lnTo>
                  <a:cubicBezTo>
                    <a:pt x="125650" y="61055"/>
                    <a:pt x="126602" y="61151"/>
                    <a:pt x="127460" y="6115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594C78F-AD2C-4561-B0FC-C45BA479FB20}"/>
                </a:ext>
              </a:extLst>
            </p:cNvPr>
            <p:cNvSpPr/>
            <p:nvPr/>
          </p:nvSpPr>
          <p:spPr>
            <a:xfrm>
              <a:off x="7075922" y="4797551"/>
              <a:ext cx="150512" cy="171640"/>
            </a:xfrm>
            <a:custGeom>
              <a:avLst/>
              <a:gdLst>
                <a:gd name="connsiteX0" fmla="*/ 41061 w 150512"/>
                <a:gd name="connsiteY0" fmla="*/ 8382 h 171640"/>
                <a:gd name="connsiteX1" fmla="*/ 23154 w 150512"/>
                <a:gd name="connsiteY1" fmla="*/ 0 h 171640"/>
                <a:gd name="connsiteX2" fmla="*/ 20011 w 150512"/>
                <a:gd name="connsiteY2" fmla="*/ 191 h 171640"/>
                <a:gd name="connsiteX3" fmla="*/ 7534 w 150512"/>
                <a:gd name="connsiteY3" fmla="*/ 6191 h 171640"/>
                <a:gd name="connsiteX4" fmla="*/ 5819 w 150512"/>
                <a:gd name="connsiteY4" fmla="*/ 40100 h 171640"/>
                <a:gd name="connsiteX5" fmla="*/ 109451 w 150512"/>
                <a:gd name="connsiteY5" fmla="*/ 163259 h 171640"/>
                <a:gd name="connsiteX6" fmla="*/ 127358 w 150512"/>
                <a:gd name="connsiteY6" fmla="*/ 171641 h 171640"/>
                <a:gd name="connsiteX7" fmla="*/ 142979 w 150512"/>
                <a:gd name="connsiteY7" fmla="*/ 165354 h 171640"/>
                <a:gd name="connsiteX8" fmla="*/ 144693 w 150512"/>
                <a:gd name="connsiteY8" fmla="*/ 131445 h 171640"/>
                <a:gd name="connsiteX9" fmla="*/ 41061 w 150512"/>
                <a:gd name="connsiteY9" fmla="*/ 8382 h 17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12" h="171640">
                  <a:moveTo>
                    <a:pt x="41061" y="8382"/>
                  </a:moveTo>
                  <a:cubicBezTo>
                    <a:pt x="36585" y="3048"/>
                    <a:pt x="30012" y="0"/>
                    <a:pt x="23154" y="0"/>
                  </a:cubicBezTo>
                  <a:cubicBezTo>
                    <a:pt x="22107" y="0"/>
                    <a:pt x="21059" y="95"/>
                    <a:pt x="20011" y="191"/>
                  </a:cubicBezTo>
                  <a:cubicBezTo>
                    <a:pt x="15344" y="857"/>
                    <a:pt x="10962" y="2953"/>
                    <a:pt x="7534" y="6191"/>
                  </a:cubicBezTo>
                  <a:cubicBezTo>
                    <a:pt x="-1801" y="14954"/>
                    <a:pt x="-2563" y="30194"/>
                    <a:pt x="5819" y="40100"/>
                  </a:cubicBezTo>
                  <a:lnTo>
                    <a:pt x="109451" y="163259"/>
                  </a:lnTo>
                  <a:cubicBezTo>
                    <a:pt x="113928" y="168593"/>
                    <a:pt x="120500" y="171641"/>
                    <a:pt x="127358" y="171641"/>
                  </a:cubicBezTo>
                  <a:cubicBezTo>
                    <a:pt x="133168" y="171641"/>
                    <a:pt x="138693" y="169450"/>
                    <a:pt x="142979" y="165354"/>
                  </a:cubicBezTo>
                  <a:cubicBezTo>
                    <a:pt x="152313" y="156591"/>
                    <a:pt x="153076" y="141351"/>
                    <a:pt x="144693" y="131445"/>
                  </a:cubicBezTo>
                  <a:lnTo>
                    <a:pt x="41061" y="8382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4E60D1C-E33F-47BC-B79B-FCF91973989D}"/>
                </a:ext>
              </a:extLst>
            </p:cNvPr>
            <p:cNvSpPr/>
            <p:nvPr/>
          </p:nvSpPr>
          <p:spPr>
            <a:xfrm>
              <a:off x="7318677" y="4519136"/>
              <a:ext cx="184650" cy="145922"/>
            </a:xfrm>
            <a:custGeom>
              <a:avLst/>
              <a:gdLst>
                <a:gd name="connsiteX0" fmla="*/ 174354 w 184650"/>
                <a:gd name="connsiteY0" fmla="*/ 101632 h 145922"/>
                <a:gd name="connsiteX1" fmla="*/ 36622 w 184650"/>
                <a:gd name="connsiteY1" fmla="*/ 4286 h 145922"/>
                <a:gd name="connsiteX2" fmla="*/ 23287 w 184650"/>
                <a:gd name="connsiteY2" fmla="*/ 0 h 145922"/>
                <a:gd name="connsiteX3" fmla="*/ 20144 w 184650"/>
                <a:gd name="connsiteY3" fmla="*/ 190 h 145922"/>
                <a:gd name="connsiteX4" fmla="*/ 3761 w 184650"/>
                <a:gd name="connsiteY4" fmla="*/ 10954 h 145922"/>
                <a:gd name="connsiteX5" fmla="*/ 10429 w 184650"/>
                <a:gd name="connsiteY5" fmla="*/ 44291 h 145922"/>
                <a:gd name="connsiteX6" fmla="*/ 148160 w 184650"/>
                <a:gd name="connsiteY6" fmla="*/ 141637 h 145922"/>
                <a:gd name="connsiteX7" fmla="*/ 161495 w 184650"/>
                <a:gd name="connsiteY7" fmla="*/ 145923 h 145922"/>
                <a:gd name="connsiteX8" fmla="*/ 181021 w 184650"/>
                <a:gd name="connsiteY8" fmla="*/ 134874 h 145922"/>
                <a:gd name="connsiteX9" fmla="*/ 174354 w 184650"/>
                <a:gd name="connsiteY9" fmla="*/ 101632 h 1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50" h="145922">
                  <a:moveTo>
                    <a:pt x="174354" y="101632"/>
                  </a:moveTo>
                  <a:lnTo>
                    <a:pt x="36622" y="4286"/>
                  </a:lnTo>
                  <a:cubicBezTo>
                    <a:pt x="32622" y="1524"/>
                    <a:pt x="28050" y="0"/>
                    <a:pt x="23287" y="0"/>
                  </a:cubicBezTo>
                  <a:cubicBezTo>
                    <a:pt x="22240" y="0"/>
                    <a:pt x="21192" y="95"/>
                    <a:pt x="20144" y="190"/>
                  </a:cubicBezTo>
                  <a:cubicBezTo>
                    <a:pt x="13381" y="1143"/>
                    <a:pt x="7381" y="5048"/>
                    <a:pt x="3761" y="10954"/>
                  </a:cubicBezTo>
                  <a:cubicBezTo>
                    <a:pt x="-3192" y="22098"/>
                    <a:pt x="-239" y="36766"/>
                    <a:pt x="10429" y="44291"/>
                  </a:cubicBezTo>
                  <a:lnTo>
                    <a:pt x="148160" y="141637"/>
                  </a:lnTo>
                  <a:cubicBezTo>
                    <a:pt x="152161" y="144399"/>
                    <a:pt x="156733" y="145923"/>
                    <a:pt x="161495" y="145923"/>
                  </a:cubicBezTo>
                  <a:cubicBezTo>
                    <a:pt x="169496" y="145923"/>
                    <a:pt x="176735" y="141827"/>
                    <a:pt x="181021" y="134874"/>
                  </a:cubicBezTo>
                  <a:cubicBezTo>
                    <a:pt x="187784" y="123920"/>
                    <a:pt x="184831" y="109061"/>
                    <a:pt x="174354" y="101632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DA7C2C5-73A0-44D9-B263-F586EBC1480F}"/>
                </a:ext>
              </a:extLst>
            </p:cNvPr>
            <p:cNvSpPr/>
            <p:nvPr/>
          </p:nvSpPr>
          <p:spPr>
            <a:xfrm>
              <a:off x="7514150" y="4197858"/>
              <a:ext cx="361717" cy="176022"/>
            </a:xfrm>
            <a:custGeom>
              <a:avLst/>
              <a:gdLst>
                <a:gd name="connsiteX0" fmla="*/ 346641 w 361717"/>
                <a:gd name="connsiteY0" fmla="*/ 129064 h 176022"/>
                <a:gd name="connsiteX1" fmla="*/ 31840 w 361717"/>
                <a:gd name="connsiteY1" fmla="*/ 1714 h 176022"/>
                <a:gd name="connsiteX2" fmla="*/ 23267 w 361717"/>
                <a:gd name="connsiteY2" fmla="*/ 0 h 176022"/>
                <a:gd name="connsiteX3" fmla="*/ 20124 w 361717"/>
                <a:gd name="connsiteY3" fmla="*/ 190 h 176022"/>
                <a:gd name="connsiteX4" fmla="*/ 1360 w 361717"/>
                <a:gd name="connsiteY4" fmla="*/ 15907 h 176022"/>
                <a:gd name="connsiteX5" fmla="*/ 15076 w 361717"/>
                <a:gd name="connsiteY5" fmla="*/ 46958 h 176022"/>
                <a:gd name="connsiteX6" fmla="*/ 329877 w 361717"/>
                <a:gd name="connsiteY6" fmla="*/ 174307 h 176022"/>
                <a:gd name="connsiteX7" fmla="*/ 338450 w 361717"/>
                <a:gd name="connsiteY7" fmla="*/ 176022 h 176022"/>
                <a:gd name="connsiteX8" fmla="*/ 360357 w 361717"/>
                <a:gd name="connsiteY8" fmla="*/ 160115 h 176022"/>
                <a:gd name="connsiteX9" fmla="*/ 346641 w 361717"/>
                <a:gd name="connsiteY9" fmla="*/ 129064 h 17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717" h="176022">
                  <a:moveTo>
                    <a:pt x="346641" y="129064"/>
                  </a:moveTo>
                  <a:lnTo>
                    <a:pt x="31840" y="1714"/>
                  </a:lnTo>
                  <a:cubicBezTo>
                    <a:pt x="29078" y="571"/>
                    <a:pt x="26220" y="0"/>
                    <a:pt x="23267" y="0"/>
                  </a:cubicBezTo>
                  <a:cubicBezTo>
                    <a:pt x="22220" y="0"/>
                    <a:pt x="21172" y="95"/>
                    <a:pt x="20124" y="190"/>
                  </a:cubicBezTo>
                  <a:cubicBezTo>
                    <a:pt x="11456" y="1429"/>
                    <a:pt x="4313" y="7429"/>
                    <a:pt x="1360" y="15907"/>
                  </a:cubicBezTo>
                  <a:cubicBezTo>
                    <a:pt x="-2926" y="28194"/>
                    <a:pt x="3265" y="42101"/>
                    <a:pt x="15076" y="46958"/>
                  </a:cubicBezTo>
                  <a:lnTo>
                    <a:pt x="329877" y="174307"/>
                  </a:lnTo>
                  <a:cubicBezTo>
                    <a:pt x="332639" y="175451"/>
                    <a:pt x="335497" y="176022"/>
                    <a:pt x="338450" y="176022"/>
                  </a:cubicBezTo>
                  <a:cubicBezTo>
                    <a:pt x="348261" y="176022"/>
                    <a:pt x="357023" y="169640"/>
                    <a:pt x="360357" y="160115"/>
                  </a:cubicBezTo>
                  <a:cubicBezTo>
                    <a:pt x="364644" y="147733"/>
                    <a:pt x="358452" y="133826"/>
                    <a:pt x="346641" y="12906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1AFBAE3-7480-49B2-909F-3C677990DD76}"/>
                </a:ext>
              </a:extLst>
            </p:cNvPr>
            <p:cNvSpPr/>
            <p:nvPr/>
          </p:nvSpPr>
          <p:spPr>
            <a:xfrm>
              <a:off x="7900364" y="4351305"/>
              <a:ext cx="132781" cy="86201"/>
            </a:xfrm>
            <a:custGeom>
              <a:avLst/>
              <a:gdLst>
                <a:gd name="connsiteX0" fmla="*/ 118351 w 132781"/>
                <a:gd name="connsiteY0" fmla="*/ 39529 h 86201"/>
                <a:gd name="connsiteX1" fmla="*/ 32436 w 132781"/>
                <a:gd name="connsiteY1" fmla="*/ 1905 h 86201"/>
                <a:gd name="connsiteX2" fmla="*/ 23292 w 132781"/>
                <a:gd name="connsiteY2" fmla="*/ 0 h 86201"/>
                <a:gd name="connsiteX3" fmla="*/ 20148 w 132781"/>
                <a:gd name="connsiteY3" fmla="*/ 191 h 86201"/>
                <a:gd name="connsiteX4" fmla="*/ 1575 w 132781"/>
                <a:gd name="connsiteY4" fmla="*/ 15240 h 86201"/>
                <a:gd name="connsiteX5" fmla="*/ 14433 w 132781"/>
                <a:gd name="connsiteY5" fmla="*/ 46673 h 86201"/>
                <a:gd name="connsiteX6" fmla="*/ 100254 w 132781"/>
                <a:gd name="connsiteY6" fmla="*/ 84296 h 86201"/>
                <a:gd name="connsiteX7" fmla="*/ 109493 w 132781"/>
                <a:gd name="connsiteY7" fmla="*/ 86201 h 86201"/>
                <a:gd name="connsiteX8" fmla="*/ 131115 w 132781"/>
                <a:gd name="connsiteY8" fmla="*/ 70961 h 86201"/>
                <a:gd name="connsiteX9" fmla="*/ 118351 w 132781"/>
                <a:gd name="connsiteY9" fmla="*/ 39529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781" h="86201">
                  <a:moveTo>
                    <a:pt x="118351" y="39529"/>
                  </a:moveTo>
                  <a:lnTo>
                    <a:pt x="32436" y="1905"/>
                  </a:lnTo>
                  <a:cubicBezTo>
                    <a:pt x="29483" y="667"/>
                    <a:pt x="26435" y="0"/>
                    <a:pt x="23292" y="0"/>
                  </a:cubicBezTo>
                  <a:cubicBezTo>
                    <a:pt x="22244" y="0"/>
                    <a:pt x="21196" y="95"/>
                    <a:pt x="20148" y="191"/>
                  </a:cubicBezTo>
                  <a:cubicBezTo>
                    <a:pt x="11767" y="1334"/>
                    <a:pt x="4623" y="7144"/>
                    <a:pt x="1575" y="15240"/>
                  </a:cubicBezTo>
                  <a:cubicBezTo>
                    <a:pt x="-2997" y="27432"/>
                    <a:pt x="2718" y="41529"/>
                    <a:pt x="14433" y="46673"/>
                  </a:cubicBezTo>
                  <a:lnTo>
                    <a:pt x="100254" y="84296"/>
                  </a:lnTo>
                  <a:cubicBezTo>
                    <a:pt x="103206" y="85535"/>
                    <a:pt x="106254" y="86201"/>
                    <a:pt x="109493" y="86201"/>
                  </a:cubicBezTo>
                  <a:cubicBezTo>
                    <a:pt x="119113" y="86201"/>
                    <a:pt x="127686" y="80201"/>
                    <a:pt x="131115" y="70961"/>
                  </a:cubicBezTo>
                  <a:cubicBezTo>
                    <a:pt x="135877" y="58769"/>
                    <a:pt x="130067" y="44672"/>
                    <a:pt x="118351" y="39529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904FFD8-6474-4328-B9DF-EF8D51F730BD}"/>
                </a:ext>
              </a:extLst>
            </p:cNvPr>
            <p:cNvSpPr/>
            <p:nvPr/>
          </p:nvSpPr>
          <p:spPr>
            <a:xfrm>
              <a:off x="7604713" y="4731067"/>
              <a:ext cx="120543" cy="106679"/>
            </a:xfrm>
            <a:custGeom>
              <a:avLst/>
              <a:gdLst>
                <a:gd name="connsiteX0" fmla="*/ 111489 w 120543"/>
                <a:gd name="connsiteY0" fmla="*/ 62960 h 106679"/>
                <a:gd name="connsiteX1" fmla="*/ 37860 w 120543"/>
                <a:gd name="connsiteY1" fmla="*/ 4953 h 106679"/>
                <a:gd name="connsiteX2" fmla="*/ 26335 w 120543"/>
                <a:gd name="connsiteY2" fmla="*/ 190 h 106679"/>
                <a:gd name="connsiteX3" fmla="*/ 23668 w 120543"/>
                <a:gd name="connsiteY3" fmla="*/ 0 h 106679"/>
                <a:gd name="connsiteX4" fmla="*/ 4523 w 120543"/>
                <a:gd name="connsiteY4" fmla="*/ 10096 h 106679"/>
                <a:gd name="connsiteX5" fmla="*/ 9095 w 120543"/>
                <a:gd name="connsiteY5" fmla="*/ 43720 h 106679"/>
                <a:gd name="connsiteX6" fmla="*/ 82723 w 120543"/>
                <a:gd name="connsiteY6" fmla="*/ 101727 h 106679"/>
                <a:gd name="connsiteX7" fmla="*/ 96820 w 120543"/>
                <a:gd name="connsiteY7" fmla="*/ 106680 h 106679"/>
                <a:gd name="connsiteX8" fmla="*/ 115870 w 120543"/>
                <a:gd name="connsiteY8" fmla="*/ 96679 h 106679"/>
                <a:gd name="connsiteX9" fmla="*/ 111489 w 120543"/>
                <a:gd name="connsiteY9" fmla="*/ 6296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543" h="106679">
                  <a:moveTo>
                    <a:pt x="111489" y="62960"/>
                  </a:moveTo>
                  <a:lnTo>
                    <a:pt x="37860" y="4953"/>
                  </a:lnTo>
                  <a:cubicBezTo>
                    <a:pt x="34526" y="2286"/>
                    <a:pt x="30526" y="667"/>
                    <a:pt x="26335" y="190"/>
                  </a:cubicBezTo>
                  <a:cubicBezTo>
                    <a:pt x="25478" y="95"/>
                    <a:pt x="24621" y="0"/>
                    <a:pt x="23668" y="0"/>
                  </a:cubicBezTo>
                  <a:cubicBezTo>
                    <a:pt x="16143" y="0"/>
                    <a:pt x="8999" y="3715"/>
                    <a:pt x="4523" y="10096"/>
                  </a:cubicBezTo>
                  <a:cubicBezTo>
                    <a:pt x="-3002" y="20764"/>
                    <a:pt x="-907" y="35814"/>
                    <a:pt x="9095" y="43720"/>
                  </a:cubicBezTo>
                  <a:lnTo>
                    <a:pt x="82723" y="101727"/>
                  </a:lnTo>
                  <a:cubicBezTo>
                    <a:pt x="86819" y="104965"/>
                    <a:pt x="91676" y="106680"/>
                    <a:pt x="96820" y="106680"/>
                  </a:cubicBezTo>
                  <a:cubicBezTo>
                    <a:pt x="104345" y="106680"/>
                    <a:pt x="111489" y="102965"/>
                    <a:pt x="115870" y="96679"/>
                  </a:cubicBezTo>
                  <a:cubicBezTo>
                    <a:pt x="123585" y="86011"/>
                    <a:pt x="121490" y="70866"/>
                    <a:pt x="111489" y="6296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90BFF5E-0FCE-4419-8361-AC858743FC20}"/>
                </a:ext>
              </a:extLst>
            </p:cNvPr>
            <p:cNvSpPr/>
            <p:nvPr/>
          </p:nvSpPr>
          <p:spPr>
            <a:xfrm>
              <a:off x="7673868" y="3328796"/>
              <a:ext cx="190586" cy="68579"/>
            </a:xfrm>
            <a:custGeom>
              <a:avLst/>
              <a:gdLst>
                <a:gd name="connsiteX0" fmla="*/ 4519 w 190586"/>
                <a:gd name="connsiteY0" fmla="*/ 29813 h 68579"/>
                <a:gd name="connsiteX1" fmla="*/ 233 w 190586"/>
                <a:gd name="connsiteY1" fmla="*/ 47530 h 68579"/>
                <a:gd name="connsiteX2" fmla="*/ 23665 w 190586"/>
                <a:gd name="connsiteY2" fmla="*/ 68580 h 68579"/>
                <a:gd name="connsiteX3" fmla="*/ 26808 w 190586"/>
                <a:gd name="connsiteY3" fmla="*/ 68390 h 68579"/>
                <a:gd name="connsiteX4" fmla="*/ 170445 w 190586"/>
                <a:gd name="connsiteY4" fmla="*/ 48387 h 68579"/>
                <a:gd name="connsiteX5" fmla="*/ 190352 w 190586"/>
                <a:gd name="connsiteY5" fmla="*/ 21050 h 68579"/>
                <a:gd name="connsiteX6" fmla="*/ 166921 w 190586"/>
                <a:gd name="connsiteY6" fmla="*/ 0 h 68579"/>
                <a:gd name="connsiteX7" fmla="*/ 163778 w 190586"/>
                <a:gd name="connsiteY7" fmla="*/ 191 h 68579"/>
                <a:gd name="connsiteX8" fmla="*/ 20140 w 190586"/>
                <a:gd name="connsiteY8" fmla="*/ 20193 h 68579"/>
                <a:gd name="connsiteX9" fmla="*/ 4519 w 190586"/>
                <a:gd name="connsiteY9" fmla="*/ 29813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86" h="68579">
                  <a:moveTo>
                    <a:pt x="4519" y="29813"/>
                  </a:moveTo>
                  <a:cubicBezTo>
                    <a:pt x="900" y="34957"/>
                    <a:pt x="-624" y="41243"/>
                    <a:pt x="233" y="47530"/>
                  </a:cubicBezTo>
                  <a:cubicBezTo>
                    <a:pt x="1853" y="59531"/>
                    <a:pt x="11949" y="68580"/>
                    <a:pt x="23665" y="68580"/>
                  </a:cubicBezTo>
                  <a:cubicBezTo>
                    <a:pt x="24712" y="68580"/>
                    <a:pt x="25760" y="68485"/>
                    <a:pt x="26808" y="68390"/>
                  </a:cubicBezTo>
                  <a:lnTo>
                    <a:pt x="170445" y="48387"/>
                  </a:lnTo>
                  <a:cubicBezTo>
                    <a:pt x="183304" y="46577"/>
                    <a:pt x="192162" y="34385"/>
                    <a:pt x="190352" y="21050"/>
                  </a:cubicBezTo>
                  <a:cubicBezTo>
                    <a:pt x="188733" y="9049"/>
                    <a:pt x="178636" y="0"/>
                    <a:pt x="166921" y="0"/>
                  </a:cubicBezTo>
                  <a:cubicBezTo>
                    <a:pt x="165873" y="0"/>
                    <a:pt x="164825" y="95"/>
                    <a:pt x="163778" y="191"/>
                  </a:cubicBezTo>
                  <a:lnTo>
                    <a:pt x="20140" y="20193"/>
                  </a:lnTo>
                  <a:cubicBezTo>
                    <a:pt x="13759" y="21146"/>
                    <a:pt x="8234" y="24575"/>
                    <a:pt x="4519" y="29813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8FDCF64-E33F-4762-809F-8BAA5B7B55A0}"/>
                </a:ext>
              </a:extLst>
            </p:cNvPr>
            <p:cNvSpPr/>
            <p:nvPr/>
          </p:nvSpPr>
          <p:spPr>
            <a:xfrm>
              <a:off x="7911136" y="3301936"/>
              <a:ext cx="146865" cy="62388"/>
            </a:xfrm>
            <a:custGeom>
              <a:avLst/>
              <a:gdLst>
                <a:gd name="connsiteX0" fmla="*/ 4519 w 146865"/>
                <a:gd name="connsiteY0" fmla="*/ 23622 h 62388"/>
                <a:gd name="connsiteX1" fmla="*/ 233 w 146865"/>
                <a:gd name="connsiteY1" fmla="*/ 41338 h 62388"/>
                <a:gd name="connsiteX2" fmla="*/ 23665 w 146865"/>
                <a:gd name="connsiteY2" fmla="*/ 62389 h 62388"/>
                <a:gd name="connsiteX3" fmla="*/ 26808 w 146865"/>
                <a:gd name="connsiteY3" fmla="*/ 62198 h 62388"/>
                <a:gd name="connsiteX4" fmla="*/ 126725 w 146865"/>
                <a:gd name="connsiteY4" fmla="*/ 48292 h 62388"/>
                <a:gd name="connsiteX5" fmla="*/ 142346 w 146865"/>
                <a:gd name="connsiteY5" fmla="*/ 38767 h 62388"/>
                <a:gd name="connsiteX6" fmla="*/ 146632 w 146865"/>
                <a:gd name="connsiteY6" fmla="*/ 21050 h 62388"/>
                <a:gd name="connsiteX7" fmla="*/ 123201 w 146865"/>
                <a:gd name="connsiteY7" fmla="*/ 0 h 62388"/>
                <a:gd name="connsiteX8" fmla="*/ 120058 w 146865"/>
                <a:gd name="connsiteY8" fmla="*/ 190 h 62388"/>
                <a:gd name="connsiteX9" fmla="*/ 20140 w 146865"/>
                <a:gd name="connsiteY9" fmla="*/ 14097 h 62388"/>
                <a:gd name="connsiteX10" fmla="*/ 4519 w 146865"/>
                <a:gd name="connsiteY10" fmla="*/ 23622 h 6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865" h="62388">
                  <a:moveTo>
                    <a:pt x="4519" y="23622"/>
                  </a:moveTo>
                  <a:cubicBezTo>
                    <a:pt x="900" y="28765"/>
                    <a:pt x="-624" y="35052"/>
                    <a:pt x="233" y="41338"/>
                  </a:cubicBezTo>
                  <a:cubicBezTo>
                    <a:pt x="1853" y="53340"/>
                    <a:pt x="11949" y="62389"/>
                    <a:pt x="23665" y="62389"/>
                  </a:cubicBezTo>
                  <a:cubicBezTo>
                    <a:pt x="24712" y="62389"/>
                    <a:pt x="25760" y="62293"/>
                    <a:pt x="26808" y="62198"/>
                  </a:cubicBezTo>
                  <a:lnTo>
                    <a:pt x="126725" y="48292"/>
                  </a:lnTo>
                  <a:cubicBezTo>
                    <a:pt x="133012" y="47434"/>
                    <a:pt x="138631" y="44005"/>
                    <a:pt x="142346" y="38767"/>
                  </a:cubicBezTo>
                  <a:cubicBezTo>
                    <a:pt x="145966" y="33623"/>
                    <a:pt x="147490" y="27337"/>
                    <a:pt x="146632" y="21050"/>
                  </a:cubicBezTo>
                  <a:cubicBezTo>
                    <a:pt x="145013" y="9049"/>
                    <a:pt x="134917" y="0"/>
                    <a:pt x="123201" y="0"/>
                  </a:cubicBezTo>
                  <a:cubicBezTo>
                    <a:pt x="122153" y="0"/>
                    <a:pt x="121105" y="95"/>
                    <a:pt x="120058" y="190"/>
                  </a:cubicBezTo>
                  <a:lnTo>
                    <a:pt x="20140" y="14097"/>
                  </a:lnTo>
                  <a:cubicBezTo>
                    <a:pt x="13759" y="14954"/>
                    <a:pt x="8234" y="18383"/>
                    <a:pt x="4519" y="23622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5D1B81-0654-4886-AA89-19CE156EFC37}"/>
                </a:ext>
              </a:extLst>
            </p:cNvPr>
            <p:cNvSpPr/>
            <p:nvPr/>
          </p:nvSpPr>
          <p:spPr>
            <a:xfrm>
              <a:off x="7597401" y="3623024"/>
              <a:ext cx="272089" cy="64674"/>
            </a:xfrm>
            <a:custGeom>
              <a:avLst/>
              <a:gdLst>
                <a:gd name="connsiteX0" fmla="*/ 22122 w 272089"/>
                <a:gd name="connsiteY0" fmla="*/ 48578 h 64674"/>
                <a:gd name="connsiteX1" fmla="*/ 247197 w 272089"/>
                <a:gd name="connsiteY1" fmla="*/ 64579 h 64674"/>
                <a:gd name="connsiteX2" fmla="*/ 248816 w 272089"/>
                <a:gd name="connsiteY2" fmla="*/ 64675 h 64674"/>
                <a:gd name="connsiteX3" fmla="*/ 272058 w 272089"/>
                <a:gd name="connsiteY3" fmla="*/ 41815 h 64674"/>
                <a:gd name="connsiteX4" fmla="*/ 249959 w 272089"/>
                <a:gd name="connsiteY4" fmla="*/ 16097 h 64674"/>
                <a:gd name="connsiteX5" fmla="*/ 24979 w 272089"/>
                <a:gd name="connsiteY5" fmla="*/ 95 h 64674"/>
                <a:gd name="connsiteX6" fmla="*/ 23265 w 272089"/>
                <a:gd name="connsiteY6" fmla="*/ 0 h 64674"/>
                <a:gd name="connsiteX7" fmla="*/ 20121 w 272089"/>
                <a:gd name="connsiteY7" fmla="*/ 191 h 64674"/>
                <a:gd name="connsiteX8" fmla="*/ 24 w 272089"/>
                <a:gd name="connsiteY8" fmla="*/ 22860 h 64674"/>
                <a:gd name="connsiteX9" fmla="*/ 22122 w 272089"/>
                <a:gd name="connsiteY9" fmla="*/ 48578 h 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089" h="64674">
                  <a:moveTo>
                    <a:pt x="22122" y="48578"/>
                  </a:moveTo>
                  <a:lnTo>
                    <a:pt x="247197" y="64579"/>
                  </a:lnTo>
                  <a:cubicBezTo>
                    <a:pt x="247769" y="64579"/>
                    <a:pt x="248245" y="64675"/>
                    <a:pt x="248816" y="64675"/>
                  </a:cubicBezTo>
                  <a:cubicBezTo>
                    <a:pt x="261199" y="64675"/>
                    <a:pt x="271391" y="54674"/>
                    <a:pt x="272058" y="41815"/>
                  </a:cubicBezTo>
                  <a:cubicBezTo>
                    <a:pt x="272724" y="28575"/>
                    <a:pt x="262818" y="17050"/>
                    <a:pt x="249959" y="16097"/>
                  </a:cubicBezTo>
                  <a:lnTo>
                    <a:pt x="24979" y="95"/>
                  </a:lnTo>
                  <a:cubicBezTo>
                    <a:pt x="24408" y="95"/>
                    <a:pt x="23836" y="0"/>
                    <a:pt x="23265" y="0"/>
                  </a:cubicBezTo>
                  <a:cubicBezTo>
                    <a:pt x="22217" y="0"/>
                    <a:pt x="21264" y="95"/>
                    <a:pt x="20121" y="191"/>
                  </a:cubicBezTo>
                  <a:cubicBezTo>
                    <a:pt x="9072" y="1715"/>
                    <a:pt x="595" y="11240"/>
                    <a:pt x="24" y="22860"/>
                  </a:cubicBezTo>
                  <a:cubicBezTo>
                    <a:pt x="-548" y="36195"/>
                    <a:pt x="9358" y="47720"/>
                    <a:pt x="22122" y="48578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84CC687-EC7E-4A2F-B377-8893D1E15A70}"/>
                </a:ext>
              </a:extLst>
            </p:cNvPr>
            <p:cNvSpPr/>
            <p:nvPr/>
          </p:nvSpPr>
          <p:spPr>
            <a:xfrm>
              <a:off x="7511057" y="3871626"/>
              <a:ext cx="449816" cy="107441"/>
            </a:xfrm>
            <a:custGeom>
              <a:avLst/>
              <a:gdLst>
                <a:gd name="connsiteX0" fmla="*/ 20454 w 449816"/>
                <a:gd name="connsiteY0" fmla="*/ 48387 h 107441"/>
                <a:gd name="connsiteX1" fmla="*/ 423267 w 449816"/>
                <a:gd name="connsiteY1" fmla="*/ 107156 h 107441"/>
                <a:gd name="connsiteX2" fmla="*/ 426600 w 449816"/>
                <a:gd name="connsiteY2" fmla="*/ 107442 h 107441"/>
                <a:gd name="connsiteX3" fmla="*/ 449651 w 449816"/>
                <a:gd name="connsiteY3" fmla="*/ 86201 h 107441"/>
                <a:gd name="connsiteX4" fmla="*/ 429363 w 449816"/>
                <a:gd name="connsiteY4" fmla="*/ 59055 h 107441"/>
                <a:gd name="connsiteX5" fmla="*/ 26550 w 449816"/>
                <a:gd name="connsiteY5" fmla="*/ 286 h 107441"/>
                <a:gd name="connsiteX6" fmla="*/ 23217 w 449816"/>
                <a:gd name="connsiteY6" fmla="*/ 0 h 107441"/>
                <a:gd name="connsiteX7" fmla="*/ 20073 w 449816"/>
                <a:gd name="connsiteY7" fmla="*/ 190 h 107441"/>
                <a:gd name="connsiteX8" fmla="*/ 166 w 449816"/>
                <a:gd name="connsiteY8" fmla="*/ 21146 h 107441"/>
                <a:gd name="connsiteX9" fmla="*/ 20454 w 449816"/>
                <a:gd name="connsiteY9" fmla="*/ 48387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816" h="107441">
                  <a:moveTo>
                    <a:pt x="20454" y="48387"/>
                  </a:moveTo>
                  <a:lnTo>
                    <a:pt x="423267" y="107156"/>
                  </a:lnTo>
                  <a:cubicBezTo>
                    <a:pt x="424410" y="107347"/>
                    <a:pt x="425552" y="107442"/>
                    <a:pt x="426600" y="107442"/>
                  </a:cubicBezTo>
                  <a:cubicBezTo>
                    <a:pt x="438316" y="107442"/>
                    <a:pt x="448222" y="98298"/>
                    <a:pt x="449651" y="86201"/>
                  </a:cubicBezTo>
                  <a:cubicBezTo>
                    <a:pt x="451175" y="73057"/>
                    <a:pt x="442031" y="60865"/>
                    <a:pt x="429363" y="59055"/>
                  </a:cubicBezTo>
                  <a:lnTo>
                    <a:pt x="26550" y="286"/>
                  </a:lnTo>
                  <a:cubicBezTo>
                    <a:pt x="25407" y="95"/>
                    <a:pt x="24360" y="0"/>
                    <a:pt x="23217" y="0"/>
                  </a:cubicBezTo>
                  <a:cubicBezTo>
                    <a:pt x="22169" y="0"/>
                    <a:pt x="21121" y="95"/>
                    <a:pt x="20073" y="190"/>
                  </a:cubicBezTo>
                  <a:cubicBezTo>
                    <a:pt x="9596" y="1619"/>
                    <a:pt x="1404" y="10287"/>
                    <a:pt x="166" y="21146"/>
                  </a:cubicBezTo>
                  <a:cubicBezTo>
                    <a:pt x="-1358" y="34290"/>
                    <a:pt x="7786" y="46482"/>
                    <a:pt x="20454" y="48387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E7FFD1DA-D0B0-4E98-BC31-791429FFB8F1}"/>
                </a:ext>
              </a:extLst>
            </p:cNvPr>
            <p:cNvSpPr/>
            <p:nvPr/>
          </p:nvSpPr>
          <p:spPr>
            <a:xfrm>
              <a:off x="7998793" y="3945635"/>
              <a:ext cx="150619" cy="61150"/>
            </a:xfrm>
            <a:custGeom>
              <a:avLst/>
              <a:gdLst>
                <a:gd name="connsiteX0" fmla="*/ 129650 w 150619"/>
                <a:gd name="connsiteY0" fmla="*/ 12763 h 61150"/>
                <a:gd name="connsiteX1" fmla="*/ 26018 w 150619"/>
                <a:gd name="connsiteY1" fmla="*/ 191 h 61150"/>
                <a:gd name="connsiteX2" fmla="*/ 23256 w 150619"/>
                <a:gd name="connsiteY2" fmla="*/ 0 h 61150"/>
                <a:gd name="connsiteX3" fmla="*/ 20113 w 150619"/>
                <a:gd name="connsiteY3" fmla="*/ 191 h 61150"/>
                <a:gd name="connsiteX4" fmla="*/ 110 w 150619"/>
                <a:gd name="connsiteY4" fmla="*/ 21717 h 61150"/>
                <a:gd name="connsiteX5" fmla="*/ 20970 w 150619"/>
                <a:gd name="connsiteY5" fmla="*/ 48387 h 61150"/>
                <a:gd name="connsiteX6" fmla="*/ 124602 w 150619"/>
                <a:gd name="connsiteY6" fmla="*/ 60960 h 61150"/>
                <a:gd name="connsiteX7" fmla="*/ 127364 w 150619"/>
                <a:gd name="connsiteY7" fmla="*/ 61151 h 61150"/>
                <a:gd name="connsiteX8" fmla="*/ 150510 w 150619"/>
                <a:gd name="connsiteY8" fmla="*/ 39434 h 61150"/>
                <a:gd name="connsiteX9" fmla="*/ 129650 w 150619"/>
                <a:gd name="connsiteY9" fmla="*/ 12763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19" h="61150">
                  <a:moveTo>
                    <a:pt x="129650" y="12763"/>
                  </a:moveTo>
                  <a:lnTo>
                    <a:pt x="26018" y="191"/>
                  </a:lnTo>
                  <a:cubicBezTo>
                    <a:pt x="25066" y="95"/>
                    <a:pt x="24208" y="0"/>
                    <a:pt x="23256" y="0"/>
                  </a:cubicBezTo>
                  <a:cubicBezTo>
                    <a:pt x="22208" y="0"/>
                    <a:pt x="21160" y="95"/>
                    <a:pt x="20113" y="191"/>
                  </a:cubicBezTo>
                  <a:cubicBezTo>
                    <a:pt x="9350" y="1715"/>
                    <a:pt x="1158" y="10573"/>
                    <a:pt x="110" y="21717"/>
                  </a:cubicBezTo>
                  <a:cubicBezTo>
                    <a:pt x="-1128" y="34862"/>
                    <a:pt x="8207" y="46863"/>
                    <a:pt x="20970" y="48387"/>
                  </a:cubicBezTo>
                  <a:lnTo>
                    <a:pt x="124602" y="60960"/>
                  </a:lnTo>
                  <a:cubicBezTo>
                    <a:pt x="125555" y="61055"/>
                    <a:pt x="126507" y="61151"/>
                    <a:pt x="127364" y="61151"/>
                  </a:cubicBezTo>
                  <a:cubicBezTo>
                    <a:pt x="139366" y="61151"/>
                    <a:pt x="149367" y="51816"/>
                    <a:pt x="150510" y="39434"/>
                  </a:cubicBezTo>
                  <a:cubicBezTo>
                    <a:pt x="151748" y="26289"/>
                    <a:pt x="142318" y="14288"/>
                    <a:pt x="129650" y="12763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EDC8EC1-5A96-4C02-B60B-BFC5D2403227}"/>
                </a:ext>
              </a:extLst>
            </p:cNvPr>
            <p:cNvSpPr/>
            <p:nvPr/>
          </p:nvSpPr>
          <p:spPr>
            <a:xfrm>
              <a:off x="7224849" y="1946338"/>
              <a:ext cx="167174" cy="197072"/>
            </a:xfrm>
            <a:custGeom>
              <a:avLst/>
              <a:gdLst>
                <a:gd name="connsiteX0" fmla="*/ 143499 w 167174"/>
                <a:gd name="connsiteY0" fmla="*/ 0 h 197072"/>
                <a:gd name="connsiteX1" fmla="*/ 140356 w 167174"/>
                <a:gd name="connsiteY1" fmla="*/ 191 h 197072"/>
                <a:gd name="connsiteX2" fmla="*/ 125688 w 167174"/>
                <a:gd name="connsiteY2" fmla="*/ 8573 h 197072"/>
                <a:gd name="connsiteX3" fmla="*/ 5387 w 167174"/>
                <a:gd name="connsiteY3" fmla="*/ 156972 h 197072"/>
                <a:gd name="connsiteX4" fmla="*/ 8054 w 167174"/>
                <a:gd name="connsiteY4" fmla="*/ 190881 h 197072"/>
                <a:gd name="connsiteX5" fmla="*/ 23675 w 167174"/>
                <a:gd name="connsiteY5" fmla="*/ 197072 h 197072"/>
                <a:gd name="connsiteX6" fmla="*/ 41487 w 167174"/>
                <a:gd name="connsiteY6" fmla="*/ 188500 h 197072"/>
                <a:gd name="connsiteX7" fmla="*/ 161787 w 167174"/>
                <a:gd name="connsiteY7" fmla="*/ 40100 h 197072"/>
                <a:gd name="connsiteX8" fmla="*/ 159120 w 167174"/>
                <a:gd name="connsiteY8" fmla="*/ 6191 h 197072"/>
                <a:gd name="connsiteX9" fmla="*/ 143499 w 167174"/>
                <a:gd name="connsiteY9" fmla="*/ 0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174" h="197072">
                  <a:moveTo>
                    <a:pt x="143499" y="0"/>
                  </a:moveTo>
                  <a:cubicBezTo>
                    <a:pt x="142452" y="0"/>
                    <a:pt x="141404" y="95"/>
                    <a:pt x="140356" y="191"/>
                  </a:cubicBezTo>
                  <a:cubicBezTo>
                    <a:pt x="134546" y="953"/>
                    <a:pt x="129402" y="4001"/>
                    <a:pt x="125688" y="8573"/>
                  </a:cubicBezTo>
                  <a:lnTo>
                    <a:pt x="5387" y="156972"/>
                  </a:lnTo>
                  <a:cubicBezTo>
                    <a:pt x="-2709" y="166973"/>
                    <a:pt x="-1566" y="182118"/>
                    <a:pt x="8054" y="190881"/>
                  </a:cubicBezTo>
                  <a:cubicBezTo>
                    <a:pt x="12435" y="194882"/>
                    <a:pt x="17960" y="197072"/>
                    <a:pt x="23675" y="197072"/>
                  </a:cubicBezTo>
                  <a:cubicBezTo>
                    <a:pt x="30628" y="197072"/>
                    <a:pt x="37105" y="193929"/>
                    <a:pt x="41487" y="188500"/>
                  </a:cubicBezTo>
                  <a:lnTo>
                    <a:pt x="161787" y="40100"/>
                  </a:lnTo>
                  <a:cubicBezTo>
                    <a:pt x="169884" y="30099"/>
                    <a:pt x="168741" y="14954"/>
                    <a:pt x="159120" y="6191"/>
                  </a:cubicBezTo>
                  <a:cubicBezTo>
                    <a:pt x="154834" y="2191"/>
                    <a:pt x="149214" y="0"/>
                    <a:pt x="143499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5AF6CC-58BB-4282-9BC2-7481633AE7D0}"/>
                </a:ext>
              </a:extLst>
            </p:cNvPr>
            <p:cNvSpPr/>
            <p:nvPr/>
          </p:nvSpPr>
          <p:spPr>
            <a:xfrm>
              <a:off x="7015902" y="2213324"/>
              <a:ext cx="152744" cy="179831"/>
            </a:xfrm>
            <a:custGeom>
              <a:avLst/>
              <a:gdLst>
                <a:gd name="connsiteX0" fmla="*/ 144706 w 152744"/>
                <a:gd name="connsiteY0" fmla="*/ 6096 h 179831"/>
                <a:gd name="connsiteX1" fmla="*/ 129085 w 152744"/>
                <a:gd name="connsiteY1" fmla="*/ 0 h 179831"/>
                <a:gd name="connsiteX2" fmla="*/ 125942 w 152744"/>
                <a:gd name="connsiteY2" fmla="*/ 190 h 179831"/>
                <a:gd name="connsiteX3" fmla="*/ 111273 w 152744"/>
                <a:gd name="connsiteY3" fmla="*/ 8572 h 179831"/>
                <a:gd name="connsiteX4" fmla="*/ 5355 w 152744"/>
                <a:gd name="connsiteY4" fmla="*/ 139827 h 179831"/>
                <a:gd name="connsiteX5" fmla="*/ 8022 w 152744"/>
                <a:gd name="connsiteY5" fmla="*/ 173736 h 179831"/>
                <a:gd name="connsiteX6" fmla="*/ 23643 w 152744"/>
                <a:gd name="connsiteY6" fmla="*/ 179832 h 179831"/>
                <a:gd name="connsiteX7" fmla="*/ 41550 w 152744"/>
                <a:gd name="connsiteY7" fmla="*/ 171164 h 179831"/>
                <a:gd name="connsiteX8" fmla="*/ 147468 w 152744"/>
                <a:gd name="connsiteY8" fmla="*/ 39910 h 179831"/>
                <a:gd name="connsiteX9" fmla="*/ 144706 w 152744"/>
                <a:gd name="connsiteY9" fmla="*/ 6096 h 17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744" h="179831">
                  <a:moveTo>
                    <a:pt x="144706" y="6096"/>
                  </a:moveTo>
                  <a:cubicBezTo>
                    <a:pt x="140420" y="2191"/>
                    <a:pt x="134800" y="0"/>
                    <a:pt x="129085" y="0"/>
                  </a:cubicBezTo>
                  <a:cubicBezTo>
                    <a:pt x="128037" y="0"/>
                    <a:pt x="126990" y="95"/>
                    <a:pt x="125942" y="190"/>
                  </a:cubicBezTo>
                  <a:cubicBezTo>
                    <a:pt x="120132" y="1048"/>
                    <a:pt x="114893" y="4000"/>
                    <a:pt x="111273" y="8572"/>
                  </a:cubicBezTo>
                  <a:lnTo>
                    <a:pt x="5355" y="139827"/>
                  </a:lnTo>
                  <a:cubicBezTo>
                    <a:pt x="-2741" y="149828"/>
                    <a:pt x="-1503" y="165068"/>
                    <a:pt x="8022" y="173736"/>
                  </a:cubicBezTo>
                  <a:cubicBezTo>
                    <a:pt x="12404" y="177641"/>
                    <a:pt x="17928" y="179832"/>
                    <a:pt x="23643" y="179832"/>
                  </a:cubicBezTo>
                  <a:cubicBezTo>
                    <a:pt x="30597" y="179832"/>
                    <a:pt x="37074" y="176689"/>
                    <a:pt x="41550" y="171164"/>
                  </a:cubicBezTo>
                  <a:lnTo>
                    <a:pt x="147468" y="39910"/>
                  </a:lnTo>
                  <a:cubicBezTo>
                    <a:pt x="155469" y="30004"/>
                    <a:pt x="154231" y="14764"/>
                    <a:pt x="144706" y="6096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EB9FD5B-E79A-41B5-9915-2284F4D6BB02}"/>
                </a:ext>
              </a:extLst>
            </p:cNvPr>
            <p:cNvSpPr/>
            <p:nvPr/>
          </p:nvSpPr>
          <p:spPr>
            <a:xfrm>
              <a:off x="7124354" y="2639853"/>
              <a:ext cx="155948" cy="133540"/>
            </a:xfrm>
            <a:custGeom>
              <a:avLst/>
              <a:gdLst>
                <a:gd name="connsiteX0" fmla="*/ 132362 w 155948"/>
                <a:gd name="connsiteY0" fmla="*/ 0 h 133540"/>
                <a:gd name="connsiteX1" fmla="*/ 129219 w 155948"/>
                <a:gd name="connsiteY1" fmla="*/ 191 h 133540"/>
                <a:gd name="connsiteX2" fmla="*/ 118360 w 155948"/>
                <a:gd name="connsiteY2" fmla="*/ 4763 h 133540"/>
                <a:gd name="connsiteX3" fmla="*/ 9204 w 155948"/>
                <a:gd name="connsiteY3" fmla="*/ 89726 h 133540"/>
                <a:gd name="connsiteX4" fmla="*/ 4441 w 155948"/>
                <a:gd name="connsiteY4" fmla="*/ 123349 h 133540"/>
                <a:gd name="connsiteX5" fmla="*/ 23587 w 155948"/>
                <a:gd name="connsiteY5" fmla="*/ 133541 h 133540"/>
                <a:gd name="connsiteX6" fmla="*/ 37588 w 155948"/>
                <a:gd name="connsiteY6" fmla="*/ 128683 h 133540"/>
                <a:gd name="connsiteX7" fmla="*/ 146745 w 155948"/>
                <a:gd name="connsiteY7" fmla="*/ 43720 h 133540"/>
                <a:gd name="connsiteX8" fmla="*/ 151507 w 155948"/>
                <a:gd name="connsiteY8" fmla="*/ 10097 h 133540"/>
                <a:gd name="connsiteX9" fmla="*/ 132362 w 155948"/>
                <a:gd name="connsiteY9" fmla="*/ 0 h 13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948" h="133540">
                  <a:moveTo>
                    <a:pt x="132362" y="0"/>
                  </a:moveTo>
                  <a:cubicBezTo>
                    <a:pt x="131314" y="0"/>
                    <a:pt x="130267" y="95"/>
                    <a:pt x="129219" y="191"/>
                  </a:cubicBezTo>
                  <a:cubicBezTo>
                    <a:pt x="125313" y="762"/>
                    <a:pt x="121503" y="2286"/>
                    <a:pt x="118360" y="4763"/>
                  </a:cubicBezTo>
                  <a:lnTo>
                    <a:pt x="9204" y="89726"/>
                  </a:lnTo>
                  <a:cubicBezTo>
                    <a:pt x="-893" y="97536"/>
                    <a:pt x="-2988" y="112681"/>
                    <a:pt x="4441" y="123349"/>
                  </a:cubicBezTo>
                  <a:cubicBezTo>
                    <a:pt x="8918" y="129731"/>
                    <a:pt x="16062" y="133541"/>
                    <a:pt x="23587" y="133541"/>
                  </a:cubicBezTo>
                  <a:cubicBezTo>
                    <a:pt x="28635" y="133541"/>
                    <a:pt x="33493" y="131921"/>
                    <a:pt x="37588" y="128683"/>
                  </a:cubicBezTo>
                  <a:lnTo>
                    <a:pt x="146745" y="43720"/>
                  </a:lnTo>
                  <a:cubicBezTo>
                    <a:pt x="156841" y="35909"/>
                    <a:pt x="158937" y="20765"/>
                    <a:pt x="151507" y="10097"/>
                  </a:cubicBezTo>
                  <a:cubicBezTo>
                    <a:pt x="147126" y="3810"/>
                    <a:pt x="139887" y="0"/>
                    <a:pt x="132362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D9B2008-15C9-473D-8F8C-77894FC742C0}"/>
                </a:ext>
              </a:extLst>
            </p:cNvPr>
            <p:cNvSpPr/>
            <p:nvPr/>
          </p:nvSpPr>
          <p:spPr>
            <a:xfrm>
              <a:off x="7291612" y="2391632"/>
              <a:ext cx="314920" cy="257079"/>
            </a:xfrm>
            <a:custGeom>
              <a:avLst/>
              <a:gdLst>
                <a:gd name="connsiteX0" fmla="*/ 305717 w 314920"/>
                <a:gd name="connsiteY0" fmla="*/ 43815 h 257079"/>
                <a:gd name="connsiteX1" fmla="*/ 310479 w 314920"/>
                <a:gd name="connsiteY1" fmla="*/ 10192 h 257079"/>
                <a:gd name="connsiteX2" fmla="*/ 291239 w 314920"/>
                <a:gd name="connsiteY2" fmla="*/ 0 h 257079"/>
                <a:gd name="connsiteX3" fmla="*/ 288096 w 314920"/>
                <a:gd name="connsiteY3" fmla="*/ 191 h 257079"/>
                <a:gd name="connsiteX4" fmla="*/ 277237 w 314920"/>
                <a:gd name="connsiteY4" fmla="*/ 4763 h 257079"/>
                <a:gd name="connsiteX5" fmla="*/ 9204 w 314920"/>
                <a:gd name="connsiteY5" fmla="*/ 213265 h 257079"/>
                <a:gd name="connsiteX6" fmla="*/ 4441 w 314920"/>
                <a:gd name="connsiteY6" fmla="*/ 246888 h 257079"/>
                <a:gd name="connsiteX7" fmla="*/ 23587 w 314920"/>
                <a:gd name="connsiteY7" fmla="*/ 257080 h 257079"/>
                <a:gd name="connsiteX8" fmla="*/ 37588 w 314920"/>
                <a:gd name="connsiteY8" fmla="*/ 252222 h 257079"/>
                <a:gd name="connsiteX9" fmla="*/ 305717 w 314920"/>
                <a:gd name="connsiteY9" fmla="*/ 43815 h 25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920" h="257079">
                  <a:moveTo>
                    <a:pt x="305717" y="43815"/>
                  </a:moveTo>
                  <a:cubicBezTo>
                    <a:pt x="315813" y="36005"/>
                    <a:pt x="317909" y="20860"/>
                    <a:pt x="310479" y="10192"/>
                  </a:cubicBezTo>
                  <a:cubicBezTo>
                    <a:pt x="306003" y="3810"/>
                    <a:pt x="298859" y="0"/>
                    <a:pt x="291239" y="0"/>
                  </a:cubicBezTo>
                  <a:cubicBezTo>
                    <a:pt x="290191" y="0"/>
                    <a:pt x="289144" y="95"/>
                    <a:pt x="288096" y="191"/>
                  </a:cubicBezTo>
                  <a:cubicBezTo>
                    <a:pt x="284190" y="762"/>
                    <a:pt x="280380" y="2286"/>
                    <a:pt x="277237" y="4763"/>
                  </a:cubicBezTo>
                  <a:lnTo>
                    <a:pt x="9204" y="213265"/>
                  </a:lnTo>
                  <a:cubicBezTo>
                    <a:pt x="-893" y="221171"/>
                    <a:pt x="-2988" y="236220"/>
                    <a:pt x="4441" y="246888"/>
                  </a:cubicBezTo>
                  <a:cubicBezTo>
                    <a:pt x="8918" y="253270"/>
                    <a:pt x="16062" y="257080"/>
                    <a:pt x="23587" y="257080"/>
                  </a:cubicBezTo>
                  <a:cubicBezTo>
                    <a:pt x="28635" y="257080"/>
                    <a:pt x="33493" y="255461"/>
                    <a:pt x="37588" y="252222"/>
                  </a:cubicBezTo>
                  <a:lnTo>
                    <a:pt x="305717" y="43815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C540008-7EC7-470E-9282-04B2E991F97B}"/>
                </a:ext>
              </a:extLst>
            </p:cNvPr>
            <p:cNvSpPr/>
            <p:nvPr/>
          </p:nvSpPr>
          <p:spPr>
            <a:xfrm>
              <a:off x="7621291" y="2287428"/>
              <a:ext cx="119241" cy="108204"/>
            </a:xfrm>
            <a:custGeom>
              <a:avLst/>
              <a:gdLst>
                <a:gd name="connsiteX0" fmla="*/ 23759 w 119241"/>
                <a:gd name="connsiteY0" fmla="*/ 108204 h 108204"/>
                <a:gd name="connsiteX1" fmla="*/ 38237 w 119241"/>
                <a:gd name="connsiteY1" fmla="*/ 102965 h 108204"/>
                <a:gd name="connsiteX2" fmla="*/ 110532 w 119241"/>
                <a:gd name="connsiteY2" fmla="*/ 43339 h 108204"/>
                <a:gd name="connsiteX3" fmla="*/ 114342 w 119241"/>
                <a:gd name="connsiteY3" fmla="*/ 9620 h 108204"/>
                <a:gd name="connsiteX4" fmla="*/ 95578 w 119241"/>
                <a:gd name="connsiteY4" fmla="*/ 0 h 108204"/>
                <a:gd name="connsiteX5" fmla="*/ 92434 w 119241"/>
                <a:gd name="connsiteY5" fmla="*/ 190 h 108204"/>
                <a:gd name="connsiteX6" fmla="*/ 81005 w 119241"/>
                <a:gd name="connsiteY6" fmla="*/ 5239 h 108204"/>
                <a:gd name="connsiteX7" fmla="*/ 8709 w 119241"/>
                <a:gd name="connsiteY7" fmla="*/ 64865 h 108204"/>
                <a:gd name="connsiteX8" fmla="*/ 4900 w 119241"/>
                <a:gd name="connsiteY8" fmla="*/ 98584 h 108204"/>
                <a:gd name="connsiteX9" fmla="*/ 23759 w 119241"/>
                <a:gd name="connsiteY9" fmla="*/ 108204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41" h="108204">
                  <a:moveTo>
                    <a:pt x="23759" y="108204"/>
                  </a:moveTo>
                  <a:cubicBezTo>
                    <a:pt x="28998" y="108204"/>
                    <a:pt x="34141" y="106299"/>
                    <a:pt x="38237" y="102965"/>
                  </a:cubicBezTo>
                  <a:lnTo>
                    <a:pt x="110532" y="43339"/>
                  </a:lnTo>
                  <a:cubicBezTo>
                    <a:pt x="120438" y="35242"/>
                    <a:pt x="122152" y="20098"/>
                    <a:pt x="114342" y="9620"/>
                  </a:cubicBezTo>
                  <a:cubicBezTo>
                    <a:pt x="109770" y="3524"/>
                    <a:pt x="102912" y="0"/>
                    <a:pt x="95578" y="0"/>
                  </a:cubicBezTo>
                  <a:cubicBezTo>
                    <a:pt x="94530" y="0"/>
                    <a:pt x="93482" y="95"/>
                    <a:pt x="92434" y="190"/>
                  </a:cubicBezTo>
                  <a:cubicBezTo>
                    <a:pt x="88243" y="762"/>
                    <a:pt x="84338" y="2477"/>
                    <a:pt x="81005" y="5239"/>
                  </a:cubicBezTo>
                  <a:lnTo>
                    <a:pt x="8709" y="64865"/>
                  </a:lnTo>
                  <a:cubicBezTo>
                    <a:pt x="-1196" y="72961"/>
                    <a:pt x="-2911" y="88106"/>
                    <a:pt x="4900" y="98584"/>
                  </a:cubicBezTo>
                  <a:cubicBezTo>
                    <a:pt x="9472" y="104680"/>
                    <a:pt x="16330" y="108204"/>
                    <a:pt x="23759" y="10820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0BDF607-B58C-4B9D-B4EC-8DD11E5DF934}"/>
                </a:ext>
              </a:extLst>
            </p:cNvPr>
            <p:cNvSpPr/>
            <p:nvPr/>
          </p:nvSpPr>
          <p:spPr>
            <a:xfrm>
              <a:off x="7528843" y="3053524"/>
              <a:ext cx="259082" cy="125444"/>
            </a:xfrm>
            <a:custGeom>
              <a:avLst/>
              <a:gdLst>
                <a:gd name="connsiteX0" fmla="*/ 235364 w 259082"/>
                <a:gd name="connsiteY0" fmla="*/ 0 h 125444"/>
                <a:gd name="connsiteX1" fmla="*/ 232221 w 259082"/>
                <a:gd name="connsiteY1" fmla="*/ 191 h 125444"/>
                <a:gd name="connsiteX2" fmla="*/ 227649 w 259082"/>
                <a:gd name="connsiteY2" fmla="*/ 1333 h 125444"/>
                <a:gd name="connsiteX3" fmla="*/ 15527 w 259082"/>
                <a:gd name="connsiteY3" fmla="*/ 78200 h 125444"/>
                <a:gd name="connsiteX4" fmla="*/ 1335 w 259082"/>
                <a:gd name="connsiteY4" fmla="*/ 108966 h 125444"/>
                <a:gd name="connsiteX5" fmla="*/ 23719 w 259082"/>
                <a:gd name="connsiteY5" fmla="*/ 125444 h 125444"/>
                <a:gd name="connsiteX6" fmla="*/ 31434 w 259082"/>
                <a:gd name="connsiteY6" fmla="*/ 124111 h 125444"/>
                <a:gd name="connsiteX7" fmla="*/ 243556 w 259082"/>
                <a:gd name="connsiteY7" fmla="*/ 47244 h 125444"/>
                <a:gd name="connsiteX8" fmla="*/ 257748 w 259082"/>
                <a:gd name="connsiteY8" fmla="*/ 16478 h 125444"/>
                <a:gd name="connsiteX9" fmla="*/ 235364 w 259082"/>
                <a:gd name="connsiteY9" fmla="*/ 0 h 1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082" h="125444">
                  <a:moveTo>
                    <a:pt x="235364" y="0"/>
                  </a:moveTo>
                  <a:cubicBezTo>
                    <a:pt x="234316" y="0"/>
                    <a:pt x="233269" y="95"/>
                    <a:pt x="232221" y="191"/>
                  </a:cubicBezTo>
                  <a:cubicBezTo>
                    <a:pt x="230697" y="381"/>
                    <a:pt x="229173" y="762"/>
                    <a:pt x="227649" y="1333"/>
                  </a:cubicBezTo>
                  <a:lnTo>
                    <a:pt x="15527" y="78200"/>
                  </a:lnTo>
                  <a:cubicBezTo>
                    <a:pt x="3430" y="82582"/>
                    <a:pt x="-2951" y="96393"/>
                    <a:pt x="1335" y="108966"/>
                  </a:cubicBezTo>
                  <a:cubicBezTo>
                    <a:pt x="4669" y="118872"/>
                    <a:pt x="13622" y="125444"/>
                    <a:pt x="23719" y="125444"/>
                  </a:cubicBezTo>
                  <a:cubicBezTo>
                    <a:pt x="26386" y="125444"/>
                    <a:pt x="28957" y="124968"/>
                    <a:pt x="31434" y="124111"/>
                  </a:cubicBezTo>
                  <a:lnTo>
                    <a:pt x="243556" y="47244"/>
                  </a:lnTo>
                  <a:cubicBezTo>
                    <a:pt x="255652" y="42863"/>
                    <a:pt x="262034" y="29051"/>
                    <a:pt x="257748" y="16478"/>
                  </a:cubicBezTo>
                  <a:cubicBezTo>
                    <a:pt x="254414" y="6667"/>
                    <a:pt x="245365" y="0"/>
                    <a:pt x="235364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1EF93B-3C34-4D71-B751-A2661EEA1F5E}"/>
                </a:ext>
              </a:extLst>
            </p:cNvPr>
            <p:cNvSpPr/>
            <p:nvPr/>
          </p:nvSpPr>
          <p:spPr>
            <a:xfrm>
              <a:off x="7377889" y="2748248"/>
              <a:ext cx="418359" cy="215265"/>
            </a:xfrm>
            <a:custGeom>
              <a:avLst/>
              <a:gdLst>
                <a:gd name="connsiteX0" fmla="*/ 1889 w 418359"/>
                <a:gd name="connsiteY0" fmla="*/ 200311 h 215265"/>
                <a:gd name="connsiteX1" fmla="*/ 23701 w 418359"/>
                <a:gd name="connsiteY1" fmla="*/ 215265 h 215265"/>
                <a:gd name="connsiteX2" fmla="*/ 32941 w 418359"/>
                <a:gd name="connsiteY2" fmla="*/ 213265 h 215265"/>
                <a:gd name="connsiteX3" fmla="*/ 404416 w 418359"/>
                <a:gd name="connsiteY3" fmla="*/ 46672 h 215265"/>
                <a:gd name="connsiteX4" fmla="*/ 416512 w 418359"/>
                <a:gd name="connsiteY4" fmla="*/ 14954 h 215265"/>
                <a:gd name="connsiteX5" fmla="*/ 394700 w 418359"/>
                <a:gd name="connsiteY5" fmla="*/ 0 h 215265"/>
                <a:gd name="connsiteX6" fmla="*/ 391557 w 418359"/>
                <a:gd name="connsiteY6" fmla="*/ 191 h 215265"/>
                <a:gd name="connsiteX7" fmla="*/ 385366 w 418359"/>
                <a:gd name="connsiteY7" fmla="*/ 2000 h 215265"/>
                <a:gd name="connsiteX8" fmla="*/ 13891 w 418359"/>
                <a:gd name="connsiteY8" fmla="*/ 168592 h 215265"/>
                <a:gd name="connsiteX9" fmla="*/ 1889 w 418359"/>
                <a:gd name="connsiteY9" fmla="*/ 200311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359" h="215265">
                  <a:moveTo>
                    <a:pt x="1889" y="200311"/>
                  </a:moveTo>
                  <a:cubicBezTo>
                    <a:pt x="5604" y="209359"/>
                    <a:pt x="14176" y="215265"/>
                    <a:pt x="23701" y="215265"/>
                  </a:cubicBezTo>
                  <a:cubicBezTo>
                    <a:pt x="26940" y="215265"/>
                    <a:pt x="30083" y="214598"/>
                    <a:pt x="32941" y="213265"/>
                  </a:cubicBezTo>
                  <a:lnTo>
                    <a:pt x="404416" y="46672"/>
                  </a:lnTo>
                  <a:cubicBezTo>
                    <a:pt x="416131" y="41434"/>
                    <a:pt x="421465" y="27242"/>
                    <a:pt x="416512" y="14954"/>
                  </a:cubicBezTo>
                  <a:cubicBezTo>
                    <a:pt x="412798" y="5905"/>
                    <a:pt x="404225" y="0"/>
                    <a:pt x="394700" y="0"/>
                  </a:cubicBezTo>
                  <a:cubicBezTo>
                    <a:pt x="393652" y="0"/>
                    <a:pt x="392604" y="95"/>
                    <a:pt x="391557" y="191"/>
                  </a:cubicBezTo>
                  <a:cubicBezTo>
                    <a:pt x="389461" y="476"/>
                    <a:pt x="387366" y="1048"/>
                    <a:pt x="385366" y="2000"/>
                  </a:cubicBezTo>
                  <a:lnTo>
                    <a:pt x="13891" y="168592"/>
                  </a:lnTo>
                  <a:cubicBezTo>
                    <a:pt x="2270" y="173831"/>
                    <a:pt x="-3159" y="188024"/>
                    <a:pt x="1889" y="20031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B850B52-ACC0-4E34-A3CE-1D1D2CE6E670}"/>
                </a:ext>
              </a:extLst>
            </p:cNvPr>
            <p:cNvSpPr/>
            <p:nvPr/>
          </p:nvSpPr>
          <p:spPr>
            <a:xfrm>
              <a:off x="7826727" y="2669857"/>
              <a:ext cx="143185" cy="89154"/>
            </a:xfrm>
            <a:custGeom>
              <a:avLst/>
              <a:gdLst>
                <a:gd name="connsiteX0" fmla="*/ 23777 w 143185"/>
                <a:gd name="connsiteY0" fmla="*/ 89154 h 89154"/>
                <a:gd name="connsiteX1" fmla="*/ 32540 w 143185"/>
                <a:gd name="connsiteY1" fmla="*/ 87344 h 89154"/>
                <a:gd name="connsiteX2" fmla="*/ 128743 w 143185"/>
                <a:gd name="connsiteY2" fmla="*/ 46863 h 89154"/>
                <a:gd name="connsiteX3" fmla="*/ 141506 w 143185"/>
                <a:gd name="connsiteY3" fmla="*/ 15430 h 89154"/>
                <a:gd name="connsiteX4" fmla="*/ 119503 w 143185"/>
                <a:gd name="connsiteY4" fmla="*/ 0 h 89154"/>
                <a:gd name="connsiteX5" fmla="*/ 116360 w 143185"/>
                <a:gd name="connsiteY5" fmla="*/ 191 h 89154"/>
                <a:gd name="connsiteX6" fmla="*/ 110645 w 143185"/>
                <a:gd name="connsiteY6" fmla="*/ 1714 h 89154"/>
                <a:gd name="connsiteX7" fmla="*/ 14443 w 143185"/>
                <a:gd name="connsiteY7" fmla="*/ 42196 h 89154"/>
                <a:gd name="connsiteX8" fmla="*/ 1679 w 143185"/>
                <a:gd name="connsiteY8" fmla="*/ 73628 h 89154"/>
                <a:gd name="connsiteX9" fmla="*/ 23777 w 143185"/>
                <a:gd name="connsiteY9" fmla="*/ 89154 h 8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85" h="89154">
                  <a:moveTo>
                    <a:pt x="23777" y="89154"/>
                  </a:moveTo>
                  <a:cubicBezTo>
                    <a:pt x="26825" y="89154"/>
                    <a:pt x="29778" y="88583"/>
                    <a:pt x="32540" y="87344"/>
                  </a:cubicBezTo>
                  <a:lnTo>
                    <a:pt x="128743" y="46863"/>
                  </a:lnTo>
                  <a:cubicBezTo>
                    <a:pt x="140553" y="41910"/>
                    <a:pt x="146269" y="27813"/>
                    <a:pt x="141506" y="15430"/>
                  </a:cubicBezTo>
                  <a:cubicBezTo>
                    <a:pt x="137886" y="6096"/>
                    <a:pt x="129219" y="0"/>
                    <a:pt x="119503" y="0"/>
                  </a:cubicBezTo>
                  <a:cubicBezTo>
                    <a:pt x="118456" y="0"/>
                    <a:pt x="117408" y="95"/>
                    <a:pt x="116360" y="191"/>
                  </a:cubicBezTo>
                  <a:cubicBezTo>
                    <a:pt x="114360" y="476"/>
                    <a:pt x="112455" y="952"/>
                    <a:pt x="110645" y="1714"/>
                  </a:cubicBezTo>
                  <a:lnTo>
                    <a:pt x="14443" y="42196"/>
                  </a:lnTo>
                  <a:cubicBezTo>
                    <a:pt x="2632" y="47149"/>
                    <a:pt x="-3083" y="61246"/>
                    <a:pt x="1679" y="73628"/>
                  </a:cubicBezTo>
                  <a:cubicBezTo>
                    <a:pt x="5394" y="83058"/>
                    <a:pt x="14061" y="89154"/>
                    <a:pt x="23777" y="8915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2771AEB7-FEB6-46A9-AA85-998582DC820C}"/>
              </a:ext>
            </a:extLst>
          </p:cNvPr>
          <p:cNvSpPr/>
          <p:nvPr/>
        </p:nvSpPr>
        <p:spPr>
          <a:xfrm>
            <a:off x="6326252" y="5658152"/>
            <a:ext cx="608598" cy="271024"/>
          </a:xfrm>
          <a:custGeom>
            <a:avLst/>
            <a:gdLst>
              <a:gd name="connsiteX0" fmla="*/ 0 w 578548"/>
              <a:gd name="connsiteY0" fmla="*/ 0 h 261842"/>
              <a:gd name="connsiteX1" fmla="*/ 63341 w 578548"/>
              <a:gd name="connsiteY1" fmla="*/ 261842 h 261842"/>
              <a:gd name="connsiteX2" fmla="*/ 578549 w 578548"/>
              <a:gd name="connsiteY2" fmla="*/ 126682 h 261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8548" h="261842">
                <a:moveTo>
                  <a:pt x="0" y="0"/>
                </a:moveTo>
                <a:lnTo>
                  <a:pt x="63341" y="261842"/>
                </a:lnTo>
                <a:lnTo>
                  <a:pt x="578549" y="126682"/>
                </a:lnTo>
                <a:close/>
              </a:path>
            </a:pathLst>
          </a:custGeom>
          <a:solidFill>
            <a:srgbClr val="FF480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830FC85-513B-468C-9373-0976D1282C97}"/>
              </a:ext>
            </a:extLst>
          </p:cNvPr>
          <p:cNvSpPr/>
          <p:nvPr/>
        </p:nvSpPr>
        <p:spPr>
          <a:xfrm>
            <a:off x="5899713" y="5667913"/>
            <a:ext cx="873019" cy="249234"/>
          </a:xfrm>
          <a:custGeom>
            <a:avLst/>
            <a:gdLst>
              <a:gd name="connsiteX0" fmla="*/ 639794 w 829913"/>
              <a:gd name="connsiteY0" fmla="*/ 0 h 240791"/>
              <a:gd name="connsiteX1" fmla="*/ 0 w 829913"/>
              <a:gd name="connsiteY1" fmla="*/ 224885 h 240791"/>
              <a:gd name="connsiteX2" fmla="*/ 114014 w 829913"/>
              <a:gd name="connsiteY2" fmla="*/ 240792 h 240791"/>
              <a:gd name="connsiteX3" fmla="*/ 829913 w 829913"/>
              <a:gd name="connsiteY3" fmla="*/ 47530 h 24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29913" h="240791">
                <a:moveTo>
                  <a:pt x="639794" y="0"/>
                </a:moveTo>
                <a:lnTo>
                  <a:pt x="0" y="224885"/>
                </a:lnTo>
                <a:lnTo>
                  <a:pt x="114014" y="240792"/>
                </a:lnTo>
                <a:lnTo>
                  <a:pt x="829913" y="4753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D132EF5-9851-4110-98CF-D2729B236181}"/>
              </a:ext>
            </a:extLst>
          </p:cNvPr>
          <p:cNvSpPr/>
          <p:nvPr/>
        </p:nvSpPr>
        <p:spPr>
          <a:xfrm>
            <a:off x="5733184" y="5688715"/>
            <a:ext cx="1019607" cy="221827"/>
          </a:xfrm>
          <a:custGeom>
            <a:avLst/>
            <a:gdLst>
              <a:gd name="connsiteX0" fmla="*/ 217456 w 969263"/>
              <a:gd name="connsiteY0" fmla="*/ 0 h 214312"/>
              <a:gd name="connsiteX1" fmla="*/ 0 w 969263"/>
              <a:gd name="connsiteY1" fmla="*/ 55912 h 214312"/>
              <a:gd name="connsiteX2" fmla="*/ 817245 w 969263"/>
              <a:gd name="connsiteY2" fmla="*/ 214313 h 214312"/>
              <a:gd name="connsiteX3" fmla="*/ 969264 w 969263"/>
              <a:gd name="connsiteY3" fmla="*/ 173165 h 214312"/>
              <a:gd name="connsiteX4" fmla="*/ 217456 w 969263"/>
              <a:gd name="connsiteY4" fmla="*/ 0 h 21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9263" h="214312">
                <a:moveTo>
                  <a:pt x="217456" y="0"/>
                </a:moveTo>
                <a:cubicBezTo>
                  <a:pt x="193167" y="2096"/>
                  <a:pt x="0" y="55912"/>
                  <a:pt x="0" y="55912"/>
                </a:cubicBezTo>
                <a:lnTo>
                  <a:pt x="817245" y="214313"/>
                </a:lnTo>
                <a:lnTo>
                  <a:pt x="969264" y="173165"/>
                </a:lnTo>
                <a:lnTo>
                  <a:pt x="217456" y="0"/>
                </a:ln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4A7C654-EEDA-4FDF-A2B1-46ED03F01A6D}"/>
              </a:ext>
            </a:extLst>
          </p:cNvPr>
          <p:cNvSpPr/>
          <p:nvPr/>
        </p:nvSpPr>
        <p:spPr>
          <a:xfrm>
            <a:off x="6066340" y="4464720"/>
            <a:ext cx="186567" cy="1153995"/>
          </a:xfrm>
          <a:custGeom>
            <a:avLst/>
            <a:gdLst>
              <a:gd name="connsiteX0" fmla="*/ 69628 w 177355"/>
              <a:gd name="connsiteY0" fmla="*/ 0 h 1114901"/>
              <a:gd name="connsiteX1" fmla="*/ 177355 w 177355"/>
              <a:gd name="connsiteY1" fmla="*/ 1051560 h 1114901"/>
              <a:gd name="connsiteX2" fmla="*/ 0 w 177355"/>
              <a:gd name="connsiteY2" fmla="*/ 1114901 h 1114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55" h="1114901">
                <a:moveTo>
                  <a:pt x="69628" y="0"/>
                </a:moveTo>
                <a:lnTo>
                  <a:pt x="177355" y="1051560"/>
                </a:lnTo>
                <a:lnTo>
                  <a:pt x="0" y="1114901"/>
                </a:lnTo>
                <a:close/>
              </a:path>
            </a:pathLst>
          </a:custGeom>
          <a:solidFill>
            <a:srgbClr val="FFE60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B0F1177-78C5-4A11-8FBC-17434FC69851}"/>
              </a:ext>
            </a:extLst>
          </p:cNvPr>
          <p:cNvSpPr/>
          <p:nvPr/>
        </p:nvSpPr>
        <p:spPr>
          <a:xfrm>
            <a:off x="3815709" y="3327091"/>
            <a:ext cx="228149" cy="230799"/>
          </a:xfrm>
          <a:custGeom>
            <a:avLst/>
            <a:gdLst>
              <a:gd name="connsiteX0" fmla="*/ 128111 w 216884"/>
              <a:gd name="connsiteY0" fmla="*/ 0 h 222980"/>
              <a:gd name="connsiteX1" fmla="*/ 144685 w 216884"/>
              <a:gd name="connsiteY1" fmla="*/ 76295 h 222980"/>
              <a:gd name="connsiteX2" fmla="*/ 216884 w 216884"/>
              <a:gd name="connsiteY2" fmla="*/ 105918 h 222980"/>
              <a:gd name="connsiteX3" fmla="*/ 149447 w 216884"/>
              <a:gd name="connsiteY3" fmla="*/ 145161 h 222980"/>
              <a:gd name="connsiteX4" fmla="*/ 143637 w 216884"/>
              <a:gd name="connsiteY4" fmla="*/ 222980 h 222980"/>
              <a:gd name="connsiteX5" fmla="*/ 85344 w 216884"/>
              <a:gd name="connsiteY5" fmla="*/ 171069 h 222980"/>
              <a:gd name="connsiteX6" fmla="*/ 9525 w 216884"/>
              <a:gd name="connsiteY6" fmla="*/ 189548 h 222980"/>
              <a:gd name="connsiteX7" fmla="*/ 41053 w 216884"/>
              <a:gd name="connsiteY7" fmla="*/ 118110 h 222980"/>
              <a:gd name="connsiteX8" fmla="*/ 0 w 216884"/>
              <a:gd name="connsiteY8" fmla="*/ 51625 h 222980"/>
              <a:gd name="connsiteX9" fmla="*/ 77629 w 216884"/>
              <a:gd name="connsiteY9" fmla="*/ 59531 h 22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6884" h="222980">
                <a:moveTo>
                  <a:pt x="128111" y="0"/>
                </a:moveTo>
                <a:lnTo>
                  <a:pt x="144685" y="76295"/>
                </a:lnTo>
                <a:lnTo>
                  <a:pt x="216884" y="105918"/>
                </a:lnTo>
                <a:lnTo>
                  <a:pt x="149447" y="145161"/>
                </a:lnTo>
                <a:lnTo>
                  <a:pt x="143637" y="222980"/>
                </a:lnTo>
                <a:lnTo>
                  <a:pt x="85344" y="171069"/>
                </a:lnTo>
                <a:lnTo>
                  <a:pt x="9525" y="189548"/>
                </a:lnTo>
                <a:lnTo>
                  <a:pt x="41053" y="118110"/>
                </a:lnTo>
                <a:lnTo>
                  <a:pt x="0" y="51625"/>
                </a:lnTo>
                <a:lnTo>
                  <a:pt x="77629" y="59531"/>
                </a:lnTo>
                <a:close/>
              </a:path>
            </a:pathLst>
          </a:custGeom>
          <a:solidFill>
            <a:srgbClr val="FF480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CDF5D2A-03C7-4317-868D-9EE77AE57CC6}"/>
              </a:ext>
            </a:extLst>
          </p:cNvPr>
          <p:cNvSpPr/>
          <p:nvPr/>
        </p:nvSpPr>
        <p:spPr>
          <a:xfrm>
            <a:off x="3865807" y="1863524"/>
            <a:ext cx="414616" cy="401655"/>
          </a:xfrm>
          <a:custGeom>
            <a:avLst/>
            <a:gdLst>
              <a:gd name="connsiteX0" fmla="*/ 394145 w 394144"/>
              <a:gd name="connsiteY0" fmla="*/ 121634 h 388048"/>
              <a:gd name="connsiteX1" fmla="*/ 306038 w 394144"/>
              <a:gd name="connsiteY1" fmla="*/ 228410 h 388048"/>
              <a:gd name="connsiteX2" fmla="*/ 344138 w 394144"/>
              <a:gd name="connsiteY2" fmla="*/ 361474 h 388048"/>
              <a:gd name="connsiteX3" fmla="*/ 215360 w 394144"/>
              <a:gd name="connsiteY3" fmla="*/ 310801 h 388048"/>
              <a:gd name="connsiteX4" fmla="*/ 100584 w 394144"/>
              <a:gd name="connsiteY4" fmla="*/ 388049 h 388048"/>
              <a:gd name="connsiteX5" fmla="*/ 109061 w 394144"/>
              <a:gd name="connsiteY5" fmla="*/ 249936 h 388048"/>
              <a:gd name="connsiteX6" fmla="*/ 0 w 394144"/>
              <a:gd name="connsiteY6" fmla="*/ 164687 h 388048"/>
              <a:gd name="connsiteX7" fmla="*/ 134017 w 394144"/>
              <a:gd name="connsiteY7" fmla="*/ 130016 h 388048"/>
              <a:gd name="connsiteX8" fmla="*/ 181451 w 394144"/>
              <a:gd name="connsiteY8" fmla="*/ 0 h 388048"/>
              <a:gd name="connsiteX9" fmla="*/ 255842 w 394144"/>
              <a:gd name="connsiteY9" fmla="*/ 116681 h 38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4144" h="388048">
                <a:moveTo>
                  <a:pt x="394145" y="121634"/>
                </a:moveTo>
                <a:lnTo>
                  <a:pt x="306038" y="228410"/>
                </a:lnTo>
                <a:lnTo>
                  <a:pt x="344138" y="361474"/>
                </a:lnTo>
                <a:lnTo>
                  <a:pt x="215360" y="310801"/>
                </a:lnTo>
                <a:lnTo>
                  <a:pt x="100584" y="388049"/>
                </a:lnTo>
                <a:lnTo>
                  <a:pt x="109061" y="249936"/>
                </a:lnTo>
                <a:lnTo>
                  <a:pt x="0" y="164687"/>
                </a:lnTo>
                <a:lnTo>
                  <a:pt x="134017" y="130016"/>
                </a:lnTo>
                <a:lnTo>
                  <a:pt x="181451" y="0"/>
                </a:lnTo>
                <a:lnTo>
                  <a:pt x="255842" y="116681"/>
                </a:lnTo>
                <a:close/>
              </a:path>
            </a:pathLst>
          </a:custGeom>
          <a:solidFill>
            <a:srgbClr val="FFF4E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026B6E3-3849-4266-A4D7-6D55B7804D58}"/>
              </a:ext>
            </a:extLst>
          </p:cNvPr>
          <p:cNvSpPr/>
          <p:nvPr/>
        </p:nvSpPr>
        <p:spPr>
          <a:xfrm>
            <a:off x="7857869" y="1871312"/>
            <a:ext cx="420829" cy="394852"/>
          </a:xfrm>
          <a:custGeom>
            <a:avLst/>
            <a:gdLst>
              <a:gd name="connsiteX0" fmla="*/ 400050 w 400050"/>
              <a:gd name="connsiteY0" fmla="*/ 237649 h 381476"/>
              <a:gd name="connsiteX1" fmla="*/ 261747 w 400050"/>
              <a:gd name="connsiteY1" fmla="*/ 256699 h 381476"/>
              <a:gd name="connsiteX2" fmla="*/ 198977 w 400050"/>
              <a:gd name="connsiteY2" fmla="*/ 381476 h 381476"/>
              <a:gd name="connsiteX3" fmla="*/ 138113 w 400050"/>
              <a:gd name="connsiteY3" fmla="*/ 255746 h 381476"/>
              <a:gd name="connsiteX4" fmla="*/ 0 w 400050"/>
              <a:gd name="connsiteY4" fmla="*/ 234601 h 381476"/>
              <a:gd name="connsiteX5" fmla="*/ 100774 w 400050"/>
              <a:gd name="connsiteY5" fmla="*/ 137922 h 381476"/>
              <a:gd name="connsiteX6" fmla="*/ 78200 w 400050"/>
              <a:gd name="connsiteY6" fmla="*/ 0 h 381476"/>
              <a:gd name="connsiteX7" fmla="*/ 201358 w 400050"/>
              <a:gd name="connsiteY7" fmla="*/ 66008 h 381476"/>
              <a:gd name="connsiteX8" fmla="*/ 325469 w 400050"/>
              <a:gd name="connsiteY8" fmla="*/ 1905 h 381476"/>
              <a:gd name="connsiteX9" fmla="*/ 300799 w 400050"/>
              <a:gd name="connsiteY9" fmla="*/ 139446 h 381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050" h="381476">
                <a:moveTo>
                  <a:pt x="400050" y="237649"/>
                </a:moveTo>
                <a:lnTo>
                  <a:pt x="261747" y="256699"/>
                </a:lnTo>
                <a:lnTo>
                  <a:pt x="198977" y="381476"/>
                </a:lnTo>
                <a:lnTo>
                  <a:pt x="138113" y="255746"/>
                </a:lnTo>
                <a:lnTo>
                  <a:pt x="0" y="234601"/>
                </a:lnTo>
                <a:lnTo>
                  <a:pt x="100774" y="137922"/>
                </a:lnTo>
                <a:lnTo>
                  <a:pt x="78200" y="0"/>
                </a:lnTo>
                <a:lnTo>
                  <a:pt x="201358" y="66008"/>
                </a:lnTo>
                <a:lnTo>
                  <a:pt x="325469" y="1905"/>
                </a:lnTo>
                <a:lnTo>
                  <a:pt x="300799" y="139446"/>
                </a:lnTo>
                <a:close/>
              </a:path>
            </a:pathLst>
          </a:custGeom>
          <a:solidFill>
            <a:srgbClr val="FC6B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1B5C3A3-055E-40F6-9639-5B891D2BDF28}"/>
              </a:ext>
            </a:extLst>
          </p:cNvPr>
          <p:cNvSpPr/>
          <p:nvPr/>
        </p:nvSpPr>
        <p:spPr>
          <a:xfrm>
            <a:off x="8273487" y="2347107"/>
            <a:ext cx="183160" cy="183278"/>
          </a:xfrm>
          <a:custGeom>
            <a:avLst/>
            <a:gdLst>
              <a:gd name="connsiteX0" fmla="*/ 119063 w 174116"/>
              <a:gd name="connsiteY0" fmla="*/ 177070 h 177069"/>
              <a:gd name="connsiteX1" fmla="*/ 71247 w 174116"/>
              <a:gd name="connsiteY1" fmla="*/ 137351 h 177069"/>
              <a:gd name="connsiteX2" fmla="*/ 11430 w 174116"/>
              <a:gd name="connsiteY2" fmla="*/ 154115 h 177069"/>
              <a:gd name="connsiteX3" fmla="*/ 34480 w 174116"/>
              <a:gd name="connsiteY3" fmla="*/ 96393 h 177069"/>
              <a:gd name="connsiteX4" fmla="*/ 0 w 174116"/>
              <a:gd name="connsiteY4" fmla="*/ 44672 h 177069"/>
              <a:gd name="connsiteX5" fmla="*/ 62008 w 174116"/>
              <a:gd name="connsiteY5" fmla="*/ 48768 h 177069"/>
              <a:gd name="connsiteX6" fmla="*/ 100489 w 174116"/>
              <a:gd name="connsiteY6" fmla="*/ 0 h 177069"/>
              <a:gd name="connsiteX7" fmla="*/ 115824 w 174116"/>
              <a:gd name="connsiteY7" fmla="*/ 60293 h 177069"/>
              <a:gd name="connsiteX8" fmla="*/ 174117 w 174116"/>
              <a:gd name="connsiteY8" fmla="*/ 81820 h 177069"/>
              <a:gd name="connsiteX9" fmla="*/ 121539 w 174116"/>
              <a:gd name="connsiteY9" fmla="*/ 114967 h 177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4116" h="177069">
                <a:moveTo>
                  <a:pt x="119063" y="177070"/>
                </a:moveTo>
                <a:lnTo>
                  <a:pt x="71247" y="137351"/>
                </a:lnTo>
                <a:lnTo>
                  <a:pt x="11430" y="154115"/>
                </a:lnTo>
                <a:lnTo>
                  <a:pt x="34480" y="96393"/>
                </a:lnTo>
                <a:lnTo>
                  <a:pt x="0" y="44672"/>
                </a:lnTo>
                <a:lnTo>
                  <a:pt x="62008" y="48768"/>
                </a:lnTo>
                <a:lnTo>
                  <a:pt x="100489" y="0"/>
                </a:lnTo>
                <a:lnTo>
                  <a:pt x="115824" y="60293"/>
                </a:lnTo>
                <a:lnTo>
                  <a:pt x="174117" y="81820"/>
                </a:lnTo>
                <a:lnTo>
                  <a:pt x="121539" y="114967"/>
                </a:lnTo>
                <a:close/>
              </a:path>
            </a:pathLst>
          </a:custGeom>
          <a:solidFill>
            <a:srgbClr val="FF480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0769EEEC-AF3C-4164-B6A3-E4F2F8E48536}"/>
              </a:ext>
            </a:extLst>
          </p:cNvPr>
          <p:cNvSpPr/>
          <p:nvPr/>
        </p:nvSpPr>
        <p:spPr>
          <a:xfrm>
            <a:off x="7918488" y="3088700"/>
            <a:ext cx="156608" cy="159716"/>
          </a:xfrm>
          <a:custGeom>
            <a:avLst/>
            <a:gdLst>
              <a:gd name="connsiteX0" fmla="*/ 52673 w 148875"/>
              <a:gd name="connsiteY0" fmla="*/ 154305 h 154305"/>
              <a:gd name="connsiteX1" fmla="*/ 47244 w 148875"/>
              <a:gd name="connsiteY1" fmla="*/ 100679 h 154305"/>
              <a:gd name="connsiteX2" fmla="*/ 0 w 148875"/>
              <a:gd name="connsiteY2" fmla="*/ 74676 h 154305"/>
              <a:gd name="connsiteX3" fmla="*/ 49435 w 148875"/>
              <a:gd name="connsiteY3" fmla="*/ 52959 h 154305"/>
              <a:gd name="connsiteX4" fmla="*/ 59531 w 148875"/>
              <a:gd name="connsiteY4" fmla="*/ 0 h 154305"/>
              <a:gd name="connsiteX5" fmla="*/ 95441 w 148875"/>
              <a:gd name="connsiteY5" fmla="*/ 40291 h 154305"/>
              <a:gd name="connsiteX6" fmla="*/ 148876 w 148875"/>
              <a:gd name="connsiteY6" fmla="*/ 33528 h 154305"/>
              <a:gd name="connsiteX7" fmla="*/ 121729 w 148875"/>
              <a:gd name="connsiteY7" fmla="*/ 80105 h 154305"/>
              <a:gd name="connsiteX8" fmla="*/ 144685 w 148875"/>
              <a:gd name="connsiteY8" fmla="*/ 128873 h 154305"/>
              <a:gd name="connsiteX9" fmla="*/ 91916 w 148875"/>
              <a:gd name="connsiteY9" fmla="*/ 117348 h 154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875" h="154305">
                <a:moveTo>
                  <a:pt x="52673" y="154305"/>
                </a:moveTo>
                <a:lnTo>
                  <a:pt x="47244" y="100679"/>
                </a:lnTo>
                <a:lnTo>
                  <a:pt x="0" y="74676"/>
                </a:lnTo>
                <a:lnTo>
                  <a:pt x="49435" y="52959"/>
                </a:lnTo>
                <a:lnTo>
                  <a:pt x="59531" y="0"/>
                </a:lnTo>
                <a:lnTo>
                  <a:pt x="95441" y="40291"/>
                </a:lnTo>
                <a:lnTo>
                  <a:pt x="148876" y="33528"/>
                </a:lnTo>
                <a:lnTo>
                  <a:pt x="121729" y="80105"/>
                </a:lnTo>
                <a:lnTo>
                  <a:pt x="144685" y="128873"/>
                </a:lnTo>
                <a:lnTo>
                  <a:pt x="91916" y="117348"/>
                </a:lnTo>
                <a:close/>
              </a:path>
            </a:pathLst>
          </a:custGeom>
          <a:solidFill>
            <a:srgbClr val="FC6B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43C437D-4CD8-4AA6-ABDC-034EC1DAB0D0}"/>
              </a:ext>
            </a:extLst>
          </p:cNvPr>
          <p:cNvSpPr/>
          <p:nvPr/>
        </p:nvSpPr>
        <p:spPr>
          <a:xfrm>
            <a:off x="8240322" y="2864113"/>
            <a:ext cx="209111" cy="207236"/>
          </a:xfrm>
          <a:custGeom>
            <a:avLst/>
            <a:gdLst>
              <a:gd name="connsiteX0" fmla="*/ 112586 w 198786"/>
              <a:gd name="connsiteY0" fmla="*/ 200216 h 200215"/>
              <a:gd name="connsiteX1" fmla="*/ 70485 w 198786"/>
              <a:gd name="connsiteY1" fmla="*/ 143542 h 200215"/>
              <a:gd name="connsiteX2" fmla="*/ 0 w 198786"/>
              <a:gd name="connsiteY2" fmla="*/ 146114 h 200215"/>
              <a:gd name="connsiteX3" fmla="*/ 40862 w 198786"/>
              <a:gd name="connsiteY3" fmla="*/ 88583 h 200215"/>
              <a:gd name="connsiteX4" fmla="*/ 16764 w 198786"/>
              <a:gd name="connsiteY4" fmla="*/ 22289 h 200215"/>
              <a:gd name="connsiteX5" fmla="*/ 84011 w 198786"/>
              <a:gd name="connsiteY5" fmla="*/ 43434 h 200215"/>
              <a:gd name="connsiteX6" fmla="*/ 139637 w 198786"/>
              <a:gd name="connsiteY6" fmla="*/ 0 h 200215"/>
              <a:gd name="connsiteX7" fmla="*/ 140303 w 198786"/>
              <a:gd name="connsiteY7" fmla="*/ 70485 h 200215"/>
              <a:gd name="connsiteX8" fmla="*/ 198787 w 198786"/>
              <a:gd name="connsiteY8" fmla="*/ 109919 h 200215"/>
              <a:gd name="connsiteX9" fmla="*/ 131921 w 198786"/>
              <a:gd name="connsiteY9" fmla="*/ 132398 h 200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8786" h="200215">
                <a:moveTo>
                  <a:pt x="112586" y="200216"/>
                </a:moveTo>
                <a:lnTo>
                  <a:pt x="70485" y="143542"/>
                </a:lnTo>
                <a:lnTo>
                  <a:pt x="0" y="146114"/>
                </a:lnTo>
                <a:lnTo>
                  <a:pt x="40862" y="88583"/>
                </a:lnTo>
                <a:lnTo>
                  <a:pt x="16764" y="22289"/>
                </a:lnTo>
                <a:lnTo>
                  <a:pt x="84011" y="43434"/>
                </a:lnTo>
                <a:lnTo>
                  <a:pt x="139637" y="0"/>
                </a:lnTo>
                <a:lnTo>
                  <a:pt x="140303" y="70485"/>
                </a:lnTo>
                <a:lnTo>
                  <a:pt x="198787" y="109919"/>
                </a:lnTo>
                <a:lnTo>
                  <a:pt x="131921" y="132398"/>
                </a:lnTo>
                <a:close/>
              </a:path>
            </a:pathLst>
          </a:custGeom>
          <a:solidFill>
            <a:srgbClr val="FC6B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D45A14C-AE84-4866-8427-93CED90BD66F}"/>
              </a:ext>
            </a:extLst>
          </p:cNvPr>
          <p:cNvSpPr/>
          <p:nvPr/>
        </p:nvSpPr>
        <p:spPr>
          <a:xfrm>
            <a:off x="3735351" y="2716819"/>
            <a:ext cx="364818" cy="346543"/>
          </a:xfrm>
          <a:custGeom>
            <a:avLst/>
            <a:gdLst>
              <a:gd name="connsiteX0" fmla="*/ 290036 w 346805"/>
              <a:gd name="connsiteY0" fmla="*/ 9906 h 334803"/>
              <a:gd name="connsiteX1" fmla="*/ 264033 w 346805"/>
              <a:gd name="connsiteY1" fmla="*/ 128302 h 334803"/>
              <a:gd name="connsiteX2" fmla="*/ 346805 w 346805"/>
              <a:gd name="connsiteY2" fmla="*/ 216884 h 334803"/>
              <a:gd name="connsiteX3" fmla="*/ 226219 w 346805"/>
              <a:gd name="connsiteY3" fmla="*/ 228695 h 334803"/>
              <a:gd name="connsiteX4" fmla="*/ 167545 w 346805"/>
              <a:gd name="connsiteY4" fmla="*/ 334804 h 334803"/>
              <a:gd name="connsiteX5" fmla="*/ 119063 w 346805"/>
              <a:gd name="connsiteY5" fmla="*/ 223742 h 334803"/>
              <a:gd name="connsiteX6" fmla="*/ 0 w 346805"/>
              <a:gd name="connsiteY6" fmla="*/ 200787 h 334803"/>
              <a:gd name="connsiteX7" fmla="*/ 90678 w 346805"/>
              <a:gd name="connsiteY7" fmla="*/ 120301 h 334803"/>
              <a:gd name="connsiteX8" fmla="*/ 75724 w 346805"/>
              <a:gd name="connsiteY8" fmla="*/ 0 h 334803"/>
              <a:gd name="connsiteX9" fmla="*/ 180308 w 346805"/>
              <a:gd name="connsiteY9" fmla="*/ 61341 h 33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6805" h="334803">
                <a:moveTo>
                  <a:pt x="290036" y="9906"/>
                </a:moveTo>
                <a:lnTo>
                  <a:pt x="264033" y="128302"/>
                </a:lnTo>
                <a:lnTo>
                  <a:pt x="346805" y="216884"/>
                </a:lnTo>
                <a:lnTo>
                  <a:pt x="226219" y="228695"/>
                </a:lnTo>
                <a:lnTo>
                  <a:pt x="167545" y="334804"/>
                </a:lnTo>
                <a:lnTo>
                  <a:pt x="119063" y="223742"/>
                </a:lnTo>
                <a:lnTo>
                  <a:pt x="0" y="200787"/>
                </a:lnTo>
                <a:lnTo>
                  <a:pt x="90678" y="120301"/>
                </a:lnTo>
                <a:lnTo>
                  <a:pt x="75724" y="0"/>
                </a:lnTo>
                <a:lnTo>
                  <a:pt x="180308" y="61341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CD3CD6C-889D-41AA-934B-984A20500246}"/>
              </a:ext>
            </a:extLst>
          </p:cNvPr>
          <p:cNvSpPr/>
          <p:nvPr/>
        </p:nvSpPr>
        <p:spPr>
          <a:xfrm>
            <a:off x="3798575" y="4274540"/>
            <a:ext cx="221936" cy="228333"/>
          </a:xfrm>
          <a:custGeom>
            <a:avLst/>
            <a:gdLst>
              <a:gd name="connsiteX0" fmla="*/ 210979 w 210978"/>
              <a:gd name="connsiteY0" fmla="*/ 44387 h 220598"/>
              <a:gd name="connsiteX1" fmla="*/ 173927 w 210978"/>
              <a:gd name="connsiteY1" fmla="*/ 111919 h 220598"/>
              <a:gd name="connsiteX2" fmla="*/ 208597 w 210978"/>
              <a:gd name="connsiteY2" fmla="*/ 180689 h 220598"/>
              <a:gd name="connsiteX3" fmla="*/ 132874 w 210978"/>
              <a:gd name="connsiteY3" fmla="*/ 166307 h 220598"/>
              <a:gd name="connsiteX4" fmla="*/ 78105 w 210978"/>
              <a:gd name="connsiteY4" fmla="*/ 220599 h 220598"/>
              <a:gd name="connsiteX5" fmla="*/ 68390 w 210978"/>
              <a:gd name="connsiteY5" fmla="*/ 144113 h 220598"/>
              <a:gd name="connsiteX6" fmla="*/ 0 w 210978"/>
              <a:gd name="connsiteY6" fmla="*/ 108871 h 220598"/>
              <a:gd name="connsiteX7" fmla="*/ 69628 w 210978"/>
              <a:gd name="connsiteY7" fmla="*/ 76009 h 220598"/>
              <a:gd name="connsiteX8" fmla="*/ 82010 w 210978"/>
              <a:gd name="connsiteY8" fmla="*/ 0 h 220598"/>
              <a:gd name="connsiteX9" fmla="*/ 134779 w 210978"/>
              <a:gd name="connsiteY9" fmla="*/ 56102 h 22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978" h="220598">
                <a:moveTo>
                  <a:pt x="210979" y="44387"/>
                </a:moveTo>
                <a:lnTo>
                  <a:pt x="173927" y="111919"/>
                </a:lnTo>
                <a:lnTo>
                  <a:pt x="208597" y="180689"/>
                </a:lnTo>
                <a:lnTo>
                  <a:pt x="132874" y="166307"/>
                </a:lnTo>
                <a:lnTo>
                  <a:pt x="78105" y="220599"/>
                </a:lnTo>
                <a:lnTo>
                  <a:pt x="68390" y="144113"/>
                </a:lnTo>
                <a:lnTo>
                  <a:pt x="0" y="108871"/>
                </a:lnTo>
                <a:lnTo>
                  <a:pt x="69628" y="76009"/>
                </a:lnTo>
                <a:lnTo>
                  <a:pt x="82010" y="0"/>
                </a:lnTo>
                <a:lnTo>
                  <a:pt x="134779" y="56102"/>
                </a:lnTo>
                <a:close/>
              </a:path>
            </a:pathLst>
          </a:custGeom>
          <a:solidFill>
            <a:srgbClr val="FC6B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617D023-E956-405C-97AA-4C6DF2C69DCF}"/>
              </a:ext>
            </a:extLst>
          </p:cNvPr>
          <p:cNvSpPr/>
          <p:nvPr/>
        </p:nvSpPr>
        <p:spPr>
          <a:xfrm>
            <a:off x="8114875" y="5294651"/>
            <a:ext cx="208209" cy="213151"/>
          </a:xfrm>
          <a:custGeom>
            <a:avLst/>
            <a:gdLst>
              <a:gd name="connsiteX0" fmla="*/ 193834 w 197929"/>
              <a:gd name="connsiteY0" fmla="*/ 170593 h 205930"/>
              <a:gd name="connsiteX1" fmla="*/ 123349 w 197929"/>
              <a:gd name="connsiteY1" fmla="*/ 156115 h 205930"/>
              <a:gd name="connsiteX2" fmla="*/ 71438 w 197929"/>
              <a:gd name="connsiteY2" fmla="*/ 205931 h 205930"/>
              <a:gd name="connsiteX3" fmla="*/ 63437 w 197929"/>
              <a:gd name="connsiteY3" fmla="*/ 134493 h 205930"/>
              <a:gd name="connsiteX4" fmla="*/ 0 w 197929"/>
              <a:gd name="connsiteY4" fmla="*/ 100489 h 205930"/>
              <a:gd name="connsiteX5" fmla="*/ 65532 w 197929"/>
              <a:gd name="connsiteY5" fmla="*/ 70866 h 205930"/>
              <a:gd name="connsiteX6" fmla="*/ 78200 w 197929"/>
              <a:gd name="connsiteY6" fmla="*/ 0 h 205930"/>
              <a:gd name="connsiteX7" fmla="*/ 126683 w 197929"/>
              <a:gd name="connsiteY7" fmla="*/ 53150 h 205930"/>
              <a:gd name="connsiteX8" fmla="*/ 197929 w 197929"/>
              <a:gd name="connsiteY8" fmla="*/ 43339 h 205930"/>
              <a:gd name="connsiteX9" fmla="*/ 162401 w 197929"/>
              <a:gd name="connsiteY9" fmla="*/ 105823 h 205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929" h="205930">
                <a:moveTo>
                  <a:pt x="193834" y="170593"/>
                </a:moveTo>
                <a:lnTo>
                  <a:pt x="123349" y="156115"/>
                </a:lnTo>
                <a:lnTo>
                  <a:pt x="71438" y="205931"/>
                </a:lnTo>
                <a:lnTo>
                  <a:pt x="63437" y="134493"/>
                </a:lnTo>
                <a:lnTo>
                  <a:pt x="0" y="100489"/>
                </a:lnTo>
                <a:lnTo>
                  <a:pt x="65532" y="70866"/>
                </a:lnTo>
                <a:lnTo>
                  <a:pt x="78200" y="0"/>
                </a:lnTo>
                <a:lnTo>
                  <a:pt x="126683" y="53150"/>
                </a:lnTo>
                <a:lnTo>
                  <a:pt x="197929" y="43339"/>
                </a:lnTo>
                <a:lnTo>
                  <a:pt x="162401" y="105823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849151A-23BE-4D70-B851-FF69729BE067}"/>
              </a:ext>
            </a:extLst>
          </p:cNvPr>
          <p:cNvSpPr txBox="1"/>
          <p:nvPr/>
        </p:nvSpPr>
        <p:spPr>
          <a:xfrm>
            <a:off x="5237675" y="2530395"/>
            <a:ext cx="23810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F4E6"/>
                </a:solidFill>
              </a:rPr>
              <a:t>SUPER</a:t>
            </a:r>
            <a:endParaRPr lang="th-TH" sz="1200" dirty="0">
              <a:solidFill>
                <a:srgbClr val="FFF4E6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8CC86DB3-7ED1-48EF-9D83-F0FCEBF4145B}"/>
              </a:ext>
            </a:extLst>
          </p:cNvPr>
          <p:cNvGrpSpPr/>
          <p:nvPr/>
        </p:nvGrpSpPr>
        <p:grpSpPr>
          <a:xfrm>
            <a:off x="8702063" y="1626321"/>
            <a:ext cx="3236903" cy="4413495"/>
            <a:chOff x="8864808" y="1048007"/>
            <a:chExt cx="3236903" cy="4413495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483DA50-0148-4D0F-B356-9302DBB75A3D}"/>
                </a:ext>
              </a:extLst>
            </p:cNvPr>
            <p:cNvSpPr txBox="1"/>
            <p:nvPr/>
          </p:nvSpPr>
          <p:spPr>
            <a:xfrm>
              <a:off x="8864808" y="1048007"/>
              <a:ext cx="3236594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500" b="1" dirty="0">
                  <a:solidFill>
                    <a:srgbClr val="FFC33E"/>
                  </a:solidFill>
                </a:rPr>
                <a:t>SALE</a:t>
              </a:r>
              <a:endParaRPr lang="th-TH" sz="3600" dirty="0">
                <a:solidFill>
                  <a:srgbClr val="FFC33E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A0FB0C7-B92B-46CB-A9FF-BC930DDFA656}"/>
                </a:ext>
              </a:extLst>
            </p:cNvPr>
            <p:cNvSpPr txBox="1"/>
            <p:nvPr/>
          </p:nvSpPr>
          <p:spPr>
            <a:xfrm>
              <a:off x="8864808" y="2310846"/>
              <a:ext cx="3236594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500" b="1" dirty="0">
                  <a:solidFill>
                    <a:srgbClr val="FFC33E"/>
                  </a:solidFill>
                </a:rPr>
                <a:t>SALE</a:t>
              </a:r>
              <a:endParaRPr lang="th-TH" sz="3600" dirty="0">
                <a:solidFill>
                  <a:srgbClr val="FFC33E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010EB05-EEA4-4B37-AB97-C9C1A0E68D64}"/>
                </a:ext>
              </a:extLst>
            </p:cNvPr>
            <p:cNvSpPr txBox="1"/>
            <p:nvPr/>
          </p:nvSpPr>
          <p:spPr>
            <a:xfrm>
              <a:off x="8865117" y="3599454"/>
              <a:ext cx="3236594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500" b="1" dirty="0">
                  <a:solidFill>
                    <a:srgbClr val="FFC33E"/>
                  </a:solidFill>
                </a:rPr>
                <a:t>SALE</a:t>
              </a:r>
              <a:endParaRPr lang="th-TH" sz="3600" dirty="0">
                <a:solidFill>
                  <a:srgbClr val="FFC33E"/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B4985334-FBB0-4BED-9ACF-5608AB020842}"/>
              </a:ext>
            </a:extLst>
          </p:cNvPr>
          <p:cNvSpPr txBox="1"/>
          <p:nvPr/>
        </p:nvSpPr>
        <p:spPr>
          <a:xfrm>
            <a:off x="4354532" y="1818467"/>
            <a:ext cx="3711710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fringilla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Fusce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ut</a:t>
            </a:r>
            <a:r>
              <a:rPr lang="en-US" sz="1600" dirty="0">
                <a:solidFill>
                  <a:schemeClr val="bg1"/>
                </a:solidFill>
              </a:rPr>
              <a:t> diam a </a:t>
            </a:r>
            <a:r>
              <a:rPr lang="en-US" sz="1600" dirty="0" err="1">
                <a:solidFill>
                  <a:schemeClr val="bg1"/>
                </a:solidFill>
              </a:rPr>
              <a:t>turpis</a:t>
            </a:r>
            <a:r>
              <a:rPr lang="en-US" sz="1600" dirty="0">
                <a:solidFill>
                  <a:schemeClr val="bg1"/>
                </a:solidFill>
              </a:rPr>
              <a:t> dictum, id </a:t>
            </a:r>
            <a:r>
              <a:rPr lang="en-US" sz="1600" dirty="0" err="1">
                <a:solidFill>
                  <a:schemeClr val="bg1"/>
                </a:solidFill>
              </a:rPr>
              <a:t>elementum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enim</a:t>
            </a:r>
            <a:r>
              <a:rPr lang="en-US" sz="1600" dirty="0">
                <a:solidFill>
                  <a:schemeClr val="bg1"/>
                </a:solidFill>
              </a:rPr>
              <a:t> lacinia. </a:t>
            </a:r>
            <a:r>
              <a:rPr lang="en-US" sz="1600" dirty="0" err="1">
                <a:solidFill>
                  <a:schemeClr val="bg1"/>
                </a:solidFill>
              </a:rPr>
              <a:t>Aliquam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tincidunt</a:t>
            </a:r>
            <a:r>
              <a:rPr lang="en-US" sz="1600" dirty="0">
                <a:solidFill>
                  <a:schemeClr val="bg1"/>
                </a:solidFill>
              </a:rPr>
              <a:t> ex </a:t>
            </a:r>
            <a:r>
              <a:rPr lang="en-US" sz="1600" dirty="0" err="1">
                <a:solidFill>
                  <a:schemeClr val="bg1"/>
                </a:solidFill>
              </a:rPr>
              <a:t>sem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quis</a:t>
            </a:r>
            <a:endParaRPr lang="th-TH" sz="1600" dirty="0">
              <a:solidFill>
                <a:schemeClr val="bg1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8EA60CDF-7DF1-42E3-96BA-8A27FA5690A5}"/>
              </a:ext>
            </a:extLst>
          </p:cNvPr>
          <p:cNvSpPr txBox="1"/>
          <p:nvPr/>
        </p:nvSpPr>
        <p:spPr>
          <a:xfrm>
            <a:off x="-343330" y="904213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solidFill>
                  <a:srgbClr val="FC6B9F"/>
                </a:solidFill>
                <a:latin typeface="Bahnschrift SemiBold Condensed" panose="020B0502040204020203" pitchFamily="34" charset="0"/>
              </a:rPr>
              <a:t>11</a:t>
            </a:r>
            <a:endParaRPr lang="th-TH" sz="19900" dirty="0">
              <a:solidFill>
                <a:srgbClr val="FC6B9F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A472E15-E197-4684-975D-C0FF7DC54C22}"/>
              </a:ext>
            </a:extLst>
          </p:cNvPr>
          <p:cNvSpPr txBox="1"/>
          <p:nvPr/>
        </p:nvSpPr>
        <p:spPr>
          <a:xfrm>
            <a:off x="786447" y="3203577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solidFill>
                  <a:srgbClr val="FC6B9F"/>
                </a:solidFill>
                <a:latin typeface="Bahnschrift SemiBold Condensed" panose="020B0502040204020203" pitchFamily="34" charset="0"/>
              </a:rPr>
              <a:t>11</a:t>
            </a:r>
            <a:endParaRPr lang="th-TH" sz="19900" dirty="0">
              <a:solidFill>
                <a:srgbClr val="FC6B9F"/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1DB207-92F4-475F-B3B8-4A30ADF082DC}"/>
              </a:ext>
            </a:extLst>
          </p:cNvPr>
          <p:cNvGrpSpPr/>
          <p:nvPr/>
        </p:nvGrpSpPr>
        <p:grpSpPr>
          <a:xfrm rot="17133575">
            <a:off x="6060627" y="-1076297"/>
            <a:ext cx="2889186" cy="3411608"/>
            <a:chOff x="4429562" y="2317131"/>
            <a:chExt cx="3667697" cy="3939426"/>
          </a:xfrm>
        </p:grpSpPr>
        <p:grpSp>
          <p:nvGrpSpPr>
            <p:cNvPr id="95" name="Graphic 203">
              <a:extLst>
                <a:ext uri="{FF2B5EF4-FFF2-40B4-BE49-F238E27FC236}">
                  <a16:creationId xmlns:a16="http://schemas.microsoft.com/office/drawing/2014/main" id="{7DC67A12-91F1-44DD-96F2-990CCF3DECC6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09807AEF-391C-4724-9880-5B2A059DEFD1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7943E3DA-9B7E-4327-A80D-19549D34DD20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8" name="Graphic 203">
              <a:extLst>
                <a:ext uri="{FF2B5EF4-FFF2-40B4-BE49-F238E27FC236}">
                  <a16:creationId xmlns:a16="http://schemas.microsoft.com/office/drawing/2014/main" id="{4F3043BF-32A2-430F-A0D7-25C1CEBF6EAB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A4EF73FF-3AF5-4578-A7CC-34F7051DD784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708B13D-04BD-41BA-ABB2-F19D059DC186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80559B1-B735-48F2-9539-04169445ABFB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9B4A2F8-EA6D-4667-A6E9-EA9327ECF249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74154F59-9B4F-4D66-A2AB-C9100AE61460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3C52053-076E-40D0-9E85-513E3FD22788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81A9BAD6-B114-41F4-932E-86E5FDD1ED04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BCDA3F0A-18AC-433D-B8D9-B6C4A53DA27B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E30137E-0D85-40A4-A6F9-56156D944BB3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5C9A997-7D32-4D1F-9E35-DD3D9338B577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11" name="Graphic 1">
            <a:extLst>
              <a:ext uri="{FF2B5EF4-FFF2-40B4-BE49-F238E27FC236}">
                <a16:creationId xmlns:a16="http://schemas.microsoft.com/office/drawing/2014/main" id="{C02A067E-7341-44FF-834E-F1E5F1DDAAA2}"/>
              </a:ext>
            </a:extLst>
          </p:cNvPr>
          <p:cNvGrpSpPr/>
          <p:nvPr/>
        </p:nvGrpSpPr>
        <p:grpSpPr>
          <a:xfrm>
            <a:off x="-265813" y="5108792"/>
            <a:ext cx="1871379" cy="2122097"/>
            <a:chOff x="5305425" y="2533592"/>
            <a:chExt cx="1580959" cy="1786375"/>
          </a:xfrm>
        </p:grpSpPr>
        <p:grpSp>
          <p:nvGrpSpPr>
            <p:cNvPr id="112" name="Graphic 1">
              <a:extLst>
                <a:ext uri="{FF2B5EF4-FFF2-40B4-BE49-F238E27FC236}">
                  <a16:creationId xmlns:a16="http://schemas.microsoft.com/office/drawing/2014/main" id="{4836B72F-63F0-42D0-8F75-CDB3D31EF803}"/>
                </a:ext>
              </a:extLst>
            </p:cNvPr>
            <p:cNvGrpSpPr/>
            <p:nvPr/>
          </p:nvGrpSpPr>
          <p:grpSpPr>
            <a:xfrm>
              <a:off x="5497811" y="2533592"/>
              <a:ext cx="1157455" cy="579786"/>
              <a:chOff x="5497811" y="2533592"/>
              <a:chExt cx="1157455" cy="579786"/>
            </a:xfrm>
          </p:grpSpPr>
          <p:grpSp>
            <p:nvGrpSpPr>
              <p:cNvPr id="124" name="Graphic 1">
                <a:extLst>
                  <a:ext uri="{FF2B5EF4-FFF2-40B4-BE49-F238E27FC236}">
                    <a16:creationId xmlns:a16="http://schemas.microsoft.com/office/drawing/2014/main" id="{D1C7E8D8-4E18-43DC-AF15-CBF6DFC573A0}"/>
                  </a:ext>
                </a:extLst>
              </p:cNvPr>
              <p:cNvGrpSpPr/>
              <p:nvPr/>
            </p:nvGrpSpPr>
            <p:grpSpPr>
              <a:xfrm>
                <a:off x="5497811" y="2533592"/>
                <a:ext cx="646567" cy="578665"/>
                <a:chOff x="5497811" y="2533592"/>
                <a:chExt cx="646567" cy="578665"/>
              </a:xfrm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15F5465-EC40-4D67-93E1-5D1781449AAF}"/>
                    </a:ext>
                  </a:extLst>
                </p:cNvPr>
                <p:cNvSpPr/>
                <p:nvPr/>
              </p:nvSpPr>
              <p:spPr>
                <a:xfrm>
                  <a:off x="5497811" y="2533592"/>
                  <a:ext cx="646567" cy="578665"/>
                </a:xfrm>
                <a:custGeom>
                  <a:avLst/>
                  <a:gdLst>
                    <a:gd name="connsiteX0" fmla="*/ 633812 w 646567"/>
                    <a:gd name="connsiteY0" fmla="*/ 571081 h 578665"/>
                    <a:gd name="connsiteX1" fmla="*/ 527513 w 646567"/>
                    <a:gd name="connsiteY1" fmla="*/ 574605 h 578665"/>
                    <a:gd name="connsiteX2" fmla="*/ 94792 w 646567"/>
                    <a:gd name="connsiteY2" fmla="*/ 492309 h 578665"/>
                    <a:gd name="connsiteX3" fmla="*/ 18211 w 646567"/>
                    <a:gd name="connsiteY3" fmla="*/ 450113 h 578665"/>
                    <a:gd name="connsiteX4" fmla="*/ 1924 w 646567"/>
                    <a:gd name="connsiteY4" fmla="*/ 420205 h 578665"/>
                    <a:gd name="connsiteX5" fmla="*/ 58312 w 646567"/>
                    <a:gd name="connsiteY5" fmla="*/ 288093 h 578665"/>
                    <a:gd name="connsiteX6" fmla="*/ 95364 w 646567"/>
                    <a:gd name="connsiteY6" fmla="*/ 131788 h 578665"/>
                    <a:gd name="connsiteX7" fmla="*/ 182803 w 646567"/>
                    <a:gd name="connsiteY7" fmla="*/ 5010 h 578665"/>
                    <a:gd name="connsiteX8" fmla="*/ 294151 w 646567"/>
                    <a:gd name="connsiteY8" fmla="*/ 27775 h 578665"/>
                    <a:gd name="connsiteX9" fmla="*/ 372637 w 646567"/>
                    <a:gd name="connsiteY9" fmla="*/ 115500 h 578665"/>
                    <a:gd name="connsiteX10" fmla="*/ 516083 w 646567"/>
                    <a:gd name="connsiteY10" fmla="*/ 326003 h 578665"/>
                    <a:gd name="connsiteX11" fmla="*/ 633812 w 646567"/>
                    <a:gd name="connsiteY11" fmla="*/ 512788 h 578665"/>
                    <a:gd name="connsiteX12" fmla="*/ 633812 w 646567"/>
                    <a:gd name="connsiteY12" fmla="*/ 571081 h 57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6567" h="578665">
                      <a:moveTo>
                        <a:pt x="633812" y="571081"/>
                      </a:moveTo>
                      <a:cubicBezTo>
                        <a:pt x="610952" y="584035"/>
                        <a:pt x="562279" y="576986"/>
                        <a:pt x="527513" y="574605"/>
                      </a:cubicBezTo>
                      <a:cubicBezTo>
                        <a:pt x="380733" y="564985"/>
                        <a:pt x="234905" y="537362"/>
                        <a:pt x="94792" y="492309"/>
                      </a:cubicBezTo>
                      <a:cubicBezTo>
                        <a:pt x="67075" y="483356"/>
                        <a:pt x="36785" y="470973"/>
                        <a:pt x="18211" y="450113"/>
                      </a:cubicBezTo>
                      <a:cubicBezTo>
                        <a:pt x="10496" y="441636"/>
                        <a:pt x="4781" y="431825"/>
                        <a:pt x="1924" y="420205"/>
                      </a:cubicBezTo>
                      <a:cubicBezTo>
                        <a:pt x="-9792" y="372294"/>
                        <a:pt x="34880" y="331527"/>
                        <a:pt x="58312" y="288093"/>
                      </a:cubicBezTo>
                      <a:cubicBezTo>
                        <a:pt x="84029" y="240754"/>
                        <a:pt x="84982" y="184556"/>
                        <a:pt x="95364" y="131788"/>
                      </a:cubicBezTo>
                      <a:cubicBezTo>
                        <a:pt x="105651" y="78924"/>
                        <a:pt x="131845" y="22346"/>
                        <a:pt x="182803" y="5010"/>
                      </a:cubicBezTo>
                      <a:cubicBezTo>
                        <a:pt x="220046" y="-7563"/>
                        <a:pt x="262242" y="4820"/>
                        <a:pt x="294151" y="27775"/>
                      </a:cubicBezTo>
                      <a:cubicBezTo>
                        <a:pt x="326155" y="50825"/>
                        <a:pt x="349777" y="83306"/>
                        <a:pt x="372637" y="115500"/>
                      </a:cubicBezTo>
                      <a:cubicBezTo>
                        <a:pt x="421786" y="184747"/>
                        <a:pt x="469601" y="254946"/>
                        <a:pt x="516083" y="326003"/>
                      </a:cubicBezTo>
                      <a:cubicBezTo>
                        <a:pt x="556279" y="387439"/>
                        <a:pt x="597141" y="449066"/>
                        <a:pt x="633812" y="512788"/>
                      </a:cubicBezTo>
                      <a:cubicBezTo>
                        <a:pt x="652672" y="545649"/>
                        <a:pt x="648862" y="562699"/>
                        <a:pt x="633812" y="571081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EEE15476-9F5A-4980-B0A0-2D379C3919A0}"/>
                    </a:ext>
                  </a:extLst>
                </p:cNvPr>
                <p:cNvSpPr/>
                <p:nvPr/>
              </p:nvSpPr>
              <p:spPr>
                <a:xfrm>
                  <a:off x="5515122" y="2917257"/>
                  <a:ext cx="616500" cy="195000"/>
                </a:xfrm>
                <a:custGeom>
                  <a:avLst/>
                  <a:gdLst>
                    <a:gd name="connsiteX0" fmla="*/ 616501 w 616500"/>
                    <a:gd name="connsiteY0" fmla="*/ 187416 h 195000"/>
                    <a:gd name="connsiteX1" fmla="*/ 510202 w 616500"/>
                    <a:gd name="connsiteY1" fmla="*/ 190940 h 195000"/>
                    <a:gd name="connsiteX2" fmla="*/ 77481 w 616500"/>
                    <a:gd name="connsiteY2" fmla="*/ 108644 h 195000"/>
                    <a:gd name="connsiteX3" fmla="*/ 900 w 616500"/>
                    <a:gd name="connsiteY3" fmla="*/ 66449 h 195000"/>
                    <a:gd name="connsiteX4" fmla="*/ 11949 w 616500"/>
                    <a:gd name="connsiteY4" fmla="*/ 24729 h 195000"/>
                    <a:gd name="connsiteX5" fmla="*/ 64717 w 616500"/>
                    <a:gd name="connsiteY5" fmla="*/ 250 h 195000"/>
                    <a:gd name="connsiteX6" fmla="*/ 123772 w 616500"/>
                    <a:gd name="connsiteY6" fmla="*/ 8346 h 195000"/>
                    <a:gd name="connsiteX7" fmla="*/ 374756 w 616500"/>
                    <a:gd name="connsiteY7" fmla="*/ 110930 h 195000"/>
                    <a:gd name="connsiteX8" fmla="*/ 616501 w 616500"/>
                    <a:gd name="connsiteY8" fmla="*/ 187416 h 19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6500" h="195000">
                      <a:moveTo>
                        <a:pt x="616501" y="187416"/>
                      </a:moveTo>
                      <a:cubicBezTo>
                        <a:pt x="593641" y="200370"/>
                        <a:pt x="544968" y="193322"/>
                        <a:pt x="510202" y="190940"/>
                      </a:cubicBezTo>
                      <a:cubicBezTo>
                        <a:pt x="363421" y="181320"/>
                        <a:pt x="217594" y="153698"/>
                        <a:pt x="77481" y="108644"/>
                      </a:cubicBezTo>
                      <a:cubicBezTo>
                        <a:pt x="49763" y="99691"/>
                        <a:pt x="19474" y="87308"/>
                        <a:pt x="900" y="66449"/>
                      </a:cubicBezTo>
                      <a:cubicBezTo>
                        <a:pt x="-2053" y="52066"/>
                        <a:pt x="2424" y="36159"/>
                        <a:pt x="11949" y="24729"/>
                      </a:cubicBezTo>
                      <a:cubicBezTo>
                        <a:pt x="24712" y="9394"/>
                        <a:pt x="44905" y="1679"/>
                        <a:pt x="64717" y="250"/>
                      </a:cubicBezTo>
                      <a:cubicBezTo>
                        <a:pt x="84720" y="-1084"/>
                        <a:pt x="104532" y="3107"/>
                        <a:pt x="123772" y="8346"/>
                      </a:cubicBezTo>
                      <a:cubicBezTo>
                        <a:pt x="211212" y="31682"/>
                        <a:pt x="292365" y="73497"/>
                        <a:pt x="374756" y="110930"/>
                      </a:cubicBezTo>
                      <a:cubicBezTo>
                        <a:pt x="452004" y="146268"/>
                        <a:pt x="532395" y="178367"/>
                        <a:pt x="616501" y="187416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5" name="Graphic 1">
                <a:extLst>
                  <a:ext uri="{FF2B5EF4-FFF2-40B4-BE49-F238E27FC236}">
                    <a16:creationId xmlns:a16="http://schemas.microsoft.com/office/drawing/2014/main" id="{9092F713-3078-4632-A78D-F90F544E8C36}"/>
                  </a:ext>
                </a:extLst>
              </p:cNvPr>
              <p:cNvGrpSpPr/>
              <p:nvPr/>
            </p:nvGrpSpPr>
            <p:grpSpPr>
              <a:xfrm>
                <a:off x="6128852" y="2621264"/>
                <a:ext cx="526415" cy="492115"/>
                <a:chOff x="6128852" y="2621264"/>
                <a:chExt cx="526415" cy="492115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5D2E7AE0-3601-454C-8CD3-5B383F00E80F}"/>
                    </a:ext>
                  </a:extLst>
                </p:cNvPr>
                <p:cNvSpPr/>
                <p:nvPr/>
              </p:nvSpPr>
              <p:spPr>
                <a:xfrm>
                  <a:off x="6128852" y="2621264"/>
                  <a:ext cx="526415" cy="492115"/>
                </a:xfrm>
                <a:custGeom>
                  <a:avLst/>
                  <a:gdLst>
                    <a:gd name="connsiteX0" fmla="*/ 11344 w 526415"/>
                    <a:gd name="connsiteY0" fmla="*/ 487410 h 492115"/>
                    <a:gd name="connsiteX1" fmla="*/ 98974 w 526415"/>
                    <a:gd name="connsiteY1" fmla="*/ 485982 h 492115"/>
                    <a:gd name="connsiteX2" fmla="*/ 451875 w 526415"/>
                    <a:gd name="connsiteY2" fmla="*/ 400447 h 492115"/>
                    <a:gd name="connsiteX3" fmla="*/ 513216 w 526415"/>
                    <a:gd name="connsiteY3" fmla="*/ 362633 h 492115"/>
                    <a:gd name="connsiteX4" fmla="*/ 525408 w 526415"/>
                    <a:gd name="connsiteY4" fmla="*/ 337391 h 492115"/>
                    <a:gd name="connsiteX5" fmla="*/ 473592 w 526415"/>
                    <a:gd name="connsiteY5" fmla="*/ 230997 h 492115"/>
                    <a:gd name="connsiteX6" fmla="*/ 436635 w 526415"/>
                    <a:gd name="connsiteY6" fmla="*/ 103743 h 492115"/>
                    <a:gd name="connsiteX7" fmla="*/ 359387 w 526415"/>
                    <a:gd name="connsiteY7" fmla="*/ 2969 h 492115"/>
                    <a:gd name="connsiteX8" fmla="*/ 268709 w 526415"/>
                    <a:gd name="connsiteY8" fmla="*/ 26210 h 492115"/>
                    <a:gd name="connsiteX9" fmla="*/ 207749 w 526415"/>
                    <a:gd name="connsiteY9" fmla="*/ 101648 h 492115"/>
                    <a:gd name="connsiteX10" fmla="*/ 98307 w 526415"/>
                    <a:gd name="connsiteY10" fmla="*/ 280813 h 492115"/>
                    <a:gd name="connsiteX11" fmla="*/ 9058 w 526415"/>
                    <a:gd name="connsiteY11" fmla="*/ 439404 h 492115"/>
                    <a:gd name="connsiteX12" fmla="*/ 11344 w 526415"/>
                    <a:gd name="connsiteY12" fmla="*/ 487410 h 49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6415" h="492115">
                      <a:moveTo>
                        <a:pt x="11344" y="487410"/>
                      </a:moveTo>
                      <a:cubicBezTo>
                        <a:pt x="30679" y="497126"/>
                        <a:pt x="70494" y="489315"/>
                        <a:pt x="98974" y="485982"/>
                      </a:cubicBezTo>
                      <a:cubicBezTo>
                        <a:pt x="219465" y="472075"/>
                        <a:pt x="338337" y="443310"/>
                        <a:pt x="451875" y="400447"/>
                      </a:cubicBezTo>
                      <a:cubicBezTo>
                        <a:pt x="474354" y="391970"/>
                        <a:pt x="498738" y="380444"/>
                        <a:pt x="513216" y="362633"/>
                      </a:cubicBezTo>
                      <a:cubicBezTo>
                        <a:pt x="519217" y="355394"/>
                        <a:pt x="523503" y="347012"/>
                        <a:pt x="525408" y="337391"/>
                      </a:cubicBezTo>
                      <a:cubicBezTo>
                        <a:pt x="533123" y="297482"/>
                        <a:pt x="494642" y="265668"/>
                        <a:pt x="473592" y="230997"/>
                      </a:cubicBezTo>
                      <a:cubicBezTo>
                        <a:pt x="450542" y="193088"/>
                        <a:pt x="447398" y="146796"/>
                        <a:pt x="436635" y="103743"/>
                      </a:cubicBezTo>
                      <a:cubicBezTo>
                        <a:pt x="425967" y="60595"/>
                        <a:pt x="402155" y="15161"/>
                        <a:pt x="359387" y="2969"/>
                      </a:cubicBezTo>
                      <a:cubicBezTo>
                        <a:pt x="328145" y="-5890"/>
                        <a:pt x="293950" y="6017"/>
                        <a:pt x="268709" y="26210"/>
                      </a:cubicBezTo>
                      <a:cubicBezTo>
                        <a:pt x="243373" y="46498"/>
                        <a:pt x="225180" y="74216"/>
                        <a:pt x="207749" y="101648"/>
                      </a:cubicBezTo>
                      <a:cubicBezTo>
                        <a:pt x="170125" y="160703"/>
                        <a:pt x="133645" y="220424"/>
                        <a:pt x="98307" y="280813"/>
                      </a:cubicBezTo>
                      <a:cubicBezTo>
                        <a:pt x="67732" y="333010"/>
                        <a:pt x="36585" y="385493"/>
                        <a:pt x="9058" y="439404"/>
                      </a:cubicBezTo>
                      <a:cubicBezTo>
                        <a:pt x="-5134" y="467217"/>
                        <a:pt x="-1325" y="481124"/>
                        <a:pt x="11344" y="487410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9B7AE222-D101-4217-8587-4365EC417C06}"/>
                    </a:ext>
                  </a:extLst>
                </p:cNvPr>
                <p:cNvSpPr/>
                <p:nvPr/>
              </p:nvSpPr>
              <p:spPr>
                <a:xfrm>
                  <a:off x="6140195" y="2931971"/>
                  <a:ext cx="502282" cy="181407"/>
                </a:xfrm>
                <a:custGeom>
                  <a:avLst/>
                  <a:gdLst>
                    <a:gd name="connsiteX0" fmla="*/ 0 w 502282"/>
                    <a:gd name="connsiteY0" fmla="*/ 176702 h 181407"/>
                    <a:gd name="connsiteX1" fmla="*/ 87630 w 502282"/>
                    <a:gd name="connsiteY1" fmla="*/ 175274 h 181407"/>
                    <a:gd name="connsiteX2" fmla="*/ 440531 w 502282"/>
                    <a:gd name="connsiteY2" fmla="*/ 89739 h 181407"/>
                    <a:gd name="connsiteX3" fmla="*/ 501872 w 502282"/>
                    <a:gd name="connsiteY3" fmla="*/ 51925 h 181407"/>
                    <a:gd name="connsiteX4" fmla="*/ 491109 w 502282"/>
                    <a:gd name="connsiteY4" fmla="*/ 18016 h 181407"/>
                    <a:gd name="connsiteX5" fmla="*/ 446627 w 502282"/>
                    <a:gd name="connsiteY5" fmla="*/ 14 h 181407"/>
                    <a:gd name="connsiteX6" fmla="*/ 398336 w 502282"/>
                    <a:gd name="connsiteY6" fmla="*/ 9062 h 181407"/>
                    <a:gd name="connsiteX7" fmla="*/ 195929 w 502282"/>
                    <a:gd name="connsiteY7" fmla="*/ 103836 h 181407"/>
                    <a:gd name="connsiteX8" fmla="*/ 0 w 502282"/>
                    <a:gd name="connsiteY8" fmla="*/ 176702 h 18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282" h="181407">
                      <a:moveTo>
                        <a:pt x="0" y="176702"/>
                      </a:moveTo>
                      <a:cubicBezTo>
                        <a:pt x="19336" y="186418"/>
                        <a:pt x="59150" y="178607"/>
                        <a:pt x="87630" y="175274"/>
                      </a:cubicBezTo>
                      <a:cubicBezTo>
                        <a:pt x="208121" y="161367"/>
                        <a:pt x="326993" y="132602"/>
                        <a:pt x="440531" y="89739"/>
                      </a:cubicBezTo>
                      <a:cubicBezTo>
                        <a:pt x="463010" y="81262"/>
                        <a:pt x="487394" y="69737"/>
                        <a:pt x="501872" y="51925"/>
                      </a:cubicBezTo>
                      <a:cubicBezTo>
                        <a:pt x="503682" y="40019"/>
                        <a:pt x="499396" y="27065"/>
                        <a:pt x="491109" y="18016"/>
                      </a:cubicBezTo>
                      <a:cubicBezTo>
                        <a:pt x="479965" y="5919"/>
                        <a:pt x="463010" y="395"/>
                        <a:pt x="446627" y="14"/>
                      </a:cubicBezTo>
                      <a:cubicBezTo>
                        <a:pt x="430149" y="-272"/>
                        <a:pt x="413957" y="4014"/>
                        <a:pt x="398336" y="9062"/>
                      </a:cubicBezTo>
                      <a:cubicBezTo>
                        <a:pt x="327279" y="31922"/>
                        <a:pt x="262223" y="69641"/>
                        <a:pt x="195929" y="103836"/>
                      </a:cubicBezTo>
                      <a:cubicBezTo>
                        <a:pt x="133731" y="136126"/>
                        <a:pt x="68866" y="165844"/>
                        <a:pt x="0" y="176702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13" name="Graphic 1">
              <a:extLst>
                <a:ext uri="{FF2B5EF4-FFF2-40B4-BE49-F238E27FC236}">
                  <a16:creationId xmlns:a16="http://schemas.microsoft.com/office/drawing/2014/main" id="{DCC76EA9-9C08-47AA-ABED-59B8488712B9}"/>
                </a:ext>
              </a:extLst>
            </p:cNvPr>
            <p:cNvGrpSpPr/>
            <p:nvPr/>
          </p:nvGrpSpPr>
          <p:grpSpPr>
            <a:xfrm>
              <a:off x="5305425" y="3050571"/>
              <a:ext cx="1580959" cy="1269396"/>
              <a:chOff x="5305425" y="3050571"/>
              <a:chExt cx="1580959" cy="1269396"/>
            </a:xfrm>
          </p:grpSpPr>
          <p:grpSp>
            <p:nvGrpSpPr>
              <p:cNvPr id="114" name="Graphic 1">
                <a:extLst>
                  <a:ext uri="{FF2B5EF4-FFF2-40B4-BE49-F238E27FC236}">
                    <a16:creationId xmlns:a16="http://schemas.microsoft.com/office/drawing/2014/main" id="{59DE2067-BB25-435B-B4E3-88CA8215124B}"/>
                  </a:ext>
                </a:extLst>
              </p:cNvPr>
              <p:cNvGrpSpPr/>
              <p:nvPr/>
            </p:nvGrpSpPr>
            <p:grpSpPr>
              <a:xfrm>
                <a:off x="5305425" y="3050571"/>
                <a:ext cx="1580959" cy="1269396"/>
                <a:chOff x="5305425" y="3050571"/>
                <a:chExt cx="1580959" cy="1269396"/>
              </a:xfrm>
            </p:grpSpPr>
            <p:grpSp>
              <p:nvGrpSpPr>
                <p:cNvPr id="118" name="Graphic 1">
                  <a:extLst>
                    <a:ext uri="{FF2B5EF4-FFF2-40B4-BE49-F238E27FC236}">
                      <a16:creationId xmlns:a16="http://schemas.microsoft.com/office/drawing/2014/main" id="{E617DB9F-0B85-41C8-8B10-2659ED1B5A65}"/>
                    </a:ext>
                  </a:extLst>
                </p:cNvPr>
                <p:cNvGrpSpPr/>
                <p:nvPr/>
              </p:nvGrpSpPr>
              <p:grpSpPr>
                <a:xfrm>
                  <a:off x="5410580" y="3201447"/>
                  <a:ext cx="1461295" cy="1118520"/>
                  <a:chOff x="5410580" y="3201447"/>
                  <a:chExt cx="1461295" cy="1118520"/>
                </a:xfrm>
              </p:grpSpPr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id="{7C64FF66-0519-491D-864B-1F146CC528D1}"/>
                      </a:ext>
                    </a:extLst>
                  </p:cNvPr>
                  <p:cNvSpPr/>
                  <p:nvPr/>
                </p:nvSpPr>
                <p:spPr>
                  <a:xfrm>
                    <a:off x="6237922" y="3201543"/>
                    <a:ext cx="633953" cy="1118425"/>
                  </a:xfrm>
                  <a:custGeom>
                    <a:avLst/>
                    <a:gdLst>
                      <a:gd name="connsiteX0" fmla="*/ 0 w 633953"/>
                      <a:gd name="connsiteY0" fmla="*/ 0 h 1118425"/>
                      <a:gd name="connsiteX1" fmla="*/ 605981 w 633953"/>
                      <a:gd name="connsiteY1" fmla="*/ 67246 h 1118425"/>
                      <a:gd name="connsiteX2" fmla="*/ 629793 w 633953"/>
                      <a:gd name="connsiteY2" fmla="*/ 983075 h 1118425"/>
                      <a:gd name="connsiteX3" fmla="*/ 66389 w 633953"/>
                      <a:gd name="connsiteY3" fmla="*/ 1118425 h 1118425"/>
                      <a:gd name="connsiteX4" fmla="*/ 0 w 633953"/>
                      <a:gd name="connsiteY4" fmla="*/ 421386 h 1118425"/>
                      <a:gd name="connsiteX5" fmla="*/ 0 w 633953"/>
                      <a:gd name="connsiteY5" fmla="*/ 0 h 11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3953" h="1118425">
                        <a:moveTo>
                          <a:pt x="0" y="0"/>
                        </a:moveTo>
                        <a:lnTo>
                          <a:pt x="605981" y="67246"/>
                        </a:lnTo>
                        <a:cubicBezTo>
                          <a:pt x="605981" y="67246"/>
                          <a:pt x="646843" y="645986"/>
                          <a:pt x="629793" y="983075"/>
                        </a:cubicBezTo>
                        <a:lnTo>
                          <a:pt x="66389" y="1118425"/>
                        </a:lnTo>
                        <a:lnTo>
                          <a:pt x="0" y="4213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D252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21" name="Graphic 1">
                    <a:extLst>
                      <a:ext uri="{FF2B5EF4-FFF2-40B4-BE49-F238E27FC236}">
                        <a16:creationId xmlns:a16="http://schemas.microsoft.com/office/drawing/2014/main" id="{15050C6A-8712-48E8-A936-2555C8653311}"/>
                      </a:ext>
                    </a:extLst>
                  </p:cNvPr>
                  <p:cNvGrpSpPr/>
                  <p:nvPr/>
                </p:nvGrpSpPr>
                <p:grpSpPr>
                  <a:xfrm>
                    <a:off x="5410580" y="3201447"/>
                    <a:ext cx="893730" cy="1118520"/>
                    <a:chOff x="5410580" y="3201447"/>
                    <a:chExt cx="893730" cy="1118520"/>
                  </a:xfrm>
                </p:grpSpPr>
                <p:sp>
                  <p:nvSpPr>
                    <p:cNvPr id="122" name="Freeform: Shape 121">
                      <a:extLst>
                        <a:ext uri="{FF2B5EF4-FFF2-40B4-BE49-F238E27FC236}">
                          <a16:creationId xmlns:a16="http://schemas.microsoft.com/office/drawing/2014/main" id="{4997E8DD-B961-4F29-9D48-72B0ABD9A2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676" y="3201447"/>
                      <a:ext cx="893635" cy="1118520"/>
                    </a:xfrm>
                    <a:custGeom>
                      <a:avLst/>
                      <a:gdLst>
                        <a:gd name="connsiteX0" fmla="*/ 893636 w 893635"/>
                        <a:gd name="connsiteY0" fmla="*/ 1118521 h 1118520"/>
                        <a:gd name="connsiteX1" fmla="*/ 148019 w 893635"/>
                        <a:gd name="connsiteY1" fmla="*/ 1052132 h 1118520"/>
                        <a:gd name="connsiteX2" fmla="*/ 147257 w 893635"/>
                        <a:gd name="connsiteY2" fmla="*/ 1040416 h 1118520"/>
                        <a:gd name="connsiteX3" fmla="*/ 21908 w 893635"/>
                        <a:gd name="connsiteY3" fmla="*/ 208598 h 1118520"/>
                        <a:gd name="connsiteX4" fmla="*/ 0 w 893635"/>
                        <a:gd name="connsiteY4" fmla="*/ 92011 h 1118520"/>
                        <a:gd name="connsiteX5" fmla="*/ 827342 w 893635"/>
                        <a:gd name="connsiteY5" fmla="*/ 0 h 1118520"/>
                        <a:gd name="connsiteX6" fmla="*/ 893636 w 893635"/>
                        <a:gd name="connsiteY6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3635" h="1118520">
                          <a:moveTo>
                            <a:pt x="893636" y="1118521"/>
                          </a:moveTo>
                          <a:lnTo>
                            <a:pt x="148019" y="1052132"/>
                          </a:lnTo>
                          <a:cubicBezTo>
                            <a:pt x="147828" y="1048322"/>
                            <a:pt x="147447" y="1044416"/>
                            <a:pt x="147257" y="1040416"/>
                          </a:cubicBezTo>
                          <a:cubicBezTo>
                            <a:pt x="130397" y="815150"/>
                            <a:pt x="58579" y="408146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205" y="439198"/>
                            <a:pt x="893636" y="1118521"/>
                            <a:pt x="893636" y="1118521"/>
                          </a:cubicBezTo>
                          <a:close/>
                        </a:path>
                      </a:pathLst>
                    </a:custGeom>
                    <a:solidFill>
                      <a:srgbClr val="E24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3" name="Freeform: Shape 122">
                      <a:extLst>
                        <a:ext uri="{FF2B5EF4-FFF2-40B4-BE49-F238E27FC236}">
                          <a16:creationId xmlns:a16="http://schemas.microsoft.com/office/drawing/2014/main" id="{2DEBEAE3-071F-4EEF-AF7B-5DF931710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580" y="3201447"/>
                      <a:ext cx="893730" cy="1118520"/>
                    </a:xfrm>
                    <a:custGeom>
                      <a:avLst/>
                      <a:gdLst>
                        <a:gd name="connsiteX0" fmla="*/ 893731 w 893730"/>
                        <a:gd name="connsiteY0" fmla="*/ 1118521 h 1118520"/>
                        <a:gd name="connsiteX1" fmla="*/ 148114 w 893730"/>
                        <a:gd name="connsiteY1" fmla="*/ 1052132 h 1118520"/>
                        <a:gd name="connsiteX2" fmla="*/ 147352 w 893730"/>
                        <a:gd name="connsiteY2" fmla="*/ 1040416 h 1118520"/>
                        <a:gd name="connsiteX3" fmla="*/ 752666 w 893730"/>
                        <a:gd name="connsiteY3" fmla="*/ 176213 h 1118520"/>
                        <a:gd name="connsiteX4" fmla="*/ 21908 w 893730"/>
                        <a:gd name="connsiteY4" fmla="*/ 208598 h 1118520"/>
                        <a:gd name="connsiteX5" fmla="*/ 0 w 893730"/>
                        <a:gd name="connsiteY5" fmla="*/ 92011 h 1118520"/>
                        <a:gd name="connsiteX6" fmla="*/ 827342 w 893730"/>
                        <a:gd name="connsiteY6" fmla="*/ 0 h 1118520"/>
                        <a:gd name="connsiteX7" fmla="*/ 893731 w 893730"/>
                        <a:gd name="connsiteY7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3730" h="1118520">
                          <a:moveTo>
                            <a:pt x="893731" y="1118521"/>
                          </a:moveTo>
                          <a:lnTo>
                            <a:pt x="148114" y="1052132"/>
                          </a:lnTo>
                          <a:cubicBezTo>
                            <a:pt x="147923" y="1048322"/>
                            <a:pt x="147542" y="1044416"/>
                            <a:pt x="147352" y="1040416"/>
                          </a:cubicBezTo>
                          <a:cubicBezTo>
                            <a:pt x="435959" y="828770"/>
                            <a:pt x="652653" y="520065"/>
                            <a:pt x="752666" y="176213"/>
                          </a:cubicBezTo>
                          <a:cubicBezTo>
                            <a:pt x="509683" y="187261"/>
                            <a:pt x="265081" y="197739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300" y="439198"/>
                            <a:pt x="893731" y="1118521"/>
                            <a:pt x="893731" y="1118521"/>
                          </a:cubicBezTo>
                          <a:close/>
                        </a:path>
                      </a:pathLst>
                    </a:custGeom>
                    <a:solidFill>
                      <a:srgbClr val="DB7D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19" name="Freeform: Shape 118">
                  <a:extLst>
                    <a:ext uri="{FF2B5EF4-FFF2-40B4-BE49-F238E27FC236}">
                      <a16:creationId xmlns:a16="http://schemas.microsoft.com/office/drawing/2014/main" id="{810032BD-5BE4-417B-866D-3896B904C26B}"/>
                    </a:ext>
                  </a:extLst>
                </p:cNvPr>
                <p:cNvSpPr/>
                <p:nvPr/>
              </p:nvSpPr>
              <p:spPr>
                <a:xfrm>
                  <a:off x="5305425" y="3050571"/>
                  <a:ext cx="1580959" cy="352710"/>
                </a:xfrm>
                <a:custGeom>
                  <a:avLst/>
                  <a:gdLst>
                    <a:gd name="connsiteX0" fmla="*/ 984409 w 1580959"/>
                    <a:gd name="connsiteY0" fmla="*/ 253365 h 352710"/>
                    <a:gd name="connsiteX1" fmla="*/ 56674 w 1580959"/>
                    <a:gd name="connsiteY1" fmla="*/ 352711 h 352710"/>
                    <a:gd name="connsiteX2" fmla="*/ 0 w 1580959"/>
                    <a:gd name="connsiteY2" fmla="*/ 128968 h 352710"/>
                    <a:gd name="connsiteX3" fmla="*/ 950309 w 1580959"/>
                    <a:gd name="connsiteY3" fmla="*/ 0 h 352710"/>
                    <a:gd name="connsiteX4" fmla="*/ 1566386 w 1580959"/>
                    <a:gd name="connsiteY4" fmla="*/ 107632 h 352710"/>
                    <a:gd name="connsiteX5" fmla="*/ 1580960 w 1580959"/>
                    <a:gd name="connsiteY5" fmla="*/ 281273 h 352710"/>
                    <a:gd name="connsiteX6" fmla="*/ 984409 w 1580959"/>
                    <a:gd name="connsiteY6" fmla="*/ 253365 h 35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959" h="352710">
                      <a:moveTo>
                        <a:pt x="984409" y="253365"/>
                      </a:moveTo>
                      <a:cubicBezTo>
                        <a:pt x="557498" y="299466"/>
                        <a:pt x="56674" y="352711"/>
                        <a:pt x="56674" y="352711"/>
                      </a:cubicBezTo>
                      <a:lnTo>
                        <a:pt x="0" y="128968"/>
                      </a:lnTo>
                      <a:lnTo>
                        <a:pt x="950309" y="0"/>
                      </a:lnTo>
                      <a:lnTo>
                        <a:pt x="1566386" y="107632"/>
                      </a:lnTo>
                      <a:lnTo>
                        <a:pt x="1580960" y="281273"/>
                      </a:lnTo>
                      <a:lnTo>
                        <a:pt x="984409" y="253365"/>
                      </a:ln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5" name="Graphic 1">
                <a:extLst>
                  <a:ext uri="{FF2B5EF4-FFF2-40B4-BE49-F238E27FC236}">
                    <a16:creationId xmlns:a16="http://schemas.microsoft.com/office/drawing/2014/main" id="{36286C37-5192-491D-BFC2-384C1D78D535}"/>
                  </a:ext>
                </a:extLst>
              </p:cNvPr>
              <p:cNvGrpSpPr/>
              <p:nvPr/>
            </p:nvGrpSpPr>
            <p:grpSpPr>
              <a:xfrm>
                <a:off x="5727382" y="3093815"/>
                <a:ext cx="962501" cy="1200911"/>
                <a:chOff x="5727382" y="3093815"/>
                <a:chExt cx="962501" cy="1200911"/>
              </a:xfrm>
              <a:solidFill>
                <a:srgbClr val="FFD11B"/>
              </a:solidFill>
            </p:grpSpPr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28645A58-1EF3-4CC4-9C0C-1BEFE281F8AD}"/>
                    </a:ext>
                  </a:extLst>
                </p:cNvPr>
                <p:cNvSpPr/>
                <p:nvPr/>
              </p:nvSpPr>
              <p:spPr>
                <a:xfrm>
                  <a:off x="5727382" y="3096672"/>
                  <a:ext cx="293846" cy="1198054"/>
                </a:xfrm>
                <a:custGeom>
                  <a:avLst/>
                  <a:gdLst>
                    <a:gd name="connsiteX0" fmla="*/ 112681 w 293846"/>
                    <a:gd name="connsiteY0" fmla="*/ 1181957 h 1198054"/>
                    <a:gd name="connsiteX1" fmla="*/ 293846 w 293846"/>
                    <a:gd name="connsiteY1" fmla="*/ 1198055 h 1198054"/>
                    <a:gd name="connsiteX2" fmla="*/ 188405 w 293846"/>
                    <a:gd name="connsiteY2" fmla="*/ 0 h 1198054"/>
                    <a:gd name="connsiteX3" fmla="*/ 0 w 293846"/>
                    <a:gd name="connsiteY3" fmla="*/ 25622 h 1198054"/>
                    <a:gd name="connsiteX4" fmla="*/ 112681 w 293846"/>
                    <a:gd name="connsiteY4" fmla="*/ 1181957 h 119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846" h="1198054">
                      <a:moveTo>
                        <a:pt x="112681" y="1181957"/>
                      </a:moveTo>
                      <a:lnTo>
                        <a:pt x="293846" y="1198055"/>
                      </a:lnTo>
                      <a:cubicBezTo>
                        <a:pt x="293846" y="1198055"/>
                        <a:pt x="239935" y="452628"/>
                        <a:pt x="188405" y="0"/>
                      </a:cubicBezTo>
                      <a:lnTo>
                        <a:pt x="0" y="25622"/>
                      </a:lnTo>
                      <a:cubicBezTo>
                        <a:pt x="0" y="25622"/>
                        <a:pt x="122587" y="1029081"/>
                        <a:pt x="112681" y="1181957"/>
                      </a:cubicBez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DAB9BA84-0D73-4927-BD7F-A0B3E5A6F0E5}"/>
                    </a:ext>
                  </a:extLst>
                </p:cNvPr>
                <p:cNvSpPr/>
                <p:nvPr/>
              </p:nvSpPr>
              <p:spPr>
                <a:xfrm>
                  <a:off x="6503574" y="3093815"/>
                  <a:ext cx="186309" cy="1165955"/>
                </a:xfrm>
                <a:custGeom>
                  <a:avLst/>
                  <a:gdLst>
                    <a:gd name="connsiteX0" fmla="*/ 0 w 186309"/>
                    <a:gd name="connsiteY0" fmla="*/ 0 h 1165955"/>
                    <a:gd name="connsiteX1" fmla="*/ 51244 w 186309"/>
                    <a:gd name="connsiteY1" fmla="*/ 1165955 h 1165955"/>
                    <a:gd name="connsiteX2" fmla="*/ 186309 w 186309"/>
                    <a:gd name="connsiteY2" fmla="*/ 1133475 h 1165955"/>
                    <a:gd name="connsiteX3" fmla="*/ 157734 w 186309"/>
                    <a:gd name="connsiteY3" fmla="*/ 27527 h 1165955"/>
                    <a:gd name="connsiteX4" fmla="*/ 0 w 186309"/>
                    <a:gd name="connsiteY4" fmla="*/ 0 h 116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09" h="1165955">
                      <a:moveTo>
                        <a:pt x="0" y="0"/>
                      </a:moveTo>
                      <a:cubicBezTo>
                        <a:pt x="0" y="0"/>
                        <a:pt x="50768" y="813816"/>
                        <a:pt x="51244" y="1165955"/>
                      </a:cubicBezTo>
                      <a:lnTo>
                        <a:pt x="186309" y="1133475"/>
                      </a:lnTo>
                      <a:cubicBezTo>
                        <a:pt x="186309" y="1133475"/>
                        <a:pt x="178689" y="283559"/>
                        <a:pt x="157734" y="2752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48" name="Graphic 114">
            <a:extLst>
              <a:ext uri="{FF2B5EF4-FFF2-40B4-BE49-F238E27FC236}">
                <a16:creationId xmlns:a16="http://schemas.microsoft.com/office/drawing/2014/main" id="{4CEE561B-BB79-47D1-9571-617A5495857E}"/>
              </a:ext>
            </a:extLst>
          </p:cNvPr>
          <p:cNvGrpSpPr/>
          <p:nvPr/>
        </p:nvGrpSpPr>
        <p:grpSpPr>
          <a:xfrm>
            <a:off x="11619897" y="5400467"/>
            <a:ext cx="1057795" cy="1862048"/>
            <a:chOff x="5729351" y="1284384"/>
            <a:chExt cx="1530932" cy="2831185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1756892-75A7-46FA-B98C-B6F6D540DB97}"/>
                </a:ext>
              </a:extLst>
            </p:cNvPr>
            <p:cNvSpPr/>
            <p:nvPr/>
          </p:nvSpPr>
          <p:spPr>
            <a:xfrm>
              <a:off x="5860097" y="2038014"/>
              <a:ext cx="1400186" cy="2077555"/>
            </a:xfrm>
            <a:custGeom>
              <a:avLst/>
              <a:gdLst>
                <a:gd name="connsiteX0" fmla="*/ 1278663 w 1400186"/>
                <a:gd name="connsiteY0" fmla="*/ 0 h 2077555"/>
                <a:gd name="connsiteX1" fmla="*/ 1282813 w 1400186"/>
                <a:gd name="connsiteY1" fmla="*/ 62836 h 2077555"/>
                <a:gd name="connsiteX2" fmla="*/ 1293088 w 1400186"/>
                <a:gd name="connsiteY2" fmla="*/ 222496 h 2077555"/>
                <a:gd name="connsiteX3" fmla="*/ 1295064 w 1400186"/>
                <a:gd name="connsiteY3" fmla="*/ 254507 h 2077555"/>
                <a:gd name="connsiteX4" fmla="*/ 1300794 w 1400186"/>
                <a:gd name="connsiteY4" fmla="*/ 341056 h 2077555"/>
                <a:gd name="connsiteX5" fmla="*/ 1314824 w 1400186"/>
                <a:gd name="connsiteY5" fmla="*/ 556834 h 2077555"/>
                <a:gd name="connsiteX6" fmla="*/ 1327865 w 1400186"/>
                <a:gd name="connsiteY6" fmla="*/ 757792 h 2077555"/>
                <a:gd name="connsiteX7" fmla="*/ 1327865 w 1400186"/>
                <a:gd name="connsiteY7" fmla="*/ 758187 h 2077555"/>
                <a:gd name="connsiteX8" fmla="*/ 1335374 w 1400186"/>
                <a:gd name="connsiteY8" fmla="*/ 872004 h 2077555"/>
                <a:gd name="connsiteX9" fmla="*/ 1351577 w 1400186"/>
                <a:gd name="connsiteY9" fmla="*/ 1120584 h 2077555"/>
                <a:gd name="connsiteX10" fmla="*/ 1364816 w 1400186"/>
                <a:gd name="connsiteY10" fmla="*/ 1324506 h 2077555"/>
                <a:gd name="connsiteX11" fmla="*/ 1391690 w 1400186"/>
                <a:gd name="connsiteY11" fmla="*/ 1736697 h 2077555"/>
                <a:gd name="connsiteX12" fmla="*/ 1391690 w 1400186"/>
                <a:gd name="connsiteY12" fmla="*/ 1736895 h 2077555"/>
                <a:gd name="connsiteX13" fmla="*/ 1400186 w 1400186"/>
                <a:gd name="connsiteY13" fmla="*/ 1870077 h 2077555"/>
                <a:gd name="connsiteX14" fmla="*/ 1281232 w 1400186"/>
                <a:gd name="connsiteY14" fmla="*/ 1924614 h 2077555"/>
                <a:gd name="connsiteX15" fmla="*/ 1040951 w 1400186"/>
                <a:gd name="connsiteY15" fmla="*/ 2034479 h 2077555"/>
                <a:gd name="connsiteX16" fmla="*/ 946499 w 1400186"/>
                <a:gd name="connsiteY16" fmla="*/ 2077555 h 2077555"/>
                <a:gd name="connsiteX17" fmla="*/ 836832 w 1400186"/>
                <a:gd name="connsiteY17" fmla="*/ 2063724 h 2077555"/>
                <a:gd name="connsiteX18" fmla="*/ 399150 w 1400186"/>
                <a:gd name="connsiteY18" fmla="*/ 2009384 h 2077555"/>
                <a:gd name="connsiteX19" fmla="*/ 330781 w 1400186"/>
                <a:gd name="connsiteY19" fmla="*/ 1695399 h 2077555"/>
                <a:gd name="connsiteX20" fmla="*/ 284543 w 1400186"/>
                <a:gd name="connsiteY20" fmla="*/ 1483375 h 2077555"/>
                <a:gd name="connsiteX21" fmla="*/ 143062 w 1400186"/>
                <a:gd name="connsiteY21" fmla="*/ 834658 h 2077555"/>
                <a:gd name="connsiteX22" fmla="*/ 97219 w 1400186"/>
                <a:gd name="connsiteY22" fmla="*/ 623820 h 2077555"/>
                <a:gd name="connsiteX23" fmla="*/ 48609 w 1400186"/>
                <a:gd name="connsiteY23" fmla="*/ 401719 h 2077555"/>
                <a:gd name="connsiteX24" fmla="*/ 0 w 1400186"/>
                <a:gd name="connsiteY24" fmla="*/ 178037 h 20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186" h="2077555">
                  <a:moveTo>
                    <a:pt x="1278663" y="0"/>
                  </a:moveTo>
                  <a:lnTo>
                    <a:pt x="1282813" y="62836"/>
                  </a:lnTo>
                  <a:lnTo>
                    <a:pt x="1293088" y="222496"/>
                  </a:lnTo>
                  <a:lnTo>
                    <a:pt x="1295064" y="254507"/>
                  </a:lnTo>
                  <a:lnTo>
                    <a:pt x="1300794" y="341056"/>
                  </a:lnTo>
                  <a:lnTo>
                    <a:pt x="1314824" y="556834"/>
                  </a:lnTo>
                  <a:lnTo>
                    <a:pt x="1327865" y="757792"/>
                  </a:lnTo>
                  <a:lnTo>
                    <a:pt x="1327865" y="758187"/>
                  </a:lnTo>
                  <a:lnTo>
                    <a:pt x="1335374" y="872004"/>
                  </a:lnTo>
                  <a:lnTo>
                    <a:pt x="1351577" y="1120584"/>
                  </a:lnTo>
                  <a:lnTo>
                    <a:pt x="1364816" y="1324506"/>
                  </a:lnTo>
                  <a:lnTo>
                    <a:pt x="1391690" y="1736697"/>
                  </a:lnTo>
                  <a:lnTo>
                    <a:pt x="1391690" y="1736895"/>
                  </a:lnTo>
                  <a:lnTo>
                    <a:pt x="1400186" y="1870077"/>
                  </a:lnTo>
                  <a:lnTo>
                    <a:pt x="1281232" y="1924614"/>
                  </a:lnTo>
                  <a:lnTo>
                    <a:pt x="1040951" y="2034479"/>
                  </a:lnTo>
                  <a:lnTo>
                    <a:pt x="946499" y="2077555"/>
                  </a:lnTo>
                  <a:lnTo>
                    <a:pt x="836832" y="2063724"/>
                  </a:lnTo>
                  <a:lnTo>
                    <a:pt x="399150" y="2009384"/>
                  </a:lnTo>
                  <a:lnTo>
                    <a:pt x="330781" y="1695399"/>
                  </a:lnTo>
                  <a:lnTo>
                    <a:pt x="284543" y="1483375"/>
                  </a:lnTo>
                  <a:lnTo>
                    <a:pt x="143062" y="834658"/>
                  </a:lnTo>
                  <a:lnTo>
                    <a:pt x="97219" y="623820"/>
                  </a:lnTo>
                  <a:lnTo>
                    <a:pt x="48609" y="401719"/>
                  </a:lnTo>
                  <a:lnTo>
                    <a:pt x="0" y="178037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8D681FEE-FE80-4B29-94ED-FCC1573B59DF}"/>
                </a:ext>
              </a:extLst>
            </p:cNvPr>
            <p:cNvSpPr/>
            <p:nvPr/>
          </p:nvSpPr>
          <p:spPr>
            <a:xfrm>
              <a:off x="5783429" y="1922814"/>
              <a:ext cx="1438718" cy="531936"/>
            </a:xfrm>
            <a:custGeom>
              <a:avLst/>
              <a:gdLst>
                <a:gd name="connsiteX0" fmla="*/ 1394654 w 1438718"/>
                <a:gd name="connsiteY0" fmla="*/ 0 h 531936"/>
                <a:gd name="connsiteX1" fmla="*/ 1438718 w 1438718"/>
                <a:gd name="connsiteY1" fmla="*/ 315763 h 531936"/>
                <a:gd name="connsiteX2" fmla="*/ 1369756 w 1438718"/>
                <a:gd name="connsiteY2" fmla="*/ 337697 h 531936"/>
                <a:gd name="connsiteX3" fmla="*/ 1341499 w 1438718"/>
                <a:gd name="connsiteY3" fmla="*/ 346786 h 531936"/>
                <a:gd name="connsiteX4" fmla="*/ 877735 w 1438718"/>
                <a:gd name="connsiteY4" fmla="*/ 494788 h 531936"/>
                <a:gd name="connsiteX5" fmla="*/ 761546 w 1438718"/>
                <a:gd name="connsiteY5" fmla="*/ 531936 h 531936"/>
                <a:gd name="connsiteX6" fmla="*/ 671244 w 1438718"/>
                <a:gd name="connsiteY6" fmla="*/ 529763 h 531936"/>
                <a:gd name="connsiteX7" fmla="*/ 408042 w 1438718"/>
                <a:gd name="connsiteY7" fmla="*/ 523637 h 531936"/>
                <a:gd name="connsiteX8" fmla="*/ 237316 w 1438718"/>
                <a:gd name="connsiteY8" fmla="*/ 519488 h 531936"/>
                <a:gd name="connsiteX9" fmla="*/ 237119 w 1438718"/>
                <a:gd name="connsiteY9" fmla="*/ 519488 h 531936"/>
                <a:gd name="connsiteX10" fmla="*/ 125278 w 1438718"/>
                <a:gd name="connsiteY10" fmla="*/ 516919 h 531936"/>
                <a:gd name="connsiteX11" fmla="*/ 79830 w 1438718"/>
                <a:gd name="connsiteY11" fmla="*/ 515931 h 531936"/>
                <a:gd name="connsiteX12" fmla="*/ 40310 w 1438718"/>
                <a:gd name="connsiteY12" fmla="*/ 369905 h 531936"/>
                <a:gd name="connsiteX13" fmla="*/ 0 w 1438718"/>
                <a:gd name="connsiteY13" fmla="*/ 221904 h 531936"/>
                <a:gd name="connsiteX14" fmla="*/ 30233 w 1438718"/>
                <a:gd name="connsiteY14" fmla="*/ 213012 h 531936"/>
                <a:gd name="connsiteX15" fmla="*/ 721829 w 1438718"/>
                <a:gd name="connsiteY15" fmla="*/ 7706 h 5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718" h="531936">
                  <a:moveTo>
                    <a:pt x="1394654" y="0"/>
                  </a:moveTo>
                  <a:lnTo>
                    <a:pt x="1438718" y="315763"/>
                  </a:lnTo>
                  <a:lnTo>
                    <a:pt x="1369756" y="337697"/>
                  </a:lnTo>
                  <a:lnTo>
                    <a:pt x="1341499" y="346786"/>
                  </a:lnTo>
                  <a:lnTo>
                    <a:pt x="877735" y="494788"/>
                  </a:lnTo>
                  <a:lnTo>
                    <a:pt x="761546" y="531936"/>
                  </a:lnTo>
                  <a:lnTo>
                    <a:pt x="671244" y="529763"/>
                  </a:lnTo>
                  <a:lnTo>
                    <a:pt x="408042" y="523637"/>
                  </a:lnTo>
                  <a:lnTo>
                    <a:pt x="237316" y="519488"/>
                  </a:lnTo>
                  <a:lnTo>
                    <a:pt x="237119" y="519488"/>
                  </a:lnTo>
                  <a:lnTo>
                    <a:pt x="125278" y="516919"/>
                  </a:lnTo>
                  <a:lnTo>
                    <a:pt x="79830" y="515931"/>
                  </a:lnTo>
                  <a:lnTo>
                    <a:pt x="40310" y="369905"/>
                  </a:lnTo>
                  <a:lnTo>
                    <a:pt x="0" y="221904"/>
                  </a:lnTo>
                  <a:lnTo>
                    <a:pt x="30233" y="213012"/>
                  </a:lnTo>
                  <a:lnTo>
                    <a:pt x="721829" y="7706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99A7703-EFF9-42D7-8104-69D49C85840F}"/>
                </a:ext>
              </a:extLst>
            </p:cNvPr>
            <p:cNvSpPr/>
            <p:nvPr/>
          </p:nvSpPr>
          <p:spPr>
            <a:xfrm>
              <a:off x="5957316" y="2655664"/>
              <a:ext cx="141606" cy="217008"/>
            </a:xfrm>
            <a:custGeom>
              <a:avLst/>
              <a:gdLst>
                <a:gd name="connsiteX0" fmla="*/ 51376 w 141606"/>
                <a:gd name="connsiteY0" fmla="*/ 216415 h 217008"/>
                <a:gd name="connsiteX1" fmla="*/ 45843 w 141606"/>
                <a:gd name="connsiteY1" fmla="*/ 217008 h 217008"/>
                <a:gd name="connsiteX2" fmla="*/ 0 w 141606"/>
                <a:gd name="connsiteY2" fmla="*/ 6170 h 217008"/>
                <a:gd name="connsiteX3" fmla="*/ 21538 w 141606"/>
                <a:gd name="connsiteY3" fmla="*/ 1230 h 217008"/>
                <a:gd name="connsiteX4" fmla="*/ 51376 w 141606"/>
                <a:gd name="connsiteY4" fmla="*/ 216415 h 2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6" h="217008">
                  <a:moveTo>
                    <a:pt x="51376" y="216415"/>
                  </a:moveTo>
                  <a:cubicBezTo>
                    <a:pt x="49597" y="216613"/>
                    <a:pt x="47621" y="217008"/>
                    <a:pt x="45843" y="217008"/>
                  </a:cubicBezTo>
                  <a:lnTo>
                    <a:pt x="0" y="6170"/>
                  </a:lnTo>
                  <a:cubicBezTo>
                    <a:pt x="6718" y="3799"/>
                    <a:pt x="13832" y="2218"/>
                    <a:pt x="21538" y="1230"/>
                  </a:cubicBezTo>
                  <a:cubicBezTo>
                    <a:pt x="160253" y="-18134"/>
                    <a:pt x="189893" y="197248"/>
                    <a:pt x="51376" y="216415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0069730-CFF1-4D88-B084-1D28190F01F5}"/>
                </a:ext>
              </a:extLst>
            </p:cNvPr>
            <p:cNvSpPr/>
            <p:nvPr/>
          </p:nvSpPr>
          <p:spPr>
            <a:xfrm>
              <a:off x="6247481" y="2657441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6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6"/>
                  </a:cubicBezTo>
                  <a:cubicBezTo>
                    <a:pt x="258567" y="197052"/>
                    <a:pt x="228927" y="-18134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C19B2C7-FE57-4F22-AEB3-D24F6D127044}"/>
                </a:ext>
              </a:extLst>
            </p:cNvPr>
            <p:cNvSpPr/>
            <p:nvPr/>
          </p:nvSpPr>
          <p:spPr>
            <a:xfrm>
              <a:off x="6118251" y="3030311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4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5F3086E3-7BE8-4923-8CC4-66D7332463E0}"/>
                </a:ext>
              </a:extLst>
            </p:cNvPr>
            <p:cNvSpPr/>
            <p:nvPr/>
          </p:nvSpPr>
          <p:spPr>
            <a:xfrm>
              <a:off x="6444092" y="327335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44283F1-00FD-425E-9B30-3649556BECED}"/>
                </a:ext>
              </a:extLst>
            </p:cNvPr>
            <p:cNvSpPr/>
            <p:nvPr/>
          </p:nvSpPr>
          <p:spPr>
            <a:xfrm>
              <a:off x="6144640" y="3519581"/>
              <a:ext cx="122606" cy="213832"/>
            </a:xfrm>
            <a:custGeom>
              <a:avLst/>
              <a:gdLst>
                <a:gd name="connsiteX0" fmla="*/ 46238 w 122606"/>
                <a:gd name="connsiteY0" fmla="*/ 213832 h 213832"/>
                <a:gd name="connsiteX1" fmla="*/ 0 w 122606"/>
                <a:gd name="connsiteY1" fmla="*/ 1808 h 213832"/>
                <a:gd name="connsiteX2" fmla="*/ 2569 w 122606"/>
                <a:gd name="connsiteY2" fmla="*/ 1216 h 213832"/>
                <a:gd name="connsiteX3" fmla="*/ 46238 w 122606"/>
                <a:gd name="connsiteY3" fmla="*/ 213832 h 21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6" h="213832">
                  <a:moveTo>
                    <a:pt x="46238" y="213832"/>
                  </a:moveTo>
                  <a:lnTo>
                    <a:pt x="0" y="1808"/>
                  </a:lnTo>
                  <a:cubicBezTo>
                    <a:pt x="790" y="1413"/>
                    <a:pt x="1778" y="1413"/>
                    <a:pt x="2569" y="1216"/>
                  </a:cubicBezTo>
                  <a:cubicBezTo>
                    <a:pt x="136343" y="-17359"/>
                    <a:pt x="168750" y="182611"/>
                    <a:pt x="46238" y="213832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D1ECA722-0150-455F-BE1A-1A2C816F71E1}"/>
                </a:ext>
              </a:extLst>
            </p:cNvPr>
            <p:cNvSpPr/>
            <p:nvPr/>
          </p:nvSpPr>
          <p:spPr>
            <a:xfrm>
              <a:off x="6332449" y="3799169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DFC9BD5A-7914-4836-AC92-D747F5C3C6CE}"/>
                </a:ext>
              </a:extLst>
            </p:cNvPr>
            <p:cNvSpPr/>
            <p:nvPr/>
          </p:nvSpPr>
          <p:spPr>
            <a:xfrm>
              <a:off x="6649002" y="3629430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7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7"/>
                  </a:cubicBezTo>
                  <a:cubicBezTo>
                    <a:pt x="258567" y="197052"/>
                    <a:pt x="228927" y="-18133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9BDCD2EB-A89D-404E-81A2-37D17E4B4764}"/>
                </a:ext>
              </a:extLst>
            </p:cNvPr>
            <p:cNvSpPr/>
            <p:nvPr/>
          </p:nvSpPr>
          <p:spPr>
            <a:xfrm>
              <a:off x="6910821" y="3411677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16649586-0DEE-43BE-B62C-BCB61A6A22A4}"/>
                </a:ext>
              </a:extLst>
            </p:cNvPr>
            <p:cNvSpPr/>
            <p:nvPr/>
          </p:nvSpPr>
          <p:spPr>
            <a:xfrm>
              <a:off x="6776256" y="30828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C1F70CA-04A3-4444-B812-C10467472534}"/>
                </a:ext>
              </a:extLst>
            </p:cNvPr>
            <p:cNvSpPr/>
            <p:nvPr/>
          </p:nvSpPr>
          <p:spPr>
            <a:xfrm>
              <a:off x="6996051" y="2749101"/>
              <a:ext cx="199419" cy="217672"/>
            </a:xfrm>
            <a:custGeom>
              <a:avLst/>
              <a:gdLst>
                <a:gd name="connsiteX0" fmla="*/ 191911 w 199419"/>
                <a:gd name="connsiteY0" fmla="*/ 46704 h 217672"/>
                <a:gd name="connsiteX1" fmla="*/ 191911 w 199419"/>
                <a:gd name="connsiteY1" fmla="*/ 46704 h 217672"/>
                <a:gd name="connsiteX2" fmla="*/ 199419 w 199419"/>
                <a:gd name="connsiteY2" fmla="*/ 160917 h 217672"/>
                <a:gd name="connsiteX3" fmla="*/ 120182 w 199419"/>
                <a:gd name="connsiteY3" fmla="*/ 216442 h 217672"/>
                <a:gd name="connsiteX4" fmla="*/ 90147 w 199419"/>
                <a:gd name="connsiteY4" fmla="*/ 1257 h 217672"/>
                <a:gd name="connsiteX5" fmla="*/ 191911 w 199419"/>
                <a:gd name="connsiteY5" fmla="*/ 46704 h 21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19" h="217672">
                  <a:moveTo>
                    <a:pt x="191911" y="46704"/>
                  </a:moveTo>
                  <a:cubicBezTo>
                    <a:pt x="191911" y="46704"/>
                    <a:pt x="192108" y="46704"/>
                    <a:pt x="191911" y="46704"/>
                  </a:cubicBezTo>
                  <a:lnTo>
                    <a:pt x="199419" y="160917"/>
                  </a:lnTo>
                  <a:cubicBezTo>
                    <a:pt x="186180" y="188976"/>
                    <a:pt x="160295" y="210909"/>
                    <a:pt x="120182" y="216442"/>
                  </a:cubicBezTo>
                  <a:cubicBezTo>
                    <a:pt x="-18532" y="235807"/>
                    <a:pt x="-48370" y="20424"/>
                    <a:pt x="90147" y="1257"/>
                  </a:cubicBezTo>
                  <a:cubicBezTo>
                    <a:pt x="137571" y="-5462"/>
                    <a:pt x="172348" y="15484"/>
                    <a:pt x="191911" y="46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D2E9A40-EBDC-4978-8BD4-590AD3854D15}"/>
                </a:ext>
              </a:extLst>
            </p:cNvPr>
            <p:cNvSpPr/>
            <p:nvPr/>
          </p:nvSpPr>
          <p:spPr>
            <a:xfrm>
              <a:off x="6758670" y="2504896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3E2B54D2-6B31-4EB3-AFB0-247C284ECFB7}"/>
                </a:ext>
              </a:extLst>
            </p:cNvPr>
            <p:cNvSpPr/>
            <p:nvPr/>
          </p:nvSpPr>
          <p:spPr>
            <a:xfrm>
              <a:off x="7051577" y="2379020"/>
              <a:ext cx="123343" cy="217650"/>
            </a:xfrm>
            <a:custGeom>
              <a:avLst/>
              <a:gdLst>
                <a:gd name="connsiteX0" fmla="*/ 109314 w 123343"/>
                <a:gd name="connsiteY0" fmla="*/ 49 h 217650"/>
                <a:gd name="connsiteX1" fmla="*/ 123344 w 123343"/>
                <a:gd name="connsiteY1" fmla="*/ 215827 h 217650"/>
                <a:gd name="connsiteX2" fmla="*/ 120182 w 123343"/>
                <a:gd name="connsiteY2" fmla="*/ 216420 h 217650"/>
                <a:gd name="connsiteX3" fmla="*/ 90147 w 123343"/>
                <a:gd name="connsiteY3" fmla="*/ 1235 h 217650"/>
                <a:gd name="connsiteX4" fmla="*/ 109314 w 123343"/>
                <a:gd name="connsiteY4" fmla="*/ 49 h 2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43" h="217650">
                  <a:moveTo>
                    <a:pt x="109314" y="49"/>
                  </a:moveTo>
                  <a:lnTo>
                    <a:pt x="123344" y="215827"/>
                  </a:lnTo>
                  <a:cubicBezTo>
                    <a:pt x="122356" y="216223"/>
                    <a:pt x="121368" y="216223"/>
                    <a:pt x="120182" y="216420"/>
                  </a:cubicBezTo>
                  <a:cubicBezTo>
                    <a:pt x="-18532" y="235785"/>
                    <a:pt x="-48370" y="20402"/>
                    <a:pt x="90147" y="1235"/>
                  </a:cubicBezTo>
                  <a:cubicBezTo>
                    <a:pt x="96866" y="247"/>
                    <a:pt x="103189" y="-148"/>
                    <a:pt x="109314" y="49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1E671F2-4174-46DF-A8C7-30F3D96A25DF}"/>
                </a:ext>
              </a:extLst>
            </p:cNvPr>
            <p:cNvSpPr/>
            <p:nvPr/>
          </p:nvSpPr>
          <p:spPr>
            <a:xfrm>
              <a:off x="7151497" y="3158598"/>
              <a:ext cx="73416" cy="204119"/>
            </a:xfrm>
            <a:custGeom>
              <a:avLst/>
              <a:gdLst>
                <a:gd name="connsiteX0" fmla="*/ 60177 w 73416"/>
                <a:gd name="connsiteY0" fmla="*/ 0 h 204119"/>
                <a:gd name="connsiteX1" fmla="*/ 73416 w 73416"/>
                <a:gd name="connsiteY1" fmla="*/ 204120 h 204119"/>
                <a:gd name="connsiteX2" fmla="*/ 60177 w 73416"/>
                <a:gd name="connsiteY2" fmla="*/ 0 h 2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16" h="204119">
                  <a:moveTo>
                    <a:pt x="60177" y="0"/>
                  </a:moveTo>
                  <a:lnTo>
                    <a:pt x="73416" y="204120"/>
                  </a:lnTo>
                  <a:cubicBezTo>
                    <a:pt x="-14515" y="177839"/>
                    <a:pt x="-28940" y="37741"/>
                    <a:pt x="60177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733FD28B-981B-45E8-B72F-197513984119}"/>
                </a:ext>
              </a:extLst>
            </p:cNvPr>
            <p:cNvSpPr/>
            <p:nvPr/>
          </p:nvSpPr>
          <p:spPr>
            <a:xfrm>
              <a:off x="7096343" y="3763007"/>
              <a:ext cx="163940" cy="199423"/>
            </a:xfrm>
            <a:custGeom>
              <a:avLst/>
              <a:gdLst>
                <a:gd name="connsiteX0" fmla="*/ 155443 w 163940"/>
                <a:gd name="connsiteY0" fmla="*/ 11704 h 199423"/>
                <a:gd name="connsiteX1" fmla="*/ 155443 w 163940"/>
                <a:gd name="connsiteY1" fmla="*/ 11704 h 199423"/>
                <a:gd name="connsiteX2" fmla="*/ 163940 w 163940"/>
                <a:gd name="connsiteY2" fmla="*/ 144886 h 199423"/>
                <a:gd name="connsiteX3" fmla="*/ 44788 w 163940"/>
                <a:gd name="connsiteY3" fmla="*/ 199423 h 199423"/>
                <a:gd name="connsiteX4" fmla="*/ 90236 w 163940"/>
                <a:gd name="connsiteY4" fmla="*/ 1231 h 199423"/>
                <a:gd name="connsiteX5" fmla="*/ 155443 w 163940"/>
                <a:gd name="connsiteY5" fmla="*/ 11704 h 19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940" h="199423">
                  <a:moveTo>
                    <a:pt x="155443" y="11704"/>
                  </a:moveTo>
                  <a:lnTo>
                    <a:pt x="155443" y="11704"/>
                  </a:lnTo>
                  <a:lnTo>
                    <a:pt x="163940" y="144886"/>
                  </a:lnTo>
                  <a:lnTo>
                    <a:pt x="44788" y="199423"/>
                  </a:lnTo>
                  <a:cubicBezTo>
                    <a:pt x="-23581" y="150023"/>
                    <a:pt x="-17653" y="16249"/>
                    <a:pt x="90236" y="1231"/>
                  </a:cubicBezTo>
                  <a:cubicBezTo>
                    <a:pt x="115726" y="-2325"/>
                    <a:pt x="137659" y="2022"/>
                    <a:pt x="155443" y="11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3888DB0-360A-4B37-95A7-716052921A7C}"/>
                </a:ext>
              </a:extLst>
            </p:cNvPr>
            <p:cNvSpPr/>
            <p:nvPr/>
          </p:nvSpPr>
          <p:spPr>
            <a:xfrm>
              <a:off x="6696929" y="3999945"/>
              <a:ext cx="204119" cy="115624"/>
            </a:xfrm>
            <a:custGeom>
              <a:avLst/>
              <a:gdLst>
                <a:gd name="connsiteX0" fmla="*/ 204120 w 204119"/>
                <a:gd name="connsiteY0" fmla="*/ 72548 h 115624"/>
                <a:gd name="connsiteX1" fmla="*/ 109667 w 204119"/>
                <a:gd name="connsiteY1" fmla="*/ 115624 h 115624"/>
                <a:gd name="connsiteX2" fmla="*/ 0 w 204119"/>
                <a:gd name="connsiteY2" fmla="*/ 101990 h 115624"/>
                <a:gd name="connsiteX3" fmla="*/ 90105 w 204119"/>
                <a:gd name="connsiteY3" fmla="*/ 1215 h 115624"/>
                <a:gd name="connsiteX4" fmla="*/ 204120 w 204119"/>
                <a:gd name="connsiteY4" fmla="*/ 72548 h 11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19" h="115624">
                  <a:moveTo>
                    <a:pt x="204120" y="72548"/>
                  </a:moveTo>
                  <a:lnTo>
                    <a:pt x="109667" y="115624"/>
                  </a:lnTo>
                  <a:lnTo>
                    <a:pt x="0" y="101990"/>
                  </a:lnTo>
                  <a:cubicBezTo>
                    <a:pt x="1581" y="55159"/>
                    <a:pt x="29837" y="9711"/>
                    <a:pt x="90105" y="1215"/>
                  </a:cubicBezTo>
                  <a:cubicBezTo>
                    <a:pt x="149978" y="-7085"/>
                    <a:pt x="189497" y="28286"/>
                    <a:pt x="204120" y="72548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AF7DD401-99DC-451C-8189-49933C407BA0}"/>
                </a:ext>
              </a:extLst>
            </p:cNvPr>
            <p:cNvSpPr/>
            <p:nvPr/>
          </p:nvSpPr>
          <p:spPr>
            <a:xfrm>
              <a:off x="6545658" y="2833921"/>
              <a:ext cx="210313" cy="217623"/>
            </a:xfrm>
            <a:custGeom>
              <a:avLst/>
              <a:gdLst>
                <a:gd name="connsiteX0" fmla="*/ 90213 w 210313"/>
                <a:gd name="connsiteY0" fmla="*/ 1207 h 217623"/>
                <a:gd name="connsiteX1" fmla="*/ 120248 w 210313"/>
                <a:gd name="connsiteY1" fmla="*/ 216392 h 217623"/>
                <a:gd name="connsiteX2" fmla="*/ 90213 w 210313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567" y="197225"/>
                    <a:pt x="228927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84A6032C-5BF6-43EE-8367-3AA514D9EA2E}"/>
                </a:ext>
              </a:extLst>
            </p:cNvPr>
            <p:cNvSpPr/>
            <p:nvPr/>
          </p:nvSpPr>
          <p:spPr>
            <a:xfrm>
              <a:off x="6452589" y="23256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F0BBAD0F-1A1C-4E15-83BC-D56426A1C1ED}"/>
                </a:ext>
              </a:extLst>
            </p:cNvPr>
            <p:cNvSpPr/>
            <p:nvPr/>
          </p:nvSpPr>
          <p:spPr>
            <a:xfrm>
              <a:off x="6001273" y="227014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570DC207-D562-4AE5-B111-22C7AF87AD49}"/>
                </a:ext>
              </a:extLst>
            </p:cNvPr>
            <p:cNvSpPr/>
            <p:nvPr/>
          </p:nvSpPr>
          <p:spPr>
            <a:xfrm>
              <a:off x="6753532" y="2017442"/>
              <a:ext cx="210460" cy="217623"/>
            </a:xfrm>
            <a:custGeom>
              <a:avLst/>
              <a:gdLst>
                <a:gd name="connsiteX0" fmla="*/ 90213 w 210460"/>
                <a:gd name="connsiteY0" fmla="*/ 1207 h 217623"/>
                <a:gd name="connsiteX1" fmla="*/ 120248 w 210460"/>
                <a:gd name="connsiteY1" fmla="*/ 216392 h 217623"/>
                <a:gd name="connsiteX2" fmla="*/ 90213 w 210460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460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765" y="197225"/>
                    <a:pt x="229125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32E036E6-C90B-4A0D-AA06-A5D778466032}"/>
                </a:ext>
              </a:extLst>
            </p:cNvPr>
            <p:cNvSpPr/>
            <p:nvPr/>
          </p:nvSpPr>
          <p:spPr>
            <a:xfrm>
              <a:off x="7095712" y="2084647"/>
              <a:ext cx="126236" cy="207676"/>
            </a:xfrm>
            <a:custGeom>
              <a:avLst/>
              <a:gdLst>
                <a:gd name="connsiteX0" fmla="*/ 104896 w 126236"/>
                <a:gd name="connsiteY0" fmla="*/ 0 h 207676"/>
                <a:gd name="connsiteX1" fmla="*/ 126237 w 126236"/>
                <a:gd name="connsiteY1" fmla="*/ 153732 h 207676"/>
                <a:gd name="connsiteX2" fmla="*/ 57275 w 126236"/>
                <a:gd name="connsiteY2" fmla="*/ 175665 h 207676"/>
                <a:gd name="connsiteX3" fmla="*/ 59251 w 126236"/>
                <a:gd name="connsiteY3" fmla="*/ 207676 h 207676"/>
                <a:gd name="connsiteX4" fmla="*/ 29018 w 126236"/>
                <a:gd name="connsiteY4" fmla="*/ 184755 h 207676"/>
                <a:gd name="connsiteX5" fmla="*/ 47000 w 126236"/>
                <a:gd name="connsiteY5" fmla="*/ 15808 h 207676"/>
                <a:gd name="connsiteX6" fmla="*/ 90274 w 126236"/>
                <a:gd name="connsiteY6" fmla="*/ 790 h 207676"/>
                <a:gd name="connsiteX7" fmla="*/ 104896 w 126236"/>
                <a:gd name="connsiteY7" fmla="*/ 0 h 2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236" h="207676">
                  <a:moveTo>
                    <a:pt x="104896" y="0"/>
                  </a:moveTo>
                  <a:lnTo>
                    <a:pt x="126237" y="153732"/>
                  </a:lnTo>
                  <a:lnTo>
                    <a:pt x="57275" y="175665"/>
                  </a:lnTo>
                  <a:lnTo>
                    <a:pt x="59251" y="207676"/>
                  </a:lnTo>
                  <a:cubicBezTo>
                    <a:pt x="47395" y="202144"/>
                    <a:pt x="37317" y="194240"/>
                    <a:pt x="29018" y="184755"/>
                  </a:cubicBezTo>
                  <a:cubicBezTo>
                    <a:pt x="-13071" y="137529"/>
                    <a:pt x="-11292" y="51771"/>
                    <a:pt x="47000" y="15808"/>
                  </a:cubicBezTo>
                  <a:cubicBezTo>
                    <a:pt x="58855" y="8299"/>
                    <a:pt x="73280" y="3162"/>
                    <a:pt x="90274" y="790"/>
                  </a:cubicBezTo>
                  <a:cubicBezTo>
                    <a:pt x="95411" y="395"/>
                    <a:pt x="100154" y="0"/>
                    <a:pt x="104896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C0A0409D-1F85-4D45-8FE9-6536C1A28E2D}"/>
                </a:ext>
              </a:extLst>
            </p:cNvPr>
            <p:cNvSpPr/>
            <p:nvPr/>
          </p:nvSpPr>
          <p:spPr>
            <a:xfrm>
              <a:off x="5783626" y="2135825"/>
              <a:ext cx="65478" cy="156893"/>
            </a:xfrm>
            <a:custGeom>
              <a:avLst/>
              <a:gdLst>
                <a:gd name="connsiteX0" fmla="*/ 40113 w 65478"/>
                <a:gd name="connsiteY0" fmla="*/ 156894 h 156893"/>
                <a:gd name="connsiteX1" fmla="*/ 0 w 65478"/>
                <a:gd name="connsiteY1" fmla="*/ 8892 h 156893"/>
                <a:gd name="connsiteX2" fmla="*/ 30035 w 65478"/>
                <a:gd name="connsiteY2" fmla="*/ 0 h 156893"/>
                <a:gd name="connsiteX3" fmla="*/ 40113 w 65478"/>
                <a:gd name="connsiteY3" fmla="*/ 156894 h 1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78" h="156893">
                  <a:moveTo>
                    <a:pt x="40113" y="156894"/>
                  </a:moveTo>
                  <a:lnTo>
                    <a:pt x="0" y="8892"/>
                  </a:lnTo>
                  <a:lnTo>
                    <a:pt x="30035" y="0"/>
                  </a:lnTo>
                  <a:cubicBezTo>
                    <a:pt x="71926" y="38927"/>
                    <a:pt x="78447" y="113224"/>
                    <a:pt x="40113" y="15689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58D3356-7334-4879-8DFD-E2DBB03BC920}"/>
                </a:ext>
              </a:extLst>
            </p:cNvPr>
            <p:cNvSpPr/>
            <p:nvPr/>
          </p:nvSpPr>
          <p:spPr>
            <a:xfrm>
              <a:off x="5783626" y="1923011"/>
              <a:ext cx="1394455" cy="221706"/>
            </a:xfrm>
            <a:custGeom>
              <a:avLst/>
              <a:gdLst>
                <a:gd name="connsiteX0" fmla="*/ 0 w 1394455"/>
                <a:gd name="connsiteY0" fmla="*/ 221706 h 221706"/>
                <a:gd name="connsiteX1" fmla="*/ 747715 w 1394455"/>
                <a:gd name="connsiteY1" fmla="*/ 214790 h 221706"/>
                <a:gd name="connsiteX2" fmla="*/ 1394456 w 1394455"/>
                <a:gd name="connsiteY2" fmla="*/ 0 h 221706"/>
                <a:gd name="connsiteX3" fmla="*/ 721631 w 1394455"/>
                <a:gd name="connsiteY3" fmla="*/ 7706 h 2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455" h="221706">
                  <a:moveTo>
                    <a:pt x="0" y="221706"/>
                  </a:moveTo>
                  <a:lnTo>
                    <a:pt x="747715" y="214790"/>
                  </a:lnTo>
                  <a:lnTo>
                    <a:pt x="1394456" y="0"/>
                  </a:lnTo>
                  <a:lnTo>
                    <a:pt x="721631" y="7706"/>
                  </a:lnTo>
                  <a:close/>
                </a:path>
              </a:pathLst>
            </a:custGeom>
            <a:solidFill>
              <a:srgbClr val="E22773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B516DFC8-F7C2-43C3-85DB-25E474F06235}"/>
                </a:ext>
              </a:extLst>
            </p:cNvPr>
            <p:cNvSpPr/>
            <p:nvPr/>
          </p:nvSpPr>
          <p:spPr>
            <a:xfrm>
              <a:off x="5908904" y="2266438"/>
              <a:ext cx="1244478" cy="1848933"/>
            </a:xfrm>
            <a:custGeom>
              <a:avLst/>
              <a:gdLst>
                <a:gd name="connsiteX0" fmla="*/ 0 w 1244478"/>
                <a:gd name="connsiteY0" fmla="*/ 173294 h 1848933"/>
                <a:gd name="connsiteX1" fmla="*/ 652472 w 1244478"/>
                <a:gd name="connsiteY1" fmla="*/ 304302 h 1848933"/>
                <a:gd name="connsiteX2" fmla="*/ 897692 w 1244478"/>
                <a:gd name="connsiteY2" fmla="*/ 1848934 h 1848933"/>
                <a:gd name="connsiteX3" fmla="*/ 785851 w 1244478"/>
                <a:gd name="connsiteY3" fmla="*/ 274663 h 1848933"/>
                <a:gd name="connsiteX4" fmla="*/ 1244478 w 1244478"/>
                <a:gd name="connsiteY4" fmla="*/ 0 h 1848933"/>
                <a:gd name="connsiteX5" fmla="*/ 636071 w 1244478"/>
                <a:gd name="connsiteY5" fmla="*/ 188312 h 184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478" h="1848933">
                  <a:moveTo>
                    <a:pt x="0" y="173294"/>
                  </a:moveTo>
                  <a:lnTo>
                    <a:pt x="652472" y="304302"/>
                  </a:lnTo>
                  <a:lnTo>
                    <a:pt x="897692" y="1848934"/>
                  </a:lnTo>
                  <a:lnTo>
                    <a:pt x="785851" y="274663"/>
                  </a:lnTo>
                  <a:lnTo>
                    <a:pt x="1244478" y="0"/>
                  </a:lnTo>
                  <a:lnTo>
                    <a:pt x="636071" y="188312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B0D05AAD-BAC9-402B-9D09-72D8CB08ACF4}"/>
                </a:ext>
              </a:extLst>
            </p:cNvPr>
            <p:cNvSpPr/>
            <p:nvPr/>
          </p:nvSpPr>
          <p:spPr>
            <a:xfrm>
              <a:off x="6135678" y="2135728"/>
              <a:ext cx="445724" cy="1966305"/>
            </a:xfrm>
            <a:custGeom>
              <a:avLst/>
              <a:gdLst>
                <a:gd name="connsiteX0" fmla="*/ 145107 w 445724"/>
                <a:gd name="connsiteY0" fmla="*/ 448647 h 1966305"/>
                <a:gd name="connsiteX1" fmla="*/ 59349 w 445724"/>
                <a:gd name="connsiteY1" fmla="*/ 24205 h 1966305"/>
                <a:gd name="connsiteX2" fmla="*/ 662 w 445724"/>
                <a:gd name="connsiteY2" fmla="*/ 32306 h 1966305"/>
                <a:gd name="connsiteX3" fmla="*/ 300617 w 445724"/>
                <a:gd name="connsiteY3" fmla="*/ 1517658 h 1966305"/>
                <a:gd name="connsiteX4" fmla="*/ 386375 w 445724"/>
                <a:gd name="connsiteY4" fmla="*/ 1942100 h 1966305"/>
                <a:gd name="connsiteX5" fmla="*/ 445062 w 445724"/>
                <a:gd name="connsiteY5" fmla="*/ 1933999 h 1966305"/>
                <a:gd name="connsiteX6" fmla="*/ 145107 w 445724"/>
                <a:gd name="connsiteY6" fmla="*/ 448647 h 196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724" h="1966305">
                  <a:moveTo>
                    <a:pt x="145107" y="448647"/>
                  </a:moveTo>
                  <a:cubicBezTo>
                    <a:pt x="116455" y="307166"/>
                    <a:pt x="88001" y="165686"/>
                    <a:pt x="59349" y="24205"/>
                  </a:cubicBezTo>
                  <a:cubicBezTo>
                    <a:pt x="51840" y="-12944"/>
                    <a:pt x="-6847" y="-5040"/>
                    <a:pt x="662" y="32306"/>
                  </a:cubicBezTo>
                  <a:cubicBezTo>
                    <a:pt x="100647" y="527489"/>
                    <a:pt x="200632" y="1022475"/>
                    <a:pt x="300617" y="1517658"/>
                  </a:cubicBezTo>
                  <a:cubicBezTo>
                    <a:pt x="329269" y="1659139"/>
                    <a:pt x="357723" y="1800620"/>
                    <a:pt x="386375" y="1942100"/>
                  </a:cubicBezTo>
                  <a:cubicBezTo>
                    <a:pt x="393884" y="1979249"/>
                    <a:pt x="452571" y="1971345"/>
                    <a:pt x="445062" y="1933999"/>
                  </a:cubicBezTo>
                  <a:cubicBezTo>
                    <a:pt x="345077" y="1439013"/>
                    <a:pt x="245092" y="943830"/>
                    <a:pt x="145107" y="448647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F131C8D0-ADF0-49CA-B6EE-8A15723D4DBE}"/>
                </a:ext>
              </a:extLst>
            </p:cNvPr>
            <p:cNvSpPr/>
            <p:nvPr/>
          </p:nvSpPr>
          <p:spPr>
            <a:xfrm>
              <a:off x="6868865" y="2000166"/>
              <a:ext cx="252679" cy="1989755"/>
            </a:xfrm>
            <a:custGeom>
              <a:avLst/>
              <a:gdLst>
                <a:gd name="connsiteX0" fmla="*/ 173 w 252679"/>
                <a:gd name="connsiteY0" fmla="*/ 32908 h 1989755"/>
                <a:gd name="connsiteX1" fmla="*/ 151138 w 252679"/>
                <a:gd name="connsiteY1" fmla="*/ 1538415 h 1989755"/>
                <a:gd name="connsiteX2" fmla="*/ 193820 w 252679"/>
                <a:gd name="connsiteY2" fmla="*/ 1965031 h 1989755"/>
                <a:gd name="connsiteX3" fmla="*/ 252506 w 252679"/>
                <a:gd name="connsiteY3" fmla="*/ 1956929 h 1989755"/>
                <a:gd name="connsiteX4" fmla="*/ 101541 w 252679"/>
                <a:gd name="connsiteY4" fmla="*/ 451423 h 1989755"/>
                <a:gd name="connsiteX5" fmla="*/ 58860 w 252679"/>
                <a:gd name="connsiteY5" fmla="*/ 24806 h 1989755"/>
                <a:gd name="connsiteX6" fmla="*/ 173 w 252679"/>
                <a:gd name="connsiteY6" fmla="*/ 32908 h 198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79" h="1989755">
                  <a:moveTo>
                    <a:pt x="173" y="32908"/>
                  </a:moveTo>
                  <a:cubicBezTo>
                    <a:pt x="50560" y="534809"/>
                    <a:pt x="100751" y="1036513"/>
                    <a:pt x="151138" y="1538415"/>
                  </a:cubicBezTo>
                  <a:lnTo>
                    <a:pt x="193820" y="1965031"/>
                  </a:lnTo>
                  <a:cubicBezTo>
                    <a:pt x="197574" y="2002970"/>
                    <a:pt x="256261" y="1994868"/>
                    <a:pt x="252506" y="1956929"/>
                  </a:cubicBezTo>
                  <a:cubicBezTo>
                    <a:pt x="202119" y="1455028"/>
                    <a:pt x="151929" y="953324"/>
                    <a:pt x="101541" y="451423"/>
                  </a:cubicBezTo>
                  <a:lnTo>
                    <a:pt x="58860" y="24806"/>
                  </a:lnTo>
                  <a:cubicBezTo>
                    <a:pt x="55105" y="-13330"/>
                    <a:pt x="-3582" y="-5031"/>
                    <a:pt x="173" y="32908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400C9FC-13E0-4447-822E-87A522F989F8}"/>
                </a:ext>
              </a:extLst>
            </p:cNvPr>
            <p:cNvSpPr/>
            <p:nvPr/>
          </p:nvSpPr>
          <p:spPr>
            <a:xfrm>
              <a:off x="5729351" y="1284384"/>
              <a:ext cx="1081329" cy="790935"/>
            </a:xfrm>
            <a:custGeom>
              <a:avLst/>
              <a:gdLst>
                <a:gd name="connsiteX0" fmla="*/ 1071515 w 1081329"/>
                <a:gd name="connsiteY0" fmla="*/ 537062 h 790935"/>
                <a:gd name="connsiteX1" fmla="*/ 1016977 w 1081329"/>
                <a:gd name="connsiteY1" fmla="*/ 560576 h 790935"/>
                <a:gd name="connsiteX2" fmla="*/ 951374 w 1081329"/>
                <a:gd name="connsiteY2" fmla="*/ 706602 h 790935"/>
                <a:gd name="connsiteX3" fmla="*/ 797247 w 1081329"/>
                <a:gd name="connsiteY3" fmla="*/ 728140 h 790935"/>
                <a:gd name="connsiteX4" fmla="*/ 907903 w 1081329"/>
                <a:gd name="connsiteY4" fmla="*/ 417317 h 790935"/>
                <a:gd name="connsiteX5" fmla="*/ 879053 w 1081329"/>
                <a:gd name="connsiteY5" fmla="*/ 74285 h 790935"/>
                <a:gd name="connsiteX6" fmla="*/ 618420 w 1081329"/>
                <a:gd name="connsiteY6" fmla="*/ 53932 h 790935"/>
                <a:gd name="connsiteX7" fmla="*/ 570601 w 1081329"/>
                <a:gd name="connsiteY7" fmla="*/ 204503 h 790935"/>
                <a:gd name="connsiteX8" fmla="*/ 578900 w 1081329"/>
                <a:gd name="connsiteY8" fmla="*/ 387875 h 790935"/>
                <a:gd name="connsiteX9" fmla="*/ 624348 w 1081329"/>
                <a:gd name="connsiteY9" fmla="*/ 572432 h 790935"/>
                <a:gd name="connsiteX10" fmla="*/ 162757 w 1081329"/>
                <a:gd name="connsiteY10" fmla="*/ 314170 h 790935"/>
                <a:gd name="connsiteX11" fmla="*/ 20288 w 1081329"/>
                <a:gd name="connsiteY11" fmla="*/ 389060 h 790935"/>
                <a:gd name="connsiteX12" fmla="*/ 22264 w 1081329"/>
                <a:gd name="connsiteY12" fmla="*/ 545559 h 790935"/>
                <a:gd name="connsiteX13" fmla="*/ 147344 w 1081329"/>
                <a:gd name="connsiteY13" fmla="*/ 652855 h 790935"/>
                <a:gd name="connsiteX14" fmla="*/ 315896 w 1081329"/>
                <a:gd name="connsiteY14" fmla="*/ 717667 h 790935"/>
                <a:gd name="connsiteX15" fmla="*/ 727297 w 1081329"/>
                <a:gd name="connsiteY15" fmla="*/ 778923 h 790935"/>
                <a:gd name="connsiteX16" fmla="*/ 741524 w 1081329"/>
                <a:gd name="connsiteY16" fmla="*/ 776157 h 790935"/>
                <a:gd name="connsiteX17" fmla="*/ 751799 w 1081329"/>
                <a:gd name="connsiteY17" fmla="*/ 780306 h 790935"/>
                <a:gd name="connsiteX18" fmla="*/ 1002355 w 1081329"/>
                <a:gd name="connsiteY18" fmla="*/ 744541 h 790935"/>
                <a:gd name="connsiteX19" fmla="*/ 1071515 w 1081329"/>
                <a:gd name="connsiteY19" fmla="*/ 537062 h 790935"/>
                <a:gd name="connsiteX20" fmla="*/ 629288 w 1081329"/>
                <a:gd name="connsiteY20" fmla="*/ 292039 h 790935"/>
                <a:gd name="connsiteX21" fmla="*/ 640156 w 1081329"/>
                <a:gd name="connsiteY21" fmla="*/ 138505 h 790935"/>
                <a:gd name="connsiteX22" fmla="*/ 726507 w 1081329"/>
                <a:gd name="connsiteY22" fmla="*/ 58675 h 790935"/>
                <a:gd name="connsiteX23" fmla="*/ 832222 w 1081329"/>
                <a:gd name="connsiteY23" fmla="*/ 111039 h 790935"/>
                <a:gd name="connsiteX24" fmla="*/ 849018 w 1081329"/>
                <a:gd name="connsiteY24" fmla="*/ 409611 h 790935"/>
                <a:gd name="connsiteX25" fmla="*/ 745279 w 1081329"/>
                <a:gd name="connsiteY25" fmla="*/ 698698 h 790935"/>
                <a:gd name="connsiteX26" fmla="*/ 648258 w 1081329"/>
                <a:gd name="connsiteY26" fmla="*/ 440238 h 790935"/>
                <a:gd name="connsiteX27" fmla="*/ 629288 w 1081329"/>
                <a:gd name="connsiteY27" fmla="*/ 292039 h 790935"/>
                <a:gd name="connsiteX28" fmla="*/ 414893 w 1081329"/>
                <a:gd name="connsiteY28" fmla="*/ 683483 h 790935"/>
                <a:gd name="connsiteX29" fmla="*/ 263928 w 1081329"/>
                <a:gd name="connsiteY29" fmla="*/ 637442 h 790935"/>
                <a:gd name="connsiteX30" fmla="*/ 123237 w 1081329"/>
                <a:gd name="connsiteY30" fmla="*/ 570259 h 790935"/>
                <a:gd name="connsiteX31" fmla="*/ 59413 w 1081329"/>
                <a:gd name="connsiteY31" fmla="*/ 452094 h 790935"/>
                <a:gd name="connsiteX32" fmla="*/ 161966 w 1081329"/>
                <a:gd name="connsiteY32" fmla="*/ 373450 h 790935"/>
                <a:gd name="connsiteX33" fmla="*/ 436629 w 1081329"/>
                <a:gd name="connsiteY33" fmla="*/ 471064 h 790935"/>
                <a:gd name="connsiteX34" fmla="*/ 665449 w 1081329"/>
                <a:gd name="connsiteY34" fmla="*/ 718458 h 790935"/>
                <a:gd name="connsiteX35" fmla="*/ 414893 w 1081329"/>
                <a:gd name="connsiteY35" fmla="*/ 683483 h 79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81329" h="790935">
                  <a:moveTo>
                    <a:pt x="1071515" y="537062"/>
                  </a:moveTo>
                  <a:cubicBezTo>
                    <a:pt x="1058868" y="501099"/>
                    <a:pt x="1004331" y="524613"/>
                    <a:pt x="1016977" y="560576"/>
                  </a:cubicBezTo>
                  <a:cubicBezTo>
                    <a:pt x="1037527" y="618670"/>
                    <a:pt x="1001960" y="678345"/>
                    <a:pt x="951374" y="706602"/>
                  </a:cubicBezTo>
                  <a:cubicBezTo>
                    <a:pt x="903753" y="733080"/>
                    <a:pt x="849808" y="735451"/>
                    <a:pt x="797247" y="728140"/>
                  </a:cubicBezTo>
                  <a:cubicBezTo>
                    <a:pt x="840521" y="626969"/>
                    <a:pt x="882017" y="524613"/>
                    <a:pt x="907903" y="417317"/>
                  </a:cubicBezTo>
                  <a:cubicBezTo>
                    <a:pt x="934776" y="306069"/>
                    <a:pt x="952560" y="172294"/>
                    <a:pt x="879053" y="74285"/>
                  </a:cubicBezTo>
                  <a:cubicBezTo>
                    <a:pt x="816809" y="-8311"/>
                    <a:pt x="688963" y="-31628"/>
                    <a:pt x="618420" y="53932"/>
                  </a:cubicBezTo>
                  <a:cubicBezTo>
                    <a:pt x="583840" y="96021"/>
                    <a:pt x="573368" y="151546"/>
                    <a:pt x="570601" y="204503"/>
                  </a:cubicBezTo>
                  <a:cubicBezTo>
                    <a:pt x="567440" y="265561"/>
                    <a:pt x="570206" y="327212"/>
                    <a:pt x="578900" y="387875"/>
                  </a:cubicBezTo>
                  <a:cubicBezTo>
                    <a:pt x="587792" y="451106"/>
                    <a:pt x="603403" y="512757"/>
                    <a:pt x="624348" y="572432"/>
                  </a:cubicBezTo>
                  <a:cubicBezTo>
                    <a:pt x="504010" y="431939"/>
                    <a:pt x="354428" y="304488"/>
                    <a:pt x="162757" y="314170"/>
                  </a:cubicBezTo>
                  <a:cubicBezTo>
                    <a:pt x="107429" y="316937"/>
                    <a:pt x="50521" y="340846"/>
                    <a:pt x="20288" y="389060"/>
                  </a:cubicBezTo>
                  <a:cubicBezTo>
                    <a:pt x="-9549" y="436682"/>
                    <a:pt x="-4412" y="497542"/>
                    <a:pt x="22264" y="545559"/>
                  </a:cubicBezTo>
                  <a:cubicBezTo>
                    <a:pt x="49730" y="595354"/>
                    <a:pt x="97352" y="628155"/>
                    <a:pt x="147344" y="652855"/>
                  </a:cubicBezTo>
                  <a:cubicBezTo>
                    <a:pt x="201289" y="679333"/>
                    <a:pt x="258592" y="700081"/>
                    <a:pt x="315896" y="717667"/>
                  </a:cubicBezTo>
                  <a:cubicBezTo>
                    <a:pt x="449275" y="758570"/>
                    <a:pt x="587792" y="779318"/>
                    <a:pt x="727297" y="778923"/>
                  </a:cubicBezTo>
                  <a:cubicBezTo>
                    <a:pt x="732237" y="778923"/>
                    <a:pt x="736979" y="777737"/>
                    <a:pt x="741524" y="776157"/>
                  </a:cubicBezTo>
                  <a:cubicBezTo>
                    <a:pt x="744686" y="777935"/>
                    <a:pt x="748045" y="779516"/>
                    <a:pt x="751799" y="780306"/>
                  </a:cubicBezTo>
                  <a:cubicBezTo>
                    <a:pt x="836767" y="798880"/>
                    <a:pt x="929046" y="796707"/>
                    <a:pt x="1002355" y="744541"/>
                  </a:cubicBezTo>
                  <a:cubicBezTo>
                    <a:pt x="1067760" y="697512"/>
                    <a:pt x="1098586" y="614125"/>
                    <a:pt x="1071515" y="537062"/>
                  </a:cubicBezTo>
                  <a:close/>
                  <a:moveTo>
                    <a:pt x="629288" y="292039"/>
                  </a:moveTo>
                  <a:cubicBezTo>
                    <a:pt x="626917" y="242244"/>
                    <a:pt x="625138" y="186719"/>
                    <a:pt x="640156" y="138505"/>
                  </a:cubicBezTo>
                  <a:cubicBezTo>
                    <a:pt x="652802" y="97207"/>
                    <a:pt x="681257" y="62429"/>
                    <a:pt x="726507" y="58675"/>
                  </a:cubicBezTo>
                  <a:cubicBezTo>
                    <a:pt x="768990" y="55118"/>
                    <a:pt x="807522" y="78039"/>
                    <a:pt x="832222" y="111039"/>
                  </a:cubicBezTo>
                  <a:cubicBezTo>
                    <a:pt x="895059" y="194820"/>
                    <a:pt x="871544" y="315751"/>
                    <a:pt x="849018" y="409611"/>
                  </a:cubicBezTo>
                  <a:cubicBezTo>
                    <a:pt x="824911" y="509200"/>
                    <a:pt x="785786" y="604641"/>
                    <a:pt x="745279" y="698698"/>
                  </a:cubicBezTo>
                  <a:cubicBezTo>
                    <a:pt x="700028" y="618275"/>
                    <a:pt x="667029" y="530541"/>
                    <a:pt x="648258" y="440238"/>
                  </a:cubicBezTo>
                  <a:cubicBezTo>
                    <a:pt x="637982" y="391431"/>
                    <a:pt x="631659" y="341834"/>
                    <a:pt x="629288" y="292039"/>
                  </a:cubicBezTo>
                  <a:close/>
                  <a:moveTo>
                    <a:pt x="414893" y="683483"/>
                  </a:moveTo>
                  <a:cubicBezTo>
                    <a:pt x="363715" y="671429"/>
                    <a:pt x="313327" y="655819"/>
                    <a:pt x="263928" y="637442"/>
                  </a:cubicBezTo>
                  <a:cubicBezTo>
                    <a:pt x="215713" y="619461"/>
                    <a:pt x="165128" y="600689"/>
                    <a:pt x="123237" y="570259"/>
                  </a:cubicBezTo>
                  <a:cubicBezTo>
                    <a:pt x="86088" y="543187"/>
                    <a:pt x="53880" y="500704"/>
                    <a:pt x="59413" y="452094"/>
                  </a:cubicBezTo>
                  <a:cubicBezTo>
                    <a:pt x="65143" y="401311"/>
                    <a:pt x="116321" y="377402"/>
                    <a:pt x="161966" y="373450"/>
                  </a:cubicBezTo>
                  <a:cubicBezTo>
                    <a:pt x="260173" y="364953"/>
                    <a:pt x="360158" y="413760"/>
                    <a:pt x="436629" y="471064"/>
                  </a:cubicBezTo>
                  <a:cubicBezTo>
                    <a:pt x="527129" y="539038"/>
                    <a:pt x="597475" y="628748"/>
                    <a:pt x="665449" y="718458"/>
                  </a:cubicBezTo>
                  <a:cubicBezTo>
                    <a:pt x="581074" y="714506"/>
                    <a:pt x="497292" y="703045"/>
                    <a:pt x="414893" y="683483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C324148A-BAC6-4024-B8A6-62B74C24EF43}"/>
                </a:ext>
              </a:extLst>
            </p:cNvPr>
            <p:cNvSpPr/>
            <p:nvPr/>
          </p:nvSpPr>
          <p:spPr>
            <a:xfrm>
              <a:off x="5885110" y="1458070"/>
              <a:ext cx="948018" cy="617712"/>
            </a:xfrm>
            <a:custGeom>
              <a:avLst/>
              <a:gdLst>
                <a:gd name="connsiteX0" fmla="*/ 906073 w 948018"/>
                <a:gd name="connsiteY0" fmla="*/ 54330 h 617712"/>
                <a:gd name="connsiteX1" fmla="*/ 789687 w 948018"/>
                <a:gd name="connsiteY1" fmla="*/ 92467 h 617712"/>
                <a:gd name="connsiteX2" fmla="*/ 635165 w 948018"/>
                <a:gd name="connsiteY2" fmla="*/ 307850 h 617712"/>
                <a:gd name="connsiteX3" fmla="*/ 585963 w 948018"/>
                <a:gd name="connsiteY3" fmla="*/ 461779 h 617712"/>
                <a:gd name="connsiteX4" fmla="*/ 562448 w 948018"/>
                <a:gd name="connsiteY4" fmla="*/ 288683 h 617712"/>
                <a:gd name="connsiteX5" fmla="*/ 518384 w 948018"/>
                <a:gd name="connsiteY5" fmla="*/ 153525 h 617712"/>
                <a:gd name="connsiteX6" fmla="*/ 445667 w 948018"/>
                <a:gd name="connsiteY6" fmla="*/ 37139 h 617712"/>
                <a:gd name="connsiteX7" fmla="*/ 337976 w 948018"/>
                <a:gd name="connsiteY7" fmla="*/ 8092 h 617712"/>
                <a:gd name="connsiteX8" fmla="*/ 292331 w 948018"/>
                <a:gd name="connsiteY8" fmla="*/ 106299 h 617712"/>
                <a:gd name="connsiteX9" fmla="*/ 322761 w 948018"/>
                <a:gd name="connsiteY9" fmla="*/ 237109 h 617712"/>
                <a:gd name="connsiteX10" fmla="*/ 380855 w 948018"/>
                <a:gd name="connsiteY10" fmla="*/ 358830 h 617712"/>
                <a:gd name="connsiteX11" fmla="*/ 480445 w 948018"/>
                <a:gd name="connsiteY11" fmla="*/ 498730 h 617712"/>
                <a:gd name="connsiteX12" fmla="*/ 142946 w 948018"/>
                <a:gd name="connsiteY12" fmla="*/ 385506 h 617712"/>
                <a:gd name="connsiteX13" fmla="*/ 30710 w 948018"/>
                <a:gd name="connsiteY13" fmla="*/ 401709 h 617712"/>
                <a:gd name="connsiteX14" fmla="*/ 11345 w 948018"/>
                <a:gd name="connsiteY14" fmla="*/ 497347 h 617712"/>
                <a:gd name="connsiteX15" fmla="*/ 105995 w 948018"/>
                <a:gd name="connsiteY15" fmla="*/ 570656 h 617712"/>
                <a:gd name="connsiteX16" fmla="*/ 230087 w 948018"/>
                <a:gd name="connsiteY16" fmla="*/ 598320 h 617712"/>
                <a:gd name="connsiteX17" fmla="*/ 391920 w 948018"/>
                <a:gd name="connsiteY17" fmla="*/ 608003 h 617712"/>
                <a:gd name="connsiteX18" fmla="*/ 576478 w 948018"/>
                <a:gd name="connsiteY18" fmla="*/ 617685 h 617712"/>
                <a:gd name="connsiteX19" fmla="*/ 586951 w 948018"/>
                <a:gd name="connsiteY19" fmla="*/ 609781 h 617712"/>
                <a:gd name="connsiteX20" fmla="*/ 787316 w 948018"/>
                <a:gd name="connsiteY20" fmla="*/ 403883 h 617712"/>
                <a:gd name="connsiteX21" fmla="*/ 872086 w 948018"/>
                <a:gd name="connsiteY21" fmla="*/ 284533 h 617712"/>
                <a:gd name="connsiteX22" fmla="*/ 909827 w 948018"/>
                <a:gd name="connsiteY22" fmla="*/ 221301 h 617712"/>
                <a:gd name="connsiteX23" fmla="*/ 941048 w 948018"/>
                <a:gd name="connsiteY23" fmla="*/ 158267 h 617712"/>
                <a:gd name="connsiteX24" fmla="*/ 906073 w 948018"/>
                <a:gd name="connsiteY24" fmla="*/ 54330 h 617712"/>
                <a:gd name="connsiteX25" fmla="*/ 322168 w 948018"/>
                <a:gd name="connsiteY25" fmla="*/ 167159 h 617712"/>
                <a:gd name="connsiteX26" fmla="*/ 325725 w 948018"/>
                <a:gd name="connsiteY26" fmla="*/ 45241 h 617712"/>
                <a:gd name="connsiteX27" fmla="*/ 428674 w 948018"/>
                <a:gd name="connsiteY27" fmla="*/ 47809 h 617712"/>
                <a:gd name="connsiteX28" fmla="*/ 498426 w 948018"/>
                <a:gd name="connsiteY28" fmla="*/ 157279 h 617712"/>
                <a:gd name="connsiteX29" fmla="*/ 540910 w 948018"/>
                <a:gd name="connsiteY29" fmla="*/ 282755 h 617712"/>
                <a:gd name="connsiteX30" fmla="*/ 571933 w 948018"/>
                <a:gd name="connsiteY30" fmla="*/ 572435 h 617712"/>
                <a:gd name="connsiteX31" fmla="*/ 322168 w 948018"/>
                <a:gd name="connsiteY31" fmla="*/ 167159 h 617712"/>
                <a:gd name="connsiteX32" fmla="*/ 287983 w 948018"/>
                <a:gd name="connsiteY32" fmla="*/ 582907 h 617712"/>
                <a:gd name="connsiteX33" fmla="*/ 62128 w 948018"/>
                <a:gd name="connsiteY33" fmla="*/ 524023 h 617712"/>
                <a:gd name="connsiteX34" fmla="*/ 29722 w 948018"/>
                <a:gd name="connsiteY34" fmla="*/ 427792 h 617712"/>
                <a:gd name="connsiteX35" fmla="*/ 132671 w 948018"/>
                <a:gd name="connsiteY35" fmla="*/ 404871 h 617712"/>
                <a:gd name="connsiteX36" fmla="*/ 356550 w 948018"/>
                <a:gd name="connsiteY36" fmla="*/ 454073 h 617712"/>
                <a:gd name="connsiteX37" fmla="*/ 568179 w 948018"/>
                <a:gd name="connsiteY37" fmla="*/ 597530 h 617712"/>
                <a:gd name="connsiteX38" fmla="*/ 287983 w 948018"/>
                <a:gd name="connsiteY38" fmla="*/ 582907 h 617712"/>
                <a:gd name="connsiteX39" fmla="*/ 922276 w 948018"/>
                <a:gd name="connsiteY39" fmla="*/ 152932 h 617712"/>
                <a:gd name="connsiteX40" fmla="*/ 858847 w 948018"/>
                <a:gd name="connsiteY40" fmla="*/ 269318 h 617712"/>
                <a:gd name="connsiteX41" fmla="*/ 782178 w 948018"/>
                <a:gd name="connsiteY41" fmla="*/ 378985 h 617712"/>
                <a:gd name="connsiteX42" fmla="*/ 592879 w 948018"/>
                <a:gd name="connsiteY42" fmla="*/ 578560 h 617712"/>
                <a:gd name="connsiteX43" fmla="*/ 764395 w 948018"/>
                <a:gd name="connsiteY43" fmla="*/ 146609 h 617712"/>
                <a:gd name="connsiteX44" fmla="*/ 868134 w 948018"/>
                <a:gd name="connsiteY44" fmla="*/ 70336 h 617712"/>
                <a:gd name="connsiteX45" fmla="*/ 920498 w 948018"/>
                <a:gd name="connsiteY45" fmla="*/ 88515 h 617712"/>
                <a:gd name="connsiteX46" fmla="*/ 922276 w 948018"/>
                <a:gd name="connsiteY46" fmla="*/ 152932 h 6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8018" h="617712">
                  <a:moveTo>
                    <a:pt x="906073" y="54330"/>
                  </a:moveTo>
                  <a:cubicBezTo>
                    <a:pt x="862404" y="38917"/>
                    <a:pt x="821105" y="63617"/>
                    <a:pt x="789687" y="92467"/>
                  </a:cubicBezTo>
                  <a:cubicBezTo>
                    <a:pt x="724480" y="152735"/>
                    <a:pt x="672116" y="227032"/>
                    <a:pt x="635165" y="307850"/>
                  </a:cubicBezTo>
                  <a:cubicBezTo>
                    <a:pt x="612638" y="357052"/>
                    <a:pt x="596238" y="408823"/>
                    <a:pt x="585963" y="461779"/>
                  </a:cubicBezTo>
                  <a:cubicBezTo>
                    <a:pt x="581813" y="403685"/>
                    <a:pt x="575292" y="345789"/>
                    <a:pt x="562448" y="288683"/>
                  </a:cubicBezTo>
                  <a:cubicBezTo>
                    <a:pt x="551976" y="242444"/>
                    <a:pt x="537946" y="196799"/>
                    <a:pt x="518384" y="153525"/>
                  </a:cubicBezTo>
                  <a:cubicBezTo>
                    <a:pt x="500007" y="112622"/>
                    <a:pt x="476888" y="69743"/>
                    <a:pt x="445667" y="37139"/>
                  </a:cubicBezTo>
                  <a:cubicBezTo>
                    <a:pt x="418794" y="8882"/>
                    <a:pt x="375717" y="-12261"/>
                    <a:pt x="337976" y="8092"/>
                  </a:cubicBezTo>
                  <a:cubicBezTo>
                    <a:pt x="302408" y="27062"/>
                    <a:pt x="290750" y="68557"/>
                    <a:pt x="292331" y="106299"/>
                  </a:cubicBezTo>
                  <a:cubicBezTo>
                    <a:pt x="294307" y="150561"/>
                    <a:pt x="307743" y="195811"/>
                    <a:pt x="322761" y="237109"/>
                  </a:cubicBezTo>
                  <a:cubicBezTo>
                    <a:pt x="338174" y="279593"/>
                    <a:pt x="357933" y="320101"/>
                    <a:pt x="380855" y="358830"/>
                  </a:cubicBezTo>
                  <a:cubicBezTo>
                    <a:pt x="410100" y="408230"/>
                    <a:pt x="443889" y="454468"/>
                    <a:pt x="480445" y="498730"/>
                  </a:cubicBezTo>
                  <a:cubicBezTo>
                    <a:pt x="380855" y="431547"/>
                    <a:pt x="263481" y="391039"/>
                    <a:pt x="142946" y="385506"/>
                  </a:cubicBezTo>
                  <a:cubicBezTo>
                    <a:pt x="106192" y="383728"/>
                    <a:pt x="63313" y="381554"/>
                    <a:pt x="30710" y="401709"/>
                  </a:cubicBezTo>
                  <a:cubicBezTo>
                    <a:pt x="-3870" y="422852"/>
                    <a:pt x="-7625" y="463953"/>
                    <a:pt x="11345" y="497347"/>
                  </a:cubicBezTo>
                  <a:cubicBezTo>
                    <a:pt x="31698" y="532915"/>
                    <a:pt x="69044" y="555639"/>
                    <a:pt x="105995" y="570656"/>
                  </a:cubicBezTo>
                  <a:cubicBezTo>
                    <a:pt x="145317" y="586662"/>
                    <a:pt x="187801" y="593973"/>
                    <a:pt x="230087" y="598320"/>
                  </a:cubicBezTo>
                  <a:cubicBezTo>
                    <a:pt x="283834" y="603655"/>
                    <a:pt x="337976" y="605236"/>
                    <a:pt x="391920" y="608003"/>
                  </a:cubicBezTo>
                  <a:cubicBezTo>
                    <a:pt x="453374" y="611164"/>
                    <a:pt x="515025" y="614523"/>
                    <a:pt x="576478" y="617685"/>
                  </a:cubicBezTo>
                  <a:cubicBezTo>
                    <a:pt x="582208" y="618080"/>
                    <a:pt x="585765" y="614128"/>
                    <a:pt x="586951" y="609781"/>
                  </a:cubicBezTo>
                  <a:cubicBezTo>
                    <a:pt x="660457" y="548130"/>
                    <a:pt x="727839" y="479168"/>
                    <a:pt x="787316" y="403883"/>
                  </a:cubicBezTo>
                  <a:cubicBezTo>
                    <a:pt x="817549" y="365549"/>
                    <a:pt x="846003" y="325831"/>
                    <a:pt x="872086" y="284533"/>
                  </a:cubicBezTo>
                  <a:cubicBezTo>
                    <a:pt x="885325" y="263785"/>
                    <a:pt x="897774" y="242642"/>
                    <a:pt x="909827" y="221301"/>
                  </a:cubicBezTo>
                  <a:cubicBezTo>
                    <a:pt x="921288" y="200949"/>
                    <a:pt x="933342" y="180398"/>
                    <a:pt x="941048" y="158267"/>
                  </a:cubicBezTo>
                  <a:cubicBezTo>
                    <a:pt x="954682" y="119340"/>
                    <a:pt x="950928" y="70336"/>
                    <a:pt x="906073" y="54330"/>
                  </a:cubicBezTo>
                  <a:close/>
                  <a:moveTo>
                    <a:pt x="322168" y="167159"/>
                  </a:moveTo>
                  <a:cubicBezTo>
                    <a:pt x="313078" y="128825"/>
                    <a:pt x="302013" y="80808"/>
                    <a:pt x="325725" y="45241"/>
                  </a:cubicBezTo>
                  <a:cubicBezTo>
                    <a:pt x="352005" y="6116"/>
                    <a:pt x="399824" y="18762"/>
                    <a:pt x="428674" y="47809"/>
                  </a:cubicBezTo>
                  <a:cubicBezTo>
                    <a:pt x="458907" y="78240"/>
                    <a:pt x="480642" y="118747"/>
                    <a:pt x="498426" y="157279"/>
                  </a:cubicBezTo>
                  <a:cubicBezTo>
                    <a:pt x="517001" y="197392"/>
                    <a:pt x="530833" y="239678"/>
                    <a:pt x="540910" y="282755"/>
                  </a:cubicBezTo>
                  <a:cubicBezTo>
                    <a:pt x="563239" y="377602"/>
                    <a:pt x="568376" y="475216"/>
                    <a:pt x="571933" y="572435"/>
                  </a:cubicBezTo>
                  <a:cubicBezTo>
                    <a:pt x="462858" y="456642"/>
                    <a:pt x="359514" y="324646"/>
                    <a:pt x="322168" y="167159"/>
                  </a:cubicBezTo>
                  <a:close/>
                  <a:moveTo>
                    <a:pt x="287983" y="582907"/>
                  </a:moveTo>
                  <a:cubicBezTo>
                    <a:pt x="210722" y="578560"/>
                    <a:pt x="126545" y="571447"/>
                    <a:pt x="62128" y="524023"/>
                  </a:cubicBezTo>
                  <a:cubicBezTo>
                    <a:pt x="35057" y="504065"/>
                    <a:pt x="872" y="460001"/>
                    <a:pt x="29722" y="427792"/>
                  </a:cubicBezTo>
                  <a:cubicBezTo>
                    <a:pt x="53631" y="401116"/>
                    <a:pt x="100264" y="403883"/>
                    <a:pt x="132671" y="404871"/>
                  </a:cubicBezTo>
                  <a:cubicBezTo>
                    <a:pt x="209537" y="407440"/>
                    <a:pt x="285612" y="424433"/>
                    <a:pt x="356550" y="454073"/>
                  </a:cubicBezTo>
                  <a:cubicBezTo>
                    <a:pt x="435787" y="487072"/>
                    <a:pt x="508306" y="535879"/>
                    <a:pt x="568179" y="597530"/>
                  </a:cubicBezTo>
                  <a:cubicBezTo>
                    <a:pt x="474912" y="592590"/>
                    <a:pt x="381448" y="588045"/>
                    <a:pt x="287983" y="582907"/>
                  </a:cubicBezTo>
                  <a:close/>
                  <a:moveTo>
                    <a:pt x="922276" y="152932"/>
                  </a:moveTo>
                  <a:cubicBezTo>
                    <a:pt x="907654" y="194033"/>
                    <a:pt x="881966" y="232564"/>
                    <a:pt x="858847" y="269318"/>
                  </a:cubicBezTo>
                  <a:cubicBezTo>
                    <a:pt x="835135" y="307059"/>
                    <a:pt x="809447" y="343615"/>
                    <a:pt x="782178" y="378985"/>
                  </a:cubicBezTo>
                  <a:cubicBezTo>
                    <a:pt x="725863" y="451702"/>
                    <a:pt x="662236" y="518293"/>
                    <a:pt x="592879" y="578560"/>
                  </a:cubicBezTo>
                  <a:cubicBezTo>
                    <a:pt x="596238" y="420283"/>
                    <a:pt x="658481" y="264378"/>
                    <a:pt x="764395" y="146609"/>
                  </a:cubicBezTo>
                  <a:cubicBezTo>
                    <a:pt x="791466" y="116574"/>
                    <a:pt x="825848" y="76264"/>
                    <a:pt x="868134" y="70336"/>
                  </a:cubicBezTo>
                  <a:cubicBezTo>
                    <a:pt x="887103" y="67767"/>
                    <a:pt x="908642" y="72509"/>
                    <a:pt x="920498" y="88515"/>
                  </a:cubicBezTo>
                  <a:cubicBezTo>
                    <a:pt x="934132" y="107089"/>
                    <a:pt x="929587" y="132382"/>
                    <a:pt x="922276" y="152932"/>
                  </a:cubicBezTo>
                  <a:close/>
                </a:path>
              </a:pathLst>
            </a:custGeom>
            <a:solidFill>
              <a:srgbClr val="FFF4E6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8" name="Graphic 2">
            <a:extLst>
              <a:ext uri="{FF2B5EF4-FFF2-40B4-BE49-F238E27FC236}">
                <a16:creationId xmlns:a16="http://schemas.microsoft.com/office/drawing/2014/main" id="{30D85AFA-BC19-49A8-9D7A-BACCB39282AE}"/>
              </a:ext>
            </a:extLst>
          </p:cNvPr>
          <p:cNvGrpSpPr/>
          <p:nvPr/>
        </p:nvGrpSpPr>
        <p:grpSpPr>
          <a:xfrm rot="1290554" flipH="1">
            <a:off x="10193034" y="6042385"/>
            <a:ext cx="1847778" cy="2029243"/>
            <a:chOff x="5595937" y="2905145"/>
            <a:chExt cx="1001649" cy="1052301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ABE1943-BDD7-495F-92B8-635B3937FFB3}"/>
                </a:ext>
              </a:extLst>
            </p:cNvPr>
            <p:cNvSpPr/>
            <p:nvPr/>
          </p:nvSpPr>
          <p:spPr>
            <a:xfrm>
              <a:off x="5595937" y="3106959"/>
              <a:ext cx="773239" cy="850487"/>
            </a:xfrm>
            <a:custGeom>
              <a:avLst/>
              <a:gdLst>
                <a:gd name="connsiteX0" fmla="*/ 514541 w 773239"/>
                <a:gd name="connsiteY0" fmla="*/ 850487 h 850487"/>
                <a:gd name="connsiteX1" fmla="*/ 0 w 773239"/>
                <a:gd name="connsiteY1" fmla="*/ 698278 h 850487"/>
                <a:gd name="connsiteX2" fmla="*/ 112205 w 773239"/>
                <a:gd name="connsiteY2" fmla="*/ 0 h 850487"/>
                <a:gd name="connsiteX3" fmla="*/ 773240 w 773239"/>
                <a:gd name="connsiteY3" fmla="*/ 194882 h 85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239" h="850487">
                  <a:moveTo>
                    <a:pt x="514541" y="850487"/>
                  </a:moveTo>
                  <a:lnTo>
                    <a:pt x="0" y="698278"/>
                  </a:lnTo>
                  <a:lnTo>
                    <a:pt x="112205" y="0"/>
                  </a:lnTo>
                  <a:lnTo>
                    <a:pt x="773240" y="194882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503BCEB-D417-481B-BAB6-98FDA5334E0A}"/>
                </a:ext>
              </a:extLst>
            </p:cNvPr>
            <p:cNvSpPr/>
            <p:nvPr/>
          </p:nvSpPr>
          <p:spPr>
            <a:xfrm>
              <a:off x="5708141" y="3036284"/>
              <a:ext cx="861536" cy="265557"/>
            </a:xfrm>
            <a:custGeom>
              <a:avLst/>
              <a:gdLst>
                <a:gd name="connsiteX0" fmla="*/ 661035 w 861536"/>
                <a:gd name="connsiteY0" fmla="*/ 265557 h 265557"/>
                <a:gd name="connsiteX1" fmla="*/ 0 w 861536"/>
                <a:gd name="connsiteY1" fmla="*/ 70676 h 265557"/>
                <a:gd name="connsiteX2" fmla="*/ 200501 w 861536"/>
                <a:gd name="connsiteY2" fmla="*/ 0 h 265557"/>
                <a:gd name="connsiteX3" fmla="*/ 861536 w 861536"/>
                <a:gd name="connsiteY3" fmla="*/ 194786 h 26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536" h="265557">
                  <a:moveTo>
                    <a:pt x="661035" y="265557"/>
                  </a:moveTo>
                  <a:lnTo>
                    <a:pt x="0" y="70676"/>
                  </a:lnTo>
                  <a:lnTo>
                    <a:pt x="200501" y="0"/>
                  </a:lnTo>
                  <a:lnTo>
                    <a:pt x="861536" y="194786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B38589B-F8C0-49ED-8783-91967272C0DA}"/>
                </a:ext>
              </a:extLst>
            </p:cNvPr>
            <p:cNvSpPr/>
            <p:nvPr/>
          </p:nvSpPr>
          <p:spPr>
            <a:xfrm>
              <a:off x="6110477" y="3231070"/>
              <a:ext cx="459200" cy="726376"/>
            </a:xfrm>
            <a:custGeom>
              <a:avLst/>
              <a:gdLst>
                <a:gd name="connsiteX0" fmla="*/ 459200 w 459200"/>
                <a:gd name="connsiteY0" fmla="*/ 0 h 726376"/>
                <a:gd name="connsiteX1" fmla="*/ 186404 w 459200"/>
                <a:gd name="connsiteY1" fmla="*/ 689038 h 726376"/>
                <a:gd name="connsiteX2" fmla="*/ 0 w 459200"/>
                <a:gd name="connsiteY2" fmla="*/ 726377 h 726376"/>
                <a:gd name="connsiteX3" fmla="*/ 258699 w 459200"/>
                <a:gd name="connsiteY3" fmla="*/ 70771 h 7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200" h="726376">
                  <a:moveTo>
                    <a:pt x="459200" y="0"/>
                  </a:moveTo>
                  <a:lnTo>
                    <a:pt x="186404" y="689038"/>
                  </a:lnTo>
                  <a:lnTo>
                    <a:pt x="0" y="726377"/>
                  </a:lnTo>
                  <a:lnTo>
                    <a:pt x="258699" y="70771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9AF1A7C2-759C-437E-A649-946BF6058B5A}"/>
                </a:ext>
              </a:extLst>
            </p:cNvPr>
            <p:cNvSpPr/>
            <p:nvPr/>
          </p:nvSpPr>
          <p:spPr>
            <a:xfrm rot="985293">
              <a:off x="5654818" y="3191834"/>
              <a:ext cx="725703" cy="135444"/>
            </a:xfrm>
            <a:custGeom>
              <a:avLst/>
              <a:gdLst>
                <a:gd name="connsiteX0" fmla="*/ 0 w 725703"/>
                <a:gd name="connsiteY0" fmla="*/ 0 h 135444"/>
                <a:gd name="connsiteX1" fmla="*/ 725704 w 725703"/>
                <a:gd name="connsiteY1" fmla="*/ 0 h 135444"/>
                <a:gd name="connsiteX2" fmla="*/ 725704 w 725703"/>
                <a:gd name="connsiteY2" fmla="*/ 135444 h 135444"/>
                <a:gd name="connsiteX3" fmla="*/ 0 w 725703"/>
                <a:gd name="connsiteY3" fmla="*/ 135444 h 13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703" h="135444">
                  <a:moveTo>
                    <a:pt x="0" y="0"/>
                  </a:moveTo>
                  <a:lnTo>
                    <a:pt x="725704" y="0"/>
                  </a:lnTo>
                  <a:lnTo>
                    <a:pt x="725704" y="135444"/>
                  </a:lnTo>
                  <a:lnTo>
                    <a:pt x="0" y="135444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BED98D0A-24F1-4010-BD11-54D1087A60A5}"/>
                </a:ext>
              </a:extLst>
            </p:cNvPr>
            <p:cNvSpPr/>
            <p:nvPr/>
          </p:nvSpPr>
          <p:spPr>
            <a:xfrm>
              <a:off x="5688710" y="3012185"/>
              <a:ext cx="908875" cy="284988"/>
            </a:xfrm>
            <a:custGeom>
              <a:avLst/>
              <a:gdLst>
                <a:gd name="connsiteX0" fmla="*/ 696182 w 908875"/>
                <a:gd name="connsiteY0" fmla="*/ 284988 h 284988"/>
                <a:gd name="connsiteX1" fmla="*/ 0 w 908875"/>
                <a:gd name="connsiteY1" fmla="*/ 79820 h 284988"/>
                <a:gd name="connsiteX2" fmla="*/ 212693 w 908875"/>
                <a:gd name="connsiteY2" fmla="*/ 0 h 284988"/>
                <a:gd name="connsiteX3" fmla="*/ 908876 w 908875"/>
                <a:gd name="connsiteY3" fmla="*/ 205168 h 28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75" h="284988">
                  <a:moveTo>
                    <a:pt x="696182" y="284988"/>
                  </a:moveTo>
                  <a:lnTo>
                    <a:pt x="0" y="79820"/>
                  </a:lnTo>
                  <a:lnTo>
                    <a:pt x="212693" y="0"/>
                  </a:lnTo>
                  <a:lnTo>
                    <a:pt x="908876" y="205168"/>
                  </a:lnTo>
                  <a:close/>
                </a:path>
              </a:pathLst>
            </a:custGeom>
            <a:solidFill>
              <a:srgbClr val="F973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F27F2C6E-07D9-48DC-A3A3-1C7261A7E0E7}"/>
                </a:ext>
              </a:extLst>
            </p:cNvPr>
            <p:cNvSpPr/>
            <p:nvPr/>
          </p:nvSpPr>
          <p:spPr>
            <a:xfrm>
              <a:off x="6346507" y="3217354"/>
              <a:ext cx="251079" cy="209835"/>
            </a:xfrm>
            <a:custGeom>
              <a:avLst/>
              <a:gdLst>
                <a:gd name="connsiteX0" fmla="*/ 251079 w 251079"/>
                <a:gd name="connsiteY0" fmla="*/ 0 h 209835"/>
                <a:gd name="connsiteX1" fmla="*/ 212693 w 251079"/>
                <a:gd name="connsiteY1" fmla="*/ 129921 h 209835"/>
                <a:gd name="connsiteX2" fmla="*/ 0 w 251079"/>
                <a:gd name="connsiteY2" fmla="*/ 209836 h 209835"/>
                <a:gd name="connsiteX3" fmla="*/ 38386 w 251079"/>
                <a:gd name="connsiteY3" fmla="*/ 79820 h 20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079" h="209835">
                  <a:moveTo>
                    <a:pt x="251079" y="0"/>
                  </a:moveTo>
                  <a:lnTo>
                    <a:pt x="212693" y="129921"/>
                  </a:lnTo>
                  <a:lnTo>
                    <a:pt x="0" y="209836"/>
                  </a:lnTo>
                  <a:lnTo>
                    <a:pt x="38386" y="79820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FAF80F81-F5F0-40BE-8E8B-FE123DB42E9B}"/>
                </a:ext>
              </a:extLst>
            </p:cNvPr>
            <p:cNvSpPr/>
            <p:nvPr/>
          </p:nvSpPr>
          <p:spPr>
            <a:xfrm>
              <a:off x="5687948" y="3233070"/>
              <a:ext cx="844486" cy="348805"/>
            </a:xfrm>
            <a:custGeom>
              <a:avLst/>
              <a:gdLst>
                <a:gd name="connsiteX0" fmla="*/ 844487 w 844486"/>
                <a:gd name="connsiteY0" fmla="*/ 124301 h 348805"/>
                <a:gd name="connsiteX1" fmla="*/ 570738 w 844486"/>
                <a:gd name="connsiteY1" fmla="*/ 348806 h 348805"/>
                <a:gd name="connsiteX2" fmla="*/ 0 w 844486"/>
                <a:gd name="connsiteY2" fmla="*/ 0 h 348805"/>
                <a:gd name="connsiteX3" fmla="*/ 658559 w 844486"/>
                <a:gd name="connsiteY3" fmla="*/ 194120 h 3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486" h="348805">
                  <a:moveTo>
                    <a:pt x="844487" y="124301"/>
                  </a:moveTo>
                  <a:lnTo>
                    <a:pt x="570738" y="348806"/>
                  </a:lnTo>
                  <a:lnTo>
                    <a:pt x="0" y="0"/>
                  </a:lnTo>
                  <a:lnTo>
                    <a:pt x="658559" y="194120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87B9CBBB-045C-4E21-9556-4740F066480C}"/>
                </a:ext>
              </a:extLst>
            </p:cNvPr>
            <p:cNvSpPr/>
            <p:nvPr/>
          </p:nvSpPr>
          <p:spPr>
            <a:xfrm>
              <a:off x="5823108" y="3168586"/>
              <a:ext cx="256222" cy="727233"/>
            </a:xfrm>
            <a:custGeom>
              <a:avLst/>
              <a:gdLst>
                <a:gd name="connsiteX0" fmla="*/ 78962 w 256222"/>
                <a:gd name="connsiteY0" fmla="*/ 727234 h 727233"/>
                <a:gd name="connsiteX1" fmla="*/ 0 w 256222"/>
                <a:gd name="connsiteY1" fmla="*/ 703612 h 727233"/>
                <a:gd name="connsiteX2" fmla="*/ 125349 w 256222"/>
                <a:gd name="connsiteY2" fmla="*/ 0 h 727233"/>
                <a:gd name="connsiteX3" fmla="*/ 256223 w 256222"/>
                <a:gd name="connsiteY3" fmla="*/ 38576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" h="727233">
                  <a:moveTo>
                    <a:pt x="78962" y="727234"/>
                  </a:moveTo>
                  <a:lnTo>
                    <a:pt x="0" y="703612"/>
                  </a:lnTo>
                  <a:lnTo>
                    <a:pt x="125349" y="0"/>
                  </a:lnTo>
                  <a:lnTo>
                    <a:pt x="256223" y="38576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DA41C919-E2AE-4D5F-9D54-AE6C9E8B2DA6}"/>
                </a:ext>
              </a:extLst>
            </p:cNvPr>
            <p:cNvSpPr/>
            <p:nvPr/>
          </p:nvSpPr>
          <p:spPr>
            <a:xfrm>
              <a:off x="5948457" y="3078575"/>
              <a:ext cx="298513" cy="128587"/>
            </a:xfrm>
            <a:custGeom>
              <a:avLst/>
              <a:gdLst>
                <a:gd name="connsiteX0" fmla="*/ 0 w 298513"/>
                <a:gd name="connsiteY0" fmla="*/ 90011 h 128587"/>
                <a:gd name="connsiteX1" fmla="*/ 178308 w 298513"/>
                <a:gd name="connsiteY1" fmla="*/ 0 h 128587"/>
                <a:gd name="connsiteX2" fmla="*/ 298514 w 298513"/>
                <a:gd name="connsiteY2" fmla="*/ 35433 h 128587"/>
                <a:gd name="connsiteX3" fmla="*/ 130874 w 298513"/>
                <a:gd name="connsiteY3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513" h="128587">
                  <a:moveTo>
                    <a:pt x="0" y="90011"/>
                  </a:moveTo>
                  <a:lnTo>
                    <a:pt x="178308" y="0"/>
                  </a:lnTo>
                  <a:lnTo>
                    <a:pt x="298514" y="35433"/>
                  </a:lnTo>
                  <a:lnTo>
                    <a:pt x="130874" y="12858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CA6F3B1C-D570-4ECE-B6E7-3DE1CFE073B9}"/>
                </a:ext>
              </a:extLst>
            </p:cNvPr>
            <p:cNvSpPr/>
            <p:nvPr/>
          </p:nvSpPr>
          <p:spPr>
            <a:xfrm>
              <a:off x="5914994" y="2905145"/>
              <a:ext cx="221631" cy="236822"/>
            </a:xfrm>
            <a:custGeom>
              <a:avLst/>
              <a:gdLst>
                <a:gd name="connsiteX0" fmla="*/ 134713 w 221631"/>
                <a:gd name="connsiteY0" fmla="*/ 1218 h 236822"/>
                <a:gd name="connsiteX1" fmla="*/ 34605 w 221631"/>
                <a:gd name="connsiteY1" fmla="*/ 186670 h 236822"/>
                <a:gd name="connsiteX2" fmla="*/ 215295 w 221631"/>
                <a:gd name="connsiteY2" fmla="*/ 236771 h 236822"/>
                <a:gd name="connsiteX3" fmla="*/ 134713 w 221631"/>
                <a:gd name="connsiteY3" fmla="*/ 1218 h 236822"/>
                <a:gd name="connsiteX4" fmla="*/ 102900 w 221631"/>
                <a:gd name="connsiteY4" fmla="*/ 68369 h 236822"/>
                <a:gd name="connsiteX5" fmla="*/ 208627 w 221631"/>
                <a:gd name="connsiteY5" fmla="*/ 225151 h 236822"/>
                <a:gd name="connsiteX6" fmla="*/ 102900 w 221631"/>
                <a:gd name="connsiteY6" fmla="*/ 68369 h 23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31" h="236822">
                  <a:moveTo>
                    <a:pt x="134713" y="1218"/>
                  </a:moveTo>
                  <a:cubicBezTo>
                    <a:pt x="14222" y="-14879"/>
                    <a:pt x="-41118" y="132949"/>
                    <a:pt x="34605" y="186670"/>
                  </a:cubicBezTo>
                  <a:cubicBezTo>
                    <a:pt x="110234" y="240391"/>
                    <a:pt x="215295" y="236771"/>
                    <a:pt x="215295" y="236771"/>
                  </a:cubicBezTo>
                  <a:cubicBezTo>
                    <a:pt x="215295" y="236771"/>
                    <a:pt x="255204" y="17220"/>
                    <a:pt x="134713" y="1218"/>
                  </a:cubicBezTo>
                  <a:close/>
                  <a:moveTo>
                    <a:pt x="102900" y="68369"/>
                  </a:moveTo>
                  <a:cubicBezTo>
                    <a:pt x="172337" y="39509"/>
                    <a:pt x="208627" y="225151"/>
                    <a:pt x="208627" y="225151"/>
                  </a:cubicBezTo>
                  <a:cubicBezTo>
                    <a:pt x="65181" y="184955"/>
                    <a:pt x="33558" y="97230"/>
                    <a:pt x="102900" y="6836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A5D02096-2A63-4DF9-A5C6-1540CE9284A2}"/>
                </a:ext>
              </a:extLst>
            </p:cNvPr>
            <p:cNvSpPr/>
            <p:nvPr/>
          </p:nvSpPr>
          <p:spPr>
            <a:xfrm>
              <a:off x="6115906" y="3010349"/>
              <a:ext cx="271608" cy="220744"/>
            </a:xfrm>
            <a:custGeom>
              <a:avLst/>
              <a:gdLst>
                <a:gd name="connsiteX0" fmla="*/ 0 w 271608"/>
                <a:gd name="connsiteY0" fmla="*/ 122518 h 220744"/>
                <a:gd name="connsiteX1" fmla="*/ 160687 w 271608"/>
                <a:gd name="connsiteY1" fmla="*/ 219197 h 220744"/>
                <a:gd name="connsiteX2" fmla="*/ 226409 w 271608"/>
                <a:gd name="connsiteY2" fmla="*/ 18886 h 220744"/>
                <a:gd name="connsiteX3" fmla="*/ 0 w 271608"/>
                <a:gd name="connsiteY3" fmla="*/ 122518 h 220744"/>
                <a:gd name="connsiteX4" fmla="*/ 13049 w 271608"/>
                <a:gd name="connsiteY4" fmla="*/ 119375 h 220744"/>
                <a:gd name="connsiteX5" fmla="*/ 199549 w 271608"/>
                <a:gd name="connsiteY5" fmla="*/ 88228 h 220744"/>
                <a:gd name="connsiteX6" fmla="*/ 13049 w 271608"/>
                <a:gd name="connsiteY6" fmla="*/ 119375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608" h="220744">
                  <a:moveTo>
                    <a:pt x="0" y="122518"/>
                  </a:moveTo>
                  <a:cubicBezTo>
                    <a:pt x="0" y="122518"/>
                    <a:pt x="69723" y="201195"/>
                    <a:pt x="160687" y="219197"/>
                  </a:cubicBezTo>
                  <a:cubicBezTo>
                    <a:pt x="251746" y="237104"/>
                    <a:pt x="320897" y="95277"/>
                    <a:pt x="226409" y="18886"/>
                  </a:cubicBezTo>
                  <a:cubicBezTo>
                    <a:pt x="131826" y="-57504"/>
                    <a:pt x="0" y="122518"/>
                    <a:pt x="0" y="122518"/>
                  </a:cubicBezTo>
                  <a:close/>
                  <a:moveTo>
                    <a:pt x="13049" y="119375"/>
                  </a:moveTo>
                  <a:cubicBezTo>
                    <a:pt x="13049" y="119375"/>
                    <a:pt x="172688" y="17934"/>
                    <a:pt x="199549" y="88228"/>
                  </a:cubicBezTo>
                  <a:cubicBezTo>
                    <a:pt x="226314" y="158332"/>
                    <a:pt x="140875" y="195765"/>
                    <a:pt x="13049" y="119375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991111-A9A8-43FE-BD51-544D28E0D135}"/>
                </a:ext>
              </a:extLst>
            </p:cNvPr>
            <p:cNvSpPr/>
            <p:nvPr/>
          </p:nvSpPr>
          <p:spPr>
            <a:xfrm>
              <a:off x="5853567" y="3123390"/>
              <a:ext cx="276956" cy="761022"/>
            </a:xfrm>
            <a:custGeom>
              <a:avLst/>
              <a:gdLst>
                <a:gd name="connsiteX0" fmla="*/ 262911 w 276956"/>
                <a:gd name="connsiteY0" fmla="*/ 1381 h 761022"/>
                <a:gd name="connsiteX1" fmla="*/ 140324 w 276956"/>
                <a:gd name="connsiteY1" fmla="*/ 72724 h 761022"/>
                <a:gd name="connsiteX2" fmla="*/ 132133 w 276956"/>
                <a:gd name="connsiteY2" fmla="*/ 79487 h 761022"/>
                <a:gd name="connsiteX3" fmla="*/ 29263 w 276956"/>
                <a:gd name="connsiteY3" fmla="*/ 601457 h 761022"/>
                <a:gd name="connsiteX4" fmla="*/ 211 w 276956"/>
                <a:gd name="connsiteY4" fmla="*/ 748904 h 761022"/>
                <a:gd name="connsiteX5" fmla="*/ 18690 w 276956"/>
                <a:gd name="connsiteY5" fmla="*/ 754142 h 761022"/>
                <a:gd name="connsiteX6" fmla="*/ 121560 w 276956"/>
                <a:gd name="connsiteY6" fmla="*/ 232172 h 761022"/>
                <a:gd name="connsiteX7" fmla="*/ 149659 w 276956"/>
                <a:gd name="connsiteY7" fmla="*/ 89488 h 761022"/>
                <a:gd name="connsiteX8" fmla="*/ 272245 w 276956"/>
                <a:gd name="connsiteY8" fmla="*/ 18050 h 761022"/>
                <a:gd name="connsiteX9" fmla="*/ 262911 w 276956"/>
                <a:gd name="connsiteY9" fmla="*/ 1381 h 76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56" h="761022">
                  <a:moveTo>
                    <a:pt x="262911" y="1381"/>
                  </a:moveTo>
                  <a:lnTo>
                    <a:pt x="140324" y="72724"/>
                  </a:lnTo>
                  <a:cubicBezTo>
                    <a:pt x="136609" y="72629"/>
                    <a:pt x="133085" y="74629"/>
                    <a:pt x="132133" y="79487"/>
                  </a:cubicBezTo>
                  <a:cubicBezTo>
                    <a:pt x="97843" y="253508"/>
                    <a:pt x="63553" y="427435"/>
                    <a:pt x="29263" y="601457"/>
                  </a:cubicBezTo>
                  <a:cubicBezTo>
                    <a:pt x="19547" y="650606"/>
                    <a:pt x="9927" y="699755"/>
                    <a:pt x="211" y="748904"/>
                  </a:cubicBezTo>
                  <a:cubicBezTo>
                    <a:pt x="-2170" y="760905"/>
                    <a:pt x="16309" y="766334"/>
                    <a:pt x="18690" y="754142"/>
                  </a:cubicBezTo>
                  <a:cubicBezTo>
                    <a:pt x="52980" y="580121"/>
                    <a:pt x="87270" y="406194"/>
                    <a:pt x="121560" y="232172"/>
                  </a:cubicBezTo>
                  <a:cubicBezTo>
                    <a:pt x="130894" y="184642"/>
                    <a:pt x="140324" y="137017"/>
                    <a:pt x="149659" y="89488"/>
                  </a:cubicBezTo>
                  <a:cubicBezTo>
                    <a:pt x="190521" y="65675"/>
                    <a:pt x="231383" y="41863"/>
                    <a:pt x="272245" y="18050"/>
                  </a:cubicBezTo>
                  <a:cubicBezTo>
                    <a:pt x="282913" y="11954"/>
                    <a:pt x="273579" y="-4905"/>
                    <a:pt x="262911" y="1381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4A11DED-0AF1-45DD-87E0-538C4771946F}"/>
                </a:ext>
              </a:extLst>
            </p:cNvPr>
            <p:cNvSpPr/>
            <p:nvPr/>
          </p:nvSpPr>
          <p:spPr>
            <a:xfrm>
              <a:off x="5993829" y="3703870"/>
              <a:ext cx="18629" cy="19302"/>
            </a:xfrm>
            <a:custGeom>
              <a:avLst/>
              <a:gdLst>
                <a:gd name="connsiteX0" fmla="*/ 11968 w 18629"/>
                <a:gd name="connsiteY0" fmla="*/ 402 h 19302"/>
                <a:gd name="connsiteX1" fmla="*/ 6729 w 18629"/>
                <a:gd name="connsiteY1" fmla="*/ 18881 h 19302"/>
                <a:gd name="connsiteX2" fmla="*/ 11968 w 18629"/>
                <a:gd name="connsiteY2" fmla="*/ 402 h 1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49A67540-0548-412C-9FF9-F7F70518C697}"/>
                </a:ext>
              </a:extLst>
            </p:cNvPr>
            <p:cNvSpPr/>
            <p:nvPr/>
          </p:nvSpPr>
          <p:spPr>
            <a:xfrm>
              <a:off x="6107558" y="3654911"/>
              <a:ext cx="18697" cy="19282"/>
            </a:xfrm>
            <a:custGeom>
              <a:avLst/>
              <a:gdLst>
                <a:gd name="connsiteX0" fmla="*/ 11968 w 18697"/>
                <a:gd name="connsiteY0" fmla="*/ 402 h 19282"/>
                <a:gd name="connsiteX1" fmla="*/ 6729 w 18697"/>
                <a:gd name="connsiteY1" fmla="*/ 18881 h 19282"/>
                <a:gd name="connsiteX2" fmla="*/ 11968 w 18697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7362D31D-9D7B-4DA2-A84C-94786053351B}"/>
                </a:ext>
              </a:extLst>
            </p:cNvPr>
            <p:cNvSpPr/>
            <p:nvPr/>
          </p:nvSpPr>
          <p:spPr>
            <a:xfrm>
              <a:off x="6040597" y="357852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117B6959-8A28-46D6-B39E-2D63317A0005}"/>
                </a:ext>
              </a:extLst>
            </p:cNvPr>
            <p:cNvSpPr/>
            <p:nvPr/>
          </p:nvSpPr>
          <p:spPr>
            <a:xfrm>
              <a:off x="6164231" y="3585950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1D3AC29-858D-4289-BC00-3B2CFC2CBB1D}"/>
                </a:ext>
              </a:extLst>
            </p:cNvPr>
            <p:cNvSpPr/>
            <p:nvPr/>
          </p:nvSpPr>
          <p:spPr>
            <a:xfrm>
              <a:off x="6139466" y="375092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74F7B659-4573-4975-8D78-9CD1308FF545}"/>
                </a:ext>
              </a:extLst>
            </p:cNvPr>
            <p:cNvSpPr/>
            <p:nvPr/>
          </p:nvSpPr>
          <p:spPr>
            <a:xfrm>
              <a:off x="6038597" y="378692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0D8098F6-9324-43C0-BAC3-C33DEEF56334}"/>
                </a:ext>
              </a:extLst>
            </p:cNvPr>
            <p:cNvSpPr/>
            <p:nvPr/>
          </p:nvSpPr>
          <p:spPr>
            <a:xfrm>
              <a:off x="5959444" y="3843887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58E8C4CC-F483-44B4-B83F-77AD1CB1C4DF}"/>
                </a:ext>
              </a:extLst>
            </p:cNvPr>
            <p:cNvSpPr/>
            <p:nvPr/>
          </p:nvSpPr>
          <p:spPr>
            <a:xfrm>
              <a:off x="6068696" y="3869510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03DB4CED-E19F-4190-A059-86E394DFDD2E}"/>
                </a:ext>
              </a:extLst>
            </p:cNvPr>
            <p:cNvSpPr/>
            <p:nvPr/>
          </p:nvSpPr>
          <p:spPr>
            <a:xfrm>
              <a:off x="6184996" y="3876653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A5F1015-D122-418E-B4B8-D4DF7E7C29F1}"/>
                </a:ext>
              </a:extLst>
            </p:cNvPr>
            <p:cNvSpPr/>
            <p:nvPr/>
          </p:nvSpPr>
          <p:spPr>
            <a:xfrm>
              <a:off x="6285103" y="3836743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0FFCB3E3-6D6E-4F1E-8C81-873D9B6FC00C}"/>
                </a:ext>
              </a:extLst>
            </p:cNvPr>
            <p:cNvSpPr/>
            <p:nvPr/>
          </p:nvSpPr>
          <p:spPr>
            <a:xfrm>
              <a:off x="6241098" y="3757686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2A9515D9-ED78-4751-B343-1FDA7B89EC9E}"/>
                </a:ext>
              </a:extLst>
            </p:cNvPr>
            <p:cNvSpPr/>
            <p:nvPr/>
          </p:nvSpPr>
          <p:spPr>
            <a:xfrm>
              <a:off x="6249766" y="364919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B5FA7591-E306-4564-82DD-08B3890F940B}"/>
                </a:ext>
              </a:extLst>
            </p:cNvPr>
            <p:cNvSpPr/>
            <p:nvPr/>
          </p:nvSpPr>
          <p:spPr>
            <a:xfrm>
              <a:off x="6342158" y="364957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2C91DEFC-107F-4288-80F9-029D15AD6092}"/>
                </a:ext>
              </a:extLst>
            </p:cNvPr>
            <p:cNvSpPr/>
            <p:nvPr/>
          </p:nvSpPr>
          <p:spPr>
            <a:xfrm>
              <a:off x="6294628" y="3745113"/>
              <a:ext cx="18629" cy="19282"/>
            </a:xfrm>
            <a:custGeom>
              <a:avLst/>
              <a:gdLst>
                <a:gd name="connsiteX0" fmla="*/ 11968 w 18629"/>
                <a:gd name="connsiteY0" fmla="*/ 402 h 19282"/>
                <a:gd name="connsiteX1" fmla="*/ 6729 w 18629"/>
                <a:gd name="connsiteY1" fmla="*/ 18881 h 19282"/>
                <a:gd name="connsiteX2" fmla="*/ 11968 w 18629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2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4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488C19E6-1988-4169-8223-B14FC7093F0E}"/>
                </a:ext>
              </a:extLst>
            </p:cNvPr>
            <p:cNvSpPr/>
            <p:nvPr/>
          </p:nvSpPr>
          <p:spPr>
            <a:xfrm>
              <a:off x="6397499" y="353956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34F66D64-C93A-4188-B380-BE985721B8EA}"/>
                </a:ext>
              </a:extLst>
            </p:cNvPr>
            <p:cNvSpPr/>
            <p:nvPr/>
          </p:nvSpPr>
          <p:spPr>
            <a:xfrm>
              <a:off x="6298058" y="3583378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48696CFD-54DE-4B1E-A566-2F8B36F15FF7}"/>
                </a:ext>
              </a:extLst>
            </p:cNvPr>
            <p:cNvSpPr/>
            <p:nvPr/>
          </p:nvSpPr>
          <p:spPr>
            <a:xfrm>
              <a:off x="6083269" y="3512989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797F3E8D-E3F4-45C5-B519-8FEAF8F6CEFD}"/>
                </a:ext>
              </a:extLst>
            </p:cNvPr>
            <p:cNvSpPr/>
            <p:nvPr/>
          </p:nvSpPr>
          <p:spPr>
            <a:xfrm>
              <a:off x="6158421" y="3430788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F33E6E6B-73C4-4B5D-A1FE-1561577D01E5}"/>
                </a:ext>
              </a:extLst>
            </p:cNvPr>
            <p:cNvSpPr/>
            <p:nvPr/>
          </p:nvSpPr>
          <p:spPr>
            <a:xfrm>
              <a:off x="6201474" y="350041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07E2EBF1-07FC-4FDE-A33D-7659ADD13BEC}"/>
                </a:ext>
              </a:extLst>
            </p:cNvPr>
            <p:cNvSpPr/>
            <p:nvPr/>
          </p:nvSpPr>
          <p:spPr>
            <a:xfrm>
              <a:off x="6332157" y="345069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62FCA483-C3D8-4279-867A-F860E4C9C219}"/>
                </a:ext>
              </a:extLst>
            </p:cNvPr>
            <p:cNvSpPr/>
            <p:nvPr/>
          </p:nvSpPr>
          <p:spPr>
            <a:xfrm>
              <a:off x="6432074" y="345688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73C77649-7F4B-4A07-AEEC-5DF1DE027ECC}"/>
                </a:ext>
              </a:extLst>
            </p:cNvPr>
            <p:cNvSpPr/>
            <p:nvPr/>
          </p:nvSpPr>
          <p:spPr>
            <a:xfrm>
              <a:off x="5876386" y="3304296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F2F7B545-9116-4AFE-8D2E-1555F6AD5AE9}"/>
                </a:ext>
              </a:extLst>
            </p:cNvPr>
            <p:cNvSpPr/>
            <p:nvPr/>
          </p:nvSpPr>
          <p:spPr>
            <a:xfrm>
              <a:off x="5711413" y="3279531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964FA481-3F1A-4608-A36D-196E3DEB4B23}"/>
                </a:ext>
              </a:extLst>
            </p:cNvPr>
            <p:cNvSpPr/>
            <p:nvPr/>
          </p:nvSpPr>
          <p:spPr>
            <a:xfrm>
              <a:off x="5776469" y="3323917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92D3420B-9FEB-44D0-A0D8-673513EF9ADF}"/>
                </a:ext>
              </a:extLst>
            </p:cNvPr>
            <p:cNvSpPr/>
            <p:nvPr/>
          </p:nvSpPr>
          <p:spPr>
            <a:xfrm>
              <a:off x="5717128" y="336992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334A3EF8-A7F8-4ADD-92D6-40BDADD16AD7}"/>
                </a:ext>
              </a:extLst>
            </p:cNvPr>
            <p:cNvSpPr/>
            <p:nvPr/>
          </p:nvSpPr>
          <p:spPr>
            <a:xfrm>
              <a:off x="5845144" y="340087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4A8EF7C-F839-4C04-A116-2F3D41D5021B}"/>
                </a:ext>
              </a:extLst>
            </p:cNvPr>
            <p:cNvSpPr/>
            <p:nvPr/>
          </p:nvSpPr>
          <p:spPr>
            <a:xfrm>
              <a:off x="5771420" y="343907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686EE7E4-F3E6-43EC-9807-3AE5FCD40D59}"/>
                </a:ext>
              </a:extLst>
            </p:cNvPr>
            <p:cNvSpPr/>
            <p:nvPr/>
          </p:nvSpPr>
          <p:spPr>
            <a:xfrm>
              <a:off x="5689124" y="348774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168B5413-38F0-4AC8-BF06-FD5B07953254}"/>
                </a:ext>
              </a:extLst>
            </p:cNvPr>
            <p:cNvSpPr/>
            <p:nvPr/>
          </p:nvSpPr>
          <p:spPr>
            <a:xfrm>
              <a:off x="5834571" y="3529086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F69AE83B-8087-4B98-8375-2A655D18067F}"/>
                </a:ext>
              </a:extLst>
            </p:cNvPr>
            <p:cNvSpPr/>
            <p:nvPr/>
          </p:nvSpPr>
          <p:spPr>
            <a:xfrm>
              <a:off x="5747894" y="3580235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BEEE4D58-8E0C-4FC7-8D02-70E14370074D}"/>
                </a:ext>
              </a:extLst>
            </p:cNvPr>
            <p:cNvSpPr/>
            <p:nvPr/>
          </p:nvSpPr>
          <p:spPr>
            <a:xfrm>
              <a:off x="5665598" y="362900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E1E136B8-0BB3-4C4C-B1BA-0A44A87F6443}"/>
                </a:ext>
              </a:extLst>
            </p:cNvPr>
            <p:cNvSpPr/>
            <p:nvPr/>
          </p:nvSpPr>
          <p:spPr>
            <a:xfrm>
              <a:off x="5801900" y="3656721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897D7222-120D-4D6F-A478-827AA42B8F58}"/>
                </a:ext>
              </a:extLst>
            </p:cNvPr>
            <p:cNvSpPr/>
            <p:nvPr/>
          </p:nvSpPr>
          <p:spPr>
            <a:xfrm>
              <a:off x="5722652" y="3721015"/>
              <a:ext cx="18629" cy="19283"/>
            </a:xfrm>
            <a:custGeom>
              <a:avLst/>
              <a:gdLst>
                <a:gd name="connsiteX0" fmla="*/ 11968 w 18629"/>
                <a:gd name="connsiteY0" fmla="*/ 402 h 19283"/>
                <a:gd name="connsiteX1" fmla="*/ 6729 w 18629"/>
                <a:gd name="connsiteY1" fmla="*/ 18881 h 19283"/>
                <a:gd name="connsiteX2" fmla="*/ 11968 w 18629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7C087D80-7923-41CB-BE71-DE3453EEC6E0}"/>
                </a:ext>
              </a:extLst>
            </p:cNvPr>
            <p:cNvSpPr/>
            <p:nvPr/>
          </p:nvSpPr>
          <p:spPr>
            <a:xfrm>
              <a:off x="5639309" y="3760162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1ADFA005-F79F-48E0-9F94-34A30C6CD86B}"/>
                </a:ext>
              </a:extLst>
            </p:cNvPr>
            <p:cNvSpPr/>
            <p:nvPr/>
          </p:nvSpPr>
          <p:spPr>
            <a:xfrm>
              <a:off x="5767610" y="379673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159B0B9C-0CED-4F0B-A466-B675840FEE8C}"/>
                </a:ext>
              </a:extLst>
            </p:cNvPr>
            <p:cNvSpPr/>
            <p:nvPr/>
          </p:nvSpPr>
          <p:spPr>
            <a:xfrm>
              <a:off x="6087650" y="3296009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8CAE8FA7-F0CB-4EA2-BF32-B7C22BCC0891}"/>
                </a:ext>
              </a:extLst>
            </p:cNvPr>
            <p:cNvSpPr/>
            <p:nvPr/>
          </p:nvSpPr>
          <p:spPr>
            <a:xfrm>
              <a:off x="6166803" y="325200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86D708EE-ACDE-4A30-A356-93DFA3169D6A}"/>
                </a:ext>
              </a:extLst>
            </p:cNvPr>
            <p:cNvSpPr/>
            <p:nvPr/>
          </p:nvSpPr>
          <p:spPr>
            <a:xfrm>
              <a:off x="6197378" y="333277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E93A4618-34CA-40C0-B8B4-241DC0626FB3}"/>
                </a:ext>
              </a:extLst>
            </p:cNvPr>
            <p:cNvSpPr/>
            <p:nvPr/>
          </p:nvSpPr>
          <p:spPr>
            <a:xfrm>
              <a:off x="6292152" y="331172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9D68DB46-2868-4835-B623-B09C5D3E1F17}"/>
                </a:ext>
              </a:extLst>
            </p:cNvPr>
            <p:cNvSpPr/>
            <p:nvPr/>
          </p:nvSpPr>
          <p:spPr>
            <a:xfrm>
              <a:off x="6386545" y="3357065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E0F57230-865B-4F98-A625-26B64BA309DB}"/>
                </a:ext>
              </a:extLst>
            </p:cNvPr>
            <p:cNvSpPr/>
            <p:nvPr/>
          </p:nvSpPr>
          <p:spPr>
            <a:xfrm>
              <a:off x="6467603" y="329324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9B7D5CD5-26A4-48CF-9438-14ECC736CE0A}"/>
                </a:ext>
              </a:extLst>
            </p:cNvPr>
            <p:cNvSpPr/>
            <p:nvPr/>
          </p:nvSpPr>
          <p:spPr>
            <a:xfrm>
              <a:off x="6504750" y="333153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636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DD592CE5-7CEB-4FB4-9EDA-7E2E7660CB7B}"/>
                </a:ext>
              </a:extLst>
            </p:cNvPr>
            <p:cNvSpPr/>
            <p:nvPr/>
          </p:nvSpPr>
          <p:spPr>
            <a:xfrm>
              <a:off x="6537230" y="3263053"/>
              <a:ext cx="18629" cy="19303"/>
            </a:xfrm>
            <a:custGeom>
              <a:avLst/>
              <a:gdLst>
                <a:gd name="connsiteX0" fmla="*/ 11968 w 18629"/>
                <a:gd name="connsiteY0" fmla="*/ 402 h 19303"/>
                <a:gd name="connsiteX1" fmla="*/ 6729 w 18629"/>
                <a:gd name="connsiteY1" fmla="*/ 18881 h 19303"/>
                <a:gd name="connsiteX2" fmla="*/ 11968 w 18629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81B7CF7-4311-4D1D-9A49-8ECD1831A39F}"/>
                </a:ext>
              </a:extLst>
            </p:cNvPr>
            <p:cNvSpPr/>
            <p:nvPr/>
          </p:nvSpPr>
          <p:spPr>
            <a:xfrm>
              <a:off x="5892388" y="318313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DA750BF7-59BA-42DA-8EA1-CAC244CCFA0C}"/>
                </a:ext>
              </a:extLst>
            </p:cNvPr>
            <p:cNvSpPr/>
            <p:nvPr/>
          </p:nvSpPr>
          <p:spPr>
            <a:xfrm>
              <a:off x="5853050" y="3236668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D5B4CF15-BC30-4F27-B4B0-BCF93DD46F49}"/>
                </a:ext>
              </a:extLst>
            </p:cNvPr>
            <p:cNvSpPr/>
            <p:nvPr/>
          </p:nvSpPr>
          <p:spPr>
            <a:xfrm>
              <a:off x="5816855" y="316904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75E728FA-4404-4796-83FF-5CE1EBB4E06B}"/>
                </a:ext>
              </a:extLst>
            </p:cNvPr>
            <p:cNvSpPr/>
            <p:nvPr/>
          </p:nvSpPr>
          <p:spPr>
            <a:xfrm>
              <a:off x="5699126" y="319285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05698AD9-EF3E-4081-B316-F81C91A3DA95}"/>
                </a:ext>
              </a:extLst>
            </p:cNvPr>
            <p:cNvSpPr/>
            <p:nvPr/>
          </p:nvSpPr>
          <p:spPr>
            <a:xfrm>
              <a:off x="5716652" y="311827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16482D2F-6413-4C5D-BD8E-DF619B390A84}"/>
                </a:ext>
              </a:extLst>
            </p:cNvPr>
            <p:cNvSpPr/>
            <p:nvPr/>
          </p:nvSpPr>
          <p:spPr>
            <a:xfrm>
              <a:off x="5962718" y="2931520"/>
              <a:ext cx="346133" cy="279968"/>
            </a:xfrm>
            <a:custGeom>
              <a:avLst/>
              <a:gdLst>
                <a:gd name="connsiteX0" fmla="*/ 345784 w 346133"/>
                <a:gd name="connsiteY0" fmla="*/ 236685 h 279968"/>
                <a:gd name="connsiteX1" fmla="*/ 287396 w 346133"/>
                <a:gd name="connsiteY1" fmla="*/ 184392 h 279968"/>
                <a:gd name="connsiteX2" fmla="*/ 206338 w 346133"/>
                <a:gd name="connsiteY2" fmla="*/ 181344 h 279968"/>
                <a:gd name="connsiteX3" fmla="*/ 249772 w 346133"/>
                <a:gd name="connsiteY3" fmla="*/ 140958 h 279968"/>
                <a:gd name="connsiteX4" fmla="*/ 283300 w 346133"/>
                <a:gd name="connsiteY4" fmla="*/ 96953 h 279968"/>
                <a:gd name="connsiteX5" fmla="*/ 305017 w 346133"/>
                <a:gd name="connsiteY5" fmla="*/ 48756 h 279968"/>
                <a:gd name="connsiteX6" fmla="*/ 245105 w 346133"/>
                <a:gd name="connsiteY6" fmla="*/ 3322 h 279968"/>
                <a:gd name="connsiteX7" fmla="*/ 176334 w 346133"/>
                <a:gd name="connsiteY7" fmla="*/ 80951 h 279968"/>
                <a:gd name="connsiteX8" fmla="*/ 157189 w 346133"/>
                <a:gd name="connsiteY8" fmla="*/ 134100 h 279968"/>
                <a:gd name="connsiteX9" fmla="*/ 146712 w 346133"/>
                <a:gd name="connsiteY9" fmla="*/ 104382 h 279968"/>
                <a:gd name="connsiteX10" fmla="*/ 94800 w 346133"/>
                <a:gd name="connsiteY10" fmla="*/ 25039 h 279968"/>
                <a:gd name="connsiteX11" fmla="*/ 19648 w 346133"/>
                <a:gd name="connsiteY11" fmla="*/ 17133 h 279968"/>
                <a:gd name="connsiteX12" fmla="*/ 11647 w 346133"/>
                <a:gd name="connsiteY12" fmla="*/ 92476 h 279968"/>
                <a:gd name="connsiteX13" fmla="*/ 77941 w 346133"/>
                <a:gd name="connsiteY13" fmla="*/ 161056 h 279968"/>
                <a:gd name="connsiteX14" fmla="*/ 116613 w 346133"/>
                <a:gd name="connsiteY14" fmla="*/ 189917 h 279968"/>
                <a:gd name="connsiteX15" fmla="*/ 144045 w 346133"/>
                <a:gd name="connsiteY15" fmla="*/ 206109 h 279968"/>
                <a:gd name="connsiteX16" fmla="*/ 146235 w 346133"/>
                <a:gd name="connsiteY16" fmla="*/ 212110 h 279968"/>
                <a:gd name="connsiteX17" fmla="*/ 297778 w 346133"/>
                <a:gd name="connsiteY17" fmla="*/ 279928 h 279968"/>
                <a:gd name="connsiteX18" fmla="*/ 345784 w 346133"/>
                <a:gd name="connsiteY18" fmla="*/ 236685 h 279968"/>
                <a:gd name="connsiteX19" fmla="*/ 230341 w 346133"/>
                <a:gd name="connsiteY19" fmla="*/ 32183 h 279968"/>
                <a:gd name="connsiteX20" fmla="*/ 269203 w 346133"/>
                <a:gd name="connsiteY20" fmla="*/ 16752 h 279968"/>
                <a:gd name="connsiteX21" fmla="*/ 287586 w 346133"/>
                <a:gd name="connsiteY21" fmla="*/ 52566 h 279968"/>
                <a:gd name="connsiteX22" fmla="*/ 265488 w 346133"/>
                <a:gd name="connsiteY22" fmla="*/ 94191 h 279968"/>
                <a:gd name="connsiteX23" fmla="*/ 237104 w 346133"/>
                <a:gd name="connsiteY23" fmla="*/ 130481 h 279968"/>
                <a:gd name="connsiteX24" fmla="*/ 168333 w 346133"/>
                <a:gd name="connsiteY24" fmla="*/ 187821 h 279968"/>
                <a:gd name="connsiteX25" fmla="*/ 166905 w 346133"/>
                <a:gd name="connsiteY25" fmla="*/ 177344 h 279968"/>
                <a:gd name="connsiteX26" fmla="*/ 230341 w 346133"/>
                <a:gd name="connsiteY26" fmla="*/ 32183 h 279968"/>
                <a:gd name="connsiteX27" fmla="*/ 110326 w 346133"/>
                <a:gd name="connsiteY27" fmla="*/ 165533 h 279968"/>
                <a:gd name="connsiteX28" fmla="*/ 38412 w 346133"/>
                <a:gd name="connsiteY28" fmla="*/ 100096 h 279968"/>
                <a:gd name="connsiteX29" fmla="*/ 15933 w 346133"/>
                <a:gd name="connsiteY29" fmla="*/ 55805 h 279968"/>
                <a:gd name="connsiteX30" fmla="*/ 44604 w 346133"/>
                <a:gd name="connsiteY30" fmla="*/ 24372 h 279968"/>
                <a:gd name="connsiteX31" fmla="*/ 122613 w 346133"/>
                <a:gd name="connsiteY31" fmla="*/ 90571 h 279968"/>
                <a:gd name="connsiteX32" fmla="*/ 150617 w 346133"/>
                <a:gd name="connsiteY32" fmla="*/ 178201 h 279968"/>
                <a:gd name="connsiteX33" fmla="*/ 150141 w 346133"/>
                <a:gd name="connsiteY33" fmla="*/ 190774 h 279968"/>
                <a:gd name="connsiteX34" fmla="*/ 149664 w 346133"/>
                <a:gd name="connsiteY34" fmla="*/ 190584 h 279968"/>
                <a:gd name="connsiteX35" fmla="*/ 110326 w 346133"/>
                <a:gd name="connsiteY35" fmla="*/ 165533 h 279968"/>
                <a:gd name="connsiteX36" fmla="*/ 244914 w 346133"/>
                <a:gd name="connsiteY36" fmla="*/ 255544 h 279968"/>
                <a:gd name="connsiteX37" fmla="*/ 166809 w 346133"/>
                <a:gd name="connsiteY37" fmla="*/ 209729 h 279968"/>
                <a:gd name="connsiteX38" fmla="*/ 200814 w 346133"/>
                <a:gd name="connsiteY38" fmla="*/ 199728 h 279968"/>
                <a:gd name="connsiteX39" fmla="*/ 249772 w 346133"/>
                <a:gd name="connsiteY39" fmla="*/ 193727 h 279968"/>
                <a:gd name="connsiteX40" fmla="*/ 297207 w 346133"/>
                <a:gd name="connsiteY40" fmla="*/ 205633 h 279968"/>
                <a:gd name="connsiteX41" fmla="*/ 329592 w 346133"/>
                <a:gd name="connsiteY41" fmla="*/ 238875 h 279968"/>
                <a:gd name="connsiteX42" fmla="*/ 244914 w 346133"/>
                <a:gd name="connsiteY42" fmla="*/ 255544 h 27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6133" h="279968">
                  <a:moveTo>
                    <a:pt x="345784" y="236685"/>
                  </a:moveTo>
                  <a:cubicBezTo>
                    <a:pt x="342069" y="207919"/>
                    <a:pt x="312256" y="192393"/>
                    <a:pt x="287396" y="184392"/>
                  </a:cubicBezTo>
                  <a:cubicBezTo>
                    <a:pt x="261393" y="176010"/>
                    <a:pt x="232913" y="174963"/>
                    <a:pt x="206338" y="181344"/>
                  </a:cubicBezTo>
                  <a:cubicBezTo>
                    <a:pt x="221959" y="169152"/>
                    <a:pt x="236532" y="155722"/>
                    <a:pt x="249772" y="140958"/>
                  </a:cubicBezTo>
                  <a:cubicBezTo>
                    <a:pt x="262059" y="127242"/>
                    <a:pt x="273299" y="112479"/>
                    <a:pt x="283300" y="96953"/>
                  </a:cubicBezTo>
                  <a:cubicBezTo>
                    <a:pt x="292730" y="82284"/>
                    <a:pt x="302636" y="66378"/>
                    <a:pt x="305017" y="48756"/>
                  </a:cubicBezTo>
                  <a:cubicBezTo>
                    <a:pt x="309589" y="13895"/>
                    <a:pt x="277204" y="-8870"/>
                    <a:pt x="245105" y="3322"/>
                  </a:cubicBezTo>
                  <a:cubicBezTo>
                    <a:pt x="213196" y="15419"/>
                    <a:pt x="190717" y="51709"/>
                    <a:pt x="176334" y="80951"/>
                  </a:cubicBezTo>
                  <a:cubicBezTo>
                    <a:pt x="167952" y="97905"/>
                    <a:pt x="161571" y="115812"/>
                    <a:pt x="157189" y="134100"/>
                  </a:cubicBezTo>
                  <a:cubicBezTo>
                    <a:pt x="154141" y="124004"/>
                    <a:pt x="150712" y="114098"/>
                    <a:pt x="146712" y="104382"/>
                  </a:cubicBezTo>
                  <a:cubicBezTo>
                    <a:pt x="134901" y="75998"/>
                    <a:pt x="119375" y="44661"/>
                    <a:pt x="94800" y="25039"/>
                  </a:cubicBezTo>
                  <a:cubicBezTo>
                    <a:pt x="73655" y="8180"/>
                    <a:pt x="43365" y="941"/>
                    <a:pt x="19648" y="17133"/>
                  </a:cubicBezTo>
                  <a:cubicBezTo>
                    <a:pt x="-6260" y="34850"/>
                    <a:pt x="-3974" y="68473"/>
                    <a:pt x="11647" y="92476"/>
                  </a:cubicBezTo>
                  <a:cubicBezTo>
                    <a:pt x="28697" y="118670"/>
                    <a:pt x="54033" y="141339"/>
                    <a:pt x="77941" y="161056"/>
                  </a:cubicBezTo>
                  <a:cubicBezTo>
                    <a:pt x="90324" y="171343"/>
                    <a:pt x="103278" y="180963"/>
                    <a:pt x="116613" y="189917"/>
                  </a:cubicBezTo>
                  <a:cubicBezTo>
                    <a:pt x="125185" y="195632"/>
                    <a:pt x="134234" y="202109"/>
                    <a:pt x="144045" y="206109"/>
                  </a:cubicBezTo>
                  <a:cubicBezTo>
                    <a:pt x="143854" y="208110"/>
                    <a:pt x="144521" y="210205"/>
                    <a:pt x="146235" y="212110"/>
                  </a:cubicBezTo>
                  <a:cubicBezTo>
                    <a:pt x="184050" y="253449"/>
                    <a:pt x="241104" y="281166"/>
                    <a:pt x="297778" y="279928"/>
                  </a:cubicBezTo>
                  <a:cubicBezTo>
                    <a:pt x="322924" y="279357"/>
                    <a:pt x="349499" y="265831"/>
                    <a:pt x="345784" y="236685"/>
                  </a:cubicBezTo>
                  <a:close/>
                  <a:moveTo>
                    <a:pt x="230341" y="32183"/>
                  </a:moveTo>
                  <a:cubicBezTo>
                    <a:pt x="240723" y="22277"/>
                    <a:pt x="254344" y="14181"/>
                    <a:pt x="269203" y="16752"/>
                  </a:cubicBezTo>
                  <a:cubicBezTo>
                    <a:pt x="286729" y="19896"/>
                    <a:pt x="291777" y="37041"/>
                    <a:pt x="287586" y="52566"/>
                  </a:cubicBezTo>
                  <a:cubicBezTo>
                    <a:pt x="283586" y="67521"/>
                    <a:pt x="274061" y="81522"/>
                    <a:pt x="265488" y="94191"/>
                  </a:cubicBezTo>
                  <a:cubicBezTo>
                    <a:pt x="256916" y="106954"/>
                    <a:pt x="247391" y="119146"/>
                    <a:pt x="237104" y="130481"/>
                  </a:cubicBezTo>
                  <a:cubicBezTo>
                    <a:pt x="216911" y="152769"/>
                    <a:pt x="193765" y="171819"/>
                    <a:pt x="168333" y="187821"/>
                  </a:cubicBezTo>
                  <a:cubicBezTo>
                    <a:pt x="167952" y="184297"/>
                    <a:pt x="167476" y="180773"/>
                    <a:pt x="166905" y="177344"/>
                  </a:cubicBezTo>
                  <a:cubicBezTo>
                    <a:pt x="170619" y="124004"/>
                    <a:pt x="191765" y="69045"/>
                    <a:pt x="230341" y="32183"/>
                  </a:cubicBezTo>
                  <a:close/>
                  <a:moveTo>
                    <a:pt x="110326" y="165533"/>
                  </a:moveTo>
                  <a:cubicBezTo>
                    <a:pt x="84132" y="146483"/>
                    <a:pt x="59939" y="124385"/>
                    <a:pt x="38412" y="100096"/>
                  </a:cubicBezTo>
                  <a:cubicBezTo>
                    <a:pt x="27459" y="87809"/>
                    <a:pt x="16029" y="73140"/>
                    <a:pt x="15933" y="55805"/>
                  </a:cubicBezTo>
                  <a:cubicBezTo>
                    <a:pt x="15838" y="39136"/>
                    <a:pt x="28506" y="26754"/>
                    <a:pt x="44604" y="24372"/>
                  </a:cubicBezTo>
                  <a:cubicBezTo>
                    <a:pt x="82989" y="18753"/>
                    <a:pt x="108135" y="61901"/>
                    <a:pt x="122613" y="90571"/>
                  </a:cubicBezTo>
                  <a:cubicBezTo>
                    <a:pt x="136520" y="118098"/>
                    <a:pt x="145854" y="147721"/>
                    <a:pt x="150617" y="178201"/>
                  </a:cubicBezTo>
                  <a:cubicBezTo>
                    <a:pt x="150331" y="182392"/>
                    <a:pt x="150236" y="186583"/>
                    <a:pt x="150141" y="190774"/>
                  </a:cubicBezTo>
                  <a:cubicBezTo>
                    <a:pt x="149950" y="190679"/>
                    <a:pt x="149855" y="190679"/>
                    <a:pt x="149664" y="190584"/>
                  </a:cubicBezTo>
                  <a:cubicBezTo>
                    <a:pt x="135663" y="184583"/>
                    <a:pt x="122613" y="174486"/>
                    <a:pt x="110326" y="165533"/>
                  </a:cubicBezTo>
                  <a:close/>
                  <a:moveTo>
                    <a:pt x="244914" y="255544"/>
                  </a:moveTo>
                  <a:cubicBezTo>
                    <a:pt x="215482" y="246686"/>
                    <a:pt x="188812" y="230874"/>
                    <a:pt x="166809" y="209729"/>
                  </a:cubicBezTo>
                  <a:cubicBezTo>
                    <a:pt x="178525" y="208586"/>
                    <a:pt x="189574" y="203347"/>
                    <a:pt x="200814" y="199728"/>
                  </a:cubicBezTo>
                  <a:cubicBezTo>
                    <a:pt x="216625" y="194679"/>
                    <a:pt x="233199" y="192774"/>
                    <a:pt x="249772" y="193727"/>
                  </a:cubicBezTo>
                  <a:cubicBezTo>
                    <a:pt x="266060" y="194679"/>
                    <a:pt x="282443" y="198775"/>
                    <a:pt x="297207" y="205633"/>
                  </a:cubicBezTo>
                  <a:cubicBezTo>
                    <a:pt x="311208" y="212110"/>
                    <a:pt x="327592" y="222111"/>
                    <a:pt x="329592" y="238875"/>
                  </a:cubicBezTo>
                  <a:cubicBezTo>
                    <a:pt x="334259" y="277547"/>
                    <a:pt x="263774" y="261259"/>
                    <a:pt x="244914" y="255544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0" name="Graphic 147">
            <a:extLst>
              <a:ext uri="{FF2B5EF4-FFF2-40B4-BE49-F238E27FC236}">
                <a16:creationId xmlns:a16="http://schemas.microsoft.com/office/drawing/2014/main" id="{E5A74D92-273A-4B6D-B9EA-C2108C7B9038}"/>
              </a:ext>
            </a:extLst>
          </p:cNvPr>
          <p:cNvGrpSpPr/>
          <p:nvPr/>
        </p:nvGrpSpPr>
        <p:grpSpPr>
          <a:xfrm rot="3608820">
            <a:off x="11540295" y="1380242"/>
            <a:ext cx="717013" cy="704000"/>
            <a:chOff x="5643343" y="2974694"/>
            <a:chExt cx="284539" cy="271519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14B90F76-EF50-4495-993E-EAFAC8C77F5E}"/>
                </a:ext>
              </a:extLst>
            </p:cNvPr>
            <p:cNvSpPr/>
            <p:nvPr/>
          </p:nvSpPr>
          <p:spPr>
            <a:xfrm>
              <a:off x="5643343" y="2974694"/>
              <a:ext cx="284539" cy="271519"/>
            </a:xfrm>
            <a:custGeom>
              <a:avLst/>
              <a:gdLst>
                <a:gd name="connsiteX0" fmla="*/ 284540 w 284539"/>
                <a:gd name="connsiteY0" fmla="*/ 271520 h 271519"/>
                <a:gd name="connsiteX1" fmla="*/ 282159 w 284539"/>
                <a:gd name="connsiteY1" fmla="*/ 269139 h 271519"/>
                <a:gd name="connsiteX2" fmla="*/ 282063 w 284539"/>
                <a:gd name="connsiteY2" fmla="*/ 269043 h 271519"/>
                <a:gd name="connsiteX3" fmla="*/ 229009 w 284539"/>
                <a:gd name="connsiteY3" fmla="*/ 221609 h 271519"/>
                <a:gd name="connsiteX4" fmla="*/ 170526 w 284539"/>
                <a:gd name="connsiteY4" fmla="*/ 177699 h 271519"/>
                <a:gd name="connsiteX5" fmla="*/ 109661 w 284539"/>
                <a:gd name="connsiteY5" fmla="*/ 142456 h 271519"/>
                <a:gd name="connsiteX6" fmla="*/ 50034 w 284539"/>
                <a:gd name="connsiteY6" fmla="*/ 121977 h 271519"/>
                <a:gd name="connsiteX7" fmla="*/ 10696 w 284539"/>
                <a:gd name="connsiteY7" fmla="*/ 96355 h 271519"/>
                <a:gd name="connsiteX8" fmla="*/ 1076 w 284539"/>
                <a:gd name="connsiteY8" fmla="*/ 50064 h 271519"/>
                <a:gd name="connsiteX9" fmla="*/ 72990 w 284539"/>
                <a:gd name="connsiteY9" fmla="*/ 1105 h 271519"/>
                <a:gd name="connsiteX10" fmla="*/ 96421 w 284539"/>
                <a:gd name="connsiteY10" fmla="*/ 10821 h 271519"/>
                <a:gd name="connsiteX11" fmla="*/ 100517 w 284539"/>
                <a:gd name="connsiteY11" fmla="*/ 13678 h 271519"/>
                <a:gd name="connsiteX12" fmla="*/ 165192 w 284539"/>
                <a:gd name="connsiteY12" fmla="*/ 72066 h 271519"/>
                <a:gd name="connsiteX13" fmla="*/ 213293 w 284539"/>
                <a:gd name="connsiteY13" fmla="*/ 135979 h 271519"/>
                <a:gd name="connsiteX14" fmla="*/ 252250 w 284539"/>
                <a:gd name="connsiteY14" fmla="*/ 202749 h 271519"/>
                <a:gd name="connsiteX15" fmla="*/ 284540 w 284539"/>
                <a:gd name="connsiteY15" fmla="*/ 271520 h 27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4539" h="271519">
                  <a:moveTo>
                    <a:pt x="284540" y="271520"/>
                  </a:moveTo>
                  <a:cubicBezTo>
                    <a:pt x="283683" y="270663"/>
                    <a:pt x="282921" y="269996"/>
                    <a:pt x="282159" y="269139"/>
                  </a:cubicBezTo>
                  <a:lnTo>
                    <a:pt x="282063" y="269043"/>
                  </a:lnTo>
                  <a:cubicBezTo>
                    <a:pt x="265109" y="252279"/>
                    <a:pt x="247202" y="236658"/>
                    <a:pt x="229009" y="221609"/>
                  </a:cubicBezTo>
                  <a:cubicBezTo>
                    <a:pt x="209959" y="205893"/>
                    <a:pt x="190528" y="191129"/>
                    <a:pt x="170526" y="177699"/>
                  </a:cubicBezTo>
                  <a:cubicBezTo>
                    <a:pt x="150428" y="164459"/>
                    <a:pt x="130140" y="152267"/>
                    <a:pt x="109661" y="142456"/>
                  </a:cubicBezTo>
                  <a:cubicBezTo>
                    <a:pt x="89277" y="132931"/>
                    <a:pt x="68799" y="125597"/>
                    <a:pt x="50034" y="121977"/>
                  </a:cubicBezTo>
                  <a:cubicBezTo>
                    <a:pt x="33366" y="118834"/>
                    <a:pt x="19650" y="109214"/>
                    <a:pt x="10696" y="96355"/>
                  </a:cubicBezTo>
                  <a:cubicBezTo>
                    <a:pt x="1838" y="83211"/>
                    <a:pt x="-2067" y="66828"/>
                    <a:pt x="1076" y="50064"/>
                  </a:cubicBezTo>
                  <a:cubicBezTo>
                    <a:pt x="7458" y="16631"/>
                    <a:pt x="39652" y="-5277"/>
                    <a:pt x="72990" y="1105"/>
                  </a:cubicBezTo>
                  <a:cubicBezTo>
                    <a:pt x="81753" y="2724"/>
                    <a:pt x="89563" y="6153"/>
                    <a:pt x="96421" y="10821"/>
                  </a:cubicBezTo>
                  <a:lnTo>
                    <a:pt x="100517" y="13678"/>
                  </a:lnTo>
                  <a:cubicBezTo>
                    <a:pt x="126139" y="31585"/>
                    <a:pt x="146808" y="51588"/>
                    <a:pt x="165192" y="72066"/>
                  </a:cubicBezTo>
                  <a:cubicBezTo>
                    <a:pt x="183289" y="92640"/>
                    <a:pt x="198910" y="114262"/>
                    <a:pt x="213293" y="135979"/>
                  </a:cubicBezTo>
                  <a:cubicBezTo>
                    <a:pt x="227580" y="157791"/>
                    <a:pt x="240344" y="180175"/>
                    <a:pt x="252250" y="202749"/>
                  </a:cubicBezTo>
                  <a:cubicBezTo>
                    <a:pt x="264156" y="225419"/>
                    <a:pt x="275110" y="248279"/>
                    <a:pt x="284540" y="271520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9C63988D-C9A9-4AB6-A87A-3F52B4F420F3}"/>
                </a:ext>
              </a:extLst>
            </p:cNvPr>
            <p:cNvSpPr/>
            <p:nvPr/>
          </p:nvSpPr>
          <p:spPr>
            <a:xfrm>
              <a:off x="5654039" y="3071050"/>
              <a:ext cx="271367" cy="172688"/>
            </a:xfrm>
            <a:custGeom>
              <a:avLst/>
              <a:gdLst>
                <a:gd name="connsiteX0" fmla="*/ 271367 w 271367"/>
                <a:gd name="connsiteY0" fmla="*/ 172688 h 172688"/>
                <a:gd name="connsiteX1" fmla="*/ 218313 w 271367"/>
                <a:gd name="connsiteY1" fmla="*/ 125254 h 172688"/>
                <a:gd name="connsiteX2" fmla="*/ 159830 w 271367"/>
                <a:gd name="connsiteY2" fmla="*/ 81343 h 172688"/>
                <a:gd name="connsiteX3" fmla="*/ 98965 w 271367"/>
                <a:gd name="connsiteY3" fmla="*/ 46101 h 172688"/>
                <a:gd name="connsiteX4" fmla="*/ 39338 w 271367"/>
                <a:gd name="connsiteY4" fmla="*/ 25622 h 172688"/>
                <a:gd name="connsiteX5" fmla="*/ 0 w 271367"/>
                <a:gd name="connsiteY5" fmla="*/ 0 h 172688"/>
                <a:gd name="connsiteX6" fmla="*/ 271367 w 271367"/>
                <a:gd name="connsiteY6" fmla="*/ 172688 h 1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67" h="172688">
                  <a:moveTo>
                    <a:pt x="271367" y="172688"/>
                  </a:moveTo>
                  <a:cubicBezTo>
                    <a:pt x="254413" y="155924"/>
                    <a:pt x="236506" y="140303"/>
                    <a:pt x="218313" y="125254"/>
                  </a:cubicBezTo>
                  <a:cubicBezTo>
                    <a:pt x="199263" y="109537"/>
                    <a:pt x="179832" y="94774"/>
                    <a:pt x="159830" y="81343"/>
                  </a:cubicBezTo>
                  <a:cubicBezTo>
                    <a:pt x="139732" y="68104"/>
                    <a:pt x="119443" y="55912"/>
                    <a:pt x="98965" y="46101"/>
                  </a:cubicBezTo>
                  <a:cubicBezTo>
                    <a:pt x="78581" y="36576"/>
                    <a:pt x="58103" y="29242"/>
                    <a:pt x="39338" y="25622"/>
                  </a:cubicBezTo>
                  <a:cubicBezTo>
                    <a:pt x="22669" y="22479"/>
                    <a:pt x="8954" y="12859"/>
                    <a:pt x="0" y="0"/>
                  </a:cubicBezTo>
                  <a:cubicBezTo>
                    <a:pt x="39338" y="3715"/>
                    <a:pt x="174308" y="26670"/>
                    <a:pt x="271367" y="17268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3" name="Graphic 147">
            <a:extLst>
              <a:ext uri="{FF2B5EF4-FFF2-40B4-BE49-F238E27FC236}">
                <a16:creationId xmlns:a16="http://schemas.microsoft.com/office/drawing/2014/main" id="{7E63A1CD-AA90-4419-8959-73F211DA436E}"/>
              </a:ext>
            </a:extLst>
          </p:cNvPr>
          <p:cNvGrpSpPr/>
          <p:nvPr/>
        </p:nvGrpSpPr>
        <p:grpSpPr>
          <a:xfrm rot="2466869">
            <a:off x="8768385" y="1415178"/>
            <a:ext cx="292267" cy="673835"/>
            <a:chOff x="6178266" y="2833643"/>
            <a:chExt cx="115983" cy="259885"/>
          </a:xfrm>
        </p:grpSpPr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B8F5FBFD-8569-40F9-B8F9-9B6216E5D2F1}"/>
                </a:ext>
              </a:extLst>
            </p:cNvPr>
            <p:cNvSpPr/>
            <p:nvPr/>
          </p:nvSpPr>
          <p:spPr>
            <a:xfrm>
              <a:off x="6178266" y="2833643"/>
              <a:ext cx="115983" cy="259885"/>
            </a:xfrm>
            <a:custGeom>
              <a:avLst/>
              <a:gdLst>
                <a:gd name="connsiteX0" fmla="*/ 4506 w 115983"/>
                <a:gd name="connsiteY0" fmla="*/ 259886 h 259885"/>
                <a:gd name="connsiteX1" fmla="*/ 5172 w 115983"/>
                <a:gd name="connsiteY1" fmla="*/ 257504 h 259885"/>
                <a:gd name="connsiteX2" fmla="*/ 5172 w 115983"/>
                <a:gd name="connsiteY2" fmla="*/ 257409 h 259885"/>
                <a:gd name="connsiteX3" fmla="*/ 21841 w 115983"/>
                <a:gd name="connsiteY3" fmla="*/ 207974 h 259885"/>
                <a:gd name="connsiteX4" fmla="*/ 43272 w 115983"/>
                <a:gd name="connsiteY4" fmla="*/ 158825 h 259885"/>
                <a:gd name="connsiteX5" fmla="*/ 69371 w 115983"/>
                <a:gd name="connsiteY5" fmla="*/ 114344 h 259885"/>
                <a:gd name="connsiteX6" fmla="*/ 100041 w 115983"/>
                <a:gd name="connsiteY6" fmla="*/ 79673 h 259885"/>
                <a:gd name="connsiteX7" fmla="*/ 115853 w 115983"/>
                <a:gd name="connsiteY7" fmla="*/ 49002 h 259885"/>
                <a:gd name="connsiteX8" fmla="*/ 105280 w 115983"/>
                <a:gd name="connsiteY8" fmla="*/ 15950 h 259885"/>
                <a:gd name="connsiteX9" fmla="*/ 41653 w 115983"/>
                <a:gd name="connsiteY9" fmla="*/ 10712 h 259885"/>
                <a:gd name="connsiteX10" fmla="*/ 30223 w 115983"/>
                <a:gd name="connsiteY10" fmla="*/ 25380 h 259885"/>
                <a:gd name="connsiteX11" fmla="*/ 28699 w 115983"/>
                <a:gd name="connsiteY11" fmla="*/ 28714 h 259885"/>
                <a:gd name="connsiteX12" fmla="*/ 8601 w 115983"/>
                <a:gd name="connsiteY12" fmla="*/ 89388 h 259885"/>
                <a:gd name="connsiteX13" fmla="*/ 1077 w 115983"/>
                <a:gd name="connsiteY13" fmla="*/ 147586 h 259885"/>
                <a:gd name="connsiteX14" fmla="*/ 410 w 115983"/>
                <a:gd name="connsiteY14" fmla="*/ 204260 h 259885"/>
                <a:gd name="connsiteX15" fmla="*/ 4506 w 115983"/>
                <a:gd name="connsiteY15" fmla="*/ 259886 h 2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83" h="259885">
                  <a:moveTo>
                    <a:pt x="4506" y="259886"/>
                  </a:moveTo>
                  <a:cubicBezTo>
                    <a:pt x="4696" y="259028"/>
                    <a:pt x="4982" y="258362"/>
                    <a:pt x="5172" y="257504"/>
                  </a:cubicBezTo>
                  <a:lnTo>
                    <a:pt x="5172" y="257409"/>
                  </a:lnTo>
                  <a:cubicBezTo>
                    <a:pt x="9935" y="240550"/>
                    <a:pt x="15650" y="224167"/>
                    <a:pt x="21841" y="207974"/>
                  </a:cubicBezTo>
                  <a:cubicBezTo>
                    <a:pt x="28318" y="191020"/>
                    <a:pt x="35367" y="174542"/>
                    <a:pt x="43272" y="158825"/>
                  </a:cubicBezTo>
                  <a:cubicBezTo>
                    <a:pt x="51273" y="143109"/>
                    <a:pt x="59846" y="127964"/>
                    <a:pt x="69371" y="114344"/>
                  </a:cubicBezTo>
                  <a:cubicBezTo>
                    <a:pt x="78896" y="100913"/>
                    <a:pt x="89373" y="88817"/>
                    <a:pt x="100041" y="79673"/>
                  </a:cubicBezTo>
                  <a:cubicBezTo>
                    <a:pt x="109566" y="71672"/>
                    <a:pt x="114805" y="60527"/>
                    <a:pt x="115853" y="49002"/>
                  </a:cubicBezTo>
                  <a:cubicBezTo>
                    <a:pt x="116710" y="37382"/>
                    <a:pt x="113376" y="25571"/>
                    <a:pt x="105280" y="15950"/>
                  </a:cubicBezTo>
                  <a:cubicBezTo>
                    <a:pt x="89183" y="-3100"/>
                    <a:pt x="60703" y="-5386"/>
                    <a:pt x="41653" y="10712"/>
                  </a:cubicBezTo>
                  <a:cubicBezTo>
                    <a:pt x="36605" y="14903"/>
                    <a:pt x="32890" y="19951"/>
                    <a:pt x="30223" y="25380"/>
                  </a:cubicBezTo>
                  <a:lnTo>
                    <a:pt x="28699" y="28714"/>
                  </a:lnTo>
                  <a:cubicBezTo>
                    <a:pt x="18793" y="49383"/>
                    <a:pt x="12888" y="69671"/>
                    <a:pt x="8601" y="89388"/>
                  </a:cubicBezTo>
                  <a:cubicBezTo>
                    <a:pt x="4506" y="109105"/>
                    <a:pt x="2410" y="128441"/>
                    <a:pt x="1077" y="147586"/>
                  </a:cubicBezTo>
                  <a:cubicBezTo>
                    <a:pt x="-162" y="166731"/>
                    <a:pt x="-257" y="185591"/>
                    <a:pt x="410" y="204260"/>
                  </a:cubicBezTo>
                  <a:cubicBezTo>
                    <a:pt x="886" y="223119"/>
                    <a:pt x="2124" y="241598"/>
                    <a:pt x="4506" y="259886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9FD66B9E-A577-4433-B7E0-DE67117F1F2B}"/>
                </a:ext>
              </a:extLst>
            </p:cNvPr>
            <p:cNvSpPr/>
            <p:nvPr/>
          </p:nvSpPr>
          <p:spPr>
            <a:xfrm>
              <a:off x="6183439" y="2882645"/>
              <a:ext cx="110680" cy="208407"/>
            </a:xfrm>
            <a:custGeom>
              <a:avLst/>
              <a:gdLst>
                <a:gd name="connsiteX0" fmla="*/ 0 w 110680"/>
                <a:gd name="connsiteY0" fmla="*/ 208407 h 208407"/>
                <a:gd name="connsiteX1" fmla="*/ 16669 w 110680"/>
                <a:gd name="connsiteY1" fmla="*/ 158972 h 208407"/>
                <a:gd name="connsiteX2" fmla="*/ 38100 w 110680"/>
                <a:gd name="connsiteY2" fmla="*/ 109823 h 208407"/>
                <a:gd name="connsiteX3" fmla="*/ 64198 w 110680"/>
                <a:gd name="connsiteY3" fmla="*/ 65342 h 208407"/>
                <a:gd name="connsiteX4" fmla="*/ 94869 w 110680"/>
                <a:gd name="connsiteY4" fmla="*/ 30670 h 208407"/>
                <a:gd name="connsiteX5" fmla="*/ 110681 w 110680"/>
                <a:gd name="connsiteY5" fmla="*/ 0 h 208407"/>
                <a:gd name="connsiteX6" fmla="*/ 0 w 110680"/>
                <a:gd name="connsiteY6" fmla="*/ 208407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80" h="208407">
                  <a:moveTo>
                    <a:pt x="0" y="208407"/>
                  </a:moveTo>
                  <a:cubicBezTo>
                    <a:pt x="4763" y="191548"/>
                    <a:pt x="10477" y="175165"/>
                    <a:pt x="16669" y="158972"/>
                  </a:cubicBezTo>
                  <a:cubicBezTo>
                    <a:pt x="23146" y="142018"/>
                    <a:pt x="30194" y="125540"/>
                    <a:pt x="38100" y="109823"/>
                  </a:cubicBezTo>
                  <a:cubicBezTo>
                    <a:pt x="46101" y="94107"/>
                    <a:pt x="54673" y="78962"/>
                    <a:pt x="64198" y="65342"/>
                  </a:cubicBezTo>
                  <a:cubicBezTo>
                    <a:pt x="73723" y="51911"/>
                    <a:pt x="84201" y="39815"/>
                    <a:pt x="94869" y="30670"/>
                  </a:cubicBezTo>
                  <a:cubicBezTo>
                    <a:pt x="104394" y="22670"/>
                    <a:pt x="109633" y="11525"/>
                    <a:pt x="110681" y="0"/>
                  </a:cubicBezTo>
                  <a:cubicBezTo>
                    <a:pt x="86963" y="16574"/>
                    <a:pt x="9144" y="80010"/>
                    <a:pt x="0" y="2084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6" name="Graphic 147">
            <a:extLst>
              <a:ext uri="{FF2B5EF4-FFF2-40B4-BE49-F238E27FC236}">
                <a16:creationId xmlns:a16="http://schemas.microsoft.com/office/drawing/2014/main" id="{2101E492-DDB4-447E-A81A-E8EB6FDFBB1B}"/>
              </a:ext>
            </a:extLst>
          </p:cNvPr>
          <p:cNvGrpSpPr/>
          <p:nvPr/>
        </p:nvGrpSpPr>
        <p:grpSpPr>
          <a:xfrm rot="3608820">
            <a:off x="9957149" y="5513198"/>
            <a:ext cx="343837" cy="354547"/>
            <a:chOff x="6477189" y="2971741"/>
            <a:chExt cx="136448" cy="136742"/>
          </a:xfrm>
        </p:grpSpPr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0C4CA5FA-0ED8-4036-B077-0418A205A5C8}"/>
                </a:ext>
              </a:extLst>
            </p:cNvPr>
            <p:cNvSpPr/>
            <p:nvPr/>
          </p:nvSpPr>
          <p:spPr>
            <a:xfrm>
              <a:off x="6477189" y="2971741"/>
              <a:ext cx="136448" cy="136742"/>
            </a:xfrm>
            <a:custGeom>
              <a:avLst/>
              <a:gdLst>
                <a:gd name="connsiteX0" fmla="*/ 0 w 136448"/>
                <a:gd name="connsiteY0" fmla="*/ 136742 h 136742"/>
                <a:gd name="connsiteX1" fmla="*/ 1143 w 136448"/>
                <a:gd name="connsiteY1" fmla="*/ 135504 h 136742"/>
                <a:gd name="connsiteX2" fmla="*/ 1143 w 136448"/>
                <a:gd name="connsiteY2" fmla="*/ 135409 h 136742"/>
                <a:gd name="connsiteX3" fmla="*/ 26480 w 136448"/>
                <a:gd name="connsiteY3" fmla="*/ 111310 h 136742"/>
                <a:gd name="connsiteX4" fmla="*/ 54483 w 136448"/>
                <a:gd name="connsiteY4" fmla="*/ 88831 h 136742"/>
                <a:gd name="connsiteX5" fmla="*/ 83820 w 136448"/>
                <a:gd name="connsiteY5" fmla="*/ 70639 h 136742"/>
                <a:gd name="connsiteX6" fmla="*/ 112776 w 136448"/>
                <a:gd name="connsiteY6" fmla="*/ 59685 h 136742"/>
                <a:gd name="connsiteX7" fmla="*/ 131731 w 136448"/>
                <a:gd name="connsiteY7" fmla="*/ 46540 h 136742"/>
                <a:gd name="connsiteX8" fmla="*/ 135731 w 136448"/>
                <a:gd name="connsiteY8" fmla="*/ 23680 h 136742"/>
                <a:gd name="connsiteX9" fmla="*/ 99727 w 136448"/>
                <a:gd name="connsiteY9" fmla="*/ 725 h 136742"/>
                <a:gd name="connsiteX10" fmla="*/ 88392 w 136448"/>
                <a:gd name="connsiteY10" fmla="*/ 5869 h 136742"/>
                <a:gd name="connsiteX11" fmla="*/ 86392 w 136448"/>
                <a:gd name="connsiteY11" fmla="*/ 7393 h 136742"/>
                <a:gd name="connsiteX12" fmla="*/ 55531 w 136448"/>
                <a:gd name="connsiteY12" fmla="*/ 37015 h 136742"/>
                <a:gd name="connsiteX13" fmla="*/ 32861 w 136448"/>
                <a:gd name="connsiteY13" fmla="*/ 69115 h 136742"/>
                <a:gd name="connsiteX14" fmla="*/ 14764 w 136448"/>
                <a:gd name="connsiteY14" fmla="*/ 102452 h 136742"/>
                <a:gd name="connsiteX15" fmla="*/ 0 w 136448"/>
                <a:gd name="connsiteY15" fmla="*/ 136742 h 1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48" h="136742">
                  <a:moveTo>
                    <a:pt x="0" y="136742"/>
                  </a:moveTo>
                  <a:cubicBezTo>
                    <a:pt x="381" y="136361"/>
                    <a:pt x="762" y="135980"/>
                    <a:pt x="1143" y="135504"/>
                  </a:cubicBezTo>
                  <a:lnTo>
                    <a:pt x="1143" y="135409"/>
                  </a:lnTo>
                  <a:cubicBezTo>
                    <a:pt x="9239" y="126931"/>
                    <a:pt x="17717" y="118930"/>
                    <a:pt x="26480" y="111310"/>
                  </a:cubicBezTo>
                  <a:cubicBezTo>
                    <a:pt x="35624" y="103309"/>
                    <a:pt x="44958" y="95785"/>
                    <a:pt x="54483" y="88831"/>
                  </a:cubicBezTo>
                  <a:cubicBezTo>
                    <a:pt x="64103" y="82069"/>
                    <a:pt x="73914" y="75782"/>
                    <a:pt x="83820" y="70639"/>
                  </a:cubicBezTo>
                  <a:cubicBezTo>
                    <a:pt x="93726" y="65686"/>
                    <a:pt x="103632" y="61780"/>
                    <a:pt x="112776" y="59685"/>
                  </a:cubicBezTo>
                  <a:cubicBezTo>
                    <a:pt x="120872" y="57875"/>
                    <a:pt x="127540" y="53017"/>
                    <a:pt x="131731" y="46540"/>
                  </a:cubicBezTo>
                  <a:cubicBezTo>
                    <a:pt x="135827" y="39968"/>
                    <a:pt x="137541" y="31872"/>
                    <a:pt x="135731" y="23680"/>
                  </a:cubicBezTo>
                  <a:cubicBezTo>
                    <a:pt x="132112" y="7393"/>
                    <a:pt x="116015" y="-2894"/>
                    <a:pt x="99727" y="725"/>
                  </a:cubicBezTo>
                  <a:cubicBezTo>
                    <a:pt x="95441" y="1678"/>
                    <a:pt x="91631" y="3487"/>
                    <a:pt x="88392" y="5869"/>
                  </a:cubicBezTo>
                  <a:lnTo>
                    <a:pt x="86392" y="7393"/>
                  </a:lnTo>
                  <a:cubicBezTo>
                    <a:pt x="74105" y="16537"/>
                    <a:pt x="64294" y="26633"/>
                    <a:pt x="55531" y="37015"/>
                  </a:cubicBezTo>
                  <a:cubicBezTo>
                    <a:pt x="46958" y="47398"/>
                    <a:pt x="39624" y="58256"/>
                    <a:pt x="32861" y="69115"/>
                  </a:cubicBezTo>
                  <a:cubicBezTo>
                    <a:pt x="26194" y="80068"/>
                    <a:pt x="20193" y="91213"/>
                    <a:pt x="14764" y="102452"/>
                  </a:cubicBezTo>
                  <a:cubicBezTo>
                    <a:pt x="9239" y="113787"/>
                    <a:pt x="4286" y="125217"/>
                    <a:pt x="0" y="136742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F80407FB-754D-4FC0-8499-3B2793D378C6}"/>
                </a:ext>
              </a:extLst>
            </p:cNvPr>
            <p:cNvSpPr/>
            <p:nvPr/>
          </p:nvSpPr>
          <p:spPr>
            <a:xfrm>
              <a:off x="6478332" y="3018376"/>
              <a:ext cx="130587" cy="88868"/>
            </a:xfrm>
            <a:custGeom>
              <a:avLst/>
              <a:gdLst>
                <a:gd name="connsiteX0" fmla="*/ 0 w 130587"/>
                <a:gd name="connsiteY0" fmla="*/ 88868 h 88868"/>
                <a:gd name="connsiteX1" fmla="*/ 25337 w 130587"/>
                <a:gd name="connsiteY1" fmla="*/ 64770 h 88868"/>
                <a:gd name="connsiteX2" fmla="*/ 53340 w 130587"/>
                <a:gd name="connsiteY2" fmla="*/ 42291 h 88868"/>
                <a:gd name="connsiteX3" fmla="*/ 82677 w 130587"/>
                <a:gd name="connsiteY3" fmla="*/ 24098 h 88868"/>
                <a:gd name="connsiteX4" fmla="*/ 111633 w 130587"/>
                <a:gd name="connsiteY4" fmla="*/ 13145 h 88868"/>
                <a:gd name="connsiteX5" fmla="*/ 130588 w 130587"/>
                <a:gd name="connsiteY5" fmla="*/ 0 h 88868"/>
                <a:gd name="connsiteX6" fmla="*/ 0 w 130587"/>
                <a:gd name="connsiteY6" fmla="*/ 88868 h 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87" h="88868">
                  <a:moveTo>
                    <a:pt x="0" y="88868"/>
                  </a:moveTo>
                  <a:cubicBezTo>
                    <a:pt x="8096" y="80391"/>
                    <a:pt x="16573" y="72390"/>
                    <a:pt x="25337" y="64770"/>
                  </a:cubicBezTo>
                  <a:cubicBezTo>
                    <a:pt x="34481" y="56769"/>
                    <a:pt x="43815" y="49244"/>
                    <a:pt x="53340" y="42291"/>
                  </a:cubicBezTo>
                  <a:cubicBezTo>
                    <a:pt x="62960" y="35528"/>
                    <a:pt x="72771" y="29242"/>
                    <a:pt x="82677" y="24098"/>
                  </a:cubicBezTo>
                  <a:cubicBezTo>
                    <a:pt x="92583" y="19145"/>
                    <a:pt x="102489" y="15240"/>
                    <a:pt x="111633" y="13145"/>
                  </a:cubicBezTo>
                  <a:cubicBezTo>
                    <a:pt x="119729" y="11335"/>
                    <a:pt x="126397" y="6477"/>
                    <a:pt x="130588" y="0"/>
                  </a:cubicBezTo>
                  <a:cubicBezTo>
                    <a:pt x="111442" y="2477"/>
                    <a:pt x="45434" y="15716"/>
                    <a:pt x="0" y="8886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D010F35E-38DE-4630-8356-78CF078BA60C}"/>
              </a:ext>
            </a:extLst>
          </p:cNvPr>
          <p:cNvSpPr/>
          <p:nvPr/>
        </p:nvSpPr>
        <p:spPr>
          <a:xfrm rot="3608820">
            <a:off x="11820999" y="2785065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0" name="Freeform: Shape 249">
            <a:extLst>
              <a:ext uri="{FF2B5EF4-FFF2-40B4-BE49-F238E27FC236}">
                <a16:creationId xmlns:a16="http://schemas.microsoft.com/office/drawing/2014/main" id="{CE700BE0-A20E-42BC-8B6F-8E24BFA430FB}"/>
              </a:ext>
            </a:extLst>
          </p:cNvPr>
          <p:cNvSpPr/>
          <p:nvPr/>
        </p:nvSpPr>
        <p:spPr>
          <a:xfrm rot="3608820">
            <a:off x="10056550" y="1542695"/>
            <a:ext cx="220339" cy="226960"/>
          </a:xfrm>
          <a:custGeom>
            <a:avLst/>
            <a:gdLst>
              <a:gd name="connsiteX0" fmla="*/ 62579 w 87439"/>
              <a:gd name="connsiteY0" fmla="*/ 0 h 87534"/>
              <a:gd name="connsiteX1" fmla="*/ 62198 w 87439"/>
              <a:gd name="connsiteY1" fmla="*/ 30956 h 87534"/>
              <a:gd name="connsiteX2" fmla="*/ 87440 w 87439"/>
              <a:gd name="connsiteY2" fmla="*/ 48768 h 87534"/>
              <a:gd name="connsiteX3" fmla="*/ 57912 w 87439"/>
              <a:gd name="connsiteY3" fmla="*/ 58007 h 87534"/>
              <a:gd name="connsiteX4" fmla="*/ 48768 w 87439"/>
              <a:gd name="connsiteY4" fmla="*/ 87535 h 87534"/>
              <a:gd name="connsiteX5" fmla="*/ 30861 w 87439"/>
              <a:gd name="connsiteY5" fmla="*/ 62294 h 87534"/>
              <a:gd name="connsiteX6" fmla="*/ 0 w 87439"/>
              <a:gd name="connsiteY6" fmla="*/ 62675 h 87534"/>
              <a:gd name="connsiteX7" fmla="*/ 18478 w 87439"/>
              <a:gd name="connsiteY7" fmla="*/ 37910 h 87534"/>
              <a:gd name="connsiteX8" fmla="*/ 8477 w 87439"/>
              <a:gd name="connsiteY8" fmla="*/ 8668 h 87534"/>
              <a:gd name="connsiteX9" fmla="*/ 37814 w 87439"/>
              <a:gd name="connsiteY9" fmla="*/ 18574 h 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534">
                <a:moveTo>
                  <a:pt x="62579" y="0"/>
                </a:moveTo>
                <a:lnTo>
                  <a:pt x="62198" y="30956"/>
                </a:lnTo>
                <a:lnTo>
                  <a:pt x="87440" y="48768"/>
                </a:lnTo>
                <a:lnTo>
                  <a:pt x="57912" y="58007"/>
                </a:lnTo>
                <a:lnTo>
                  <a:pt x="48768" y="87535"/>
                </a:lnTo>
                <a:lnTo>
                  <a:pt x="30861" y="62294"/>
                </a:lnTo>
                <a:lnTo>
                  <a:pt x="0" y="62675"/>
                </a:lnTo>
                <a:lnTo>
                  <a:pt x="18478" y="37910"/>
                </a:lnTo>
                <a:lnTo>
                  <a:pt x="8477" y="8668"/>
                </a:lnTo>
                <a:lnTo>
                  <a:pt x="37814" y="1857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5B1C6BE8-B3DB-40D3-8417-2F3F602DF5A6}"/>
              </a:ext>
            </a:extLst>
          </p:cNvPr>
          <p:cNvSpPr/>
          <p:nvPr/>
        </p:nvSpPr>
        <p:spPr>
          <a:xfrm rot="3608820">
            <a:off x="11147851" y="773077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2503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995FAED-2FF4-472E-9E38-6A8B62255B5C}"/>
              </a:ext>
            </a:extLst>
          </p:cNvPr>
          <p:cNvGrpSpPr/>
          <p:nvPr/>
        </p:nvGrpSpPr>
        <p:grpSpPr>
          <a:xfrm rot="1112708">
            <a:off x="4003472" y="202528"/>
            <a:ext cx="2889186" cy="3411608"/>
            <a:chOff x="4429562" y="2317131"/>
            <a:chExt cx="3667697" cy="3939426"/>
          </a:xfrm>
        </p:grpSpPr>
        <p:grpSp>
          <p:nvGrpSpPr>
            <p:cNvPr id="149" name="Graphic 203">
              <a:extLst>
                <a:ext uri="{FF2B5EF4-FFF2-40B4-BE49-F238E27FC236}">
                  <a16:creationId xmlns:a16="http://schemas.microsoft.com/office/drawing/2014/main" id="{88300E56-B58C-4B30-979F-3FCAF5B3895F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E203F7F5-184A-44F0-9EC9-1CB05881966C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B7787EE1-0DA7-4D55-BB33-AB98BD2F608D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50" name="Graphic 203">
              <a:extLst>
                <a:ext uri="{FF2B5EF4-FFF2-40B4-BE49-F238E27FC236}">
                  <a16:creationId xmlns:a16="http://schemas.microsoft.com/office/drawing/2014/main" id="{DFC335E6-6DCA-47B3-AAAF-D57CDDDF7D69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C15AF263-0FB9-4DF8-9072-5C5BC40A62AE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F8D049-0506-45FC-96C5-EF0D872D9976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B111A4D-F58A-4B17-80DC-14BFDF3F67DB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DAC8A00-B470-46BC-BD54-BE9F336AD630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1CA6E647-8CA3-4FAD-97A0-B9E47C7DACBA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53B2E74-1219-43AD-AB65-5237BE100201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9CA25E0-C88B-486E-A276-AF4BE239CA78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201AC3B-C6C9-4A2D-8922-0B06F909E62E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89101E6-BD19-4D5E-996F-0ED5CB2E7DE5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ABF1695-2A76-4086-8932-22C467D6EC40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50" name="Graphic 26">
            <a:extLst>
              <a:ext uri="{FF2B5EF4-FFF2-40B4-BE49-F238E27FC236}">
                <a16:creationId xmlns:a16="http://schemas.microsoft.com/office/drawing/2014/main" id="{F2B7C61C-0863-4B9D-86A2-479F513C1313}"/>
              </a:ext>
            </a:extLst>
          </p:cNvPr>
          <p:cNvGrpSpPr/>
          <p:nvPr/>
        </p:nvGrpSpPr>
        <p:grpSpPr>
          <a:xfrm rot="21242632">
            <a:off x="3509894" y="2937574"/>
            <a:ext cx="2258899" cy="2606237"/>
            <a:chOff x="5829300" y="3095624"/>
            <a:chExt cx="536002" cy="669226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7950234-019A-4060-A7DD-7638EB133B00}"/>
                </a:ext>
              </a:extLst>
            </p:cNvPr>
            <p:cNvSpPr/>
            <p:nvPr/>
          </p:nvSpPr>
          <p:spPr>
            <a:xfrm>
              <a:off x="6143759" y="3201510"/>
              <a:ext cx="218330" cy="274576"/>
            </a:xfrm>
            <a:custGeom>
              <a:avLst/>
              <a:gdLst>
                <a:gd name="connsiteX0" fmla="*/ 217322 w 218330"/>
                <a:gd name="connsiteY0" fmla="*/ 267209 h 274576"/>
                <a:gd name="connsiteX1" fmla="*/ 53873 w 218330"/>
                <a:gd name="connsiteY1" fmla="*/ 60326 h 274576"/>
                <a:gd name="connsiteX2" fmla="*/ 7486 w 218330"/>
                <a:gd name="connsiteY2" fmla="*/ 1557 h 274576"/>
                <a:gd name="connsiteX3" fmla="*/ 1009 w 218330"/>
                <a:gd name="connsiteY3" fmla="*/ 7367 h 274576"/>
                <a:gd name="connsiteX4" fmla="*/ 164458 w 218330"/>
                <a:gd name="connsiteY4" fmla="*/ 214250 h 274576"/>
                <a:gd name="connsiteX5" fmla="*/ 210845 w 218330"/>
                <a:gd name="connsiteY5" fmla="*/ 273019 h 274576"/>
                <a:gd name="connsiteX6" fmla="*/ 217322 w 218330"/>
                <a:gd name="connsiteY6" fmla="*/ 267209 h 27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30" h="274576">
                  <a:moveTo>
                    <a:pt x="217322" y="267209"/>
                  </a:moveTo>
                  <a:cubicBezTo>
                    <a:pt x="162839" y="198248"/>
                    <a:pt x="108356" y="129287"/>
                    <a:pt x="53873" y="60326"/>
                  </a:cubicBezTo>
                  <a:cubicBezTo>
                    <a:pt x="38442" y="40705"/>
                    <a:pt x="22916" y="21178"/>
                    <a:pt x="7486" y="1557"/>
                  </a:cubicBezTo>
                  <a:cubicBezTo>
                    <a:pt x="4057" y="-2825"/>
                    <a:pt x="-2515" y="2986"/>
                    <a:pt x="1009" y="7367"/>
                  </a:cubicBezTo>
                  <a:cubicBezTo>
                    <a:pt x="55492" y="76328"/>
                    <a:pt x="109975" y="145289"/>
                    <a:pt x="164458" y="214250"/>
                  </a:cubicBezTo>
                  <a:cubicBezTo>
                    <a:pt x="179888" y="233871"/>
                    <a:pt x="195414" y="253398"/>
                    <a:pt x="210845" y="273019"/>
                  </a:cubicBezTo>
                  <a:cubicBezTo>
                    <a:pt x="214274" y="277401"/>
                    <a:pt x="220846" y="271591"/>
                    <a:pt x="217322" y="267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6EA16FE-CFE2-42C6-BB88-A623879C7346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3801F1-017D-43D4-B234-AD54E4AA9DCC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39D29D3-2DB5-491D-920F-4EADF5EB2805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5" name="Graphic 26">
              <a:extLst>
                <a:ext uri="{FF2B5EF4-FFF2-40B4-BE49-F238E27FC236}">
                  <a16:creationId xmlns:a16="http://schemas.microsoft.com/office/drawing/2014/main" id="{A1CD0BA7-BDDA-4311-B7C1-CE6651456D93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212EE07-6AA2-4377-A7B3-40C24AE86541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B660959F-D45A-4AAF-8E57-E3F3BE4A9E10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5D4BFE6-7EEE-4479-8440-E41D81A9EEFE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A2255D9-72AE-4436-AC9A-765A43566282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83D05AAE-0946-40DC-908C-C4EFB95217B6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62DA5290-74C0-4D63-B150-7A5BED9BE7C2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29FD872-9419-4D11-A41A-C85313E6ACCD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D62428A-24EF-48FB-900E-2F66E14AB9AA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CA9059D-4BC9-44BA-A008-14CFAB919B5C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0926611-7EAE-4286-966F-597E3168D107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C3B2D0D-1713-4BD9-9414-A30C36F06129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71411A5-0E2F-4E98-9A65-6CF3988DAEAE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742278E-B147-48EA-8A79-AAEEEB1DD350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D73EA9B-5FA9-4B60-942C-C6E68946CC5F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CA60B30-382D-4200-B499-861BF7767380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A470EC3-3B27-45C5-A6A9-56A38A3D4240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340882D-0E2B-4DDB-A093-539AA6199297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49" name="Graphic 1">
            <a:extLst>
              <a:ext uri="{FF2B5EF4-FFF2-40B4-BE49-F238E27FC236}">
                <a16:creationId xmlns:a16="http://schemas.microsoft.com/office/drawing/2014/main" id="{6C60D262-7D29-414E-AEDD-D8D558CEC4BB}"/>
              </a:ext>
            </a:extLst>
          </p:cNvPr>
          <p:cNvSpPr/>
          <p:nvPr/>
        </p:nvSpPr>
        <p:spPr>
          <a:xfrm>
            <a:off x="6313821" y="-555472"/>
            <a:ext cx="8283942" cy="7968943"/>
          </a:xfrm>
          <a:custGeom>
            <a:avLst/>
            <a:gdLst>
              <a:gd name="connsiteX0" fmla="*/ 1865376 w 1865376"/>
              <a:gd name="connsiteY0" fmla="*/ 932688 h 1865376"/>
              <a:gd name="connsiteX1" fmla="*/ 932688 w 1865376"/>
              <a:gd name="connsiteY1" fmla="*/ 1865376 h 1865376"/>
              <a:gd name="connsiteX2" fmla="*/ 0 w 1865376"/>
              <a:gd name="connsiteY2" fmla="*/ 932688 h 1865376"/>
              <a:gd name="connsiteX3" fmla="*/ 932688 w 1865376"/>
              <a:gd name="connsiteY3" fmla="*/ 0 h 1865376"/>
              <a:gd name="connsiteX4" fmla="*/ 1865376 w 1865376"/>
              <a:gd name="connsiteY4" fmla="*/ 932688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76" h="1865376">
                <a:moveTo>
                  <a:pt x="1865376" y="932688"/>
                </a:moveTo>
                <a:cubicBezTo>
                  <a:pt x="1865376" y="1447797"/>
                  <a:pt x="1447797" y="1865376"/>
                  <a:pt x="932688" y="1865376"/>
                </a:cubicBezTo>
                <a:cubicBezTo>
                  <a:pt x="417579" y="1865376"/>
                  <a:pt x="0" y="1447797"/>
                  <a:pt x="0" y="932688"/>
                </a:cubicBezTo>
                <a:cubicBezTo>
                  <a:pt x="0" y="417579"/>
                  <a:pt x="417579" y="0"/>
                  <a:pt x="932688" y="0"/>
                </a:cubicBezTo>
                <a:cubicBezTo>
                  <a:pt x="1447797" y="0"/>
                  <a:pt x="1865376" y="417579"/>
                  <a:pt x="1865376" y="932688"/>
                </a:cubicBezTo>
                <a:close/>
              </a:path>
            </a:pathLst>
          </a:custGeom>
          <a:solidFill>
            <a:srgbClr val="0C0C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87661859-764A-4CAC-8399-579CF68CEACF}"/>
              </a:ext>
            </a:extLst>
          </p:cNvPr>
          <p:cNvGrpSpPr/>
          <p:nvPr/>
        </p:nvGrpSpPr>
        <p:grpSpPr>
          <a:xfrm>
            <a:off x="4103526" y="2708477"/>
            <a:ext cx="3984947" cy="4296727"/>
            <a:chOff x="5286375" y="2562225"/>
            <a:chExt cx="1616583" cy="173450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FA8102B-5415-43E8-9893-6EFC0A47062B}"/>
                </a:ext>
              </a:extLst>
            </p:cNvPr>
            <p:cNvSpPr/>
            <p:nvPr/>
          </p:nvSpPr>
          <p:spPr>
            <a:xfrm>
              <a:off x="5286375" y="2562225"/>
              <a:ext cx="1616583" cy="1734502"/>
            </a:xfrm>
            <a:custGeom>
              <a:avLst/>
              <a:gdLst>
                <a:gd name="connsiteX0" fmla="*/ 1616583 w 1616583"/>
                <a:gd name="connsiteY0" fmla="*/ 1734503 h 1734502"/>
                <a:gd name="connsiteX1" fmla="*/ 0 w 1616583"/>
                <a:gd name="connsiteY1" fmla="*/ 1734503 h 1734502"/>
                <a:gd name="connsiteX2" fmla="*/ 58769 w 1616583"/>
                <a:gd name="connsiteY2" fmla="*/ 769906 h 1734502"/>
                <a:gd name="connsiteX3" fmla="*/ 58769 w 1616583"/>
                <a:gd name="connsiteY3" fmla="*/ 769715 h 1734502"/>
                <a:gd name="connsiteX4" fmla="*/ 100965 w 1616583"/>
                <a:gd name="connsiteY4" fmla="*/ 77819 h 1734502"/>
                <a:gd name="connsiteX5" fmla="*/ 183737 w 1616583"/>
                <a:gd name="connsiteY5" fmla="*/ 0 h 1734502"/>
                <a:gd name="connsiteX6" fmla="*/ 1432846 w 1616583"/>
                <a:gd name="connsiteY6" fmla="*/ 0 h 1734502"/>
                <a:gd name="connsiteX7" fmla="*/ 1495520 w 1616583"/>
                <a:gd name="connsiteY7" fmla="*/ 28575 h 1734502"/>
                <a:gd name="connsiteX8" fmla="*/ 1515618 w 1616583"/>
                <a:gd name="connsiteY8" fmla="*/ 77819 h 1734502"/>
                <a:gd name="connsiteX9" fmla="*/ 1616583 w 1616583"/>
                <a:gd name="connsiteY9" fmla="*/ 1734503 h 173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6583" h="1734502">
                  <a:moveTo>
                    <a:pt x="1616583" y="1734503"/>
                  </a:moveTo>
                  <a:lnTo>
                    <a:pt x="0" y="1734503"/>
                  </a:lnTo>
                  <a:lnTo>
                    <a:pt x="58769" y="769906"/>
                  </a:lnTo>
                  <a:lnTo>
                    <a:pt x="58769" y="769715"/>
                  </a:lnTo>
                  <a:lnTo>
                    <a:pt x="100965" y="77819"/>
                  </a:lnTo>
                  <a:cubicBezTo>
                    <a:pt x="103632" y="34100"/>
                    <a:pt x="139922" y="0"/>
                    <a:pt x="183737" y="0"/>
                  </a:cubicBezTo>
                  <a:lnTo>
                    <a:pt x="1432846" y="0"/>
                  </a:lnTo>
                  <a:cubicBezTo>
                    <a:pt x="1457801" y="0"/>
                    <a:pt x="1480280" y="11049"/>
                    <a:pt x="1495520" y="28575"/>
                  </a:cubicBezTo>
                  <a:cubicBezTo>
                    <a:pt x="1507046" y="41910"/>
                    <a:pt x="1514475" y="58960"/>
                    <a:pt x="1515618" y="77819"/>
                  </a:cubicBezTo>
                  <a:lnTo>
                    <a:pt x="1616583" y="1734503"/>
                  </a:lnTo>
                  <a:close/>
                </a:path>
              </a:pathLst>
            </a:custGeom>
            <a:solidFill>
              <a:srgbClr val="E56B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626C152-4E01-4893-827A-60443A9E6445}"/>
                </a:ext>
              </a:extLst>
            </p:cNvPr>
            <p:cNvSpPr/>
            <p:nvPr/>
          </p:nvSpPr>
          <p:spPr>
            <a:xfrm>
              <a:off x="5286375" y="2639853"/>
              <a:ext cx="1616583" cy="1656873"/>
            </a:xfrm>
            <a:custGeom>
              <a:avLst/>
              <a:gdLst>
                <a:gd name="connsiteX0" fmla="*/ 1616583 w 1616583"/>
                <a:gd name="connsiteY0" fmla="*/ 1656874 h 1656873"/>
                <a:gd name="connsiteX1" fmla="*/ 0 w 1616583"/>
                <a:gd name="connsiteY1" fmla="*/ 1656874 h 1656873"/>
                <a:gd name="connsiteX2" fmla="*/ 16288 w 1616583"/>
                <a:gd name="connsiteY2" fmla="*/ 1389412 h 1656873"/>
                <a:gd name="connsiteX3" fmla="*/ 38386 w 1616583"/>
                <a:gd name="connsiteY3" fmla="*/ 1443609 h 1656873"/>
                <a:gd name="connsiteX4" fmla="*/ 212217 w 1616583"/>
                <a:gd name="connsiteY4" fmla="*/ 1560481 h 1656873"/>
                <a:gd name="connsiteX5" fmla="*/ 1327976 w 1616583"/>
                <a:gd name="connsiteY5" fmla="*/ 1560481 h 1656873"/>
                <a:gd name="connsiteX6" fmla="*/ 1515618 w 1616583"/>
                <a:gd name="connsiteY6" fmla="*/ 1372838 h 1656873"/>
                <a:gd name="connsiteX7" fmla="*/ 1515618 w 1616583"/>
                <a:gd name="connsiteY7" fmla="*/ 0 h 1656873"/>
                <a:gd name="connsiteX8" fmla="*/ 1616583 w 1616583"/>
                <a:gd name="connsiteY8" fmla="*/ 1656874 h 165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6583" h="1656873">
                  <a:moveTo>
                    <a:pt x="1616583" y="1656874"/>
                  </a:moveTo>
                  <a:lnTo>
                    <a:pt x="0" y="1656874"/>
                  </a:lnTo>
                  <a:lnTo>
                    <a:pt x="16288" y="1389412"/>
                  </a:lnTo>
                  <a:lnTo>
                    <a:pt x="38386" y="1443609"/>
                  </a:lnTo>
                  <a:cubicBezTo>
                    <a:pt x="67151" y="1514285"/>
                    <a:pt x="135827" y="1560481"/>
                    <a:pt x="212217" y="1560481"/>
                  </a:cubicBezTo>
                  <a:lnTo>
                    <a:pt x="1327976" y="1560481"/>
                  </a:lnTo>
                  <a:cubicBezTo>
                    <a:pt x="1431608" y="1560481"/>
                    <a:pt x="1515618" y="1476470"/>
                    <a:pt x="1515618" y="1372838"/>
                  </a:cubicBezTo>
                  <a:lnTo>
                    <a:pt x="1515618" y="0"/>
                  </a:lnTo>
                  <a:lnTo>
                    <a:pt x="1616583" y="1656874"/>
                  </a:lnTo>
                  <a:close/>
                </a:path>
              </a:pathLst>
            </a:custGeom>
            <a:solidFill>
              <a:srgbClr val="662D91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DE8AE1-5B7F-4726-B347-3422471CBC8E}"/>
                </a:ext>
              </a:extLst>
            </p:cNvPr>
            <p:cNvSpPr/>
            <p:nvPr/>
          </p:nvSpPr>
          <p:spPr>
            <a:xfrm>
              <a:off x="5821489" y="2635567"/>
              <a:ext cx="81533" cy="81534"/>
            </a:xfrm>
            <a:custGeom>
              <a:avLst/>
              <a:gdLst>
                <a:gd name="connsiteX0" fmla="*/ 81534 w 81533"/>
                <a:gd name="connsiteY0" fmla="*/ 40767 h 81534"/>
                <a:gd name="connsiteX1" fmla="*/ 40767 w 81533"/>
                <a:gd name="connsiteY1" fmla="*/ 81534 h 81534"/>
                <a:gd name="connsiteX2" fmla="*/ 0 w 81533"/>
                <a:gd name="connsiteY2" fmla="*/ 40767 h 81534"/>
                <a:gd name="connsiteX3" fmla="*/ 40767 w 81533"/>
                <a:gd name="connsiteY3" fmla="*/ 0 h 81534"/>
                <a:gd name="connsiteX4" fmla="*/ 81534 w 81533"/>
                <a:gd name="connsiteY4" fmla="*/ 40767 h 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3" h="81534">
                  <a:moveTo>
                    <a:pt x="81534" y="40767"/>
                  </a:moveTo>
                  <a:cubicBezTo>
                    <a:pt x="81534" y="63246"/>
                    <a:pt x="63246" y="81534"/>
                    <a:pt x="40767" y="81534"/>
                  </a:cubicBezTo>
                  <a:cubicBezTo>
                    <a:pt x="18288" y="81534"/>
                    <a:pt x="0" y="63246"/>
                    <a:pt x="0" y="40767"/>
                  </a:cubicBezTo>
                  <a:cubicBezTo>
                    <a:pt x="0" y="18288"/>
                    <a:pt x="18288" y="0"/>
                    <a:pt x="40767" y="0"/>
                  </a:cubicBezTo>
                  <a:cubicBezTo>
                    <a:pt x="63246" y="0"/>
                    <a:pt x="81534" y="18288"/>
                    <a:pt x="81534" y="40767"/>
                  </a:cubicBezTo>
                  <a:close/>
                </a:path>
              </a:pathLst>
            </a:custGeom>
            <a:solidFill>
              <a:srgbClr val="2B2C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871BDCD-A081-442D-A65A-635C2F4226CB}"/>
                </a:ext>
              </a:extLst>
            </p:cNvPr>
            <p:cNvSpPr/>
            <p:nvPr/>
          </p:nvSpPr>
          <p:spPr>
            <a:xfrm>
              <a:off x="6261830" y="2635567"/>
              <a:ext cx="81533" cy="81534"/>
            </a:xfrm>
            <a:custGeom>
              <a:avLst/>
              <a:gdLst>
                <a:gd name="connsiteX0" fmla="*/ 81534 w 81533"/>
                <a:gd name="connsiteY0" fmla="*/ 40767 h 81534"/>
                <a:gd name="connsiteX1" fmla="*/ 40767 w 81533"/>
                <a:gd name="connsiteY1" fmla="*/ 81534 h 81534"/>
                <a:gd name="connsiteX2" fmla="*/ 0 w 81533"/>
                <a:gd name="connsiteY2" fmla="*/ 40767 h 81534"/>
                <a:gd name="connsiteX3" fmla="*/ 40767 w 81533"/>
                <a:gd name="connsiteY3" fmla="*/ 0 h 81534"/>
                <a:gd name="connsiteX4" fmla="*/ 81534 w 81533"/>
                <a:gd name="connsiteY4" fmla="*/ 40767 h 81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3" h="81534">
                  <a:moveTo>
                    <a:pt x="81534" y="40767"/>
                  </a:moveTo>
                  <a:cubicBezTo>
                    <a:pt x="81534" y="63246"/>
                    <a:pt x="63246" y="81534"/>
                    <a:pt x="40767" y="81534"/>
                  </a:cubicBezTo>
                  <a:cubicBezTo>
                    <a:pt x="18288" y="81534"/>
                    <a:pt x="0" y="63246"/>
                    <a:pt x="0" y="40767"/>
                  </a:cubicBezTo>
                  <a:cubicBezTo>
                    <a:pt x="0" y="18288"/>
                    <a:pt x="18288" y="0"/>
                    <a:pt x="40767" y="0"/>
                  </a:cubicBezTo>
                  <a:cubicBezTo>
                    <a:pt x="63246" y="0"/>
                    <a:pt x="81534" y="18288"/>
                    <a:pt x="81534" y="40767"/>
                  </a:cubicBezTo>
                  <a:close/>
                </a:path>
              </a:pathLst>
            </a:custGeom>
            <a:solidFill>
              <a:srgbClr val="2B2C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76D0DB4-3EFD-4051-9C64-740C3B491250}"/>
                </a:ext>
              </a:extLst>
            </p:cNvPr>
            <p:cNvSpPr/>
            <p:nvPr/>
          </p:nvSpPr>
          <p:spPr>
            <a:xfrm>
              <a:off x="5837965" y="2664999"/>
              <a:ext cx="489206" cy="493871"/>
            </a:xfrm>
            <a:custGeom>
              <a:avLst/>
              <a:gdLst>
                <a:gd name="connsiteX0" fmla="*/ 24291 w 489206"/>
                <a:gd name="connsiteY0" fmla="*/ 0 h 493871"/>
                <a:gd name="connsiteX1" fmla="*/ 48770 w 489206"/>
                <a:gd name="connsiteY1" fmla="*/ 24479 h 493871"/>
                <a:gd name="connsiteX2" fmla="*/ 48770 w 489206"/>
                <a:gd name="connsiteY2" fmla="*/ 249269 h 493871"/>
                <a:gd name="connsiteX3" fmla="*/ 244509 w 489206"/>
                <a:gd name="connsiteY3" fmla="*/ 445008 h 493871"/>
                <a:gd name="connsiteX4" fmla="*/ 440248 w 489206"/>
                <a:gd name="connsiteY4" fmla="*/ 249269 h 493871"/>
                <a:gd name="connsiteX5" fmla="*/ 440248 w 489206"/>
                <a:gd name="connsiteY5" fmla="*/ 24479 h 493871"/>
                <a:gd name="connsiteX6" fmla="*/ 464727 w 489206"/>
                <a:gd name="connsiteY6" fmla="*/ 0 h 493871"/>
                <a:gd name="connsiteX7" fmla="*/ 489206 w 489206"/>
                <a:gd name="connsiteY7" fmla="*/ 24479 h 493871"/>
                <a:gd name="connsiteX8" fmla="*/ 489206 w 489206"/>
                <a:gd name="connsiteY8" fmla="*/ 249269 h 493871"/>
                <a:gd name="connsiteX9" fmla="*/ 244604 w 489206"/>
                <a:gd name="connsiteY9" fmla="*/ 493871 h 493871"/>
                <a:gd name="connsiteX10" fmla="*/ 2 w 489206"/>
                <a:gd name="connsiteY10" fmla="*/ 249269 h 493871"/>
                <a:gd name="connsiteX11" fmla="*/ 2 w 489206"/>
                <a:gd name="connsiteY11" fmla="*/ 24479 h 493871"/>
                <a:gd name="connsiteX12" fmla="*/ 24291 w 489206"/>
                <a:gd name="connsiteY12" fmla="*/ 0 h 49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9206" h="493871">
                  <a:moveTo>
                    <a:pt x="24291" y="0"/>
                  </a:moveTo>
                  <a:cubicBezTo>
                    <a:pt x="37817" y="0"/>
                    <a:pt x="48770" y="10954"/>
                    <a:pt x="48770" y="24479"/>
                  </a:cubicBezTo>
                  <a:lnTo>
                    <a:pt x="48770" y="249269"/>
                  </a:lnTo>
                  <a:cubicBezTo>
                    <a:pt x="48770" y="357188"/>
                    <a:pt x="136591" y="445008"/>
                    <a:pt x="244509" y="445008"/>
                  </a:cubicBezTo>
                  <a:cubicBezTo>
                    <a:pt x="352427" y="445008"/>
                    <a:pt x="440248" y="357188"/>
                    <a:pt x="440248" y="249269"/>
                  </a:cubicBezTo>
                  <a:lnTo>
                    <a:pt x="440248" y="24479"/>
                  </a:lnTo>
                  <a:cubicBezTo>
                    <a:pt x="440248" y="10954"/>
                    <a:pt x="451202" y="0"/>
                    <a:pt x="464727" y="0"/>
                  </a:cubicBezTo>
                  <a:cubicBezTo>
                    <a:pt x="478253" y="0"/>
                    <a:pt x="489206" y="10954"/>
                    <a:pt x="489206" y="24479"/>
                  </a:cubicBezTo>
                  <a:lnTo>
                    <a:pt x="489206" y="249269"/>
                  </a:lnTo>
                  <a:cubicBezTo>
                    <a:pt x="489206" y="384143"/>
                    <a:pt x="379478" y="493871"/>
                    <a:pt x="244604" y="493871"/>
                  </a:cubicBezTo>
                  <a:cubicBezTo>
                    <a:pt x="109730" y="493871"/>
                    <a:pt x="2" y="384143"/>
                    <a:pt x="2" y="249269"/>
                  </a:cubicBezTo>
                  <a:lnTo>
                    <a:pt x="2" y="24479"/>
                  </a:lnTo>
                  <a:cubicBezTo>
                    <a:pt x="-188" y="10954"/>
                    <a:pt x="10766" y="0"/>
                    <a:pt x="24291" y="0"/>
                  </a:cubicBezTo>
                  <a:close/>
                </a:path>
              </a:pathLst>
            </a:custGeom>
            <a:solidFill>
              <a:srgbClr val="FD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94A97C1-F1B7-4214-A426-DC015903EBA4}"/>
              </a:ext>
            </a:extLst>
          </p:cNvPr>
          <p:cNvSpPr txBox="1"/>
          <p:nvPr/>
        </p:nvSpPr>
        <p:spPr>
          <a:xfrm>
            <a:off x="2295578" y="1428976"/>
            <a:ext cx="78602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4D84"/>
                </a:solidFill>
              </a:rPr>
              <a:t>SPECAIL     </a:t>
            </a:r>
            <a:r>
              <a:rPr lang="en-US" sz="6600" dirty="0">
                <a:solidFill>
                  <a:srgbClr val="FFC33E"/>
                </a:solidFill>
              </a:rPr>
              <a:t>THIS WEEK</a:t>
            </a:r>
            <a:endParaRPr lang="th-TH" sz="6600" dirty="0">
              <a:solidFill>
                <a:srgbClr val="FFC33E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6A9622-88B3-447A-94AE-3972E0B3C880}"/>
              </a:ext>
            </a:extLst>
          </p:cNvPr>
          <p:cNvSpPr txBox="1"/>
          <p:nvPr/>
        </p:nvSpPr>
        <p:spPr>
          <a:xfrm>
            <a:off x="477793" y="4186493"/>
            <a:ext cx="342718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fringilla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Fusce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diam a </a:t>
            </a:r>
            <a:r>
              <a:rPr lang="en-US" sz="2400" dirty="0" err="1">
                <a:solidFill>
                  <a:schemeClr val="bg1"/>
                </a:solidFill>
              </a:rPr>
              <a:t>turpis</a:t>
            </a:r>
            <a:r>
              <a:rPr lang="en-US" sz="2400" dirty="0">
                <a:solidFill>
                  <a:schemeClr val="bg1"/>
                </a:solidFill>
              </a:rPr>
              <a:t> dictum, id </a:t>
            </a:r>
            <a:r>
              <a:rPr lang="en-US" sz="2400" dirty="0" err="1">
                <a:solidFill>
                  <a:schemeClr val="bg1"/>
                </a:solidFill>
              </a:rPr>
              <a:t>elementum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enim</a:t>
            </a:r>
            <a:r>
              <a:rPr lang="en-US" sz="2400" dirty="0">
                <a:solidFill>
                  <a:schemeClr val="bg1"/>
                </a:solidFill>
              </a:rPr>
              <a:t> lacinia. 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1286F5-A45E-4273-A042-646CAB59A5DC}"/>
              </a:ext>
            </a:extLst>
          </p:cNvPr>
          <p:cNvSpPr txBox="1"/>
          <p:nvPr/>
        </p:nvSpPr>
        <p:spPr>
          <a:xfrm>
            <a:off x="8489403" y="4186492"/>
            <a:ext cx="3427189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fringilla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Fusce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diam a </a:t>
            </a:r>
            <a:r>
              <a:rPr lang="en-US" sz="2400" dirty="0" err="1">
                <a:solidFill>
                  <a:schemeClr val="bg1"/>
                </a:solidFill>
              </a:rPr>
              <a:t>turpis</a:t>
            </a:r>
            <a:r>
              <a:rPr lang="en-US" sz="2400" dirty="0">
                <a:solidFill>
                  <a:schemeClr val="bg1"/>
                </a:solidFill>
              </a:rPr>
              <a:t> dictum, id </a:t>
            </a:r>
            <a:r>
              <a:rPr lang="en-US" sz="2400" dirty="0" err="1">
                <a:solidFill>
                  <a:schemeClr val="bg1"/>
                </a:solidFill>
              </a:rPr>
              <a:t>elementum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enim</a:t>
            </a:r>
            <a:r>
              <a:rPr lang="en-US" sz="2400" dirty="0">
                <a:solidFill>
                  <a:schemeClr val="bg1"/>
                </a:solidFill>
              </a:rPr>
              <a:t> lacinia. 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0F7F5A-AB11-4A58-B1FC-5CA3D7CC33AB}"/>
              </a:ext>
            </a:extLst>
          </p:cNvPr>
          <p:cNvSpPr txBox="1"/>
          <p:nvPr/>
        </p:nvSpPr>
        <p:spPr>
          <a:xfrm>
            <a:off x="5315851" y="5973584"/>
            <a:ext cx="15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SHOP NOW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781D2D-3DCA-4489-B07A-9E2401384F8D}"/>
              </a:ext>
            </a:extLst>
          </p:cNvPr>
          <p:cNvSpPr txBox="1"/>
          <p:nvPr/>
        </p:nvSpPr>
        <p:spPr>
          <a:xfrm>
            <a:off x="5058549" y="4387971"/>
            <a:ext cx="201525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33E"/>
                </a:solidFill>
              </a:rPr>
              <a:t>NEW </a:t>
            </a:r>
          </a:p>
          <a:p>
            <a:pPr algn="ctr"/>
            <a:r>
              <a:rPr lang="en-US" sz="5400" b="1" dirty="0">
                <a:solidFill>
                  <a:srgbClr val="FFC33E"/>
                </a:solidFill>
              </a:rPr>
              <a:t>OFFER</a:t>
            </a:r>
            <a:endParaRPr lang="th-TH" sz="5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8198C7-205D-4AC6-98DD-83498B26E35C}"/>
              </a:ext>
            </a:extLst>
          </p:cNvPr>
          <p:cNvSpPr txBox="1"/>
          <p:nvPr/>
        </p:nvSpPr>
        <p:spPr>
          <a:xfrm>
            <a:off x="1060340" y="3113116"/>
            <a:ext cx="2015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33E"/>
                </a:solidFill>
              </a:rPr>
              <a:t>NOV</a:t>
            </a:r>
            <a:endParaRPr lang="th-TH" sz="5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460FE5-0267-4011-94AE-EEE1BB74443E}"/>
              </a:ext>
            </a:extLst>
          </p:cNvPr>
          <p:cNvSpPr txBox="1"/>
          <p:nvPr/>
        </p:nvSpPr>
        <p:spPr>
          <a:xfrm>
            <a:off x="9448166" y="3113116"/>
            <a:ext cx="20152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FFC33E"/>
                </a:solidFill>
              </a:rPr>
              <a:t>NOV</a:t>
            </a:r>
            <a:endParaRPr lang="th-TH" sz="5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DBF072-84A1-4995-8508-5C8E1C4FF121}"/>
              </a:ext>
            </a:extLst>
          </p:cNvPr>
          <p:cNvGrpSpPr/>
          <p:nvPr/>
        </p:nvGrpSpPr>
        <p:grpSpPr>
          <a:xfrm>
            <a:off x="9799902" y="-218792"/>
            <a:ext cx="2444158" cy="2722851"/>
            <a:chOff x="9899715" y="-202783"/>
            <a:chExt cx="2444158" cy="2722851"/>
          </a:xfrm>
        </p:grpSpPr>
        <p:grpSp>
          <p:nvGrpSpPr>
            <p:cNvPr id="31" name="Graphic 86">
              <a:extLst>
                <a:ext uri="{FF2B5EF4-FFF2-40B4-BE49-F238E27FC236}">
                  <a16:creationId xmlns:a16="http://schemas.microsoft.com/office/drawing/2014/main" id="{46B2EF8F-432A-4C36-B0EB-804C8E8AF343}"/>
                </a:ext>
              </a:extLst>
            </p:cNvPr>
            <p:cNvGrpSpPr/>
            <p:nvPr/>
          </p:nvGrpSpPr>
          <p:grpSpPr>
            <a:xfrm rot="709540">
              <a:off x="10377862" y="-202783"/>
              <a:ext cx="1626404" cy="2722851"/>
              <a:chOff x="5891234" y="3062237"/>
              <a:chExt cx="406409" cy="732919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0A60868-D70C-41A9-95E0-2BA774C41E62}"/>
                  </a:ext>
                </a:extLst>
              </p:cNvPr>
              <p:cNvSpPr/>
              <p:nvPr/>
            </p:nvSpPr>
            <p:spPr>
              <a:xfrm>
                <a:off x="5891234" y="3234403"/>
                <a:ext cx="404504" cy="560753"/>
              </a:xfrm>
              <a:custGeom>
                <a:avLst/>
                <a:gdLst>
                  <a:gd name="connsiteX0" fmla="*/ 403266 w 404504"/>
                  <a:gd name="connsiteY0" fmla="*/ 55435 h 560753"/>
                  <a:gd name="connsiteX1" fmla="*/ 327733 w 404504"/>
                  <a:gd name="connsiteY1" fmla="*/ 43244 h 560753"/>
                  <a:gd name="connsiteX2" fmla="*/ 308587 w 404504"/>
                  <a:gd name="connsiteY2" fmla="*/ 40196 h 560753"/>
                  <a:gd name="connsiteX3" fmla="*/ 294300 w 404504"/>
                  <a:gd name="connsiteY3" fmla="*/ 37814 h 560753"/>
                  <a:gd name="connsiteX4" fmla="*/ 286585 w 404504"/>
                  <a:gd name="connsiteY4" fmla="*/ 36576 h 560753"/>
                  <a:gd name="connsiteX5" fmla="*/ 130470 w 404504"/>
                  <a:gd name="connsiteY5" fmla="*/ 11430 h 560753"/>
                  <a:gd name="connsiteX6" fmla="*/ 59699 w 404504"/>
                  <a:gd name="connsiteY6" fmla="*/ 0 h 560753"/>
                  <a:gd name="connsiteX7" fmla="*/ 53794 w 404504"/>
                  <a:gd name="connsiteY7" fmla="*/ 36767 h 560753"/>
                  <a:gd name="connsiteX8" fmla="*/ 48555 w 404504"/>
                  <a:gd name="connsiteY8" fmla="*/ 68866 h 560753"/>
                  <a:gd name="connsiteX9" fmla="*/ 46459 w 404504"/>
                  <a:gd name="connsiteY9" fmla="*/ 81820 h 560753"/>
                  <a:gd name="connsiteX10" fmla="*/ 46269 w 404504"/>
                  <a:gd name="connsiteY10" fmla="*/ 82582 h 560753"/>
                  <a:gd name="connsiteX11" fmla="*/ 2359 w 404504"/>
                  <a:gd name="connsiteY11" fmla="*/ 354902 h 560753"/>
                  <a:gd name="connsiteX12" fmla="*/ 146281 w 404504"/>
                  <a:gd name="connsiteY12" fmla="*/ 558546 h 560753"/>
                  <a:gd name="connsiteX13" fmla="*/ 326113 w 404504"/>
                  <a:gd name="connsiteY13" fmla="*/ 470725 h 560753"/>
                  <a:gd name="connsiteX14" fmla="*/ 347164 w 404504"/>
                  <a:gd name="connsiteY14" fmla="*/ 410623 h 560753"/>
                  <a:gd name="connsiteX15" fmla="*/ 361927 w 404504"/>
                  <a:gd name="connsiteY15" fmla="*/ 319088 h 560753"/>
                  <a:gd name="connsiteX16" fmla="*/ 375643 w 404504"/>
                  <a:gd name="connsiteY16" fmla="*/ 234315 h 560753"/>
                  <a:gd name="connsiteX17" fmla="*/ 400408 w 404504"/>
                  <a:gd name="connsiteY17" fmla="*/ 80867 h 560753"/>
                  <a:gd name="connsiteX18" fmla="*/ 404504 w 404504"/>
                  <a:gd name="connsiteY18" fmla="*/ 55721 h 560753"/>
                  <a:gd name="connsiteX19" fmla="*/ 403266 w 404504"/>
                  <a:gd name="connsiteY19" fmla="*/ 55435 h 560753"/>
                  <a:gd name="connsiteX20" fmla="*/ 196192 w 404504"/>
                  <a:gd name="connsiteY20" fmla="*/ 88964 h 560753"/>
                  <a:gd name="connsiteX21" fmla="*/ 200764 w 404504"/>
                  <a:gd name="connsiteY21" fmla="*/ 77724 h 560753"/>
                  <a:gd name="connsiteX22" fmla="*/ 220957 w 404504"/>
                  <a:gd name="connsiteY22" fmla="*/ 66961 h 560753"/>
                  <a:gd name="connsiteX23" fmla="*/ 225529 w 404504"/>
                  <a:gd name="connsiteY23" fmla="*/ 67246 h 560753"/>
                  <a:gd name="connsiteX24" fmla="*/ 234769 w 404504"/>
                  <a:gd name="connsiteY24" fmla="*/ 70676 h 560753"/>
                  <a:gd name="connsiteX25" fmla="*/ 246199 w 404504"/>
                  <a:gd name="connsiteY25" fmla="*/ 86392 h 560753"/>
                  <a:gd name="connsiteX26" fmla="*/ 246675 w 404504"/>
                  <a:gd name="connsiteY26" fmla="*/ 97060 h 560753"/>
                  <a:gd name="connsiteX27" fmla="*/ 217243 w 404504"/>
                  <a:gd name="connsiteY27" fmla="*/ 118682 h 560753"/>
                  <a:gd name="connsiteX28" fmla="*/ 196192 w 404504"/>
                  <a:gd name="connsiteY28" fmla="*/ 88964 h 56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4504" h="560753">
                    <a:moveTo>
                      <a:pt x="403266" y="55435"/>
                    </a:moveTo>
                    <a:lnTo>
                      <a:pt x="327733" y="43244"/>
                    </a:lnTo>
                    <a:lnTo>
                      <a:pt x="308587" y="40196"/>
                    </a:lnTo>
                    <a:lnTo>
                      <a:pt x="294300" y="37814"/>
                    </a:lnTo>
                    <a:lnTo>
                      <a:pt x="286585" y="36576"/>
                    </a:lnTo>
                    <a:lnTo>
                      <a:pt x="130470" y="11430"/>
                    </a:lnTo>
                    <a:lnTo>
                      <a:pt x="59699" y="0"/>
                    </a:lnTo>
                    <a:lnTo>
                      <a:pt x="53794" y="36767"/>
                    </a:lnTo>
                    <a:lnTo>
                      <a:pt x="48555" y="68866"/>
                    </a:lnTo>
                    <a:lnTo>
                      <a:pt x="46459" y="81820"/>
                    </a:lnTo>
                    <a:lnTo>
                      <a:pt x="46269" y="82582"/>
                    </a:lnTo>
                    <a:lnTo>
                      <a:pt x="2359" y="354902"/>
                    </a:lnTo>
                    <a:cubicBezTo>
                      <a:pt x="-13358" y="451961"/>
                      <a:pt x="51127" y="543211"/>
                      <a:pt x="146281" y="558546"/>
                    </a:cubicBezTo>
                    <a:cubicBezTo>
                      <a:pt x="220100" y="570452"/>
                      <a:pt x="290680" y="533210"/>
                      <a:pt x="326113" y="470725"/>
                    </a:cubicBezTo>
                    <a:cubicBezTo>
                      <a:pt x="336305" y="452628"/>
                      <a:pt x="343639" y="432340"/>
                      <a:pt x="347164" y="410623"/>
                    </a:cubicBezTo>
                    <a:lnTo>
                      <a:pt x="361927" y="319088"/>
                    </a:lnTo>
                    <a:lnTo>
                      <a:pt x="375643" y="234315"/>
                    </a:lnTo>
                    <a:lnTo>
                      <a:pt x="400408" y="80867"/>
                    </a:lnTo>
                    <a:lnTo>
                      <a:pt x="404504" y="55721"/>
                    </a:lnTo>
                    <a:lnTo>
                      <a:pt x="403266" y="55435"/>
                    </a:lnTo>
                    <a:close/>
                    <a:moveTo>
                      <a:pt x="196192" y="88964"/>
                    </a:moveTo>
                    <a:cubicBezTo>
                      <a:pt x="196859" y="84773"/>
                      <a:pt x="198478" y="80963"/>
                      <a:pt x="200764" y="77724"/>
                    </a:cubicBezTo>
                    <a:cubicBezTo>
                      <a:pt x="205432" y="71247"/>
                      <a:pt x="212861" y="67151"/>
                      <a:pt x="220957" y="66961"/>
                    </a:cubicBezTo>
                    <a:cubicBezTo>
                      <a:pt x="222481" y="66866"/>
                      <a:pt x="224005" y="67056"/>
                      <a:pt x="225529" y="67246"/>
                    </a:cubicBezTo>
                    <a:cubicBezTo>
                      <a:pt x="228863" y="67818"/>
                      <a:pt x="232006" y="68961"/>
                      <a:pt x="234769" y="70676"/>
                    </a:cubicBezTo>
                    <a:cubicBezTo>
                      <a:pt x="240484" y="74200"/>
                      <a:pt x="244579" y="79915"/>
                      <a:pt x="246199" y="86392"/>
                    </a:cubicBezTo>
                    <a:cubicBezTo>
                      <a:pt x="247151" y="89726"/>
                      <a:pt x="247246" y="93440"/>
                      <a:pt x="246675" y="97060"/>
                    </a:cubicBezTo>
                    <a:cubicBezTo>
                      <a:pt x="244389" y="111252"/>
                      <a:pt x="231149" y="120968"/>
                      <a:pt x="217243" y="118682"/>
                    </a:cubicBezTo>
                    <a:cubicBezTo>
                      <a:pt x="203431" y="116491"/>
                      <a:pt x="193906" y="103156"/>
                      <a:pt x="196192" y="88964"/>
                    </a:cubicBezTo>
                    <a:close/>
                  </a:path>
                </a:pathLst>
              </a:custGeom>
              <a:solidFill>
                <a:srgbClr val="B528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B29BF70-C540-434E-B8E9-C4834EF76C15}"/>
                  </a:ext>
                </a:extLst>
              </p:cNvPr>
              <p:cNvSpPr/>
              <p:nvPr/>
            </p:nvSpPr>
            <p:spPr>
              <a:xfrm>
                <a:off x="5909707" y="3221544"/>
                <a:ext cx="387936" cy="544900"/>
              </a:xfrm>
              <a:custGeom>
                <a:avLst/>
                <a:gdLst>
                  <a:gd name="connsiteX0" fmla="*/ 303355 w 387936"/>
                  <a:gd name="connsiteY0" fmla="*/ 29813 h 544900"/>
                  <a:gd name="connsiteX1" fmla="*/ 302593 w 387936"/>
                  <a:gd name="connsiteY1" fmla="*/ 29718 h 544900"/>
                  <a:gd name="connsiteX2" fmla="*/ 295830 w 387936"/>
                  <a:gd name="connsiteY2" fmla="*/ 29051 h 544900"/>
                  <a:gd name="connsiteX3" fmla="*/ 285257 w 387936"/>
                  <a:gd name="connsiteY3" fmla="*/ 27813 h 544900"/>
                  <a:gd name="connsiteX4" fmla="*/ 208105 w 387936"/>
                  <a:gd name="connsiteY4" fmla="*/ 19050 h 544900"/>
                  <a:gd name="connsiteX5" fmla="*/ 206866 w 387936"/>
                  <a:gd name="connsiteY5" fmla="*/ 18860 h 544900"/>
                  <a:gd name="connsiteX6" fmla="*/ 112093 w 387936"/>
                  <a:gd name="connsiteY6" fmla="*/ 8096 h 544900"/>
                  <a:gd name="connsiteX7" fmla="*/ 40941 w 387936"/>
                  <a:gd name="connsiteY7" fmla="*/ 0 h 544900"/>
                  <a:gd name="connsiteX8" fmla="*/ 35321 w 387936"/>
                  <a:gd name="connsiteY8" fmla="*/ 49530 h 544900"/>
                  <a:gd name="connsiteX9" fmla="*/ 31606 w 387936"/>
                  <a:gd name="connsiteY9" fmla="*/ 81725 h 544900"/>
                  <a:gd name="connsiteX10" fmla="*/ 30082 w 387936"/>
                  <a:gd name="connsiteY10" fmla="*/ 95536 h 544900"/>
                  <a:gd name="connsiteX11" fmla="*/ 29892 w 387936"/>
                  <a:gd name="connsiteY11" fmla="*/ 96774 h 544900"/>
                  <a:gd name="connsiteX12" fmla="*/ 1126 w 387936"/>
                  <a:gd name="connsiteY12" fmla="*/ 350520 h 544900"/>
                  <a:gd name="connsiteX13" fmla="*/ 155050 w 387936"/>
                  <a:gd name="connsiteY13" fmla="*/ 543782 h 544900"/>
                  <a:gd name="connsiteX14" fmla="*/ 307641 w 387936"/>
                  <a:gd name="connsiteY14" fmla="*/ 483584 h 544900"/>
                  <a:gd name="connsiteX15" fmla="*/ 348313 w 387936"/>
                  <a:gd name="connsiteY15" fmla="*/ 389858 h 544900"/>
                  <a:gd name="connsiteX16" fmla="*/ 350599 w 387936"/>
                  <a:gd name="connsiteY16" fmla="*/ 369570 h 544900"/>
                  <a:gd name="connsiteX17" fmla="*/ 362124 w 387936"/>
                  <a:gd name="connsiteY17" fmla="*/ 267462 h 544900"/>
                  <a:gd name="connsiteX18" fmla="*/ 381841 w 387936"/>
                  <a:gd name="connsiteY18" fmla="*/ 93631 h 544900"/>
                  <a:gd name="connsiteX19" fmla="*/ 384698 w 387936"/>
                  <a:gd name="connsiteY19" fmla="*/ 68199 h 544900"/>
                  <a:gd name="connsiteX20" fmla="*/ 387937 w 387936"/>
                  <a:gd name="connsiteY20" fmla="*/ 39338 h 544900"/>
                  <a:gd name="connsiteX21" fmla="*/ 303355 w 387936"/>
                  <a:gd name="connsiteY21" fmla="*/ 29813 h 544900"/>
                  <a:gd name="connsiteX22" fmla="*/ 232584 w 387936"/>
                  <a:gd name="connsiteY22" fmla="*/ 87059 h 544900"/>
                  <a:gd name="connsiteX23" fmla="*/ 227821 w 387936"/>
                  <a:gd name="connsiteY23" fmla="*/ 99346 h 544900"/>
                  <a:gd name="connsiteX24" fmla="*/ 204295 w 387936"/>
                  <a:gd name="connsiteY24" fmla="*/ 109633 h 544900"/>
                  <a:gd name="connsiteX25" fmla="*/ 182387 w 387936"/>
                  <a:gd name="connsiteY25" fmla="*/ 90583 h 544900"/>
                  <a:gd name="connsiteX26" fmla="*/ 181720 w 387936"/>
                  <a:gd name="connsiteY26" fmla="*/ 81248 h 544900"/>
                  <a:gd name="connsiteX27" fmla="*/ 201532 w 387936"/>
                  <a:gd name="connsiteY27" fmla="*/ 59150 h 544900"/>
                  <a:gd name="connsiteX28" fmla="*/ 210010 w 387936"/>
                  <a:gd name="connsiteY28" fmla="*/ 58674 h 544900"/>
                  <a:gd name="connsiteX29" fmla="*/ 229822 w 387936"/>
                  <a:gd name="connsiteY29" fmla="*/ 72390 h 544900"/>
                  <a:gd name="connsiteX30" fmla="*/ 231822 w 387936"/>
                  <a:gd name="connsiteY30" fmla="*/ 77438 h 544900"/>
                  <a:gd name="connsiteX31" fmla="*/ 232584 w 387936"/>
                  <a:gd name="connsiteY31" fmla="*/ 87059 h 54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87936" h="544900">
                    <a:moveTo>
                      <a:pt x="303355" y="29813"/>
                    </a:moveTo>
                    <a:lnTo>
                      <a:pt x="302593" y="29718"/>
                    </a:lnTo>
                    <a:lnTo>
                      <a:pt x="295830" y="29051"/>
                    </a:lnTo>
                    <a:lnTo>
                      <a:pt x="285257" y="27813"/>
                    </a:lnTo>
                    <a:lnTo>
                      <a:pt x="208105" y="19050"/>
                    </a:lnTo>
                    <a:lnTo>
                      <a:pt x="206866" y="18860"/>
                    </a:lnTo>
                    <a:lnTo>
                      <a:pt x="112093" y="8096"/>
                    </a:lnTo>
                    <a:lnTo>
                      <a:pt x="40941" y="0"/>
                    </a:lnTo>
                    <a:lnTo>
                      <a:pt x="35321" y="49530"/>
                    </a:lnTo>
                    <a:lnTo>
                      <a:pt x="31606" y="81725"/>
                    </a:lnTo>
                    <a:lnTo>
                      <a:pt x="30082" y="95536"/>
                    </a:lnTo>
                    <a:lnTo>
                      <a:pt x="29892" y="96774"/>
                    </a:lnTo>
                    <a:lnTo>
                      <a:pt x="1126" y="350520"/>
                    </a:lnTo>
                    <a:cubicBezTo>
                      <a:pt x="-9732" y="446437"/>
                      <a:pt x="59134" y="532924"/>
                      <a:pt x="155050" y="543782"/>
                    </a:cubicBezTo>
                    <a:cubicBezTo>
                      <a:pt x="214963" y="550545"/>
                      <a:pt x="271255" y="526161"/>
                      <a:pt x="307641" y="483584"/>
                    </a:cubicBezTo>
                    <a:cubicBezTo>
                      <a:pt x="329548" y="458057"/>
                      <a:pt x="344312" y="425863"/>
                      <a:pt x="348313" y="389858"/>
                    </a:cubicBezTo>
                    <a:lnTo>
                      <a:pt x="350599" y="369570"/>
                    </a:lnTo>
                    <a:lnTo>
                      <a:pt x="362124" y="267462"/>
                    </a:lnTo>
                    <a:lnTo>
                      <a:pt x="381841" y="93631"/>
                    </a:lnTo>
                    <a:lnTo>
                      <a:pt x="384698" y="68199"/>
                    </a:lnTo>
                    <a:lnTo>
                      <a:pt x="387937" y="39338"/>
                    </a:lnTo>
                    <a:lnTo>
                      <a:pt x="303355" y="29813"/>
                    </a:lnTo>
                    <a:close/>
                    <a:moveTo>
                      <a:pt x="232584" y="87059"/>
                    </a:moveTo>
                    <a:cubicBezTo>
                      <a:pt x="232108" y="91631"/>
                      <a:pt x="230393" y="95822"/>
                      <a:pt x="227821" y="99346"/>
                    </a:cubicBezTo>
                    <a:cubicBezTo>
                      <a:pt x="222487" y="106490"/>
                      <a:pt x="213724" y="110681"/>
                      <a:pt x="204295" y="109633"/>
                    </a:cubicBezTo>
                    <a:cubicBezTo>
                      <a:pt x="193436" y="108395"/>
                      <a:pt x="184959" y="100584"/>
                      <a:pt x="182387" y="90583"/>
                    </a:cubicBezTo>
                    <a:cubicBezTo>
                      <a:pt x="181625" y="87630"/>
                      <a:pt x="181339" y="84487"/>
                      <a:pt x="181720" y="81248"/>
                    </a:cubicBezTo>
                    <a:cubicBezTo>
                      <a:pt x="182959" y="70104"/>
                      <a:pt x="191245" y="61436"/>
                      <a:pt x="201532" y="59150"/>
                    </a:cubicBezTo>
                    <a:cubicBezTo>
                      <a:pt x="204295" y="58484"/>
                      <a:pt x="207057" y="58388"/>
                      <a:pt x="210010" y="58674"/>
                    </a:cubicBezTo>
                    <a:cubicBezTo>
                      <a:pt x="218868" y="59722"/>
                      <a:pt x="226107" y="65056"/>
                      <a:pt x="229822" y="72390"/>
                    </a:cubicBezTo>
                    <a:cubicBezTo>
                      <a:pt x="230679" y="74009"/>
                      <a:pt x="231346" y="75629"/>
                      <a:pt x="231822" y="77438"/>
                    </a:cubicBezTo>
                    <a:cubicBezTo>
                      <a:pt x="232679" y="80486"/>
                      <a:pt x="232965" y="83725"/>
                      <a:pt x="232584" y="87059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FC4286BD-CB80-4EBB-843A-9F508ED36A54}"/>
                  </a:ext>
                </a:extLst>
              </p:cNvPr>
              <p:cNvSpPr/>
              <p:nvPr/>
            </p:nvSpPr>
            <p:spPr>
              <a:xfrm>
                <a:off x="6106095" y="3062237"/>
                <a:ext cx="176318" cy="243222"/>
              </a:xfrm>
              <a:custGeom>
                <a:avLst/>
                <a:gdLst>
                  <a:gd name="connsiteX0" fmla="*/ 163544 w 176318"/>
                  <a:gd name="connsiteY0" fmla="*/ 24338 h 243222"/>
                  <a:gd name="connsiteX1" fmla="*/ 112205 w 176318"/>
                  <a:gd name="connsiteY1" fmla="*/ 5098 h 243222"/>
                  <a:gd name="connsiteX2" fmla="*/ 70199 w 176318"/>
                  <a:gd name="connsiteY2" fmla="*/ 45484 h 243222"/>
                  <a:gd name="connsiteX3" fmla="*/ 63532 w 176318"/>
                  <a:gd name="connsiteY3" fmla="*/ 54818 h 243222"/>
                  <a:gd name="connsiteX4" fmla="*/ 6477 w 176318"/>
                  <a:gd name="connsiteY4" fmla="*/ 177595 h 243222"/>
                  <a:gd name="connsiteX5" fmla="*/ 10382 w 176318"/>
                  <a:gd name="connsiteY5" fmla="*/ 178167 h 243222"/>
                  <a:gd name="connsiteX6" fmla="*/ 11621 w 176318"/>
                  <a:gd name="connsiteY6" fmla="*/ 178357 h 243222"/>
                  <a:gd name="connsiteX7" fmla="*/ 33433 w 176318"/>
                  <a:gd name="connsiteY7" fmla="*/ 119493 h 243222"/>
                  <a:gd name="connsiteX8" fmla="*/ 64865 w 176318"/>
                  <a:gd name="connsiteY8" fmla="*/ 62152 h 243222"/>
                  <a:gd name="connsiteX9" fmla="*/ 71723 w 176318"/>
                  <a:gd name="connsiteY9" fmla="*/ 52151 h 243222"/>
                  <a:gd name="connsiteX10" fmla="*/ 114491 w 176318"/>
                  <a:gd name="connsiteY10" fmla="*/ 9860 h 243222"/>
                  <a:gd name="connsiteX11" fmla="*/ 130874 w 176318"/>
                  <a:gd name="connsiteY11" fmla="*/ 5288 h 243222"/>
                  <a:gd name="connsiteX12" fmla="*/ 158687 w 176318"/>
                  <a:gd name="connsiteY12" fmla="*/ 26815 h 243222"/>
                  <a:gd name="connsiteX13" fmla="*/ 165926 w 176318"/>
                  <a:gd name="connsiteY13" fmla="*/ 102634 h 243222"/>
                  <a:gd name="connsiteX14" fmla="*/ 104775 w 176318"/>
                  <a:gd name="connsiteY14" fmla="*/ 183787 h 243222"/>
                  <a:gd name="connsiteX15" fmla="*/ 99346 w 176318"/>
                  <a:gd name="connsiteY15" fmla="*/ 188263 h 243222"/>
                  <a:gd name="connsiteX16" fmla="*/ 90297 w 176318"/>
                  <a:gd name="connsiteY16" fmla="*/ 195312 h 243222"/>
                  <a:gd name="connsiteX17" fmla="*/ 88297 w 176318"/>
                  <a:gd name="connsiteY17" fmla="*/ 196836 h 243222"/>
                  <a:gd name="connsiteX18" fmla="*/ 71533 w 176318"/>
                  <a:gd name="connsiteY18" fmla="*/ 208742 h 243222"/>
                  <a:gd name="connsiteX19" fmla="*/ 33433 w 176318"/>
                  <a:gd name="connsiteY19" fmla="*/ 231697 h 243222"/>
                  <a:gd name="connsiteX20" fmla="*/ 28385 w 176318"/>
                  <a:gd name="connsiteY20" fmla="*/ 234364 h 243222"/>
                  <a:gd name="connsiteX21" fmla="*/ 7810 w 176318"/>
                  <a:gd name="connsiteY21" fmla="*/ 232364 h 243222"/>
                  <a:gd name="connsiteX22" fmla="*/ 5144 w 176318"/>
                  <a:gd name="connsiteY22" fmla="*/ 218553 h 243222"/>
                  <a:gd name="connsiteX23" fmla="*/ 0 w 176318"/>
                  <a:gd name="connsiteY23" fmla="*/ 220458 h 243222"/>
                  <a:gd name="connsiteX24" fmla="*/ 3048 w 176318"/>
                  <a:gd name="connsiteY24" fmla="*/ 234745 h 243222"/>
                  <a:gd name="connsiteX25" fmla="*/ 6191 w 176318"/>
                  <a:gd name="connsiteY25" fmla="*/ 239127 h 243222"/>
                  <a:gd name="connsiteX26" fmla="*/ 16478 w 176318"/>
                  <a:gd name="connsiteY26" fmla="*/ 243223 h 243222"/>
                  <a:gd name="connsiteX27" fmla="*/ 20003 w 176318"/>
                  <a:gd name="connsiteY27" fmla="*/ 242937 h 243222"/>
                  <a:gd name="connsiteX28" fmla="*/ 30766 w 176318"/>
                  <a:gd name="connsiteY28" fmla="*/ 239222 h 243222"/>
                  <a:gd name="connsiteX29" fmla="*/ 35433 w 176318"/>
                  <a:gd name="connsiteY29" fmla="*/ 236841 h 243222"/>
                  <a:gd name="connsiteX30" fmla="*/ 79343 w 176318"/>
                  <a:gd name="connsiteY30" fmla="*/ 210076 h 243222"/>
                  <a:gd name="connsiteX31" fmla="*/ 91154 w 176318"/>
                  <a:gd name="connsiteY31" fmla="*/ 201694 h 243222"/>
                  <a:gd name="connsiteX32" fmla="*/ 91535 w 176318"/>
                  <a:gd name="connsiteY32" fmla="*/ 201408 h 243222"/>
                  <a:gd name="connsiteX33" fmla="*/ 106299 w 176318"/>
                  <a:gd name="connsiteY33" fmla="*/ 189787 h 243222"/>
                  <a:gd name="connsiteX34" fmla="*/ 106966 w 176318"/>
                  <a:gd name="connsiteY34" fmla="*/ 189216 h 243222"/>
                  <a:gd name="connsiteX35" fmla="*/ 171164 w 176318"/>
                  <a:gd name="connsiteY35" fmla="*/ 104443 h 243222"/>
                  <a:gd name="connsiteX36" fmla="*/ 163544 w 176318"/>
                  <a:gd name="connsiteY36" fmla="*/ 24338 h 2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6318" h="243222">
                    <a:moveTo>
                      <a:pt x="163544" y="24338"/>
                    </a:moveTo>
                    <a:cubicBezTo>
                      <a:pt x="147638" y="-5380"/>
                      <a:pt x="126873" y="-2522"/>
                      <a:pt x="112205" y="5098"/>
                    </a:cubicBezTo>
                    <a:cubicBezTo>
                      <a:pt x="98489" y="12241"/>
                      <a:pt x="84011" y="26910"/>
                      <a:pt x="70199" y="45484"/>
                    </a:cubicBezTo>
                    <a:cubicBezTo>
                      <a:pt x="67913" y="48436"/>
                      <a:pt x="65723" y="51580"/>
                      <a:pt x="63532" y="54818"/>
                    </a:cubicBezTo>
                    <a:cubicBezTo>
                      <a:pt x="38672" y="91204"/>
                      <a:pt x="16859" y="139210"/>
                      <a:pt x="6477" y="177595"/>
                    </a:cubicBezTo>
                    <a:lnTo>
                      <a:pt x="10382" y="178167"/>
                    </a:lnTo>
                    <a:lnTo>
                      <a:pt x="11621" y="178357"/>
                    </a:lnTo>
                    <a:cubicBezTo>
                      <a:pt x="16478" y="160736"/>
                      <a:pt x="23908" y="140448"/>
                      <a:pt x="33433" y="119493"/>
                    </a:cubicBezTo>
                    <a:cubicBezTo>
                      <a:pt x="42005" y="100729"/>
                      <a:pt x="52864" y="80440"/>
                      <a:pt x="64865" y="62152"/>
                    </a:cubicBezTo>
                    <a:cubicBezTo>
                      <a:pt x="67151" y="58723"/>
                      <a:pt x="69437" y="55390"/>
                      <a:pt x="71723" y="52151"/>
                    </a:cubicBezTo>
                    <a:cubicBezTo>
                      <a:pt x="85344" y="33101"/>
                      <a:pt x="100108" y="17385"/>
                      <a:pt x="114491" y="9860"/>
                    </a:cubicBezTo>
                    <a:cubicBezTo>
                      <a:pt x="120301" y="6812"/>
                      <a:pt x="125730" y="5288"/>
                      <a:pt x="130874" y="5288"/>
                    </a:cubicBezTo>
                    <a:cubicBezTo>
                      <a:pt x="141827" y="5288"/>
                      <a:pt x="150971" y="12432"/>
                      <a:pt x="158687" y="26815"/>
                    </a:cubicBezTo>
                    <a:cubicBezTo>
                      <a:pt x="171926" y="51389"/>
                      <a:pt x="174308" y="76916"/>
                      <a:pt x="165926" y="102634"/>
                    </a:cubicBezTo>
                    <a:cubicBezTo>
                      <a:pt x="155734" y="134066"/>
                      <a:pt x="130683" y="161879"/>
                      <a:pt x="104775" y="183787"/>
                    </a:cubicBezTo>
                    <a:cubicBezTo>
                      <a:pt x="102965" y="185311"/>
                      <a:pt x="101156" y="186835"/>
                      <a:pt x="99346" y="188263"/>
                    </a:cubicBezTo>
                    <a:cubicBezTo>
                      <a:pt x="96298" y="190740"/>
                      <a:pt x="93345" y="193121"/>
                      <a:pt x="90297" y="195312"/>
                    </a:cubicBezTo>
                    <a:cubicBezTo>
                      <a:pt x="89630" y="195883"/>
                      <a:pt x="88964" y="196360"/>
                      <a:pt x="88297" y="196836"/>
                    </a:cubicBezTo>
                    <a:cubicBezTo>
                      <a:pt x="82582" y="201122"/>
                      <a:pt x="76962" y="205027"/>
                      <a:pt x="71533" y="208742"/>
                    </a:cubicBezTo>
                    <a:cubicBezTo>
                      <a:pt x="54864" y="219982"/>
                      <a:pt x="40577" y="227887"/>
                      <a:pt x="33433" y="231697"/>
                    </a:cubicBezTo>
                    <a:cubicBezTo>
                      <a:pt x="30290" y="233317"/>
                      <a:pt x="28480" y="234269"/>
                      <a:pt x="28385" y="234364"/>
                    </a:cubicBezTo>
                    <a:cubicBezTo>
                      <a:pt x="12668" y="242080"/>
                      <a:pt x="8954" y="234745"/>
                      <a:pt x="7810" y="232364"/>
                    </a:cubicBezTo>
                    <a:cubicBezTo>
                      <a:pt x="6096" y="229030"/>
                      <a:pt x="5239" y="224268"/>
                      <a:pt x="5144" y="218553"/>
                    </a:cubicBezTo>
                    <a:cubicBezTo>
                      <a:pt x="3715" y="218934"/>
                      <a:pt x="1905" y="219601"/>
                      <a:pt x="0" y="220458"/>
                    </a:cubicBezTo>
                    <a:cubicBezTo>
                      <a:pt x="191" y="226268"/>
                      <a:pt x="1143" y="231126"/>
                      <a:pt x="3048" y="234745"/>
                    </a:cubicBezTo>
                    <a:cubicBezTo>
                      <a:pt x="3810" y="236269"/>
                      <a:pt x="4858" y="237793"/>
                      <a:pt x="6191" y="239127"/>
                    </a:cubicBezTo>
                    <a:cubicBezTo>
                      <a:pt x="8477" y="241508"/>
                      <a:pt x="11811" y="243223"/>
                      <a:pt x="16478" y="243223"/>
                    </a:cubicBezTo>
                    <a:cubicBezTo>
                      <a:pt x="17621" y="243223"/>
                      <a:pt x="18764" y="243127"/>
                      <a:pt x="20003" y="242937"/>
                    </a:cubicBezTo>
                    <a:cubicBezTo>
                      <a:pt x="23146" y="242461"/>
                      <a:pt x="26670" y="241318"/>
                      <a:pt x="30766" y="239222"/>
                    </a:cubicBezTo>
                    <a:cubicBezTo>
                      <a:pt x="30956" y="239127"/>
                      <a:pt x="32576" y="238270"/>
                      <a:pt x="35433" y="236841"/>
                    </a:cubicBezTo>
                    <a:cubicBezTo>
                      <a:pt x="43339" y="232745"/>
                      <a:pt x="60103" y="223411"/>
                      <a:pt x="79343" y="210076"/>
                    </a:cubicBezTo>
                    <a:cubicBezTo>
                      <a:pt x="83153" y="207409"/>
                      <a:pt x="87154" y="204646"/>
                      <a:pt x="91154" y="201694"/>
                    </a:cubicBezTo>
                    <a:cubicBezTo>
                      <a:pt x="91345" y="201598"/>
                      <a:pt x="91440" y="201503"/>
                      <a:pt x="91535" y="201408"/>
                    </a:cubicBezTo>
                    <a:cubicBezTo>
                      <a:pt x="96298" y="197884"/>
                      <a:pt x="101251" y="193978"/>
                      <a:pt x="106299" y="189787"/>
                    </a:cubicBezTo>
                    <a:cubicBezTo>
                      <a:pt x="106490" y="189692"/>
                      <a:pt x="106775" y="189502"/>
                      <a:pt x="106966" y="189216"/>
                    </a:cubicBezTo>
                    <a:cubicBezTo>
                      <a:pt x="132588" y="167880"/>
                      <a:pt x="160115" y="138448"/>
                      <a:pt x="171164" y="104443"/>
                    </a:cubicBezTo>
                    <a:cubicBezTo>
                      <a:pt x="180023" y="77202"/>
                      <a:pt x="177451" y="50341"/>
                      <a:pt x="163544" y="24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FF75975-156F-4550-A348-85ED77F3C970}"/>
                </a:ext>
              </a:extLst>
            </p:cNvPr>
            <p:cNvSpPr txBox="1"/>
            <p:nvPr/>
          </p:nvSpPr>
          <p:spPr>
            <a:xfrm rot="20816730">
              <a:off x="9899715" y="1161094"/>
              <a:ext cx="244415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80%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aphic 1">
            <a:extLst>
              <a:ext uri="{FF2B5EF4-FFF2-40B4-BE49-F238E27FC236}">
                <a16:creationId xmlns:a16="http://schemas.microsoft.com/office/drawing/2014/main" id="{193F1198-39BE-4A11-9D06-737EDED8D048}"/>
              </a:ext>
            </a:extLst>
          </p:cNvPr>
          <p:cNvGrpSpPr/>
          <p:nvPr/>
        </p:nvGrpSpPr>
        <p:grpSpPr>
          <a:xfrm>
            <a:off x="-151003" y="-88691"/>
            <a:ext cx="2011352" cy="1935356"/>
            <a:chOff x="6507289" y="3686841"/>
            <a:chExt cx="359282" cy="359283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6C3F33-4E5A-4615-99C0-C994289BDD54}"/>
                </a:ext>
              </a:extLst>
            </p:cNvPr>
            <p:cNvSpPr/>
            <p:nvPr/>
          </p:nvSpPr>
          <p:spPr>
            <a:xfrm>
              <a:off x="6507289" y="3686841"/>
              <a:ext cx="359282" cy="359283"/>
            </a:xfrm>
            <a:custGeom>
              <a:avLst/>
              <a:gdLst>
                <a:gd name="connsiteX0" fmla="*/ 359283 w 359282"/>
                <a:gd name="connsiteY0" fmla="*/ 179642 h 359283"/>
                <a:gd name="connsiteX1" fmla="*/ 179641 w 359282"/>
                <a:gd name="connsiteY1" fmla="*/ 359283 h 359283"/>
                <a:gd name="connsiteX2" fmla="*/ 0 w 359282"/>
                <a:gd name="connsiteY2" fmla="*/ 179641 h 359283"/>
                <a:gd name="connsiteX3" fmla="*/ 179641 w 359282"/>
                <a:gd name="connsiteY3" fmla="*/ 0 h 359283"/>
                <a:gd name="connsiteX4" fmla="*/ 359283 w 359282"/>
                <a:gd name="connsiteY4" fmla="*/ 179642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82" h="359283">
                  <a:moveTo>
                    <a:pt x="359283" y="179642"/>
                  </a:moveTo>
                  <a:cubicBezTo>
                    <a:pt x="359283" y="278855"/>
                    <a:pt x="278855" y="359283"/>
                    <a:pt x="179641" y="359283"/>
                  </a:cubicBezTo>
                  <a:cubicBezTo>
                    <a:pt x="80428" y="359283"/>
                    <a:pt x="0" y="278855"/>
                    <a:pt x="0" y="179641"/>
                  </a:cubicBezTo>
                  <a:cubicBezTo>
                    <a:pt x="0" y="80428"/>
                    <a:pt x="80428" y="0"/>
                    <a:pt x="179641" y="0"/>
                  </a:cubicBezTo>
                  <a:cubicBezTo>
                    <a:pt x="278855" y="0"/>
                    <a:pt x="359283" y="80428"/>
                    <a:pt x="359283" y="179642"/>
                  </a:cubicBez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7C186E-A99C-41A8-87D7-570362F32C1A}"/>
                </a:ext>
              </a:extLst>
            </p:cNvPr>
            <p:cNvSpPr/>
            <p:nvPr/>
          </p:nvSpPr>
          <p:spPr>
            <a:xfrm>
              <a:off x="6517004" y="3696557"/>
              <a:ext cx="339756" cy="339756"/>
            </a:xfrm>
            <a:custGeom>
              <a:avLst/>
              <a:gdLst>
                <a:gd name="connsiteX0" fmla="*/ 170117 w 339756"/>
                <a:gd name="connsiteY0" fmla="*/ 339757 h 339756"/>
                <a:gd name="connsiteX1" fmla="*/ 168402 w 339756"/>
                <a:gd name="connsiteY1" fmla="*/ 338042 h 339756"/>
                <a:gd name="connsiteX2" fmla="*/ 170117 w 339756"/>
                <a:gd name="connsiteY2" fmla="*/ 336328 h 339756"/>
                <a:gd name="connsiteX3" fmla="*/ 183833 w 339756"/>
                <a:gd name="connsiteY3" fmla="*/ 335756 h 339756"/>
                <a:gd name="connsiteX4" fmla="*/ 185738 w 339756"/>
                <a:gd name="connsiteY4" fmla="*/ 337375 h 339756"/>
                <a:gd name="connsiteX5" fmla="*/ 184118 w 339756"/>
                <a:gd name="connsiteY5" fmla="*/ 339281 h 339756"/>
                <a:gd name="connsiteX6" fmla="*/ 170117 w 339756"/>
                <a:gd name="connsiteY6" fmla="*/ 339757 h 339756"/>
                <a:gd name="connsiteX7" fmla="*/ 170117 w 339756"/>
                <a:gd name="connsiteY7" fmla="*/ 339757 h 339756"/>
                <a:gd name="connsiteX8" fmla="*/ 156210 w 339756"/>
                <a:gd name="connsiteY8" fmla="*/ 339281 h 339756"/>
                <a:gd name="connsiteX9" fmla="*/ 156115 w 339756"/>
                <a:gd name="connsiteY9" fmla="*/ 339281 h 339756"/>
                <a:gd name="connsiteX10" fmla="*/ 142208 w 339756"/>
                <a:gd name="connsiteY10" fmla="*/ 337566 h 339756"/>
                <a:gd name="connsiteX11" fmla="*/ 140779 w 339756"/>
                <a:gd name="connsiteY11" fmla="*/ 335566 h 339756"/>
                <a:gd name="connsiteX12" fmla="*/ 142780 w 339756"/>
                <a:gd name="connsiteY12" fmla="*/ 334137 h 339756"/>
                <a:gd name="connsiteX13" fmla="*/ 156400 w 339756"/>
                <a:gd name="connsiteY13" fmla="*/ 335852 h 339756"/>
                <a:gd name="connsiteX14" fmla="*/ 158020 w 339756"/>
                <a:gd name="connsiteY14" fmla="*/ 337757 h 339756"/>
                <a:gd name="connsiteX15" fmla="*/ 156210 w 339756"/>
                <a:gd name="connsiteY15" fmla="*/ 339281 h 339756"/>
                <a:gd name="connsiteX16" fmla="*/ 197739 w 339756"/>
                <a:gd name="connsiteY16" fmla="*/ 337471 h 339756"/>
                <a:gd name="connsiteX17" fmla="*/ 196025 w 339756"/>
                <a:gd name="connsiteY17" fmla="*/ 336042 h 339756"/>
                <a:gd name="connsiteX18" fmla="*/ 197453 w 339756"/>
                <a:gd name="connsiteY18" fmla="*/ 334042 h 339756"/>
                <a:gd name="connsiteX19" fmla="*/ 210884 w 339756"/>
                <a:gd name="connsiteY19" fmla="*/ 331184 h 339756"/>
                <a:gd name="connsiteX20" fmla="*/ 212979 w 339756"/>
                <a:gd name="connsiteY20" fmla="*/ 332423 h 339756"/>
                <a:gd name="connsiteX21" fmla="*/ 211741 w 339756"/>
                <a:gd name="connsiteY21" fmla="*/ 334518 h 339756"/>
                <a:gd name="connsiteX22" fmla="*/ 198025 w 339756"/>
                <a:gd name="connsiteY22" fmla="*/ 337375 h 339756"/>
                <a:gd name="connsiteX23" fmla="*/ 197739 w 339756"/>
                <a:gd name="connsiteY23" fmla="*/ 337471 h 339756"/>
                <a:gd name="connsiteX24" fmla="*/ 128778 w 339756"/>
                <a:gd name="connsiteY24" fmla="*/ 334709 h 339756"/>
                <a:gd name="connsiteX25" fmla="*/ 128397 w 339756"/>
                <a:gd name="connsiteY25" fmla="*/ 334613 h 339756"/>
                <a:gd name="connsiteX26" fmla="*/ 114967 w 339756"/>
                <a:gd name="connsiteY26" fmla="*/ 330613 h 339756"/>
                <a:gd name="connsiteX27" fmla="*/ 113919 w 339756"/>
                <a:gd name="connsiteY27" fmla="*/ 328422 h 339756"/>
                <a:gd name="connsiteX28" fmla="*/ 116110 w 339756"/>
                <a:gd name="connsiteY28" fmla="*/ 327374 h 339756"/>
                <a:gd name="connsiteX29" fmla="*/ 129254 w 339756"/>
                <a:gd name="connsiteY29" fmla="*/ 331280 h 339756"/>
                <a:gd name="connsiteX30" fmla="*/ 130492 w 339756"/>
                <a:gd name="connsiteY30" fmla="*/ 333375 h 339756"/>
                <a:gd name="connsiteX31" fmla="*/ 128778 w 339756"/>
                <a:gd name="connsiteY31" fmla="*/ 334709 h 339756"/>
                <a:gd name="connsiteX32" fmla="*/ 224600 w 339756"/>
                <a:gd name="connsiteY32" fmla="*/ 330708 h 339756"/>
                <a:gd name="connsiteX33" fmla="*/ 222980 w 339756"/>
                <a:gd name="connsiteY33" fmla="*/ 329565 h 339756"/>
                <a:gd name="connsiteX34" fmla="*/ 224028 w 339756"/>
                <a:gd name="connsiteY34" fmla="*/ 327374 h 339756"/>
                <a:gd name="connsiteX35" fmla="*/ 236792 w 339756"/>
                <a:gd name="connsiteY35" fmla="*/ 322326 h 339756"/>
                <a:gd name="connsiteX36" fmla="*/ 239078 w 339756"/>
                <a:gd name="connsiteY36" fmla="*/ 323183 h 339756"/>
                <a:gd name="connsiteX37" fmla="*/ 238220 w 339756"/>
                <a:gd name="connsiteY37" fmla="*/ 325469 h 339756"/>
                <a:gd name="connsiteX38" fmla="*/ 225171 w 339756"/>
                <a:gd name="connsiteY38" fmla="*/ 330613 h 339756"/>
                <a:gd name="connsiteX39" fmla="*/ 224600 w 339756"/>
                <a:gd name="connsiteY39" fmla="*/ 330708 h 339756"/>
                <a:gd name="connsiteX40" fmla="*/ 102584 w 339756"/>
                <a:gd name="connsiteY40" fmla="*/ 325755 h 339756"/>
                <a:gd name="connsiteX41" fmla="*/ 101917 w 339756"/>
                <a:gd name="connsiteY41" fmla="*/ 325565 h 339756"/>
                <a:gd name="connsiteX42" fmla="*/ 89345 w 339756"/>
                <a:gd name="connsiteY42" fmla="*/ 319373 h 339756"/>
                <a:gd name="connsiteX43" fmla="*/ 88678 w 339756"/>
                <a:gd name="connsiteY43" fmla="*/ 316992 h 339756"/>
                <a:gd name="connsiteX44" fmla="*/ 91059 w 339756"/>
                <a:gd name="connsiteY44" fmla="*/ 316325 h 339756"/>
                <a:gd name="connsiteX45" fmla="*/ 103442 w 339756"/>
                <a:gd name="connsiteY45" fmla="*/ 322326 h 339756"/>
                <a:gd name="connsiteX46" fmla="*/ 104299 w 339756"/>
                <a:gd name="connsiteY46" fmla="*/ 324612 h 339756"/>
                <a:gd name="connsiteX47" fmla="*/ 102584 w 339756"/>
                <a:gd name="connsiteY47" fmla="*/ 325755 h 339756"/>
                <a:gd name="connsiteX48" fmla="*/ 250031 w 339756"/>
                <a:gd name="connsiteY48" fmla="*/ 319469 h 339756"/>
                <a:gd name="connsiteX49" fmla="*/ 248507 w 339756"/>
                <a:gd name="connsiteY49" fmla="*/ 318516 h 339756"/>
                <a:gd name="connsiteX50" fmla="*/ 249174 w 339756"/>
                <a:gd name="connsiteY50" fmla="*/ 316135 h 339756"/>
                <a:gd name="connsiteX51" fmla="*/ 260985 w 339756"/>
                <a:gd name="connsiteY51" fmla="*/ 309086 h 339756"/>
                <a:gd name="connsiteX52" fmla="*/ 263366 w 339756"/>
                <a:gd name="connsiteY52" fmla="*/ 309563 h 339756"/>
                <a:gd name="connsiteX53" fmla="*/ 262890 w 339756"/>
                <a:gd name="connsiteY53" fmla="*/ 311944 h 339756"/>
                <a:gd name="connsiteX54" fmla="*/ 250888 w 339756"/>
                <a:gd name="connsiteY54" fmla="*/ 319183 h 339756"/>
                <a:gd name="connsiteX55" fmla="*/ 250031 w 339756"/>
                <a:gd name="connsiteY55" fmla="*/ 319469 h 339756"/>
                <a:gd name="connsiteX56" fmla="*/ 78105 w 339756"/>
                <a:gd name="connsiteY56" fmla="*/ 312611 h 339756"/>
                <a:gd name="connsiteX57" fmla="*/ 77153 w 339756"/>
                <a:gd name="connsiteY57" fmla="*/ 312325 h 339756"/>
                <a:gd name="connsiteX58" fmla="*/ 65723 w 339756"/>
                <a:gd name="connsiteY58" fmla="*/ 304133 h 339756"/>
                <a:gd name="connsiteX59" fmla="*/ 65437 w 339756"/>
                <a:gd name="connsiteY59" fmla="*/ 301657 h 339756"/>
                <a:gd name="connsiteX60" fmla="*/ 67913 w 339756"/>
                <a:gd name="connsiteY60" fmla="*/ 301371 h 339756"/>
                <a:gd name="connsiteX61" fmla="*/ 79153 w 339756"/>
                <a:gd name="connsiteY61" fmla="*/ 309372 h 339756"/>
                <a:gd name="connsiteX62" fmla="*/ 79629 w 339756"/>
                <a:gd name="connsiteY62" fmla="*/ 311753 h 339756"/>
                <a:gd name="connsiteX63" fmla="*/ 78105 w 339756"/>
                <a:gd name="connsiteY63" fmla="*/ 312611 h 339756"/>
                <a:gd name="connsiteX64" fmla="*/ 273272 w 339756"/>
                <a:gd name="connsiteY64" fmla="*/ 304324 h 339756"/>
                <a:gd name="connsiteX65" fmla="*/ 271939 w 339756"/>
                <a:gd name="connsiteY65" fmla="*/ 303657 h 339756"/>
                <a:gd name="connsiteX66" fmla="*/ 272225 w 339756"/>
                <a:gd name="connsiteY66" fmla="*/ 301181 h 339756"/>
                <a:gd name="connsiteX67" fmla="*/ 282702 w 339756"/>
                <a:gd name="connsiteY67" fmla="*/ 292322 h 339756"/>
                <a:gd name="connsiteX68" fmla="*/ 285179 w 339756"/>
                <a:gd name="connsiteY68" fmla="*/ 292417 h 339756"/>
                <a:gd name="connsiteX69" fmla="*/ 285083 w 339756"/>
                <a:gd name="connsiteY69" fmla="*/ 294894 h 339756"/>
                <a:gd name="connsiteX70" fmla="*/ 274415 w 339756"/>
                <a:gd name="connsiteY70" fmla="*/ 303943 h 339756"/>
                <a:gd name="connsiteX71" fmla="*/ 273272 w 339756"/>
                <a:gd name="connsiteY71" fmla="*/ 304324 h 339756"/>
                <a:gd name="connsiteX72" fmla="*/ 56198 w 339756"/>
                <a:gd name="connsiteY72" fmla="*/ 295561 h 339756"/>
                <a:gd name="connsiteX73" fmla="*/ 55054 w 339756"/>
                <a:gd name="connsiteY73" fmla="*/ 295085 h 339756"/>
                <a:gd name="connsiteX74" fmla="*/ 45149 w 339756"/>
                <a:gd name="connsiteY74" fmla="*/ 285179 h 339756"/>
                <a:gd name="connsiteX75" fmla="*/ 45244 w 339756"/>
                <a:gd name="connsiteY75" fmla="*/ 282702 h 339756"/>
                <a:gd name="connsiteX76" fmla="*/ 47720 w 339756"/>
                <a:gd name="connsiteY76" fmla="*/ 282797 h 339756"/>
                <a:gd name="connsiteX77" fmla="*/ 57436 w 339756"/>
                <a:gd name="connsiteY77" fmla="*/ 292513 h 339756"/>
                <a:gd name="connsiteX78" fmla="*/ 57531 w 339756"/>
                <a:gd name="connsiteY78" fmla="*/ 294989 h 339756"/>
                <a:gd name="connsiteX79" fmla="*/ 56198 w 339756"/>
                <a:gd name="connsiteY79" fmla="*/ 295561 h 339756"/>
                <a:gd name="connsiteX80" fmla="*/ 293656 w 339756"/>
                <a:gd name="connsiteY80" fmla="*/ 285464 h 339756"/>
                <a:gd name="connsiteX81" fmla="*/ 292513 w 339756"/>
                <a:gd name="connsiteY81" fmla="*/ 284988 h 339756"/>
                <a:gd name="connsiteX82" fmla="*/ 292417 w 339756"/>
                <a:gd name="connsiteY82" fmla="*/ 282512 h 339756"/>
                <a:gd name="connsiteX83" fmla="*/ 301276 w 339756"/>
                <a:gd name="connsiteY83" fmla="*/ 272034 h 339756"/>
                <a:gd name="connsiteX84" fmla="*/ 303752 w 339756"/>
                <a:gd name="connsiteY84" fmla="*/ 271748 h 339756"/>
                <a:gd name="connsiteX85" fmla="*/ 304038 w 339756"/>
                <a:gd name="connsiteY85" fmla="*/ 274225 h 339756"/>
                <a:gd name="connsiteX86" fmla="*/ 294989 w 339756"/>
                <a:gd name="connsiteY86" fmla="*/ 284893 h 339756"/>
                <a:gd name="connsiteX87" fmla="*/ 293656 w 339756"/>
                <a:gd name="connsiteY87" fmla="*/ 285464 h 339756"/>
                <a:gd name="connsiteX88" fmla="*/ 37338 w 339756"/>
                <a:gd name="connsiteY88" fmla="*/ 275177 h 339756"/>
                <a:gd name="connsiteX89" fmla="*/ 36004 w 339756"/>
                <a:gd name="connsiteY89" fmla="*/ 274511 h 339756"/>
                <a:gd name="connsiteX90" fmla="*/ 27813 w 339756"/>
                <a:gd name="connsiteY90" fmla="*/ 263081 h 339756"/>
                <a:gd name="connsiteX91" fmla="*/ 28289 w 339756"/>
                <a:gd name="connsiteY91" fmla="*/ 260699 h 339756"/>
                <a:gd name="connsiteX92" fmla="*/ 30671 w 339756"/>
                <a:gd name="connsiteY92" fmla="*/ 261175 h 339756"/>
                <a:gd name="connsiteX93" fmla="*/ 38671 w 339756"/>
                <a:gd name="connsiteY93" fmla="*/ 272320 h 339756"/>
                <a:gd name="connsiteX94" fmla="*/ 38386 w 339756"/>
                <a:gd name="connsiteY94" fmla="*/ 274796 h 339756"/>
                <a:gd name="connsiteX95" fmla="*/ 37338 w 339756"/>
                <a:gd name="connsiteY95" fmla="*/ 275177 h 339756"/>
                <a:gd name="connsiteX96" fmla="*/ 310706 w 339756"/>
                <a:gd name="connsiteY96" fmla="*/ 263557 h 339756"/>
                <a:gd name="connsiteX97" fmla="*/ 309753 w 339756"/>
                <a:gd name="connsiteY97" fmla="*/ 263271 h 339756"/>
                <a:gd name="connsiteX98" fmla="*/ 309277 w 339756"/>
                <a:gd name="connsiteY98" fmla="*/ 260890 h 339756"/>
                <a:gd name="connsiteX99" fmla="*/ 316325 w 339756"/>
                <a:gd name="connsiteY99" fmla="*/ 249079 h 339756"/>
                <a:gd name="connsiteX100" fmla="*/ 318707 w 339756"/>
                <a:gd name="connsiteY100" fmla="*/ 248412 h 339756"/>
                <a:gd name="connsiteX101" fmla="*/ 319373 w 339756"/>
                <a:gd name="connsiteY101" fmla="*/ 250793 h 339756"/>
                <a:gd name="connsiteX102" fmla="*/ 312134 w 339756"/>
                <a:gd name="connsiteY102" fmla="*/ 262890 h 339756"/>
                <a:gd name="connsiteX103" fmla="*/ 310706 w 339756"/>
                <a:gd name="connsiteY103" fmla="*/ 263557 h 339756"/>
                <a:gd name="connsiteX104" fmla="*/ 22098 w 339756"/>
                <a:gd name="connsiteY104" fmla="*/ 251936 h 339756"/>
                <a:gd name="connsiteX105" fmla="*/ 20574 w 339756"/>
                <a:gd name="connsiteY105" fmla="*/ 250984 h 339756"/>
                <a:gd name="connsiteX106" fmla="*/ 14383 w 339756"/>
                <a:gd name="connsiteY106" fmla="*/ 238411 h 339756"/>
                <a:gd name="connsiteX107" fmla="*/ 15240 w 339756"/>
                <a:gd name="connsiteY107" fmla="*/ 236125 h 339756"/>
                <a:gd name="connsiteX108" fmla="*/ 17526 w 339756"/>
                <a:gd name="connsiteY108" fmla="*/ 236982 h 339756"/>
                <a:gd name="connsiteX109" fmla="*/ 23622 w 339756"/>
                <a:gd name="connsiteY109" fmla="*/ 249269 h 339756"/>
                <a:gd name="connsiteX110" fmla="*/ 22955 w 339756"/>
                <a:gd name="connsiteY110" fmla="*/ 251650 h 339756"/>
                <a:gd name="connsiteX111" fmla="*/ 22098 w 339756"/>
                <a:gd name="connsiteY111" fmla="*/ 251936 h 339756"/>
                <a:gd name="connsiteX112" fmla="*/ 323945 w 339756"/>
                <a:gd name="connsiteY112" fmla="*/ 239173 h 339756"/>
                <a:gd name="connsiteX113" fmla="*/ 323279 w 339756"/>
                <a:gd name="connsiteY113" fmla="*/ 238982 h 339756"/>
                <a:gd name="connsiteX114" fmla="*/ 322421 w 339756"/>
                <a:gd name="connsiteY114" fmla="*/ 236696 h 339756"/>
                <a:gd name="connsiteX115" fmla="*/ 327374 w 339756"/>
                <a:gd name="connsiteY115" fmla="*/ 223838 h 339756"/>
                <a:gd name="connsiteX116" fmla="*/ 329565 w 339756"/>
                <a:gd name="connsiteY116" fmla="*/ 222790 h 339756"/>
                <a:gd name="connsiteX117" fmla="*/ 330613 w 339756"/>
                <a:gd name="connsiteY117" fmla="*/ 224981 h 339756"/>
                <a:gd name="connsiteX118" fmla="*/ 325469 w 339756"/>
                <a:gd name="connsiteY118" fmla="*/ 238030 h 339756"/>
                <a:gd name="connsiteX119" fmla="*/ 323945 w 339756"/>
                <a:gd name="connsiteY119" fmla="*/ 239173 h 339756"/>
                <a:gd name="connsiteX120" fmla="*/ 10954 w 339756"/>
                <a:gd name="connsiteY120" fmla="*/ 226600 h 339756"/>
                <a:gd name="connsiteX121" fmla="*/ 9335 w 339756"/>
                <a:gd name="connsiteY121" fmla="*/ 225457 h 339756"/>
                <a:gd name="connsiteX122" fmla="*/ 5334 w 339756"/>
                <a:gd name="connsiteY122" fmla="*/ 212027 h 339756"/>
                <a:gd name="connsiteX123" fmla="*/ 6572 w 339756"/>
                <a:gd name="connsiteY123" fmla="*/ 209931 h 339756"/>
                <a:gd name="connsiteX124" fmla="*/ 8668 w 339756"/>
                <a:gd name="connsiteY124" fmla="*/ 211169 h 339756"/>
                <a:gd name="connsiteX125" fmla="*/ 12573 w 339756"/>
                <a:gd name="connsiteY125" fmla="*/ 224314 h 339756"/>
                <a:gd name="connsiteX126" fmla="*/ 11525 w 339756"/>
                <a:gd name="connsiteY126" fmla="*/ 226505 h 339756"/>
                <a:gd name="connsiteX127" fmla="*/ 10954 w 339756"/>
                <a:gd name="connsiteY127" fmla="*/ 226600 h 339756"/>
                <a:gd name="connsiteX128" fmla="*/ 332899 w 339756"/>
                <a:gd name="connsiteY128" fmla="*/ 212884 h 339756"/>
                <a:gd name="connsiteX129" fmla="*/ 332518 w 339756"/>
                <a:gd name="connsiteY129" fmla="*/ 212789 h 339756"/>
                <a:gd name="connsiteX130" fmla="*/ 331280 w 339756"/>
                <a:gd name="connsiteY130" fmla="*/ 210693 h 339756"/>
                <a:gd name="connsiteX131" fmla="*/ 334042 w 339756"/>
                <a:gd name="connsiteY131" fmla="*/ 197263 h 339756"/>
                <a:gd name="connsiteX132" fmla="*/ 336042 w 339756"/>
                <a:gd name="connsiteY132" fmla="*/ 195834 h 339756"/>
                <a:gd name="connsiteX133" fmla="*/ 337471 w 339756"/>
                <a:gd name="connsiteY133" fmla="*/ 197834 h 339756"/>
                <a:gd name="connsiteX134" fmla="*/ 334613 w 339756"/>
                <a:gd name="connsiteY134" fmla="*/ 211550 h 339756"/>
                <a:gd name="connsiteX135" fmla="*/ 332899 w 339756"/>
                <a:gd name="connsiteY135" fmla="*/ 212884 h 339756"/>
                <a:gd name="connsiteX136" fmla="*/ 4096 w 339756"/>
                <a:gd name="connsiteY136" fmla="*/ 199644 h 339756"/>
                <a:gd name="connsiteX137" fmla="*/ 2381 w 339756"/>
                <a:gd name="connsiteY137" fmla="*/ 198215 h 339756"/>
                <a:gd name="connsiteX138" fmla="*/ 667 w 339756"/>
                <a:gd name="connsiteY138" fmla="*/ 184309 h 339756"/>
                <a:gd name="connsiteX139" fmla="*/ 2286 w 339756"/>
                <a:gd name="connsiteY139" fmla="*/ 182404 h 339756"/>
                <a:gd name="connsiteX140" fmla="*/ 4191 w 339756"/>
                <a:gd name="connsiteY140" fmla="*/ 184023 h 339756"/>
                <a:gd name="connsiteX141" fmla="*/ 5906 w 339756"/>
                <a:gd name="connsiteY141" fmla="*/ 197644 h 339756"/>
                <a:gd name="connsiteX142" fmla="*/ 4477 w 339756"/>
                <a:gd name="connsiteY142" fmla="*/ 199644 h 339756"/>
                <a:gd name="connsiteX143" fmla="*/ 4096 w 339756"/>
                <a:gd name="connsiteY143" fmla="*/ 199644 h 339756"/>
                <a:gd name="connsiteX144" fmla="*/ 337471 w 339756"/>
                <a:gd name="connsiteY144" fmla="*/ 185547 h 339756"/>
                <a:gd name="connsiteX145" fmla="*/ 337375 w 339756"/>
                <a:gd name="connsiteY145" fmla="*/ 185547 h 339756"/>
                <a:gd name="connsiteX146" fmla="*/ 335756 w 339756"/>
                <a:gd name="connsiteY146" fmla="*/ 183642 h 339756"/>
                <a:gd name="connsiteX147" fmla="*/ 336328 w 339756"/>
                <a:gd name="connsiteY147" fmla="*/ 169926 h 339756"/>
                <a:gd name="connsiteX148" fmla="*/ 336328 w 339756"/>
                <a:gd name="connsiteY148" fmla="*/ 169164 h 339756"/>
                <a:gd name="connsiteX149" fmla="*/ 338042 w 339756"/>
                <a:gd name="connsiteY149" fmla="*/ 167450 h 339756"/>
                <a:gd name="connsiteX150" fmla="*/ 339757 w 339756"/>
                <a:gd name="connsiteY150" fmla="*/ 169164 h 339756"/>
                <a:gd name="connsiteX151" fmla="*/ 339757 w 339756"/>
                <a:gd name="connsiteY151" fmla="*/ 169926 h 339756"/>
                <a:gd name="connsiteX152" fmla="*/ 339185 w 339756"/>
                <a:gd name="connsiteY152" fmla="*/ 183928 h 339756"/>
                <a:gd name="connsiteX153" fmla="*/ 337471 w 339756"/>
                <a:gd name="connsiteY153" fmla="*/ 185547 h 339756"/>
                <a:gd name="connsiteX154" fmla="*/ 1715 w 339756"/>
                <a:gd name="connsiteY154" fmla="*/ 171831 h 339756"/>
                <a:gd name="connsiteX155" fmla="*/ 0 w 339756"/>
                <a:gd name="connsiteY155" fmla="*/ 170307 h 339756"/>
                <a:gd name="connsiteX156" fmla="*/ 0 w 339756"/>
                <a:gd name="connsiteY156" fmla="*/ 169926 h 339756"/>
                <a:gd name="connsiteX157" fmla="*/ 572 w 339756"/>
                <a:gd name="connsiteY157" fmla="*/ 156305 h 339756"/>
                <a:gd name="connsiteX158" fmla="*/ 2477 w 339756"/>
                <a:gd name="connsiteY158" fmla="*/ 154686 h 339756"/>
                <a:gd name="connsiteX159" fmla="*/ 4096 w 339756"/>
                <a:gd name="connsiteY159" fmla="*/ 156591 h 339756"/>
                <a:gd name="connsiteX160" fmla="*/ 3524 w 339756"/>
                <a:gd name="connsiteY160" fmla="*/ 169926 h 339756"/>
                <a:gd name="connsiteX161" fmla="*/ 1715 w 339756"/>
                <a:gd name="connsiteY161" fmla="*/ 171831 h 339756"/>
                <a:gd name="connsiteX162" fmla="*/ 337375 w 339756"/>
                <a:gd name="connsiteY162" fmla="*/ 157067 h 339756"/>
                <a:gd name="connsiteX163" fmla="*/ 335661 w 339756"/>
                <a:gd name="connsiteY163" fmla="*/ 155448 h 339756"/>
                <a:gd name="connsiteX164" fmla="*/ 333946 w 339756"/>
                <a:gd name="connsiteY164" fmla="*/ 141827 h 339756"/>
                <a:gd name="connsiteX165" fmla="*/ 335375 w 339756"/>
                <a:gd name="connsiteY165" fmla="*/ 139827 h 339756"/>
                <a:gd name="connsiteX166" fmla="*/ 337375 w 339756"/>
                <a:gd name="connsiteY166" fmla="*/ 141256 h 339756"/>
                <a:gd name="connsiteX167" fmla="*/ 339185 w 339756"/>
                <a:gd name="connsiteY167" fmla="*/ 155162 h 339756"/>
                <a:gd name="connsiteX168" fmla="*/ 337566 w 339756"/>
                <a:gd name="connsiteY168" fmla="*/ 157067 h 339756"/>
                <a:gd name="connsiteX169" fmla="*/ 337375 w 339756"/>
                <a:gd name="connsiteY169" fmla="*/ 157067 h 339756"/>
                <a:gd name="connsiteX170" fmla="*/ 4001 w 339756"/>
                <a:gd name="connsiteY170" fmla="*/ 144399 h 339756"/>
                <a:gd name="connsiteX171" fmla="*/ 3715 w 339756"/>
                <a:gd name="connsiteY171" fmla="*/ 144399 h 339756"/>
                <a:gd name="connsiteX172" fmla="*/ 2286 w 339756"/>
                <a:gd name="connsiteY172" fmla="*/ 142399 h 339756"/>
                <a:gd name="connsiteX173" fmla="*/ 5144 w 339756"/>
                <a:gd name="connsiteY173" fmla="*/ 128683 h 339756"/>
                <a:gd name="connsiteX174" fmla="*/ 7239 w 339756"/>
                <a:gd name="connsiteY174" fmla="*/ 127445 h 339756"/>
                <a:gd name="connsiteX175" fmla="*/ 8477 w 339756"/>
                <a:gd name="connsiteY175" fmla="*/ 129540 h 339756"/>
                <a:gd name="connsiteX176" fmla="*/ 5715 w 339756"/>
                <a:gd name="connsiteY176" fmla="*/ 142970 h 339756"/>
                <a:gd name="connsiteX177" fmla="*/ 4001 w 339756"/>
                <a:gd name="connsiteY177" fmla="*/ 144399 h 339756"/>
                <a:gd name="connsiteX178" fmla="*/ 332804 w 339756"/>
                <a:gd name="connsiteY178" fmla="*/ 129731 h 339756"/>
                <a:gd name="connsiteX179" fmla="*/ 331089 w 339756"/>
                <a:gd name="connsiteY179" fmla="*/ 128397 h 339756"/>
                <a:gd name="connsiteX180" fmla="*/ 327088 w 339756"/>
                <a:gd name="connsiteY180" fmla="*/ 115253 h 339756"/>
                <a:gd name="connsiteX181" fmla="*/ 328136 w 339756"/>
                <a:gd name="connsiteY181" fmla="*/ 113062 h 339756"/>
                <a:gd name="connsiteX182" fmla="*/ 330327 w 339756"/>
                <a:gd name="connsiteY182" fmla="*/ 114110 h 339756"/>
                <a:gd name="connsiteX183" fmla="*/ 334423 w 339756"/>
                <a:gd name="connsiteY183" fmla="*/ 127540 h 339756"/>
                <a:gd name="connsiteX184" fmla="*/ 333184 w 339756"/>
                <a:gd name="connsiteY184" fmla="*/ 129635 h 339756"/>
                <a:gd name="connsiteX185" fmla="*/ 332804 w 339756"/>
                <a:gd name="connsiteY185" fmla="*/ 129731 h 339756"/>
                <a:gd name="connsiteX186" fmla="*/ 10668 w 339756"/>
                <a:gd name="connsiteY186" fmla="*/ 117443 h 339756"/>
                <a:gd name="connsiteX187" fmla="*/ 10097 w 339756"/>
                <a:gd name="connsiteY187" fmla="*/ 117348 h 339756"/>
                <a:gd name="connsiteX188" fmla="*/ 9049 w 339756"/>
                <a:gd name="connsiteY188" fmla="*/ 115157 h 339756"/>
                <a:gd name="connsiteX189" fmla="*/ 14097 w 339756"/>
                <a:gd name="connsiteY189" fmla="*/ 102108 h 339756"/>
                <a:gd name="connsiteX190" fmla="*/ 16383 w 339756"/>
                <a:gd name="connsiteY190" fmla="*/ 101251 h 339756"/>
                <a:gd name="connsiteX191" fmla="*/ 17240 w 339756"/>
                <a:gd name="connsiteY191" fmla="*/ 103537 h 339756"/>
                <a:gd name="connsiteX192" fmla="*/ 12287 w 339756"/>
                <a:gd name="connsiteY192" fmla="*/ 116396 h 339756"/>
                <a:gd name="connsiteX193" fmla="*/ 10668 w 339756"/>
                <a:gd name="connsiteY193" fmla="*/ 117443 h 339756"/>
                <a:gd name="connsiteX194" fmla="*/ 323659 w 339756"/>
                <a:gd name="connsiteY194" fmla="*/ 103442 h 339756"/>
                <a:gd name="connsiteX195" fmla="*/ 322040 w 339756"/>
                <a:gd name="connsiteY195" fmla="*/ 102394 h 339756"/>
                <a:gd name="connsiteX196" fmla="*/ 315944 w 339756"/>
                <a:gd name="connsiteY196" fmla="*/ 90107 h 339756"/>
                <a:gd name="connsiteX197" fmla="*/ 316611 w 339756"/>
                <a:gd name="connsiteY197" fmla="*/ 87725 h 339756"/>
                <a:gd name="connsiteX198" fmla="*/ 318992 w 339756"/>
                <a:gd name="connsiteY198" fmla="*/ 88392 h 339756"/>
                <a:gd name="connsiteX199" fmla="*/ 325184 w 339756"/>
                <a:gd name="connsiteY199" fmla="*/ 100965 h 339756"/>
                <a:gd name="connsiteX200" fmla="*/ 324326 w 339756"/>
                <a:gd name="connsiteY200" fmla="*/ 103251 h 339756"/>
                <a:gd name="connsiteX201" fmla="*/ 323659 w 339756"/>
                <a:gd name="connsiteY201" fmla="*/ 103442 h 339756"/>
                <a:gd name="connsiteX202" fmla="*/ 21812 w 339756"/>
                <a:gd name="connsiteY202" fmla="*/ 92012 h 339756"/>
                <a:gd name="connsiteX203" fmla="*/ 20955 w 339756"/>
                <a:gd name="connsiteY203" fmla="*/ 91821 h 339756"/>
                <a:gd name="connsiteX204" fmla="*/ 20288 w 339756"/>
                <a:gd name="connsiteY204" fmla="*/ 89440 h 339756"/>
                <a:gd name="connsiteX205" fmla="*/ 27432 w 339756"/>
                <a:gd name="connsiteY205" fmla="*/ 77343 h 339756"/>
                <a:gd name="connsiteX206" fmla="*/ 29813 w 339756"/>
                <a:gd name="connsiteY206" fmla="*/ 76867 h 339756"/>
                <a:gd name="connsiteX207" fmla="*/ 30290 w 339756"/>
                <a:gd name="connsiteY207" fmla="*/ 79248 h 339756"/>
                <a:gd name="connsiteX208" fmla="*/ 23241 w 339756"/>
                <a:gd name="connsiteY208" fmla="*/ 91059 h 339756"/>
                <a:gd name="connsiteX209" fmla="*/ 21812 w 339756"/>
                <a:gd name="connsiteY209" fmla="*/ 92012 h 339756"/>
                <a:gd name="connsiteX210" fmla="*/ 310325 w 339756"/>
                <a:gd name="connsiteY210" fmla="*/ 79153 h 339756"/>
                <a:gd name="connsiteX211" fmla="*/ 308896 w 339756"/>
                <a:gd name="connsiteY211" fmla="*/ 78391 h 339756"/>
                <a:gd name="connsiteX212" fmla="*/ 300895 w 339756"/>
                <a:gd name="connsiteY212" fmla="*/ 67247 h 339756"/>
                <a:gd name="connsiteX213" fmla="*/ 301181 w 339756"/>
                <a:gd name="connsiteY213" fmla="*/ 64770 h 339756"/>
                <a:gd name="connsiteX214" fmla="*/ 303657 w 339756"/>
                <a:gd name="connsiteY214" fmla="*/ 65056 h 339756"/>
                <a:gd name="connsiteX215" fmla="*/ 311849 w 339756"/>
                <a:gd name="connsiteY215" fmla="*/ 76391 h 339756"/>
                <a:gd name="connsiteX216" fmla="*/ 311372 w 339756"/>
                <a:gd name="connsiteY216" fmla="*/ 78772 h 339756"/>
                <a:gd name="connsiteX217" fmla="*/ 310325 w 339756"/>
                <a:gd name="connsiteY217" fmla="*/ 79153 h 339756"/>
                <a:gd name="connsiteX218" fmla="*/ 36957 w 339756"/>
                <a:gd name="connsiteY218" fmla="*/ 68675 h 339756"/>
                <a:gd name="connsiteX219" fmla="*/ 35909 w 339756"/>
                <a:gd name="connsiteY219" fmla="*/ 68294 h 339756"/>
                <a:gd name="connsiteX220" fmla="*/ 35624 w 339756"/>
                <a:gd name="connsiteY220" fmla="*/ 65818 h 339756"/>
                <a:gd name="connsiteX221" fmla="*/ 44672 w 339756"/>
                <a:gd name="connsiteY221" fmla="*/ 55055 h 339756"/>
                <a:gd name="connsiteX222" fmla="*/ 47149 w 339756"/>
                <a:gd name="connsiteY222" fmla="*/ 54959 h 339756"/>
                <a:gd name="connsiteX223" fmla="*/ 47244 w 339756"/>
                <a:gd name="connsiteY223" fmla="*/ 57436 h 339756"/>
                <a:gd name="connsiteX224" fmla="*/ 38386 w 339756"/>
                <a:gd name="connsiteY224" fmla="*/ 67913 h 339756"/>
                <a:gd name="connsiteX225" fmla="*/ 36957 w 339756"/>
                <a:gd name="connsiteY225" fmla="*/ 68675 h 339756"/>
                <a:gd name="connsiteX226" fmla="*/ 293180 w 339756"/>
                <a:gd name="connsiteY226" fmla="*/ 57341 h 339756"/>
                <a:gd name="connsiteX227" fmla="*/ 291941 w 339756"/>
                <a:gd name="connsiteY227" fmla="*/ 56769 h 339756"/>
                <a:gd name="connsiteX228" fmla="*/ 282226 w 339756"/>
                <a:gd name="connsiteY228" fmla="*/ 47054 h 339756"/>
                <a:gd name="connsiteX229" fmla="*/ 282131 w 339756"/>
                <a:gd name="connsiteY229" fmla="*/ 44577 h 339756"/>
                <a:gd name="connsiteX230" fmla="*/ 284607 w 339756"/>
                <a:gd name="connsiteY230" fmla="*/ 44482 h 339756"/>
                <a:gd name="connsiteX231" fmla="*/ 294608 w 339756"/>
                <a:gd name="connsiteY231" fmla="*/ 54388 h 339756"/>
                <a:gd name="connsiteX232" fmla="*/ 294513 w 339756"/>
                <a:gd name="connsiteY232" fmla="*/ 56864 h 339756"/>
                <a:gd name="connsiteX233" fmla="*/ 293180 w 339756"/>
                <a:gd name="connsiteY233" fmla="*/ 57341 h 339756"/>
                <a:gd name="connsiteX234" fmla="*/ 55721 w 339756"/>
                <a:gd name="connsiteY234" fmla="*/ 48197 h 339756"/>
                <a:gd name="connsiteX235" fmla="*/ 54483 w 339756"/>
                <a:gd name="connsiteY235" fmla="*/ 47625 h 339756"/>
                <a:gd name="connsiteX236" fmla="*/ 54578 w 339756"/>
                <a:gd name="connsiteY236" fmla="*/ 45149 h 339756"/>
                <a:gd name="connsiteX237" fmla="*/ 65246 w 339756"/>
                <a:gd name="connsiteY237" fmla="*/ 36005 h 339756"/>
                <a:gd name="connsiteX238" fmla="*/ 67723 w 339756"/>
                <a:gd name="connsiteY238" fmla="*/ 36290 h 339756"/>
                <a:gd name="connsiteX239" fmla="*/ 67437 w 339756"/>
                <a:gd name="connsiteY239" fmla="*/ 38767 h 339756"/>
                <a:gd name="connsiteX240" fmla="*/ 56959 w 339756"/>
                <a:gd name="connsiteY240" fmla="*/ 47720 h 339756"/>
                <a:gd name="connsiteX241" fmla="*/ 55721 w 339756"/>
                <a:gd name="connsiteY241" fmla="*/ 48197 h 339756"/>
                <a:gd name="connsiteX242" fmla="*/ 272701 w 339756"/>
                <a:gd name="connsiteY242" fmla="*/ 38576 h 339756"/>
                <a:gd name="connsiteX243" fmla="*/ 271653 w 339756"/>
                <a:gd name="connsiteY243" fmla="*/ 38195 h 339756"/>
                <a:gd name="connsiteX244" fmla="*/ 260413 w 339756"/>
                <a:gd name="connsiteY244" fmla="*/ 30194 h 339756"/>
                <a:gd name="connsiteX245" fmla="*/ 259937 w 339756"/>
                <a:gd name="connsiteY245" fmla="*/ 27813 h 339756"/>
                <a:gd name="connsiteX246" fmla="*/ 262319 w 339756"/>
                <a:gd name="connsiteY246" fmla="*/ 27337 h 339756"/>
                <a:gd name="connsiteX247" fmla="*/ 273749 w 339756"/>
                <a:gd name="connsiteY247" fmla="*/ 35433 h 339756"/>
                <a:gd name="connsiteX248" fmla="*/ 274034 w 339756"/>
                <a:gd name="connsiteY248" fmla="*/ 37910 h 339756"/>
                <a:gd name="connsiteX249" fmla="*/ 272701 w 339756"/>
                <a:gd name="connsiteY249" fmla="*/ 38576 h 339756"/>
                <a:gd name="connsiteX250" fmla="*/ 77533 w 339756"/>
                <a:gd name="connsiteY250" fmla="*/ 31147 h 339756"/>
                <a:gd name="connsiteX251" fmla="*/ 76105 w 339756"/>
                <a:gd name="connsiteY251" fmla="*/ 30385 h 339756"/>
                <a:gd name="connsiteX252" fmla="*/ 76581 w 339756"/>
                <a:gd name="connsiteY252" fmla="*/ 28004 h 339756"/>
                <a:gd name="connsiteX253" fmla="*/ 88583 w 339756"/>
                <a:gd name="connsiteY253" fmla="*/ 20765 h 339756"/>
                <a:gd name="connsiteX254" fmla="*/ 90964 w 339756"/>
                <a:gd name="connsiteY254" fmla="*/ 21431 h 339756"/>
                <a:gd name="connsiteX255" fmla="*/ 90297 w 339756"/>
                <a:gd name="connsiteY255" fmla="*/ 23813 h 339756"/>
                <a:gd name="connsiteX256" fmla="*/ 78486 w 339756"/>
                <a:gd name="connsiteY256" fmla="*/ 30861 h 339756"/>
                <a:gd name="connsiteX257" fmla="*/ 77533 w 339756"/>
                <a:gd name="connsiteY257" fmla="*/ 31147 h 339756"/>
                <a:gd name="connsiteX258" fmla="*/ 249365 w 339756"/>
                <a:gd name="connsiteY258" fmla="*/ 23432 h 339756"/>
                <a:gd name="connsiteX259" fmla="*/ 248507 w 339756"/>
                <a:gd name="connsiteY259" fmla="*/ 23241 h 339756"/>
                <a:gd name="connsiteX260" fmla="*/ 236125 w 339756"/>
                <a:gd name="connsiteY260" fmla="*/ 17240 h 339756"/>
                <a:gd name="connsiteX261" fmla="*/ 235267 w 339756"/>
                <a:gd name="connsiteY261" fmla="*/ 14954 h 339756"/>
                <a:gd name="connsiteX262" fmla="*/ 237554 w 339756"/>
                <a:gd name="connsiteY262" fmla="*/ 14097 h 339756"/>
                <a:gd name="connsiteX263" fmla="*/ 250222 w 339756"/>
                <a:gd name="connsiteY263" fmla="*/ 20193 h 339756"/>
                <a:gd name="connsiteX264" fmla="*/ 250888 w 339756"/>
                <a:gd name="connsiteY264" fmla="*/ 22574 h 339756"/>
                <a:gd name="connsiteX265" fmla="*/ 249365 w 339756"/>
                <a:gd name="connsiteY265" fmla="*/ 23432 h 339756"/>
                <a:gd name="connsiteX266" fmla="*/ 101917 w 339756"/>
                <a:gd name="connsiteY266" fmla="*/ 17812 h 339756"/>
                <a:gd name="connsiteX267" fmla="*/ 100298 w 339756"/>
                <a:gd name="connsiteY267" fmla="*/ 16764 h 339756"/>
                <a:gd name="connsiteX268" fmla="*/ 101156 w 339756"/>
                <a:gd name="connsiteY268" fmla="*/ 14478 h 339756"/>
                <a:gd name="connsiteX269" fmla="*/ 114205 w 339756"/>
                <a:gd name="connsiteY269" fmla="*/ 9335 h 339756"/>
                <a:gd name="connsiteX270" fmla="*/ 116396 w 339756"/>
                <a:gd name="connsiteY270" fmla="*/ 10382 h 339756"/>
                <a:gd name="connsiteX271" fmla="*/ 115348 w 339756"/>
                <a:gd name="connsiteY271" fmla="*/ 12573 h 339756"/>
                <a:gd name="connsiteX272" fmla="*/ 102584 w 339756"/>
                <a:gd name="connsiteY272" fmla="*/ 17621 h 339756"/>
                <a:gd name="connsiteX273" fmla="*/ 101917 w 339756"/>
                <a:gd name="connsiteY273" fmla="*/ 17812 h 339756"/>
                <a:gd name="connsiteX274" fmla="*/ 223933 w 339756"/>
                <a:gd name="connsiteY274" fmla="*/ 12383 h 339756"/>
                <a:gd name="connsiteX275" fmla="*/ 223361 w 339756"/>
                <a:gd name="connsiteY275" fmla="*/ 12287 h 339756"/>
                <a:gd name="connsiteX276" fmla="*/ 210217 w 339756"/>
                <a:gd name="connsiteY276" fmla="*/ 8382 h 339756"/>
                <a:gd name="connsiteX277" fmla="*/ 208979 w 339756"/>
                <a:gd name="connsiteY277" fmla="*/ 6287 h 339756"/>
                <a:gd name="connsiteX278" fmla="*/ 211074 w 339756"/>
                <a:gd name="connsiteY278" fmla="*/ 5048 h 339756"/>
                <a:gd name="connsiteX279" fmla="*/ 224504 w 339756"/>
                <a:gd name="connsiteY279" fmla="*/ 8954 h 339756"/>
                <a:gd name="connsiteX280" fmla="*/ 225552 w 339756"/>
                <a:gd name="connsiteY280" fmla="*/ 11144 h 339756"/>
                <a:gd name="connsiteX281" fmla="*/ 223933 w 339756"/>
                <a:gd name="connsiteY281" fmla="*/ 12383 h 339756"/>
                <a:gd name="connsiteX282" fmla="*/ 128111 w 339756"/>
                <a:gd name="connsiteY282" fmla="*/ 8763 h 339756"/>
                <a:gd name="connsiteX283" fmla="*/ 126397 w 339756"/>
                <a:gd name="connsiteY283" fmla="*/ 7430 h 339756"/>
                <a:gd name="connsiteX284" fmla="*/ 127635 w 339756"/>
                <a:gd name="connsiteY284" fmla="*/ 5334 h 339756"/>
                <a:gd name="connsiteX285" fmla="*/ 141351 w 339756"/>
                <a:gd name="connsiteY285" fmla="*/ 2381 h 339756"/>
                <a:gd name="connsiteX286" fmla="*/ 143351 w 339756"/>
                <a:gd name="connsiteY286" fmla="*/ 3810 h 339756"/>
                <a:gd name="connsiteX287" fmla="*/ 141923 w 339756"/>
                <a:gd name="connsiteY287" fmla="*/ 5810 h 339756"/>
                <a:gd name="connsiteX288" fmla="*/ 128492 w 339756"/>
                <a:gd name="connsiteY288" fmla="*/ 8668 h 339756"/>
                <a:gd name="connsiteX289" fmla="*/ 128111 w 339756"/>
                <a:gd name="connsiteY289" fmla="*/ 8763 h 339756"/>
                <a:gd name="connsiteX290" fmla="*/ 196977 w 339756"/>
                <a:gd name="connsiteY290" fmla="*/ 5715 h 339756"/>
                <a:gd name="connsiteX291" fmla="*/ 196691 w 339756"/>
                <a:gd name="connsiteY291" fmla="*/ 5715 h 339756"/>
                <a:gd name="connsiteX292" fmla="*/ 183071 w 339756"/>
                <a:gd name="connsiteY292" fmla="*/ 4096 h 339756"/>
                <a:gd name="connsiteX293" fmla="*/ 181451 w 339756"/>
                <a:gd name="connsiteY293" fmla="*/ 2191 h 339756"/>
                <a:gd name="connsiteX294" fmla="*/ 183356 w 339756"/>
                <a:gd name="connsiteY294" fmla="*/ 572 h 339756"/>
                <a:gd name="connsiteX295" fmla="*/ 197263 w 339756"/>
                <a:gd name="connsiteY295" fmla="*/ 2191 h 339756"/>
                <a:gd name="connsiteX296" fmla="*/ 198692 w 339756"/>
                <a:gd name="connsiteY296" fmla="*/ 4191 h 339756"/>
                <a:gd name="connsiteX297" fmla="*/ 196977 w 339756"/>
                <a:gd name="connsiteY297" fmla="*/ 5715 h 339756"/>
                <a:gd name="connsiteX298" fmla="*/ 155448 w 339756"/>
                <a:gd name="connsiteY298" fmla="*/ 4096 h 339756"/>
                <a:gd name="connsiteX299" fmla="*/ 153734 w 339756"/>
                <a:gd name="connsiteY299" fmla="*/ 2477 h 339756"/>
                <a:gd name="connsiteX300" fmla="*/ 155353 w 339756"/>
                <a:gd name="connsiteY300" fmla="*/ 572 h 339756"/>
                <a:gd name="connsiteX301" fmla="*/ 169354 w 339756"/>
                <a:gd name="connsiteY301" fmla="*/ 0 h 339756"/>
                <a:gd name="connsiteX302" fmla="*/ 169354 w 339756"/>
                <a:gd name="connsiteY302" fmla="*/ 0 h 339756"/>
                <a:gd name="connsiteX303" fmla="*/ 171069 w 339756"/>
                <a:gd name="connsiteY303" fmla="*/ 1715 h 339756"/>
                <a:gd name="connsiteX304" fmla="*/ 169354 w 339756"/>
                <a:gd name="connsiteY304" fmla="*/ 3429 h 339756"/>
                <a:gd name="connsiteX305" fmla="*/ 155638 w 339756"/>
                <a:gd name="connsiteY305" fmla="*/ 4001 h 339756"/>
                <a:gd name="connsiteX306" fmla="*/ 155448 w 339756"/>
                <a:gd name="connsiteY306" fmla="*/ 4096 h 33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339756" h="339756">
                  <a:moveTo>
                    <a:pt x="170117" y="339757"/>
                  </a:moveTo>
                  <a:cubicBezTo>
                    <a:pt x="169164" y="339757"/>
                    <a:pt x="168402" y="338995"/>
                    <a:pt x="168402" y="338042"/>
                  </a:cubicBezTo>
                  <a:cubicBezTo>
                    <a:pt x="168402" y="337090"/>
                    <a:pt x="169164" y="336328"/>
                    <a:pt x="170117" y="336328"/>
                  </a:cubicBezTo>
                  <a:cubicBezTo>
                    <a:pt x="174688" y="336328"/>
                    <a:pt x="179261" y="336137"/>
                    <a:pt x="183833" y="335756"/>
                  </a:cubicBezTo>
                  <a:cubicBezTo>
                    <a:pt x="184880" y="335661"/>
                    <a:pt x="185642" y="336423"/>
                    <a:pt x="185738" y="337375"/>
                  </a:cubicBezTo>
                  <a:cubicBezTo>
                    <a:pt x="185833" y="338328"/>
                    <a:pt x="185071" y="339185"/>
                    <a:pt x="184118" y="339281"/>
                  </a:cubicBezTo>
                  <a:cubicBezTo>
                    <a:pt x="179451" y="339566"/>
                    <a:pt x="174784" y="339757"/>
                    <a:pt x="170117" y="339757"/>
                  </a:cubicBezTo>
                  <a:lnTo>
                    <a:pt x="170117" y="339757"/>
                  </a:lnTo>
                  <a:close/>
                  <a:moveTo>
                    <a:pt x="156210" y="339281"/>
                  </a:moveTo>
                  <a:cubicBezTo>
                    <a:pt x="156210" y="339281"/>
                    <a:pt x="156115" y="339281"/>
                    <a:pt x="156115" y="339281"/>
                  </a:cubicBezTo>
                  <a:cubicBezTo>
                    <a:pt x="151448" y="338900"/>
                    <a:pt x="146780" y="338328"/>
                    <a:pt x="142208" y="337566"/>
                  </a:cubicBezTo>
                  <a:cubicBezTo>
                    <a:pt x="141256" y="337375"/>
                    <a:pt x="140589" y="336518"/>
                    <a:pt x="140779" y="335566"/>
                  </a:cubicBezTo>
                  <a:cubicBezTo>
                    <a:pt x="140970" y="334613"/>
                    <a:pt x="141827" y="334042"/>
                    <a:pt x="142780" y="334137"/>
                  </a:cubicBezTo>
                  <a:cubicBezTo>
                    <a:pt x="147257" y="334899"/>
                    <a:pt x="151829" y="335471"/>
                    <a:pt x="156400" y="335852"/>
                  </a:cubicBezTo>
                  <a:cubicBezTo>
                    <a:pt x="157353" y="335947"/>
                    <a:pt x="158115" y="336804"/>
                    <a:pt x="158020" y="337757"/>
                  </a:cubicBezTo>
                  <a:cubicBezTo>
                    <a:pt x="157829" y="338519"/>
                    <a:pt x="157067" y="339281"/>
                    <a:pt x="156210" y="339281"/>
                  </a:cubicBezTo>
                  <a:close/>
                  <a:moveTo>
                    <a:pt x="197739" y="337471"/>
                  </a:moveTo>
                  <a:cubicBezTo>
                    <a:pt x="196882" y="337471"/>
                    <a:pt x="196120" y="336899"/>
                    <a:pt x="196025" y="336042"/>
                  </a:cubicBezTo>
                  <a:cubicBezTo>
                    <a:pt x="195834" y="335090"/>
                    <a:pt x="196501" y="334232"/>
                    <a:pt x="197453" y="334042"/>
                  </a:cubicBezTo>
                  <a:cubicBezTo>
                    <a:pt x="201930" y="333280"/>
                    <a:pt x="206502" y="332327"/>
                    <a:pt x="210884" y="331184"/>
                  </a:cubicBezTo>
                  <a:cubicBezTo>
                    <a:pt x="211836" y="330994"/>
                    <a:pt x="212788" y="331470"/>
                    <a:pt x="212979" y="332423"/>
                  </a:cubicBezTo>
                  <a:cubicBezTo>
                    <a:pt x="213170" y="333375"/>
                    <a:pt x="212693" y="334328"/>
                    <a:pt x="211741" y="334518"/>
                  </a:cubicBezTo>
                  <a:cubicBezTo>
                    <a:pt x="207169" y="335661"/>
                    <a:pt x="202597" y="336613"/>
                    <a:pt x="198025" y="337375"/>
                  </a:cubicBezTo>
                  <a:cubicBezTo>
                    <a:pt x="197929" y="337471"/>
                    <a:pt x="197834" y="337471"/>
                    <a:pt x="197739" y="337471"/>
                  </a:cubicBezTo>
                  <a:close/>
                  <a:moveTo>
                    <a:pt x="128778" y="334709"/>
                  </a:moveTo>
                  <a:cubicBezTo>
                    <a:pt x="128683" y="334709"/>
                    <a:pt x="128492" y="334709"/>
                    <a:pt x="128397" y="334613"/>
                  </a:cubicBezTo>
                  <a:cubicBezTo>
                    <a:pt x="123920" y="333470"/>
                    <a:pt x="119348" y="332137"/>
                    <a:pt x="114967" y="330613"/>
                  </a:cubicBezTo>
                  <a:cubicBezTo>
                    <a:pt x="114014" y="330327"/>
                    <a:pt x="113538" y="329279"/>
                    <a:pt x="113919" y="328422"/>
                  </a:cubicBezTo>
                  <a:cubicBezTo>
                    <a:pt x="114205" y="327470"/>
                    <a:pt x="115253" y="326993"/>
                    <a:pt x="116110" y="327374"/>
                  </a:cubicBezTo>
                  <a:cubicBezTo>
                    <a:pt x="120396" y="328803"/>
                    <a:pt x="124873" y="330137"/>
                    <a:pt x="129254" y="331280"/>
                  </a:cubicBezTo>
                  <a:cubicBezTo>
                    <a:pt x="130207" y="331470"/>
                    <a:pt x="130778" y="332423"/>
                    <a:pt x="130492" y="333375"/>
                  </a:cubicBezTo>
                  <a:cubicBezTo>
                    <a:pt x="130302" y="334232"/>
                    <a:pt x="129635" y="334709"/>
                    <a:pt x="128778" y="334709"/>
                  </a:cubicBezTo>
                  <a:close/>
                  <a:moveTo>
                    <a:pt x="224600" y="330708"/>
                  </a:moveTo>
                  <a:cubicBezTo>
                    <a:pt x="223838" y="330708"/>
                    <a:pt x="223171" y="330232"/>
                    <a:pt x="222980" y="329565"/>
                  </a:cubicBezTo>
                  <a:cubicBezTo>
                    <a:pt x="222695" y="328613"/>
                    <a:pt x="223171" y="327660"/>
                    <a:pt x="224028" y="327374"/>
                  </a:cubicBezTo>
                  <a:cubicBezTo>
                    <a:pt x="228314" y="325850"/>
                    <a:pt x="232600" y="324231"/>
                    <a:pt x="236792" y="322326"/>
                  </a:cubicBezTo>
                  <a:cubicBezTo>
                    <a:pt x="237649" y="321945"/>
                    <a:pt x="238696" y="322326"/>
                    <a:pt x="239078" y="323183"/>
                  </a:cubicBezTo>
                  <a:cubicBezTo>
                    <a:pt x="239459" y="324041"/>
                    <a:pt x="239078" y="325088"/>
                    <a:pt x="238220" y="325469"/>
                  </a:cubicBezTo>
                  <a:cubicBezTo>
                    <a:pt x="233934" y="327374"/>
                    <a:pt x="229553" y="329089"/>
                    <a:pt x="225171" y="330613"/>
                  </a:cubicBezTo>
                  <a:cubicBezTo>
                    <a:pt x="224981" y="330613"/>
                    <a:pt x="224790" y="330708"/>
                    <a:pt x="224600" y="330708"/>
                  </a:cubicBezTo>
                  <a:close/>
                  <a:moveTo>
                    <a:pt x="102584" y="325755"/>
                  </a:moveTo>
                  <a:cubicBezTo>
                    <a:pt x="102394" y="325755"/>
                    <a:pt x="102108" y="325660"/>
                    <a:pt x="101917" y="325565"/>
                  </a:cubicBezTo>
                  <a:cubicBezTo>
                    <a:pt x="97631" y="323660"/>
                    <a:pt x="93345" y="321659"/>
                    <a:pt x="89345" y="319373"/>
                  </a:cubicBezTo>
                  <a:cubicBezTo>
                    <a:pt x="88487" y="318897"/>
                    <a:pt x="88202" y="317849"/>
                    <a:pt x="88678" y="316992"/>
                  </a:cubicBezTo>
                  <a:cubicBezTo>
                    <a:pt x="89154" y="316135"/>
                    <a:pt x="90202" y="315849"/>
                    <a:pt x="91059" y="316325"/>
                  </a:cubicBezTo>
                  <a:cubicBezTo>
                    <a:pt x="95059" y="318516"/>
                    <a:pt x="99250" y="320516"/>
                    <a:pt x="103442" y="322326"/>
                  </a:cubicBezTo>
                  <a:cubicBezTo>
                    <a:pt x="104299" y="322707"/>
                    <a:pt x="104680" y="323755"/>
                    <a:pt x="104299" y="324612"/>
                  </a:cubicBezTo>
                  <a:cubicBezTo>
                    <a:pt x="103823" y="325374"/>
                    <a:pt x="103251" y="325755"/>
                    <a:pt x="102584" y="325755"/>
                  </a:cubicBezTo>
                  <a:close/>
                  <a:moveTo>
                    <a:pt x="250031" y="319469"/>
                  </a:moveTo>
                  <a:cubicBezTo>
                    <a:pt x="249460" y="319469"/>
                    <a:pt x="248793" y="319183"/>
                    <a:pt x="248507" y="318516"/>
                  </a:cubicBezTo>
                  <a:cubicBezTo>
                    <a:pt x="248031" y="317659"/>
                    <a:pt x="248317" y="316611"/>
                    <a:pt x="249174" y="316135"/>
                  </a:cubicBezTo>
                  <a:cubicBezTo>
                    <a:pt x="253175" y="313944"/>
                    <a:pt x="257175" y="311563"/>
                    <a:pt x="260985" y="309086"/>
                  </a:cubicBezTo>
                  <a:cubicBezTo>
                    <a:pt x="261747" y="308610"/>
                    <a:pt x="262890" y="308800"/>
                    <a:pt x="263366" y="309563"/>
                  </a:cubicBezTo>
                  <a:cubicBezTo>
                    <a:pt x="263938" y="310325"/>
                    <a:pt x="263652" y="311467"/>
                    <a:pt x="262890" y="311944"/>
                  </a:cubicBezTo>
                  <a:cubicBezTo>
                    <a:pt x="258985" y="314516"/>
                    <a:pt x="254984" y="316897"/>
                    <a:pt x="250888" y="319183"/>
                  </a:cubicBezTo>
                  <a:cubicBezTo>
                    <a:pt x="250603" y="319469"/>
                    <a:pt x="250317" y="319469"/>
                    <a:pt x="250031" y="319469"/>
                  </a:cubicBezTo>
                  <a:close/>
                  <a:moveTo>
                    <a:pt x="78105" y="312611"/>
                  </a:moveTo>
                  <a:cubicBezTo>
                    <a:pt x="77819" y="312611"/>
                    <a:pt x="77438" y="312515"/>
                    <a:pt x="77153" y="312325"/>
                  </a:cubicBezTo>
                  <a:cubicBezTo>
                    <a:pt x="73247" y="309753"/>
                    <a:pt x="69437" y="307086"/>
                    <a:pt x="65723" y="304133"/>
                  </a:cubicBezTo>
                  <a:cubicBezTo>
                    <a:pt x="64961" y="303562"/>
                    <a:pt x="64865" y="302419"/>
                    <a:pt x="65437" y="301657"/>
                  </a:cubicBezTo>
                  <a:cubicBezTo>
                    <a:pt x="66008" y="300895"/>
                    <a:pt x="67151" y="300800"/>
                    <a:pt x="67913" y="301371"/>
                  </a:cubicBezTo>
                  <a:cubicBezTo>
                    <a:pt x="71533" y="304229"/>
                    <a:pt x="75343" y="306896"/>
                    <a:pt x="79153" y="309372"/>
                  </a:cubicBezTo>
                  <a:cubicBezTo>
                    <a:pt x="79915" y="309944"/>
                    <a:pt x="80200" y="310991"/>
                    <a:pt x="79629" y="311753"/>
                  </a:cubicBezTo>
                  <a:cubicBezTo>
                    <a:pt x="79248" y="312325"/>
                    <a:pt x="78677" y="312611"/>
                    <a:pt x="78105" y="312611"/>
                  </a:cubicBezTo>
                  <a:close/>
                  <a:moveTo>
                    <a:pt x="273272" y="304324"/>
                  </a:moveTo>
                  <a:cubicBezTo>
                    <a:pt x="272796" y="304324"/>
                    <a:pt x="272225" y="304133"/>
                    <a:pt x="271939" y="303657"/>
                  </a:cubicBezTo>
                  <a:cubicBezTo>
                    <a:pt x="271367" y="302895"/>
                    <a:pt x="271463" y="301847"/>
                    <a:pt x="272225" y="301181"/>
                  </a:cubicBezTo>
                  <a:cubicBezTo>
                    <a:pt x="275844" y="298323"/>
                    <a:pt x="279368" y="295370"/>
                    <a:pt x="282702" y="292322"/>
                  </a:cubicBezTo>
                  <a:cubicBezTo>
                    <a:pt x="283369" y="291656"/>
                    <a:pt x="284512" y="291751"/>
                    <a:pt x="285179" y="292417"/>
                  </a:cubicBezTo>
                  <a:cubicBezTo>
                    <a:pt x="285845" y="293084"/>
                    <a:pt x="285750" y="294227"/>
                    <a:pt x="285083" y="294894"/>
                  </a:cubicBezTo>
                  <a:cubicBezTo>
                    <a:pt x="281654" y="298037"/>
                    <a:pt x="278035" y="301085"/>
                    <a:pt x="274415" y="303943"/>
                  </a:cubicBezTo>
                  <a:cubicBezTo>
                    <a:pt x="274034" y="304229"/>
                    <a:pt x="273653" y="304324"/>
                    <a:pt x="273272" y="304324"/>
                  </a:cubicBezTo>
                  <a:close/>
                  <a:moveTo>
                    <a:pt x="56198" y="295561"/>
                  </a:moveTo>
                  <a:cubicBezTo>
                    <a:pt x="55817" y="295561"/>
                    <a:pt x="55340" y="295370"/>
                    <a:pt x="55054" y="295085"/>
                  </a:cubicBezTo>
                  <a:cubicBezTo>
                    <a:pt x="51625" y="291941"/>
                    <a:pt x="48292" y="288608"/>
                    <a:pt x="45149" y="285179"/>
                  </a:cubicBezTo>
                  <a:cubicBezTo>
                    <a:pt x="44482" y="284512"/>
                    <a:pt x="44577" y="283369"/>
                    <a:pt x="45244" y="282702"/>
                  </a:cubicBezTo>
                  <a:cubicBezTo>
                    <a:pt x="45911" y="282035"/>
                    <a:pt x="47054" y="282131"/>
                    <a:pt x="47720" y="282797"/>
                  </a:cubicBezTo>
                  <a:cubicBezTo>
                    <a:pt x="50863" y="286131"/>
                    <a:pt x="54102" y="289370"/>
                    <a:pt x="57436" y="292513"/>
                  </a:cubicBezTo>
                  <a:cubicBezTo>
                    <a:pt x="58103" y="293180"/>
                    <a:pt x="58198" y="294227"/>
                    <a:pt x="57531" y="294989"/>
                  </a:cubicBezTo>
                  <a:cubicBezTo>
                    <a:pt x="57150" y="295370"/>
                    <a:pt x="56674" y="295561"/>
                    <a:pt x="56198" y="295561"/>
                  </a:cubicBezTo>
                  <a:close/>
                  <a:moveTo>
                    <a:pt x="293656" y="285464"/>
                  </a:moveTo>
                  <a:cubicBezTo>
                    <a:pt x="293275" y="285464"/>
                    <a:pt x="292799" y="285274"/>
                    <a:pt x="292513" y="284988"/>
                  </a:cubicBezTo>
                  <a:cubicBezTo>
                    <a:pt x="291846" y="284321"/>
                    <a:pt x="291751" y="283274"/>
                    <a:pt x="292417" y="282512"/>
                  </a:cubicBezTo>
                  <a:cubicBezTo>
                    <a:pt x="295561" y="279178"/>
                    <a:pt x="298513" y="275654"/>
                    <a:pt x="301276" y="272034"/>
                  </a:cubicBezTo>
                  <a:cubicBezTo>
                    <a:pt x="301847" y="271272"/>
                    <a:pt x="302990" y="271177"/>
                    <a:pt x="303752" y="271748"/>
                  </a:cubicBezTo>
                  <a:cubicBezTo>
                    <a:pt x="304514" y="272320"/>
                    <a:pt x="304609" y="273463"/>
                    <a:pt x="304038" y="274225"/>
                  </a:cubicBezTo>
                  <a:cubicBezTo>
                    <a:pt x="301181" y="277844"/>
                    <a:pt x="298133" y="281464"/>
                    <a:pt x="294989" y="284893"/>
                  </a:cubicBezTo>
                  <a:cubicBezTo>
                    <a:pt x="294608" y="285274"/>
                    <a:pt x="294132" y="285464"/>
                    <a:pt x="293656" y="285464"/>
                  </a:cubicBezTo>
                  <a:close/>
                  <a:moveTo>
                    <a:pt x="37338" y="275177"/>
                  </a:moveTo>
                  <a:cubicBezTo>
                    <a:pt x="36862" y="275177"/>
                    <a:pt x="36290" y="274987"/>
                    <a:pt x="36004" y="274511"/>
                  </a:cubicBezTo>
                  <a:cubicBezTo>
                    <a:pt x="33147" y="270796"/>
                    <a:pt x="30385" y="266986"/>
                    <a:pt x="27813" y="263081"/>
                  </a:cubicBezTo>
                  <a:cubicBezTo>
                    <a:pt x="27242" y="262319"/>
                    <a:pt x="27527" y="261175"/>
                    <a:pt x="28289" y="260699"/>
                  </a:cubicBezTo>
                  <a:cubicBezTo>
                    <a:pt x="29051" y="260128"/>
                    <a:pt x="30194" y="260413"/>
                    <a:pt x="30671" y="261175"/>
                  </a:cubicBezTo>
                  <a:cubicBezTo>
                    <a:pt x="33147" y="264986"/>
                    <a:pt x="35909" y="268700"/>
                    <a:pt x="38671" y="272320"/>
                  </a:cubicBezTo>
                  <a:cubicBezTo>
                    <a:pt x="39243" y="273082"/>
                    <a:pt x="39148" y="274130"/>
                    <a:pt x="38386" y="274796"/>
                  </a:cubicBezTo>
                  <a:cubicBezTo>
                    <a:pt x="38100" y="274987"/>
                    <a:pt x="37719" y="275177"/>
                    <a:pt x="37338" y="275177"/>
                  </a:cubicBezTo>
                  <a:close/>
                  <a:moveTo>
                    <a:pt x="310706" y="263557"/>
                  </a:moveTo>
                  <a:cubicBezTo>
                    <a:pt x="310420" y="263557"/>
                    <a:pt x="310039" y="263462"/>
                    <a:pt x="309753" y="263271"/>
                  </a:cubicBezTo>
                  <a:cubicBezTo>
                    <a:pt x="308991" y="262795"/>
                    <a:pt x="308705" y="261652"/>
                    <a:pt x="309277" y="260890"/>
                  </a:cubicBezTo>
                  <a:cubicBezTo>
                    <a:pt x="311753" y="257080"/>
                    <a:pt x="314134" y="253079"/>
                    <a:pt x="316325" y="249079"/>
                  </a:cubicBezTo>
                  <a:cubicBezTo>
                    <a:pt x="316802" y="248221"/>
                    <a:pt x="317849" y="247936"/>
                    <a:pt x="318707" y="248412"/>
                  </a:cubicBezTo>
                  <a:cubicBezTo>
                    <a:pt x="319564" y="248888"/>
                    <a:pt x="319850" y="249936"/>
                    <a:pt x="319373" y="250793"/>
                  </a:cubicBezTo>
                  <a:cubicBezTo>
                    <a:pt x="317183" y="254889"/>
                    <a:pt x="314706" y="258985"/>
                    <a:pt x="312134" y="262890"/>
                  </a:cubicBezTo>
                  <a:cubicBezTo>
                    <a:pt x="311849" y="263271"/>
                    <a:pt x="311277" y="263557"/>
                    <a:pt x="310706" y="263557"/>
                  </a:cubicBezTo>
                  <a:close/>
                  <a:moveTo>
                    <a:pt x="22098" y="251936"/>
                  </a:moveTo>
                  <a:cubicBezTo>
                    <a:pt x="21527" y="251936"/>
                    <a:pt x="20860" y="251650"/>
                    <a:pt x="20574" y="250984"/>
                  </a:cubicBezTo>
                  <a:cubicBezTo>
                    <a:pt x="18383" y="246888"/>
                    <a:pt x="16288" y="242602"/>
                    <a:pt x="14383" y="238411"/>
                  </a:cubicBezTo>
                  <a:cubicBezTo>
                    <a:pt x="14002" y="237554"/>
                    <a:pt x="14383" y="236506"/>
                    <a:pt x="15240" y="236125"/>
                  </a:cubicBezTo>
                  <a:cubicBezTo>
                    <a:pt x="16097" y="235744"/>
                    <a:pt x="17145" y="236125"/>
                    <a:pt x="17526" y="236982"/>
                  </a:cubicBezTo>
                  <a:cubicBezTo>
                    <a:pt x="19336" y="241173"/>
                    <a:pt x="21431" y="245269"/>
                    <a:pt x="23622" y="249269"/>
                  </a:cubicBezTo>
                  <a:cubicBezTo>
                    <a:pt x="24098" y="250127"/>
                    <a:pt x="23813" y="251174"/>
                    <a:pt x="22955" y="251650"/>
                  </a:cubicBezTo>
                  <a:cubicBezTo>
                    <a:pt x="22670" y="251841"/>
                    <a:pt x="22384" y="251936"/>
                    <a:pt x="22098" y="251936"/>
                  </a:cubicBezTo>
                  <a:close/>
                  <a:moveTo>
                    <a:pt x="323945" y="239173"/>
                  </a:moveTo>
                  <a:cubicBezTo>
                    <a:pt x="323755" y="239173"/>
                    <a:pt x="323469" y="239078"/>
                    <a:pt x="323279" y="238982"/>
                  </a:cubicBezTo>
                  <a:cubicBezTo>
                    <a:pt x="322421" y="238601"/>
                    <a:pt x="322040" y="237554"/>
                    <a:pt x="322421" y="236696"/>
                  </a:cubicBezTo>
                  <a:cubicBezTo>
                    <a:pt x="324231" y="232505"/>
                    <a:pt x="325946" y="228219"/>
                    <a:pt x="327374" y="223838"/>
                  </a:cubicBezTo>
                  <a:cubicBezTo>
                    <a:pt x="327660" y="222885"/>
                    <a:pt x="328708" y="222409"/>
                    <a:pt x="329565" y="222790"/>
                  </a:cubicBezTo>
                  <a:cubicBezTo>
                    <a:pt x="330517" y="223076"/>
                    <a:pt x="330994" y="224123"/>
                    <a:pt x="330613" y="224981"/>
                  </a:cubicBezTo>
                  <a:cubicBezTo>
                    <a:pt x="329089" y="229362"/>
                    <a:pt x="327374" y="233744"/>
                    <a:pt x="325469" y="238030"/>
                  </a:cubicBezTo>
                  <a:cubicBezTo>
                    <a:pt x="325279" y="238792"/>
                    <a:pt x="324612" y="239173"/>
                    <a:pt x="323945" y="239173"/>
                  </a:cubicBezTo>
                  <a:close/>
                  <a:moveTo>
                    <a:pt x="10954" y="226600"/>
                  </a:moveTo>
                  <a:cubicBezTo>
                    <a:pt x="10192" y="226600"/>
                    <a:pt x="9525" y="226124"/>
                    <a:pt x="9335" y="225457"/>
                  </a:cubicBezTo>
                  <a:cubicBezTo>
                    <a:pt x="7810" y="221075"/>
                    <a:pt x="6477" y="216503"/>
                    <a:pt x="5334" y="212027"/>
                  </a:cubicBezTo>
                  <a:cubicBezTo>
                    <a:pt x="5144" y="211074"/>
                    <a:pt x="5620" y="210122"/>
                    <a:pt x="6572" y="209931"/>
                  </a:cubicBezTo>
                  <a:cubicBezTo>
                    <a:pt x="7525" y="209645"/>
                    <a:pt x="8477" y="210217"/>
                    <a:pt x="8668" y="211169"/>
                  </a:cubicBezTo>
                  <a:cubicBezTo>
                    <a:pt x="9811" y="215646"/>
                    <a:pt x="11144" y="220028"/>
                    <a:pt x="12573" y="224314"/>
                  </a:cubicBezTo>
                  <a:cubicBezTo>
                    <a:pt x="12859" y="225266"/>
                    <a:pt x="12383" y="226219"/>
                    <a:pt x="11525" y="226505"/>
                  </a:cubicBezTo>
                  <a:cubicBezTo>
                    <a:pt x="11335" y="226505"/>
                    <a:pt x="11144" y="226600"/>
                    <a:pt x="10954" y="226600"/>
                  </a:cubicBezTo>
                  <a:close/>
                  <a:moveTo>
                    <a:pt x="332899" y="212884"/>
                  </a:moveTo>
                  <a:cubicBezTo>
                    <a:pt x="332804" y="212884"/>
                    <a:pt x="332613" y="212884"/>
                    <a:pt x="332518" y="212789"/>
                  </a:cubicBezTo>
                  <a:cubicBezTo>
                    <a:pt x="331565" y="212598"/>
                    <a:pt x="330994" y="211646"/>
                    <a:pt x="331280" y="210693"/>
                  </a:cubicBezTo>
                  <a:cubicBezTo>
                    <a:pt x="332423" y="206216"/>
                    <a:pt x="333375" y="201740"/>
                    <a:pt x="334042" y="197263"/>
                  </a:cubicBezTo>
                  <a:cubicBezTo>
                    <a:pt x="334232" y="196310"/>
                    <a:pt x="335090" y="195644"/>
                    <a:pt x="336042" y="195834"/>
                  </a:cubicBezTo>
                  <a:cubicBezTo>
                    <a:pt x="336995" y="196025"/>
                    <a:pt x="337661" y="196882"/>
                    <a:pt x="337471" y="197834"/>
                  </a:cubicBezTo>
                  <a:cubicBezTo>
                    <a:pt x="336709" y="202406"/>
                    <a:pt x="335756" y="207074"/>
                    <a:pt x="334613" y="211550"/>
                  </a:cubicBezTo>
                  <a:cubicBezTo>
                    <a:pt x="334423" y="212408"/>
                    <a:pt x="333756" y="212884"/>
                    <a:pt x="332899" y="212884"/>
                  </a:cubicBezTo>
                  <a:close/>
                  <a:moveTo>
                    <a:pt x="4096" y="199644"/>
                  </a:moveTo>
                  <a:cubicBezTo>
                    <a:pt x="3239" y="199644"/>
                    <a:pt x="2477" y="199073"/>
                    <a:pt x="2381" y="198215"/>
                  </a:cubicBezTo>
                  <a:cubicBezTo>
                    <a:pt x="1619" y="193643"/>
                    <a:pt x="1048" y="188881"/>
                    <a:pt x="667" y="184309"/>
                  </a:cubicBezTo>
                  <a:cubicBezTo>
                    <a:pt x="572" y="183356"/>
                    <a:pt x="1333" y="182499"/>
                    <a:pt x="2286" y="182404"/>
                  </a:cubicBezTo>
                  <a:cubicBezTo>
                    <a:pt x="3334" y="182309"/>
                    <a:pt x="4096" y="183071"/>
                    <a:pt x="4191" y="184023"/>
                  </a:cubicBezTo>
                  <a:cubicBezTo>
                    <a:pt x="4572" y="188595"/>
                    <a:pt x="5144" y="193167"/>
                    <a:pt x="5906" y="197644"/>
                  </a:cubicBezTo>
                  <a:cubicBezTo>
                    <a:pt x="6096" y="198596"/>
                    <a:pt x="5429" y="199454"/>
                    <a:pt x="4477" y="199644"/>
                  </a:cubicBezTo>
                  <a:cubicBezTo>
                    <a:pt x="4286" y="199644"/>
                    <a:pt x="4191" y="199644"/>
                    <a:pt x="4096" y="199644"/>
                  </a:cubicBezTo>
                  <a:close/>
                  <a:moveTo>
                    <a:pt x="337471" y="185547"/>
                  </a:moveTo>
                  <a:cubicBezTo>
                    <a:pt x="337471" y="185547"/>
                    <a:pt x="337375" y="185547"/>
                    <a:pt x="337375" y="185547"/>
                  </a:cubicBezTo>
                  <a:cubicBezTo>
                    <a:pt x="336423" y="185452"/>
                    <a:pt x="335661" y="184595"/>
                    <a:pt x="335756" y="183642"/>
                  </a:cubicBezTo>
                  <a:cubicBezTo>
                    <a:pt x="336137" y="179070"/>
                    <a:pt x="336328" y="174498"/>
                    <a:pt x="336328" y="169926"/>
                  </a:cubicBezTo>
                  <a:lnTo>
                    <a:pt x="336328" y="169164"/>
                  </a:lnTo>
                  <a:cubicBezTo>
                    <a:pt x="336328" y="168212"/>
                    <a:pt x="337090" y="167450"/>
                    <a:pt x="338042" y="167450"/>
                  </a:cubicBezTo>
                  <a:cubicBezTo>
                    <a:pt x="338995" y="167450"/>
                    <a:pt x="339757" y="168212"/>
                    <a:pt x="339757" y="169164"/>
                  </a:cubicBezTo>
                  <a:lnTo>
                    <a:pt x="339757" y="169926"/>
                  </a:lnTo>
                  <a:cubicBezTo>
                    <a:pt x="339757" y="174593"/>
                    <a:pt x="339566" y="179261"/>
                    <a:pt x="339185" y="183928"/>
                  </a:cubicBezTo>
                  <a:cubicBezTo>
                    <a:pt x="339090" y="184880"/>
                    <a:pt x="338328" y="185547"/>
                    <a:pt x="337471" y="185547"/>
                  </a:cubicBezTo>
                  <a:close/>
                  <a:moveTo>
                    <a:pt x="1715" y="171831"/>
                  </a:moveTo>
                  <a:cubicBezTo>
                    <a:pt x="762" y="171831"/>
                    <a:pt x="0" y="171260"/>
                    <a:pt x="0" y="170307"/>
                  </a:cubicBezTo>
                  <a:lnTo>
                    <a:pt x="0" y="169926"/>
                  </a:lnTo>
                  <a:cubicBezTo>
                    <a:pt x="0" y="165354"/>
                    <a:pt x="191" y="160782"/>
                    <a:pt x="572" y="156305"/>
                  </a:cubicBezTo>
                  <a:cubicBezTo>
                    <a:pt x="667" y="155353"/>
                    <a:pt x="1333" y="154686"/>
                    <a:pt x="2477" y="154686"/>
                  </a:cubicBezTo>
                  <a:cubicBezTo>
                    <a:pt x="3429" y="154781"/>
                    <a:pt x="4191" y="155639"/>
                    <a:pt x="4096" y="156591"/>
                  </a:cubicBezTo>
                  <a:cubicBezTo>
                    <a:pt x="3715" y="161068"/>
                    <a:pt x="3524" y="165545"/>
                    <a:pt x="3524" y="169926"/>
                  </a:cubicBezTo>
                  <a:cubicBezTo>
                    <a:pt x="3524" y="170879"/>
                    <a:pt x="2667" y="171831"/>
                    <a:pt x="1715" y="171831"/>
                  </a:cubicBezTo>
                  <a:close/>
                  <a:moveTo>
                    <a:pt x="337375" y="157067"/>
                  </a:moveTo>
                  <a:cubicBezTo>
                    <a:pt x="336518" y="157067"/>
                    <a:pt x="335756" y="156401"/>
                    <a:pt x="335661" y="155448"/>
                  </a:cubicBezTo>
                  <a:cubicBezTo>
                    <a:pt x="335280" y="150876"/>
                    <a:pt x="334709" y="146304"/>
                    <a:pt x="333946" y="141827"/>
                  </a:cubicBezTo>
                  <a:cubicBezTo>
                    <a:pt x="333756" y="140875"/>
                    <a:pt x="334423" y="140018"/>
                    <a:pt x="335375" y="139827"/>
                  </a:cubicBezTo>
                  <a:cubicBezTo>
                    <a:pt x="336423" y="139637"/>
                    <a:pt x="337185" y="140303"/>
                    <a:pt x="337375" y="141256"/>
                  </a:cubicBezTo>
                  <a:cubicBezTo>
                    <a:pt x="338138" y="145828"/>
                    <a:pt x="338804" y="150590"/>
                    <a:pt x="339185" y="155162"/>
                  </a:cubicBezTo>
                  <a:cubicBezTo>
                    <a:pt x="339281" y="156115"/>
                    <a:pt x="338519" y="156972"/>
                    <a:pt x="337566" y="157067"/>
                  </a:cubicBezTo>
                  <a:cubicBezTo>
                    <a:pt x="337471" y="157067"/>
                    <a:pt x="337471" y="157067"/>
                    <a:pt x="337375" y="157067"/>
                  </a:cubicBezTo>
                  <a:close/>
                  <a:moveTo>
                    <a:pt x="4001" y="144399"/>
                  </a:moveTo>
                  <a:cubicBezTo>
                    <a:pt x="3905" y="144399"/>
                    <a:pt x="3810" y="144399"/>
                    <a:pt x="3715" y="144399"/>
                  </a:cubicBezTo>
                  <a:cubicBezTo>
                    <a:pt x="2762" y="144209"/>
                    <a:pt x="2096" y="143351"/>
                    <a:pt x="2286" y="142399"/>
                  </a:cubicBezTo>
                  <a:cubicBezTo>
                    <a:pt x="3048" y="137827"/>
                    <a:pt x="4001" y="133255"/>
                    <a:pt x="5144" y="128683"/>
                  </a:cubicBezTo>
                  <a:cubicBezTo>
                    <a:pt x="5334" y="127730"/>
                    <a:pt x="6287" y="127159"/>
                    <a:pt x="7239" y="127445"/>
                  </a:cubicBezTo>
                  <a:cubicBezTo>
                    <a:pt x="8192" y="127635"/>
                    <a:pt x="8763" y="128588"/>
                    <a:pt x="8477" y="129540"/>
                  </a:cubicBezTo>
                  <a:cubicBezTo>
                    <a:pt x="7334" y="134017"/>
                    <a:pt x="6477" y="138589"/>
                    <a:pt x="5715" y="142970"/>
                  </a:cubicBezTo>
                  <a:cubicBezTo>
                    <a:pt x="5525" y="143732"/>
                    <a:pt x="4763" y="144399"/>
                    <a:pt x="4001" y="144399"/>
                  </a:cubicBezTo>
                  <a:close/>
                  <a:moveTo>
                    <a:pt x="332804" y="129731"/>
                  </a:moveTo>
                  <a:cubicBezTo>
                    <a:pt x="332042" y="129731"/>
                    <a:pt x="331280" y="129254"/>
                    <a:pt x="331089" y="128397"/>
                  </a:cubicBezTo>
                  <a:cubicBezTo>
                    <a:pt x="329946" y="123920"/>
                    <a:pt x="328613" y="119539"/>
                    <a:pt x="327088" y="115253"/>
                  </a:cubicBezTo>
                  <a:cubicBezTo>
                    <a:pt x="326803" y="114300"/>
                    <a:pt x="327279" y="113348"/>
                    <a:pt x="328136" y="113062"/>
                  </a:cubicBezTo>
                  <a:cubicBezTo>
                    <a:pt x="329089" y="112776"/>
                    <a:pt x="330041" y="113252"/>
                    <a:pt x="330327" y="114110"/>
                  </a:cubicBezTo>
                  <a:cubicBezTo>
                    <a:pt x="331851" y="118491"/>
                    <a:pt x="333184" y="122968"/>
                    <a:pt x="334423" y="127540"/>
                  </a:cubicBezTo>
                  <a:cubicBezTo>
                    <a:pt x="334613" y="128492"/>
                    <a:pt x="334137" y="129445"/>
                    <a:pt x="333184" y="129635"/>
                  </a:cubicBezTo>
                  <a:cubicBezTo>
                    <a:pt x="333089" y="129635"/>
                    <a:pt x="332899" y="129731"/>
                    <a:pt x="332804" y="129731"/>
                  </a:cubicBezTo>
                  <a:close/>
                  <a:moveTo>
                    <a:pt x="10668" y="117443"/>
                  </a:moveTo>
                  <a:cubicBezTo>
                    <a:pt x="10478" y="117443"/>
                    <a:pt x="10287" y="117443"/>
                    <a:pt x="10097" y="117348"/>
                  </a:cubicBezTo>
                  <a:cubicBezTo>
                    <a:pt x="9144" y="117062"/>
                    <a:pt x="8668" y="116015"/>
                    <a:pt x="9049" y="115157"/>
                  </a:cubicBezTo>
                  <a:cubicBezTo>
                    <a:pt x="10573" y="110776"/>
                    <a:pt x="12287" y="106394"/>
                    <a:pt x="14097" y="102108"/>
                  </a:cubicBezTo>
                  <a:cubicBezTo>
                    <a:pt x="14478" y="101251"/>
                    <a:pt x="15526" y="100775"/>
                    <a:pt x="16383" y="101251"/>
                  </a:cubicBezTo>
                  <a:cubicBezTo>
                    <a:pt x="17240" y="101632"/>
                    <a:pt x="17621" y="102680"/>
                    <a:pt x="17240" y="103537"/>
                  </a:cubicBezTo>
                  <a:cubicBezTo>
                    <a:pt x="15431" y="107728"/>
                    <a:pt x="13716" y="112109"/>
                    <a:pt x="12287" y="116396"/>
                  </a:cubicBezTo>
                  <a:cubicBezTo>
                    <a:pt x="12097" y="116967"/>
                    <a:pt x="11430" y="117443"/>
                    <a:pt x="10668" y="117443"/>
                  </a:cubicBezTo>
                  <a:close/>
                  <a:moveTo>
                    <a:pt x="323659" y="103442"/>
                  </a:moveTo>
                  <a:cubicBezTo>
                    <a:pt x="322993" y="103442"/>
                    <a:pt x="322326" y="103061"/>
                    <a:pt x="322040" y="102394"/>
                  </a:cubicBezTo>
                  <a:cubicBezTo>
                    <a:pt x="320231" y="98203"/>
                    <a:pt x="318135" y="94107"/>
                    <a:pt x="315944" y="90107"/>
                  </a:cubicBezTo>
                  <a:cubicBezTo>
                    <a:pt x="315468" y="89249"/>
                    <a:pt x="315754" y="88202"/>
                    <a:pt x="316611" y="87725"/>
                  </a:cubicBezTo>
                  <a:cubicBezTo>
                    <a:pt x="317468" y="87249"/>
                    <a:pt x="318516" y="87535"/>
                    <a:pt x="318992" y="88392"/>
                  </a:cubicBezTo>
                  <a:cubicBezTo>
                    <a:pt x="321278" y="92488"/>
                    <a:pt x="323374" y="96679"/>
                    <a:pt x="325184" y="100965"/>
                  </a:cubicBezTo>
                  <a:cubicBezTo>
                    <a:pt x="325565" y="101822"/>
                    <a:pt x="325184" y="102870"/>
                    <a:pt x="324326" y="103251"/>
                  </a:cubicBezTo>
                  <a:cubicBezTo>
                    <a:pt x="324136" y="103442"/>
                    <a:pt x="323850" y="103442"/>
                    <a:pt x="323659" y="103442"/>
                  </a:cubicBezTo>
                  <a:close/>
                  <a:moveTo>
                    <a:pt x="21812" y="92012"/>
                  </a:moveTo>
                  <a:cubicBezTo>
                    <a:pt x="21527" y="92012"/>
                    <a:pt x="21241" y="91916"/>
                    <a:pt x="20955" y="91821"/>
                  </a:cubicBezTo>
                  <a:cubicBezTo>
                    <a:pt x="20098" y="91345"/>
                    <a:pt x="19812" y="90297"/>
                    <a:pt x="20288" y="89440"/>
                  </a:cubicBezTo>
                  <a:cubicBezTo>
                    <a:pt x="22479" y="85344"/>
                    <a:pt x="24956" y="81248"/>
                    <a:pt x="27432" y="77343"/>
                  </a:cubicBezTo>
                  <a:cubicBezTo>
                    <a:pt x="27908" y="76581"/>
                    <a:pt x="29051" y="76295"/>
                    <a:pt x="29813" y="76867"/>
                  </a:cubicBezTo>
                  <a:cubicBezTo>
                    <a:pt x="30575" y="77438"/>
                    <a:pt x="30861" y="78486"/>
                    <a:pt x="30290" y="79248"/>
                  </a:cubicBezTo>
                  <a:cubicBezTo>
                    <a:pt x="27813" y="83058"/>
                    <a:pt x="25432" y="87059"/>
                    <a:pt x="23241" y="91059"/>
                  </a:cubicBezTo>
                  <a:cubicBezTo>
                    <a:pt x="23050" y="91631"/>
                    <a:pt x="22384" y="92012"/>
                    <a:pt x="21812" y="92012"/>
                  </a:cubicBezTo>
                  <a:close/>
                  <a:moveTo>
                    <a:pt x="310325" y="79153"/>
                  </a:moveTo>
                  <a:cubicBezTo>
                    <a:pt x="309753" y="79153"/>
                    <a:pt x="309182" y="78867"/>
                    <a:pt x="308896" y="78391"/>
                  </a:cubicBezTo>
                  <a:cubicBezTo>
                    <a:pt x="306419" y="74581"/>
                    <a:pt x="303657" y="70866"/>
                    <a:pt x="300895" y="67247"/>
                  </a:cubicBezTo>
                  <a:cubicBezTo>
                    <a:pt x="300323" y="66485"/>
                    <a:pt x="300419" y="65437"/>
                    <a:pt x="301181" y="64770"/>
                  </a:cubicBezTo>
                  <a:cubicBezTo>
                    <a:pt x="301942" y="64199"/>
                    <a:pt x="302990" y="64294"/>
                    <a:pt x="303657" y="65056"/>
                  </a:cubicBezTo>
                  <a:cubicBezTo>
                    <a:pt x="306515" y="68771"/>
                    <a:pt x="309277" y="72581"/>
                    <a:pt x="311849" y="76391"/>
                  </a:cubicBezTo>
                  <a:cubicBezTo>
                    <a:pt x="312420" y="77153"/>
                    <a:pt x="312134" y="78296"/>
                    <a:pt x="311372" y="78772"/>
                  </a:cubicBezTo>
                  <a:cubicBezTo>
                    <a:pt x="310991" y="79058"/>
                    <a:pt x="310610" y="79153"/>
                    <a:pt x="310325" y="79153"/>
                  </a:cubicBezTo>
                  <a:close/>
                  <a:moveTo>
                    <a:pt x="36957" y="68675"/>
                  </a:moveTo>
                  <a:cubicBezTo>
                    <a:pt x="36576" y="68675"/>
                    <a:pt x="36195" y="68580"/>
                    <a:pt x="35909" y="68294"/>
                  </a:cubicBezTo>
                  <a:cubicBezTo>
                    <a:pt x="35147" y="67723"/>
                    <a:pt x="35052" y="66580"/>
                    <a:pt x="35624" y="65818"/>
                  </a:cubicBezTo>
                  <a:cubicBezTo>
                    <a:pt x="38481" y="62103"/>
                    <a:pt x="41529" y="58484"/>
                    <a:pt x="44672" y="55055"/>
                  </a:cubicBezTo>
                  <a:cubicBezTo>
                    <a:pt x="45339" y="54388"/>
                    <a:pt x="46387" y="54293"/>
                    <a:pt x="47149" y="54959"/>
                  </a:cubicBezTo>
                  <a:cubicBezTo>
                    <a:pt x="47816" y="55626"/>
                    <a:pt x="47911" y="56674"/>
                    <a:pt x="47244" y="57436"/>
                  </a:cubicBezTo>
                  <a:cubicBezTo>
                    <a:pt x="44196" y="60770"/>
                    <a:pt x="41148" y="64294"/>
                    <a:pt x="38386" y="67913"/>
                  </a:cubicBezTo>
                  <a:cubicBezTo>
                    <a:pt x="38005" y="68485"/>
                    <a:pt x="37433" y="68675"/>
                    <a:pt x="36957" y="68675"/>
                  </a:cubicBezTo>
                  <a:close/>
                  <a:moveTo>
                    <a:pt x="293180" y="57341"/>
                  </a:moveTo>
                  <a:cubicBezTo>
                    <a:pt x="292703" y="57341"/>
                    <a:pt x="292227" y="57150"/>
                    <a:pt x="291941" y="56769"/>
                  </a:cubicBezTo>
                  <a:cubicBezTo>
                    <a:pt x="288798" y="53435"/>
                    <a:pt x="285559" y="50197"/>
                    <a:pt x="282226" y="47054"/>
                  </a:cubicBezTo>
                  <a:cubicBezTo>
                    <a:pt x="281559" y="46387"/>
                    <a:pt x="281464" y="45339"/>
                    <a:pt x="282131" y="44577"/>
                  </a:cubicBezTo>
                  <a:cubicBezTo>
                    <a:pt x="282797" y="43910"/>
                    <a:pt x="283845" y="43815"/>
                    <a:pt x="284607" y="44482"/>
                  </a:cubicBezTo>
                  <a:cubicBezTo>
                    <a:pt x="288036" y="47625"/>
                    <a:pt x="291370" y="50959"/>
                    <a:pt x="294608" y="54388"/>
                  </a:cubicBezTo>
                  <a:cubicBezTo>
                    <a:pt x="295275" y="55055"/>
                    <a:pt x="295180" y="56198"/>
                    <a:pt x="294513" y="56864"/>
                  </a:cubicBezTo>
                  <a:cubicBezTo>
                    <a:pt x="294037" y="57150"/>
                    <a:pt x="293561" y="57341"/>
                    <a:pt x="293180" y="57341"/>
                  </a:cubicBezTo>
                  <a:close/>
                  <a:moveTo>
                    <a:pt x="55721" y="48197"/>
                  </a:moveTo>
                  <a:cubicBezTo>
                    <a:pt x="55245" y="48197"/>
                    <a:pt x="54769" y="48006"/>
                    <a:pt x="54483" y="47625"/>
                  </a:cubicBezTo>
                  <a:cubicBezTo>
                    <a:pt x="53816" y="46958"/>
                    <a:pt x="53912" y="45815"/>
                    <a:pt x="54578" y="45149"/>
                  </a:cubicBezTo>
                  <a:cubicBezTo>
                    <a:pt x="58007" y="42005"/>
                    <a:pt x="61627" y="38957"/>
                    <a:pt x="65246" y="36005"/>
                  </a:cubicBezTo>
                  <a:cubicBezTo>
                    <a:pt x="66008" y="35433"/>
                    <a:pt x="67056" y="35528"/>
                    <a:pt x="67723" y="36290"/>
                  </a:cubicBezTo>
                  <a:cubicBezTo>
                    <a:pt x="68294" y="37052"/>
                    <a:pt x="68199" y="38100"/>
                    <a:pt x="67437" y="38767"/>
                  </a:cubicBezTo>
                  <a:cubicBezTo>
                    <a:pt x="63817" y="41624"/>
                    <a:pt x="60293" y="44577"/>
                    <a:pt x="56959" y="47720"/>
                  </a:cubicBezTo>
                  <a:cubicBezTo>
                    <a:pt x="56579" y="48101"/>
                    <a:pt x="56102" y="48197"/>
                    <a:pt x="55721" y="48197"/>
                  </a:cubicBezTo>
                  <a:close/>
                  <a:moveTo>
                    <a:pt x="272701" y="38576"/>
                  </a:moveTo>
                  <a:cubicBezTo>
                    <a:pt x="272320" y="38576"/>
                    <a:pt x="271939" y="38481"/>
                    <a:pt x="271653" y="38195"/>
                  </a:cubicBezTo>
                  <a:cubicBezTo>
                    <a:pt x="268034" y="35433"/>
                    <a:pt x="264319" y="32766"/>
                    <a:pt x="260413" y="30194"/>
                  </a:cubicBezTo>
                  <a:cubicBezTo>
                    <a:pt x="259652" y="29718"/>
                    <a:pt x="259366" y="28575"/>
                    <a:pt x="259937" y="27813"/>
                  </a:cubicBezTo>
                  <a:cubicBezTo>
                    <a:pt x="260413" y="26956"/>
                    <a:pt x="261557" y="26765"/>
                    <a:pt x="262319" y="27337"/>
                  </a:cubicBezTo>
                  <a:cubicBezTo>
                    <a:pt x="266224" y="29909"/>
                    <a:pt x="270129" y="32576"/>
                    <a:pt x="273749" y="35433"/>
                  </a:cubicBezTo>
                  <a:cubicBezTo>
                    <a:pt x="274511" y="36005"/>
                    <a:pt x="274606" y="37148"/>
                    <a:pt x="274034" y="37910"/>
                  </a:cubicBezTo>
                  <a:cubicBezTo>
                    <a:pt x="273749" y="38386"/>
                    <a:pt x="273177" y="38576"/>
                    <a:pt x="272701" y="38576"/>
                  </a:cubicBezTo>
                  <a:close/>
                  <a:moveTo>
                    <a:pt x="77533" y="31147"/>
                  </a:moveTo>
                  <a:cubicBezTo>
                    <a:pt x="76962" y="31147"/>
                    <a:pt x="76391" y="30861"/>
                    <a:pt x="76105" y="30385"/>
                  </a:cubicBezTo>
                  <a:cubicBezTo>
                    <a:pt x="75533" y="29623"/>
                    <a:pt x="75819" y="28480"/>
                    <a:pt x="76581" y="28004"/>
                  </a:cubicBezTo>
                  <a:cubicBezTo>
                    <a:pt x="80486" y="25432"/>
                    <a:pt x="84487" y="23051"/>
                    <a:pt x="88583" y="20765"/>
                  </a:cubicBezTo>
                  <a:cubicBezTo>
                    <a:pt x="89440" y="20288"/>
                    <a:pt x="90488" y="20574"/>
                    <a:pt x="90964" y="21431"/>
                  </a:cubicBezTo>
                  <a:cubicBezTo>
                    <a:pt x="91440" y="22289"/>
                    <a:pt x="91154" y="23336"/>
                    <a:pt x="90297" y="23813"/>
                  </a:cubicBezTo>
                  <a:cubicBezTo>
                    <a:pt x="86296" y="26003"/>
                    <a:pt x="82296" y="28385"/>
                    <a:pt x="78486" y="30861"/>
                  </a:cubicBezTo>
                  <a:cubicBezTo>
                    <a:pt x="78200" y="31052"/>
                    <a:pt x="77915" y="31147"/>
                    <a:pt x="77533" y="31147"/>
                  </a:cubicBezTo>
                  <a:close/>
                  <a:moveTo>
                    <a:pt x="249365" y="23432"/>
                  </a:moveTo>
                  <a:cubicBezTo>
                    <a:pt x="249079" y="23432"/>
                    <a:pt x="248793" y="23336"/>
                    <a:pt x="248507" y="23241"/>
                  </a:cubicBezTo>
                  <a:cubicBezTo>
                    <a:pt x="244507" y="21050"/>
                    <a:pt x="240316" y="19050"/>
                    <a:pt x="236125" y="17240"/>
                  </a:cubicBezTo>
                  <a:cubicBezTo>
                    <a:pt x="235267" y="16859"/>
                    <a:pt x="234887" y="15812"/>
                    <a:pt x="235267" y="14954"/>
                  </a:cubicBezTo>
                  <a:cubicBezTo>
                    <a:pt x="235649" y="14097"/>
                    <a:pt x="236696" y="13716"/>
                    <a:pt x="237554" y="14097"/>
                  </a:cubicBezTo>
                  <a:cubicBezTo>
                    <a:pt x="241840" y="16002"/>
                    <a:pt x="246126" y="18002"/>
                    <a:pt x="250222" y="20193"/>
                  </a:cubicBezTo>
                  <a:cubicBezTo>
                    <a:pt x="251079" y="20669"/>
                    <a:pt x="251365" y="21717"/>
                    <a:pt x="250888" y="22574"/>
                  </a:cubicBezTo>
                  <a:cubicBezTo>
                    <a:pt x="250603" y="23146"/>
                    <a:pt x="250031" y="23432"/>
                    <a:pt x="249365" y="23432"/>
                  </a:cubicBezTo>
                  <a:close/>
                  <a:moveTo>
                    <a:pt x="101917" y="17812"/>
                  </a:moveTo>
                  <a:cubicBezTo>
                    <a:pt x="101251" y="17812"/>
                    <a:pt x="100584" y="17431"/>
                    <a:pt x="100298" y="16764"/>
                  </a:cubicBezTo>
                  <a:cubicBezTo>
                    <a:pt x="99917" y="15907"/>
                    <a:pt x="100298" y="14859"/>
                    <a:pt x="101156" y="14478"/>
                  </a:cubicBezTo>
                  <a:cubicBezTo>
                    <a:pt x="105442" y="12573"/>
                    <a:pt x="109823" y="10859"/>
                    <a:pt x="114205" y="9335"/>
                  </a:cubicBezTo>
                  <a:cubicBezTo>
                    <a:pt x="115062" y="9049"/>
                    <a:pt x="116110" y="9525"/>
                    <a:pt x="116396" y="10382"/>
                  </a:cubicBezTo>
                  <a:cubicBezTo>
                    <a:pt x="116681" y="11335"/>
                    <a:pt x="116205" y="12287"/>
                    <a:pt x="115348" y="12573"/>
                  </a:cubicBezTo>
                  <a:cubicBezTo>
                    <a:pt x="111062" y="14097"/>
                    <a:pt x="106775" y="15716"/>
                    <a:pt x="102584" y="17621"/>
                  </a:cubicBezTo>
                  <a:cubicBezTo>
                    <a:pt x="102394" y="17812"/>
                    <a:pt x="102108" y="17812"/>
                    <a:pt x="101917" y="17812"/>
                  </a:cubicBezTo>
                  <a:close/>
                  <a:moveTo>
                    <a:pt x="223933" y="12383"/>
                  </a:moveTo>
                  <a:cubicBezTo>
                    <a:pt x="223742" y="12383"/>
                    <a:pt x="223552" y="12383"/>
                    <a:pt x="223361" y="12287"/>
                  </a:cubicBezTo>
                  <a:cubicBezTo>
                    <a:pt x="219075" y="10859"/>
                    <a:pt x="214598" y="9525"/>
                    <a:pt x="210217" y="8382"/>
                  </a:cubicBezTo>
                  <a:cubicBezTo>
                    <a:pt x="209264" y="8192"/>
                    <a:pt x="208693" y="7239"/>
                    <a:pt x="208979" y="6287"/>
                  </a:cubicBezTo>
                  <a:cubicBezTo>
                    <a:pt x="209169" y="5334"/>
                    <a:pt x="210121" y="4763"/>
                    <a:pt x="211074" y="5048"/>
                  </a:cubicBezTo>
                  <a:cubicBezTo>
                    <a:pt x="215646" y="6191"/>
                    <a:pt x="220123" y="7525"/>
                    <a:pt x="224504" y="8954"/>
                  </a:cubicBezTo>
                  <a:cubicBezTo>
                    <a:pt x="225457" y="9239"/>
                    <a:pt x="225933" y="10287"/>
                    <a:pt x="225552" y="11144"/>
                  </a:cubicBezTo>
                  <a:cubicBezTo>
                    <a:pt x="225362" y="11906"/>
                    <a:pt x="224695" y="12383"/>
                    <a:pt x="223933" y="12383"/>
                  </a:cubicBezTo>
                  <a:close/>
                  <a:moveTo>
                    <a:pt x="128111" y="8763"/>
                  </a:moveTo>
                  <a:cubicBezTo>
                    <a:pt x="127349" y="8763"/>
                    <a:pt x="126587" y="8192"/>
                    <a:pt x="126397" y="7430"/>
                  </a:cubicBezTo>
                  <a:cubicBezTo>
                    <a:pt x="126206" y="6477"/>
                    <a:pt x="126683" y="5525"/>
                    <a:pt x="127635" y="5334"/>
                  </a:cubicBezTo>
                  <a:cubicBezTo>
                    <a:pt x="132112" y="4191"/>
                    <a:pt x="136779" y="3239"/>
                    <a:pt x="141351" y="2381"/>
                  </a:cubicBezTo>
                  <a:cubicBezTo>
                    <a:pt x="142304" y="2191"/>
                    <a:pt x="143161" y="2858"/>
                    <a:pt x="143351" y="3810"/>
                  </a:cubicBezTo>
                  <a:cubicBezTo>
                    <a:pt x="143542" y="4763"/>
                    <a:pt x="142875" y="5620"/>
                    <a:pt x="141923" y="5810"/>
                  </a:cubicBezTo>
                  <a:cubicBezTo>
                    <a:pt x="137446" y="6572"/>
                    <a:pt x="132874" y="7525"/>
                    <a:pt x="128492" y="8668"/>
                  </a:cubicBezTo>
                  <a:cubicBezTo>
                    <a:pt x="128397" y="8763"/>
                    <a:pt x="128207" y="8763"/>
                    <a:pt x="128111" y="8763"/>
                  </a:cubicBezTo>
                  <a:close/>
                  <a:moveTo>
                    <a:pt x="196977" y="5715"/>
                  </a:moveTo>
                  <a:cubicBezTo>
                    <a:pt x="196882" y="5715"/>
                    <a:pt x="196787" y="5715"/>
                    <a:pt x="196691" y="5715"/>
                  </a:cubicBezTo>
                  <a:cubicBezTo>
                    <a:pt x="192215" y="4953"/>
                    <a:pt x="187547" y="4477"/>
                    <a:pt x="183071" y="4096"/>
                  </a:cubicBezTo>
                  <a:cubicBezTo>
                    <a:pt x="182118" y="4001"/>
                    <a:pt x="181356" y="3143"/>
                    <a:pt x="181451" y="2191"/>
                  </a:cubicBezTo>
                  <a:cubicBezTo>
                    <a:pt x="181546" y="1238"/>
                    <a:pt x="182309" y="476"/>
                    <a:pt x="183356" y="572"/>
                  </a:cubicBezTo>
                  <a:cubicBezTo>
                    <a:pt x="188024" y="953"/>
                    <a:pt x="192691" y="1524"/>
                    <a:pt x="197263" y="2191"/>
                  </a:cubicBezTo>
                  <a:cubicBezTo>
                    <a:pt x="198215" y="2381"/>
                    <a:pt x="198882" y="3239"/>
                    <a:pt x="198692" y="4191"/>
                  </a:cubicBezTo>
                  <a:cubicBezTo>
                    <a:pt x="198596" y="5048"/>
                    <a:pt x="197834" y="5715"/>
                    <a:pt x="196977" y="5715"/>
                  </a:cubicBezTo>
                  <a:close/>
                  <a:moveTo>
                    <a:pt x="155448" y="4096"/>
                  </a:moveTo>
                  <a:cubicBezTo>
                    <a:pt x="154591" y="4096"/>
                    <a:pt x="153829" y="3429"/>
                    <a:pt x="153734" y="2477"/>
                  </a:cubicBezTo>
                  <a:cubicBezTo>
                    <a:pt x="153638" y="1524"/>
                    <a:pt x="154400" y="667"/>
                    <a:pt x="155353" y="572"/>
                  </a:cubicBezTo>
                  <a:cubicBezTo>
                    <a:pt x="160020" y="191"/>
                    <a:pt x="164687" y="0"/>
                    <a:pt x="169354" y="0"/>
                  </a:cubicBezTo>
                  <a:lnTo>
                    <a:pt x="169354" y="0"/>
                  </a:lnTo>
                  <a:cubicBezTo>
                    <a:pt x="170307" y="0"/>
                    <a:pt x="171069" y="762"/>
                    <a:pt x="171069" y="1715"/>
                  </a:cubicBezTo>
                  <a:cubicBezTo>
                    <a:pt x="171069" y="2667"/>
                    <a:pt x="170307" y="3429"/>
                    <a:pt x="169354" y="3429"/>
                  </a:cubicBezTo>
                  <a:cubicBezTo>
                    <a:pt x="164783" y="3429"/>
                    <a:pt x="160115" y="3620"/>
                    <a:pt x="155638" y="4001"/>
                  </a:cubicBezTo>
                  <a:cubicBezTo>
                    <a:pt x="155543" y="4096"/>
                    <a:pt x="155543" y="4096"/>
                    <a:pt x="155448" y="4096"/>
                  </a:cubicBezTo>
                  <a:close/>
                </a:path>
              </a:pathLst>
            </a:custGeom>
            <a:solidFill>
              <a:srgbClr val="AF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9" name="Graphic 1">
              <a:extLst>
                <a:ext uri="{FF2B5EF4-FFF2-40B4-BE49-F238E27FC236}">
                  <a16:creationId xmlns:a16="http://schemas.microsoft.com/office/drawing/2014/main" id="{96FE7643-E92E-48FF-82F0-243B63D2A3E2}"/>
                </a:ext>
              </a:extLst>
            </p:cNvPr>
            <p:cNvGrpSpPr/>
            <p:nvPr/>
          </p:nvGrpSpPr>
          <p:grpSpPr>
            <a:xfrm>
              <a:off x="6587394" y="3773995"/>
              <a:ext cx="212407" cy="108013"/>
              <a:chOff x="6587394" y="3773995"/>
              <a:chExt cx="212407" cy="108013"/>
            </a:xfrm>
            <a:solidFill>
              <a:srgbClr val="FFFFFF"/>
            </a:solidFill>
          </p:grpSpPr>
          <p:grpSp>
            <p:nvGrpSpPr>
              <p:cNvPr id="44" name="Graphic 1">
                <a:extLst>
                  <a:ext uri="{FF2B5EF4-FFF2-40B4-BE49-F238E27FC236}">
                    <a16:creationId xmlns:a16="http://schemas.microsoft.com/office/drawing/2014/main" id="{BF03AF69-3C8E-459E-97DF-EFB9FD9DCF4A}"/>
                  </a:ext>
                </a:extLst>
              </p:cNvPr>
              <p:cNvGrpSpPr/>
              <p:nvPr/>
            </p:nvGrpSpPr>
            <p:grpSpPr>
              <a:xfrm>
                <a:off x="6587394" y="3775233"/>
                <a:ext cx="155733" cy="106775"/>
                <a:chOff x="6587394" y="3775233"/>
                <a:chExt cx="155733" cy="106775"/>
              </a:xfrm>
              <a:solidFill>
                <a:srgbClr val="FFFFFF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43FCDAED-C4A6-4C4A-9B64-B305C08CFD6B}"/>
                    </a:ext>
                  </a:extLst>
                </p:cNvPr>
                <p:cNvSpPr/>
                <p:nvPr/>
              </p:nvSpPr>
              <p:spPr>
                <a:xfrm>
                  <a:off x="6587394" y="3775424"/>
                  <a:ext cx="73247" cy="105156"/>
                </a:xfrm>
                <a:custGeom>
                  <a:avLst/>
                  <a:gdLst>
                    <a:gd name="connsiteX0" fmla="*/ 73247 w 73247"/>
                    <a:gd name="connsiteY0" fmla="*/ 105156 h 105156"/>
                    <a:gd name="connsiteX1" fmla="*/ 2096 w 73247"/>
                    <a:gd name="connsiteY1" fmla="*/ 105156 h 105156"/>
                    <a:gd name="connsiteX2" fmla="*/ 2096 w 73247"/>
                    <a:gd name="connsiteY2" fmla="*/ 91059 h 105156"/>
                    <a:gd name="connsiteX3" fmla="*/ 35719 w 73247"/>
                    <a:gd name="connsiteY3" fmla="*/ 55245 h 105156"/>
                    <a:gd name="connsiteX4" fmla="*/ 45911 w 73247"/>
                    <a:gd name="connsiteY4" fmla="*/ 42100 h 105156"/>
                    <a:gd name="connsiteX5" fmla="*/ 49244 w 73247"/>
                    <a:gd name="connsiteY5" fmla="*/ 31432 h 105156"/>
                    <a:gd name="connsiteX6" fmla="*/ 45720 w 73247"/>
                    <a:gd name="connsiteY6" fmla="*/ 20574 h 105156"/>
                    <a:gd name="connsiteX7" fmla="*/ 35719 w 73247"/>
                    <a:gd name="connsiteY7" fmla="*/ 16573 h 105156"/>
                    <a:gd name="connsiteX8" fmla="*/ 24670 w 73247"/>
                    <a:gd name="connsiteY8" fmla="*/ 21431 h 105156"/>
                    <a:gd name="connsiteX9" fmla="*/ 20669 w 73247"/>
                    <a:gd name="connsiteY9" fmla="*/ 34099 h 105156"/>
                    <a:gd name="connsiteX10" fmla="*/ 0 w 73247"/>
                    <a:gd name="connsiteY10" fmla="*/ 34099 h 105156"/>
                    <a:gd name="connsiteX11" fmla="*/ 4572 w 73247"/>
                    <a:gd name="connsiteY11" fmla="*/ 16764 h 105156"/>
                    <a:gd name="connsiteX12" fmla="*/ 17336 w 73247"/>
                    <a:gd name="connsiteY12" fmla="*/ 4477 h 105156"/>
                    <a:gd name="connsiteX13" fmla="*/ 36100 w 73247"/>
                    <a:gd name="connsiteY13" fmla="*/ 0 h 105156"/>
                    <a:gd name="connsiteX14" fmla="*/ 61055 w 73247"/>
                    <a:gd name="connsiteY14" fmla="*/ 7715 h 105156"/>
                    <a:gd name="connsiteX15" fmla="*/ 69913 w 73247"/>
                    <a:gd name="connsiteY15" fmla="*/ 29432 h 105156"/>
                    <a:gd name="connsiteX16" fmla="*/ 65913 w 73247"/>
                    <a:gd name="connsiteY16" fmla="*/ 45148 h 105156"/>
                    <a:gd name="connsiteX17" fmla="*/ 52197 w 73247"/>
                    <a:gd name="connsiteY17" fmla="*/ 63722 h 105156"/>
                    <a:gd name="connsiteX18" fmla="*/ 28575 w 73247"/>
                    <a:gd name="connsiteY18" fmla="*/ 88582 h 105156"/>
                    <a:gd name="connsiteX19" fmla="*/ 73247 w 73247"/>
                    <a:gd name="connsiteY19" fmla="*/ 88582 h 105156"/>
                    <a:gd name="connsiteX20" fmla="*/ 73247 w 73247"/>
                    <a:gd name="connsiteY20" fmla="*/ 105156 h 10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3247" h="105156">
                      <a:moveTo>
                        <a:pt x="73247" y="105156"/>
                      </a:moveTo>
                      <a:lnTo>
                        <a:pt x="2096" y="105156"/>
                      </a:lnTo>
                      <a:lnTo>
                        <a:pt x="2096" y="91059"/>
                      </a:lnTo>
                      <a:lnTo>
                        <a:pt x="35719" y="55245"/>
                      </a:lnTo>
                      <a:cubicBezTo>
                        <a:pt x="40291" y="50197"/>
                        <a:pt x="43720" y="45815"/>
                        <a:pt x="45911" y="42100"/>
                      </a:cubicBezTo>
                      <a:cubicBezTo>
                        <a:pt x="48101" y="38386"/>
                        <a:pt x="49244" y="34766"/>
                        <a:pt x="49244" y="31432"/>
                      </a:cubicBezTo>
                      <a:cubicBezTo>
                        <a:pt x="49244" y="26860"/>
                        <a:pt x="48101" y="23241"/>
                        <a:pt x="45720" y="20574"/>
                      </a:cubicBezTo>
                      <a:cubicBezTo>
                        <a:pt x="43434" y="17907"/>
                        <a:pt x="40100" y="16573"/>
                        <a:pt x="35719" y="16573"/>
                      </a:cubicBezTo>
                      <a:cubicBezTo>
                        <a:pt x="31052" y="16573"/>
                        <a:pt x="27432" y="18193"/>
                        <a:pt x="24670" y="21431"/>
                      </a:cubicBezTo>
                      <a:cubicBezTo>
                        <a:pt x="22003" y="24670"/>
                        <a:pt x="20669" y="28861"/>
                        <a:pt x="20669" y="34099"/>
                      </a:cubicBezTo>
                      <a:lnTo>
                        <a:pt x="0" y="34099"/>
                      </a:lnTo>
                      <a:cubicBezTo>
                        <a:pt x="0" y="27813"/>
                        <a:pt x="1524" y="22003"/>
                        <a:pt x="4572" y="16764"/>
                      </a:cubicBezTo>
                      <a:cubicBezTo>
                        <a:pt x="7620" y="11525"/>
                        <a:pt x="11811" y="7429"/>
                        <a:pt x="17336" y="4477"/>
                      </a:cubicBezTo>
                      <a:cubicBezTo>
                        <a:pt x="22860" y="1524"/>
                        <a:pt x="29146" y="0"/>
                        <a:pt x="36100" y="0"/>
                      </a:cubicBezTo>
                      <a:cubicBezTo>
                        <a:pt x="46768" y="0"/>
                        <a:pt x="55054" y="2572"/>
                        <a:pt x="61055" y="7715"/>
                      </a:cubicBezTo>
                      <a:cubicBezTo>
                        <a:pt x="66961" y="12859"/>
                        <a:pt x="69913" y="20098"/>
                        <a:pt x="69913" y="29432"/>
                      </a:cubicBezTo>
                      <a:cubicBezTo>
                        <a:pt x="69913" y="34576"/>
                        <a:pt x="68580" y="39815"/>
                        <a:pt x="65913" y="45148"/>
                      </a:cubicBezTo>
                      <a:cubicBezTo>
                        <a:pt x="63246" y="50482"/>
                        <a:pt x="58674" y="56674"/>
                        <a:pt x="52197" y="63722"/>
                      </a:cubicBezTo>
                      <a:lnTo>
                        <a:pt x="28575" y="88582"/>
                      </a:lnTo>
                      <a:lnTo>
                        <a:pt x="73247" y="88582"/>
                      </a:lnTo>
                      <a:lnTo>
                        <a:pt x="73247" y="105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0A3DDB3-6629-4E34-AA4E-8CC3F4B124C4}"/>
                    </a:ext>
                  </a:extLst>
                </p:cNvPr>
                <p:cNvSpPr/>
                <p:nvPr/>
              </p:nvSpPr>
              <p:spPr>
                <a:xfrm>
                  <a:off x="6672928" y="3775233"/>
                  <a:ext cx="70199" cy="106775"/>
                </a:xfrm>
                <a:custGeom>
                  <a:avLst/>
                  <a:gdLst>
                    <a:gd name="connsiteX0" fmla="*/ 70199 w 70199"/>
                    <a:gd name="connsiteY0" fmla="*/ 62389 h 106775"/>
                    <a:gd name="connsiteX1" fmla="*/ 61246 w 70199"/>
                    <a:gd name="connsiteY1" fmla="*/ 95345 h 106775"/>
                    <a:gd name="connsiteX2" fmla="*/ 35147 w 70199"/>
                    <a:gd name="connsiteY2" fmla="*/ 106775 h 106775"/>
                    <a:gd name="connsiteX3" fmla="*/ 9239 w 70199"/>
                    <a:gd name="connsiteY3" fmla="*/ 95536 h 106775"/>
                    <a:gd name="connsiteX4" fmla="*/ 0 w 70199"/>
                    <a:gd name="connsiteY4" fmla="*/ 63437 h 106775"/>
                    <a:gd name="connsiteX5" fmla="*/ 0 w 70199"/>
                    <a:gd name="connsiteY5" fmla="*/ 44291 h 106775"/>
                    <a:gd name="connsiteX6" fmla="*/ 9049 w 70199"/>
                    <a:gd name="connsiteY6" fmla="*/ 11240 h 106775"/>
                    <a:gd name="connsiteX7" fmla="*/ 35052 w 70199"/>
                    <a:gd name="connsiteY7" fmla="*/ 0 h 106775"/>
                    <a:gd name="connsiteX8" fmla="*/ 60960 w 70199"/>
                    <a:gd name="connsiteY8" fmla="*/ 11144 h 106775"/>
                    <a:gd name="connsiteX9" fmla="*/ 70199 w 70199"/>
                    <a:gd name="connsiteY9" fmla="*/ 43148 h 106775"/>
                    <a:gd name="connsiteX10" fmla="*/ 70199 w 70199"/>
                    <a:gd name="connsiteY10" fmla="*/ 62389 h 106775"/>
                    <a:gd name="connsiteX11" fmla="*/ 49625 w 70199"/>
                    <a:gd name="connsiteY11" fmla="*/ 41434 h 106775"/>
                    <a:gd name="connsiteX12" fmla="*/ 46101 w 70199"/>
                    <a:gd name="connsiteY12" fmla="*/ 22670 h 106775"/>
                    <a:gd name="connsiteX13" fmla="*/ 35052 w 70199"/>
                    <a:gd name="connsiteY13" fmla="*/ 16764 h 106775"/>
                    <a:gd name="connsiteX14" fmla="*/ 24289 w 70199"/>
                    <a:gd name="connsiteY14" fmla="*/ 22384 h 106775"/>
                    <a:gd name="connsiteX15" fmla="*/ 20574 w 70199"/>
                    <a:gd name="connsiteY15" fmla="*/ 39910 h 106775"/>
                    <a:gd name="connsiteX16" fmla="*/ 20574 w 70199"/>
                    <a:gd name="connsiteY16" fmla="*/ 65151 h 106775"/>
                    <a:gd name="connsiteX17" fmla="*/ 24003 w 70199"/>
                    <a:gd name="connsiteY17" fmla="*/ 84011 h 106775"/>
                    <a:gd name="connsiteX18" fmla="*/ 35052 w 70199"/>
                    <a:gd name="connsiteY18" fmla="*/ 90202 h 106775"/>
                    <a:gd name="connsiteX19" fmla="*/ 46006 w 70199"/>
                    <a:gd name="connsiteY19" fmla="*/ 84296 h 106775"/>
                    <a:gd name="connsiteX20" fmla="*/ 49530 w 70199"/>
                    <a:gd name="connsiteY20" fmla="*/ 66199 h 106775"/>
                    <a:gd name="connsiteX21" fmla="*/ 49530 w 70199"/>
                    <a:gd name="connsiteY21" fmla="*/ 41434 h 10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199" h="106775">
                      <a:moveTo>
                        <a:pt x="70199" y="62389"/>
                      </a:moveTo>
                      <a:cubicBezTo>
                        <a:pt x="70199" y="76772"/>
                        <a:pt x="67246" y="87725"/>
                        <a:pt x="61246" y="95345"/>
                      </a:cubicBezTo>
                      <a:cubicBezTo>
                        <a:pt x="55340" y="102965"/>
                        <a:pt x="46577" y="106775"/>
                        <a:pt x="35147" y="106775"/>
                      </a:cubicBezTo>
                      <a:cubicBezTo>
                        <a:pt x="23813" y="106775"/>
                        <a:pt x="15145" y="103061"/>
                        <a:pt x="9239" y="95536"/>
                      </a:cubicBezTo>
                      <a:cubicBezTo>
                        <a:pt x="3238" y="88106"/>
                        <a:pt x="190" y="77343"/>
                        <a:pt x="0" y="63437"/>
                      </a:cubicBezTo>
                      <a:lnTo>
                        <a:pt x="0" y="44291"/>
                      </a:lnTo>
                      <a:cubicBezTo>
                        <a:pt x="0" y="29813"/>
                        <a:pt x="3048" y="18764"/>
                        <a:pt x="9049" y="11240"/>
                      </a:cubicBezTo>
                      <a:cubicBezTo>
                        <a:pt x="15049" y="3715"/>
                        <a:pt x="23717" y="0"/>
                        <a:pt x="35052" y="0"/>
                      </a:cubicBezTo>
                      <a:cubicBezTo>
                        <a:pt x="46387" y="0"/>
                        <a:pt x="55054" y="3715"/>
                        <a:pt x="60960" y="11144"/>
                      </a:cubicBezTo>
                      <a:cubicBezTo>
                        <a:pt x="66961" y="18574"/>
                        <a:pt x="70009" y="29242"/>
                        <a:pt x="70199" y="43148"/>
                      </a:cubicBezTo>
                      <a:lnTo>
                        <a:pt x="70199" y="62389"/>
                      </a:lnTo>
                      <a:close/>
                      <a:moveTo>
                        <a:pt x="49625" y="41434"/>
                      </a:moveTo>
                      <a:cubicBezTo>
                        <a:pt x="49625" y="32861"/>
                        <a:pt x="48482" y="26575"/>
                        <a:pt x="46101" y="22670"/>
                      </a:cubicBezTo>
                      <a:cubicBezTo>
                        <a:pt x="43720" y="18764"/>
                        <a:pt x="40100" y="16764"/>
                        <a:pt x="35052" y="16764"/>
                      </a:cubicBezTo>
                      <a:cubicBezTo>
                        <a:pt x="30194" y="16764"/>
                        <a:pt x="26670" y="18669"/>
                        <a:pt x="24289" y="22384"/>
                      </a:cubicBezTo>
                      <a:cubicBezTo>
                        <a:pt x="22003" y="26098"/>
                        <a:pt x="20764" y="31909"/>
                        <a:pt x="20574" y="39910"/>
                      </a:cubicBezTo>
                      <a:lnTo>
                        <a:pt x="20574" y="65151"/>
                      </a:lnTo>
                      <a:cubicBezTo>
                        <a:pt x="20574" y="73628"/>
                        <a:pt x="21717" y="79915"/>
                        <a:pt x="24003" y="84011"/>
                      </a:cubicBezTo>
                      <a:cubicBezTo>
                        <a:pt x="26289" y="88106"/>
                        <a:pt x="30004" y="90202"/>
                        <a:pt x="35052" y="90202"/>
                      </a:cubicBezTo>
                      <a:cubicBezTo>
                        <a:pt x="40100" y="90202"/>
                        <a:pt x="43720" y="88202"/>
                        <a:pt x="46006" y="84296"/>
                      </a:cubicBezTo>
                      <a:cubicBezTo>
                        <a:pt x="48196" y="80391"/>
                        <a:pt x="49435" y="74295"/>
                        <a:pt x="49530" y="66199"/>
                      </a:cubicBezTo>
                      <a:lnTo>
                        <a:pt x="49530" y="4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E688494-8406-42DF-8FA7-C1BE71AC6FC1}"/>
                  </a:ext>
                </a:extLst>
              </p:cNvPr>
              <p:cNvSpPr/>
              <p:nvPr/>
            </p:nvSpPr>
            <p:spPr>
              <a:xfrm>
                <a:off x="6745795" y="3773995"/>
                <a:ext cx="54006" cy="60960"/>
              </a:xfrm>
              <a:custGeom>
                <a:avLst/>
                <a:gdLst>
                  <a:gd name="connsiteX0" fmla="*/ 0 w 54006"/>
                  <a:gd name="connsiteY0" fmla="*/ 12287 h 60960"/>
                  <a:gd name="connsiteX1" fmla="*/ 3524 w 54006"/>
                  <a:gd name="connsiteY1" fmla="*/ 3429 h 60960"/>
                  <a:gd name="connsiteX2" fmla="*/ 12763 w 54006"/>
                  <a:gd name="connsiteY2" fmla="*/ 0 h 60960"/>
                  <a:gd name="connsiteX3" fmla="*/ 22098 w 54006"/>
                  <a:gd name="connsiteY3" fmla="*/ 3334 h 60960"/>
                  <a:gd name="connsiteX4" fmla="*/ 25622 w 54006"/>
                  <a:gd name="connsiteY4" fmla="*/ 12382 h 60960"/>
                  <a:gd name="connsiteX5" fmla="*/ 25622 w 54006"/>
                  <a:gd name="connsiteY5" fmla="*/ 15335 h 60960"/>
                  <a:gd name="connsiteX6" fmla="*/ 22098 w 54006"/>
                  <a:gd name="connsiteY6" fmla="*/ 24194 h 60960"/>
                  <a:gd name="connsiteX7" fmla="*/ 12859 w 54006"/>
                  <a:gd name="connsiteY7" fmla="*/ 27527 h 60960"/>
                  <a:gd name="connsiteX8" fmla="*/ 3524 w 54006"/>
                  <a:gd name="connsiteY8" fmla="*/ 24194 h 60960"/>
                  <a:gd name="connsiteX9" fmla="*/ 0 w 54006"/>
                  <a:gd name="connsiteY9" fmla="*/ 15145 h 60960"/>
                  <a:gd name="connsiteX10" fmla="*/ 0 w 54006"/>
                  <a:gd name="connsiteY10" fmla="*/ 12287 h 60960"/>
                  <a:gd name="connsiteX11" fmla="*/ 7810 w 54006"/>
                  <a:gd name="connsiteY11" fmla="*/ 15430 h 60960"/>
                  <a:gd name="connsiteX12" fmla="*/ 9239 w 54006"/>
                  <a:gd name="connsiteY12" fmla="*/ 19336 h 60960"/>
                  <a:gd name="connsiteX13" fmla="*/ 12954 w 54006"/>
                  <a:gd name="connsiteY13" fmla="*/ 20860 h 60960"/>
                  <a:gd name="connsiteX14" fmla="*/ 16574 w 54006"/>
                  <a:gd name="connsiteY14" fmla="*/ 19336 h 60960"/>
                  <a:gd name="connsiteX15" fmla="*/ 17907 w 54006"/>
                  <a:gd name="connsiteY15" fmla="*/ 15335 h 60960"/>
                  <a:gd name="connsiteX16" fmla="*/ 17907 w 54006"/>
                  <a:gd name="connsiteY16" fmla="*/ 12287 h 60960"/>
                  <a:gd name="connsiteX17" fmla="*/ 16574 w 54006"/>
                  <a:gd name="connsiteY17" fmla="*/ 8382 h 60960"/>
                  <a:gd name="connsiteX18" fmla="*/ 12859 w 54006"/>
                  <a:gd name="connsiteY18" fmla="*/ 6858 h 60960"/>
                  <a:gd name="connsiteX19" fmla="*/ 9239 w 54006"/>
                  <a:gd name="connsiteY19" fmla="*/ 8382 h 60960"/>
                  <a:gd name="connsiteX20" fmla="*/ 7810 w 54006"/>
                  <a:gd name="connsiteY20" fmla="*/ 12478 h 60960"/>
                  <a:gd name="connsiteX21" fmla="*/ 7810 w 54006"/>
                  <a:gd name="connsiteY21" fmla="*/ 15430 h 60960"/>
                  <a:gd name="connsiteX22" fmla="*/ 15240 w 54006"/>
                  <a:gd name="connsiteY22" fmla="*/ 55626 h 60960"/>
                  <a:gd name="connsiteX23" fmla="*/ 9525 w 54006"/>
                  <a:gd name="connsiteY23" fmla="*/ 52578 h 60960"/>
                  <a:gd name="connsiteX24" fmla="*/ 38386 w 54006"/>
                  <a:gd name="connsiteY24" fmla="*/ 6382 h 60960"/>
                  <a:gd name="connsiteX25" fmla="*/ 44101 w 54006"/>
                  <a:gd name="connsiteY25" fmla="*/ 9430 h 60960"/>
                  <a:gd name="connsiteX26" fmla="*/ 15240 w 54006"/>
                  <a:gd name="connsiteY26" fmla="*/ 55626 h 60960"/>
                  <a:gd name="connsiteX27" fmla="*/ 28289 w 54006"/>
                  <a:gd name="connsiteY27" fmla="*/ 45625 h 60960"/>
                  <a:gd name="connsiteX28" fmla="*/ 31909 w 54006"/>
                  <a:gd name="connsiteY28" fmla="*/ 36767 h 60960"/>
                  <a:gd name="connsiteX29" fmla="*/ 41148 w 54006"/>
                  <a:gd name="connsiteY29" fmla="*/ 33433 h 60960"/>
                  <a:gd name="connsiteX30" fmla="*/ 50483 w 54006"/>
                  <a:gd name="connsiteY30" fmla="*/ 36767 h 60960"/>
                  <a:gd name="connsiteX31" fmla="*/ 54007 w 54006"/>
                  <a:gd name="connsiteY31" fmla="*/ 45910 h 60960"/>
                  <a:gd name="connsiteX32" fmla="*/ 54007 w 54006"/>
                  <a:gd name="connsiteY32" fmla="*/ 48863 h 60960"/>
                  <a:gd name="connsiteX33" fmla="*/ 50483 w 54006"/>
                  <a:gd name="connsiteY33" fmla="*/ 57626 h 60960"/>
                  <a:gd name="connsiteX34" fmla="*/ 41148 w 54006"/>
                  <a:gd name="connsiteY34" fmla="*/ 60960 h 60960"/>
                  <a:gd name="connsiteX35" fmla="*/ 31718 w 54006"/>
                  <a:gd name="connsiteY35" fmla="*/ 57626 h 60960"/>
                  <a:gd name="connsiteX36" fmla="*/ 28194 w 54006"/>
                  <a:gd name="connsiteY36" fmla="*/ 48673 h 60960"/>
                  <a:gd name="connsiteX37" fmla="*/ 28194 w 54006"/>
                  <a:gd name="connsiteY37" fmla="*/ 45625 h 60960"/>
                  <a:gd name="connsiteX38" fmla="*/ 36100 w 54006"/>
                  <a:gd name="connsiteY38" fmla="*/ 48768 h 60960"/>
                  <a:gd name="connsiteX39" fmla="*/ 37529 w 54006"/>
                  <a:gd name="connsiteY39" fmla="*/ 52578 h 60960"/>
                  <a:gd name="connsiteX40" fmla="*/ 41148 w 54006"/>
                  <a:gd name="connsiteY40" fmla="*/ 54197 h 60960"/>
                  <a:gd name="connsiteX41" fmla="*/ 46101 w 54006"/>
                  <a:gd name="connsiteY41" fmla="*/ 48673 h 60960"/>
                  <a:gd name="connsiteX42" fmla="*/ 46101 w 54006"/>
                  <a:gd name="connsiteY42" fmla="*/ 45625 h 60960"/>
                  <a:gd name="connsiteX43" fmla="*/ 44672 w 54006"/>
                  <a:gd name="connsiteY43" fmla="*/ 41719 h 60960"/>
                  <a:gd name="connsiteX44" fmla="*/ 41053 w 54006"/>
                  <a:gd name="connsiteY44" fmla="*/ 40196 h 60960"/>
                  <a:gd name="connsiteX45" fmla="*/ 37433 w 54006"/>
                  <a:gd name="connsiteY45" fmla="*/ 41719 h 60960"/>
                  <a:gd name="connsiteX46" fmla="*/ 36004 w 54006"/>
                  <a:gd name="connsiteY46" fmla="*/ 45720 h 60960"/>
                  <a:gd name="connsiteX47" fmla="*/ 36004 w 54006"/>
                  <a:gd name="connsiteY47" fmla="*/ 48768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006" h="60960">
                    <a:moveTo>
                      <a:pt x="0" y="12287"/>
                    </a:moveTo>
                    <a:cubicBezTo>
                      <a:pt x="0" y="8668"/>
                      <a:pt x="1143" y="5715"/>
                      <a:pt x="3524" y="3429"/>
                    </a:cubicBezTo>
                    <a:cubicBezTo>
                      <a:pt x="5905" y="1143"/>
                      <a:pt x="8954" y="0"/>
                      <a:pt x="12763" y="0"/>
                    </a:cubicBezTo>
                    <a:cubicBezTo>
                      <a:pt x="16669" y="0"/>
                      <a:pt x="19717" y="1143"/>
                      <a:pt x="22098" y="3334"/>
                    </a:cubicBezTo>
                    <a:cubicBezTo>
                      <a:pt x="24479" y="5525"/>
                      <a:pt x="25622" y="8573"/>
                      <a:pt x="25622" y="12382"/>
                    </a:cubicBezTo>
                    <a:lnTo>
                      <a:pt x="25622" y="15335"/>
                    </a:lnTo>
                    <a:cubicBezTo>
                      <a:pt x="25622" y="18955"/>
                      <a:pt x="24479" y="21907"/>
                      <a:pt x="22098" y="24194"/>
                    </a:cubicBezTo>
                    <a:cubicBezTo>
                      <a:pt x="19717" y="26384"/>
                      <a:pt x="16669" y="27527"/>
                      <a:pt x="12859" y="27527"/>
                    </a:cubicBezTo>
                    <a:cubicBezTo>
                      <a:pt x="9049" y="27527"/>
                      <a:pt x="5905" y="26384"/>
                      <a:pt x="3524" y="24194"/>
                    </a:cubicBezTo>
                    <a:cubicBezTo>
                      <a:pt x="1143" y="22003"/>
                      <a:pt x="0" y="18955"/>
                      <a:pt x="0" y="15145"/>
                    </a:cubicBezTo>
                    <a:lnTo>
                      <a:pt x="0" y="12287"/>
                    </a:lnTo>
                    <a:close/>
                    <a:moveTo>
                      <a:pt x="7810" y="15430"/>
                    </a:moveTo>
                    <a:cubicBezTo>
                      <a:pt x="7810" y="17050"/>
                      <a:pt x="8287" y="18383"/>
                      <a:pt x="9239" y="19336"/>
                    </a:cubicBezTo>
                    <a:cubicBezTo>
                      <a:pt x="10192" y="20288"/>
                      <a:pt x="11430" y="20860"/>
                      <a:pt x="12954" y="20860"/>
                    </a:cubicBezTo>
                    <a:cubicBezTo>
                      <a:pt x="14478" y="20860"/>
                      <a:pt x="15716" y="20383"/>
                      <a:pt x="16574" y="19336"/>
                    </a:cubicBezTo>
                    <a:cubicBezTo>
                      <a:pt x="17431" y="18383"/>
                      <a:pt x="17907" y="16954"/>
                      <a:pt x="17907" y="15335"/>
                    </a:cubicBezTo>
                    <a:lnTo>
                      <a:pt x="17907" y="12287"/>
                    </a:lnTo>
                    <a:cubicBezTo>
                      <a:pt x="17907" y="10668"/>
                      <a:pt x="17431" y="9334"/>
                      <a:pt x="16574" y="8382"/>
                    </a:cubicBezTo>
                    <a:cubicBezTo>
                      <a:pt x="15716" y="7334"/>
                      <a:pt x="14478" y="6858"/>
                      <a:pt x="12859" y="6858"/>
                    </a:cubicBezTo>
                    <a:cubicBezTo>
                      <a:pt x="11335" y="6858"/>
                      <a:pt x="10192" y="7334"/>
                      <a:pt x="9239" y="8382"/>
                    </a:cubicBezTo>
                    <a:cubicBezTo>
                      <a:pt x="8287" y="9334"/>
                      <a:pt x="7810" y="10763"/>
                      <a:pt x="7810" y="12478"/>
                    </a:cubicBezTo>
                    <a:lnTo>
                      <a:pt x="7810" y="15430"/>
                    </a:lnTo>
                    <a:close/>
                    <a:moveTo>
                      <a:pt x="15240" y="55626"/>
                    </a:moveTo>
                    <a:lnTo>
                      <a:pt x="9525" y="52578"/>
                    </a:lnTo>
                    <a:lnTo>
                      <a:pt x="38386" y="6382"/>
                    </a:lnTo>
                    <a:lnTo>
                      <a:pt x="44101" y="9430"/>
                    </a:lnTo>
                    <a:lnTo>
                      <a:pt x="15240" y="55626"/>
                    </a:lnTo>
                    <a:close/>
                    <a:moveTo>
                      <a:pt x="28289" y="45625"/>
                    </a:moveTo>
                    <a:cubicBezTo>
                      <a:pt x="28289" y="42005"/>
                      <a:pt x="29528" y="39052"/>
                      <a:pt x="31909" y="36767"/>
                    </a:cubicBezTo>
                    <a:cubicBezTo>
                      <a:pt x="34290" y="34576"/>
                      <a:pt x="37338" y="33433"/>
                      <a:pt x="41148" y="33433"/>
                    </a:cubicBezTo>
                    <a:cubicBezTo>
                      <a:pt x="44958" y="33433"/>
                      <a:pt x="48101" y="34576"/>
                      <a:pt x="50483" y="36767"/>
                    </a:cubicBezTo>
                    <a:cubicBezTo>
                      <a:pt x="52864" y="38957"/>
                      <a:pt x="54007" y="42005"/>
                      <a:pt x="54007" y="45910"/>
                    </a:cubicBezTo>
                    <a:lnTo>
                      <a:pt x="54007" y="48863"/>
                    </a:lnTo>
                    <a:cubicBezTo>
                      <a:pt x="54007" y="52483"/>
                      <a:pt x="52864" y="55435"/>
                      <a:pt x="50483" y="57626"/>
                    </a:cubicBezTo>
                    <a:cubicBezTo>
                      <a:pt x="48196" y="59817"/>
                      <a:pt x="45053" y="60960"/>
                      <a:pt x="41148" y="60960"/>
                    </a:cubicBezTo>
                    <a:cubicBezTo>
                      <a:pt x="37243" y="60960"/>
                      <a:pt x="34100" y="59817"/>
                      <a:pt x="31718" y="57626"/>
                    </a:cubicBezTo>
                    <a:cubicBezTo>
                      <a:pt x="29337" y="55340"/>
                      <a:pt x="28194" y="52388"/>
                      <a:pt x="28194" y="48673"/>
                    </a:cubicBezTo>
                    <a:lnTo>
                      <a:pt x="28194" y="45625"/>
                    </a:lnTo>
                    <a:close/>
                    <a:moveTo>
                      <a:pt x="36100" y="48768"/>
                    </a:moveTo>
                    <a:cubicBezTo>
                      <a:pt x="36100" y="50292"/>
                      <a:pt x="36576" y="51530"/>
                      <a:pt x="37529" y="52578"/>
                    </a:cubicBezTo>
                    <a:cubicBezTo>
                      <a:pt x="38481" y="53626"/>
                      <a:pt x="39719" y="54197"/>
                      <a:pt x="41148" y="54197"/>
                    </a:cubicBezTo>
                    <a:cubicBezTo>
                      <a:pt x="44482" y="54197"/>
                      <a:pt x="46101" y="52388"/>
                      <a:pt x="46101" y="48673"/>
                    </a:cubicBezTo>
                    <a:lnTo>
                      <a:pt x="46101" y="45625"/>
                    </a:lnTo>
                    <a:cubicBezTo>
                      <a:pt x="46101" y="44005"/>
                      <a:pt x="45625" y="42672"/>
                      <a:pt x="44672" y="41719"/>
                    </a:cubicBezTo>
                    <a:cubicBezTo>
                      <a:pt x="43720" y="40767"/>
                      <a:pt x="42481" y="40196"/>
                      <a:pt x="41053" y="40196"/>
                    </a:cubicBezTo>
                    <a:cubicBezTo>
                      <a:pt x="39529" y="40196"/>
                      <a:pt x="38291" y="40672"/>
                      <a:pt x="37433" y="41719"/>
                    </a:cubicBezTo>
                    <a:cubicBezTo>
                      <a:pt x="36481" y="42672"/>
                      <a:pt x="36004" y="44101"/>
                      <a:pt x="36004" y="45720"/>
                    </a:cubicBezTo>
                    <a:lnTo>
                      <a:pt x="36004" y="487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0" name="Graphic 1">
              <a:extLst>
                <a:ext uri="{FF2B5EF4-FFF2-40B4-BE49-F238E27FC236}">
                  <a16:creationId xmlns:a16="http://schemas.microsoft.com/office/drawing/2014/main" id="{18B50704-9886-4CEC-BF9F-E8F1BC4B8194}"/>
                </a:ext>
              </a:extLst>
            </p:cNvPr>
            <p:cNvGrpSpPr/>
            <p:nvPr/>
          </p:nvGrpSpPr>
          <p:grpSpPr>
            <a:xfrm>
              <a:off x="6597871" y="3896582"/>
              <a:ext cx="180117" cy="76485"/>
              <a:chOff x="6597871" y="3896582"/>
              <a:chExt cx="180117" cy="76485"/>
            </a:xfrm>
            <a:solidFill>
              <a:srgbClr val="FFFFFF"/>
            </a:solidFill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7A7269F-C5D0-4A2A-B202-AB2DE3CE54B6}"/>
                  </a:ext>
                </a:extLst>
              </p:cNvPr>
              <p:cNvSpPr/>
              <p:nvPr/>
            </p:nvSpPr>
            <p:spPr>
              <a:xfrm>
                <a:off x="6597871" y="3896582"/>
                <a:ext cx="63341" cy="76485"/>
              </a:xfrm>
              <a:custGeom>
                <a:avLst/>
                <a:gdLst>
                  <a:gd name="connsiteX0" fmla="*/ 63341 w 63341"/>
                  <a:gd name="connsiteY0" fmla="*/ 40005 h 76485"/>
                  <a:gd name="connsiteX1" fmla="*/ 59436 w 63341"/>
                  <a:gd name="connsiteY1" fmla="*/ 59246 h 76485"/>
                  <a:gd name="connsiteX2" fmla="*/ 48292 w 63341"/>
                  <a:gd name="connsiteY2" fmla="*/ 72009 h 76485"/>
                  <a:gd name="connsiteX3" fmla="*/ 31718 w 63341"/>
                  <a:gd name="connsiteY3" fmla="*/ 76486 h 76485"/>
                  <a:gd name="connsiteX4" fmla="*/ 15240 w 63341"/>
                  <a:gd name="connsiteY4" fmla="*/ 72009 h 76485"/>
                  <a:gd name="connsiteX5" fmla="*/ 4000 w 63341"/>
                  <a:gd name="connsiteY5" fmla="*/ 59341 h 76485"/>
                  <a:gd name="connsiteX6" fmla="*/ 0 w 63341"/>
                  <a:gd name="connsiteY6" fmla="*/ 40386 h 76485"/>
                  <a:gd name="connsiteX7" fmla="*/ 0 w 63341"/>
                  <a:gd name="connsiteY7" fmla="*/ 36671 h 76485"/>
                  <a:gd name="connsiteX8" fmla="*/ 4000 w 63341"/>
                  <a:gd name="connsiteY8" fmla="*/ 17336 h 76485"/>
                  <a:gd name="connsiteX9" fmla="*/ 15145 w 63341"/>
                  <a:gd name="connsiteY9" fmla="*/ 4477 h 76485"/>
                  <a:gd name="connsiteX10" fmla="*/ 31623 w 63341"/>
                  <a:gd name="connsiteY10" fmla="*/ 0 h 76485"/>
                  <a:gd name="connsiteX11" fmla="*/ 48101 w 63341"/>
                  <a:gd name="connsiteY11" fmla="*/ 4477 h 76485"/>
                  <a:gd name="connsiteX12" fmla="*/ 59246 w 63341"/>
                  <a:gd name="connsiteY12" fmla="*/ 17336 h 76485"/>
                  <a:gd name="connsiteX13" fmla="*/ 63246 w 63341"/>
                  <a:gd name="connsiteY13" fmla="*/ 36576 h 76485"/>
                  <a:gd name="connsiteX14" fmla="*/ 63246 w 63341"/>
                  <a:gd name="connsiteY14" fmla="*/ 40005 h 76485"/>
                  <a:gd name="connsiteX15" fmla="*/ 47816 w 63341"/>
                  <a:gd name="connsiteY15" fmla="*/ 36671 h 76485"/>
                  <a:gd name="connsiteX16" fmla="*/ 43625 w 63341"/>
                  <a:gd name="connsiteY16" fmla="*/ 18860 h 76485"/>
                  <a:gd name="connsiteX17" fmla="*/ 31718 w 63341"/>
                  <a:gd name="connsiteY17" fmla="*/ 12764 h 76485"/>
                  <a:gd name="connsiteX18" fmla="*/ 19812 w 63341"/>
                  <a:gd name="connsiteY18" fmla="*/ 18764 h 76485"/>
                  <a:gd name="connsiteX19" fmla="*/ 15526 w 63341"/>
                  <a:gd name="connsiteY19" fmla="*/ 36386 h 76485"/>
                  <a:gd name="connsiteX20" fmla="*/ 15526 w 63341"/>
                  <a:gd name="connsiteY20" fmla="*/ 40005 h 76485"/>
                  <a:gd name="connsiteX21" fmla="*/ 19717 w 63341"/>
                  <a:gd name="connsiteY21" fmla="*/ 57721 h 76485"/>
                  <a:gd name="connsiteX22" fmla="*/ 31813 w 63341"/>
                  <a:gd name="connsiteY22" fmla="*/ 64008 h 76485"/>
                  <a:gd name="connsiteX23" fmla="*/ 43625 w 63341"/>
                  <a:gd name="connsiteY23" fmla="*/ 57912 h 76485"/>
                  <a:gd name="connsiteX24" fmla="*/ 47816 w 63341"/>
                  <a:gd name="connsiteY24" fmla="*/ 40291 h 76485"/>
                  <a:gd name="connsiteX25" fmla="*/ 47816 w 63341"/>
                  <a:gd name="connsiteY25" fmla="*/ 36671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341" h="76485">
                    <a:moveTo>
                      <a:pt x="63341" y="40005"/>
                    </a:moveTo>
                    <a:cubicBezTo>
                      <a:pt x="63341" y="47339"/>
                      <a:pt x="62008" y="53721"/>
                      <a:pt x="59436" y="59246"/>
                    </a:cubicBezTo>
                    <a:cubicBezTo>
                      <a:pt x="56864" y="64770"/>
                      <a:pt x="53150" y="69056"/>
                      <a:pt x="48292" y="72009"/>
                    </a:cubicBezTo>
                    <a:cubicBezTo>
                      <a:pt x="43434" y="75057"/>
                      <a:pt x="37909" y="76486"/>
                      <a:pt x="31718" y="76486"/>
                    </a:cubicBezTo>
                    <a:cubicBezTo>
                      <a:pt x="25527" y="76486"/>
                      <a:pt x="20098" y="74962"/>
                      <a:pt x="15240" y="72009"/>
                    </a:cubicBezTo>
                    <a:cubicBezTo>
                      <a:pt x="10382" y="69056"/>
                      <a:pt x="6667" y="64865"/>
                      <a:pt x="4000" y="59341"/>
                    </a:cubicBezTo>
                    <a:cubicBezTo>
                      <a:pt x="1333" y="53816"/>
                      <a:pt x="0" y="47530"/>
                      <a:pt x="0" y="40386"/>
                    </a:cubicBezTo>
                    <a:lnTo>
                      <a:pt x="0" y="36671"/>
                    </a:lnTo>
                    <a:cubicBezTo>
                      <a:pt x="0" y="29337"/>
                      <a:pt x="1333" y="22955"/>
                      <a:pt x="4000" y="17336"/>
                    </a:cubicBezTo>
                    <a:cubicBezTo>
                      <a:pt x="6667" y="11811"/>
                      <a:pt x="10382" y="7525"/>
                      <a:pt x="15145" y="4477"/>
                    </a:cubicBezTo>
                    <a:cubicBezTo>
                      <a:pt x="20002" y="1524"/>
                      <a:pt x="25432" y="0"/>
                      <a:pt x="31623" y="0"/>
                    </a:cubicBezTo>
                    <a:cubicBezTo>
                      <a:pt x="37814" y="0"/>
                      <a:pt x="43339" y="1524"/>
                      <a:pt x="48101" y="4477"/>
                    </a:cubicBezTo>
                    <a:cubicBezTo>
                      <a:pt x="52959" y="7430"/>
                      <a:pt x="56674" y="11716"/>
                      <a:pt x="59246" y="17336"/>
                    </a:cubicBezTo>
                    <a:cubicBezTo>
                      <a:pt x="61913" y="22860"/>
                      <a:pt x="63246" y="29337"/>
                      <a:pt x="63246" y="36576"/>
                    </a:cubicBezTo>
                    <a:lnTo>
                      <a:pt x="63246" y="40005"/>
                    </a:lnTo>
                    <a:close/>
                    <a:moveTo>
                      <a:pt x="47816" y="36671"/>
                    </a:moveTo>
                    <a:cubicBezTo>
                      <a:pt x="47816" y="28861"/>
                      <a:pt x="46387" y="22955"/>
                      <a:pt x="43625" y="18860"/>
                    </a:cubicBezTo>
                    <a:cubicBezTo>
                      <a:pt x="40862" y="14764"/>
                      <a:pt x="36862" y="12764"/>
                      <a:pt x="31718" y="12764"/>
                    </a:cubicBezTo>
                    <a:cubicBezTo>
                      <a:pt x="26575" y="12764"/>
                      <a:pt x="22574" y="14764"/>
                      <a:pt x="19812" y="18764"/>
                    </a:cubicBezTo>
                    <a:cubicBezTo>
                      <a:pt x="17050" y="22765"/>
                      <a:pt x="15621" y="28670"/>
                      <a:pt x="15526" y="36386"/>
                    </a:cubicBezTo>
                    <a:lnTo>
                      <a:pt x="15526" y="40005"/>
                    </a:lnTo>
                    <a:cubicBezTo>
                      <a:pt x="15526" y="47625"/>
                      <a:pt x="16954" y="53531"/>
                      <a:pt x="19717" y="57721"/>
                    </a:cubicBezTo>
                    <a:cubicBezTo>
                      <a:pt x="22479" y="61913"/>
                      <a:pt x="26479" y="64008"/>
                      <a:pt x="31813" y="64008"/>
                    </a:cubicBezTo>
                    <a:cubicBezTo>
                      <a:pt x="36957" y="64008"/>
                      <a:pt x="40862" y="62008"/>
                      <a:pt x="43625" y="57912"/>
                    </a:cubicBezTo>
                    <a:cubicBezTo>
                      <a:pt x="46387" y="53912"/>
                      <a:pt x="47816" y="48006"/>
                      <a:pt x="47816" y="40291"/>
                    </a:cubicBezTo>
                    <a:lnTo>
                      <a:pt x="47816" y="36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C39E951-2457-4AE3-B040-18EA6B6477AE}"/>
                  </a:ext>
                </a:extLst>
              </p:cNvPr>
              <p:cNvSpPr/>
              <p:nvPr/>
            </p:nvSpPr>
            <p:spPr>
              <a:xfrm>
                <a:off x="6672357" y="3897725"/>
                <a:ext cx="48387" cy="74390"/>
              </a:xfrm>
              <a:custGeom>
                <a:avLst/>
                <a:gdLst>
                  <a:gd name="connsiteX0" fmla="*/ 44768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8 w 48387"/>
                  <a:gd name="connsiteY9" fmla="*/ 31623 h 74390"/>
                  <a:gd name="connsiteX10" fmla="*/ 44768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8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8" y="31623"/>
                    </a:lnTo>
                    <a:lnTo>
                      <a:pt x="44768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06ABC74-8256-4928-9C58-5BAE3EA8D052}"/>
                  </a:ext>
                </a:extLst>
              </p:cNvPr>
              <p:cNvSpPr/>
              <p:nvPr/>
            </p:nvSpPr>
            <p:spPr>
              <a:xfrm>
                <a:off x="6729602" y="3897725"/>
                <a:ext cx="48387" cy="74390"/>
              </a:xfrm>
              <a:custGeom>
                <a:avLst/>
                <a:gdLst>
                  <a:gd name="connsiteX0" fmla="*/ 44767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7 w 48387"/>
                  <a:gd name="connsiteY9" fmla="*/ 31623 h 74390"/>
                  <a:gd name="connsiteX10" fmla="*/ 44767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7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7" y="31623"/>
                    </a:lnTo>
                    <a:lnTo>
                      <a:pt x="44767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3" name="Graphic 147">
            <a:extLst>
              <a:ext uri="{FF2B5EF4-FFF2-40B4-BE49-F238E27FC236}">
                <a16:creationId xmlns:a16="http://schemas.microsoft.com/office/drawing/2014/main" id="{F51D3D41-4DD4-4283-B753-348E30F99F3C}"/>
              </a:ext>
            </a:extLst>
          </p:cNvPr>
          <p:cNvGrpSpPr/>
          <p:nvPr/>
        </p:nvGrpSpPr>
        <p:grpSpPr>
          <a:xfrm rot="19380922">
            <a:off x="93703" y="2581813"/>
            <a:ext cx="2604304" cy="1069722"/>
            <a:chOff x="5643343" y="2833643"/>
            <a:chExt cx="1033490" cy="412571"/>
          </a:xfrm>
        </p:grpSpPr>
        <p:grpSp>
          <p:nvGrpSpPr>
            <p:cNvPr id="74" name="Graphic 147">
              <a:extLst>
                <a:ext uri="{FF2B5EF4-FFF2-40B4-BE49-F238E27FC236}">
                  <a16:creationId xmlns:a16="http://schemas.microsoft.com/office/drawing/2014/main" id="{5998FB7F-966C-4428-88F7-963CF6C8DC3F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80" name="Graphic 147">
                <a:extLst>
                  <a:ext uri="{FF2B5EF4-FFF2-40B4-BE49-F238E27FC236}">
                    <a16:creationId xmlns:a16="http://schemas.microsoft.com/office/drawing/2014/main" id="{9FF0C889-450D-4381-85B8-8C96845DA06B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2C4E9C4-ECCD-42AC-AE25-37A453A85C45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D3D3075-0419-4D24-AA98-45D22A2F77FD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1" name="Graphic 147">
                <a:extLst>
                  <a:ext uri="{FF2B5EF4-FFF2-40B4-BE49-F238E27FC236}">
                    <a16:creationId xmlns:a16="http://schemas.microsoft.com/office/drawing/2014/main" id="{ADFFEF95-5C2F-4159-8261-C05D0067CEA0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BAA8DFA1-171E-4498-9ABE-30441A30E23B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C598AA12-430C-48B5-A9CD-7F2C108AD592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2" name="Graphic 147">
                <a:extLst>
                  <a:ext uri="{FF2B5EF4-FFF2-40B4-BE49-F238E27FC236}">
                    <a16:creationId xmlns:a16="http://schemas.microsoft.com/office/drawing/2014/main" id="{9B6A1585-A7B9-499D-96FA-F3750D774424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6EBE2BF2-B9DC-4342-AC27-7BD7FDF4FAB1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52346BE-DBDB-47B9-8DC8-D90B29F2070A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75" name="Graphic 147">
              <a:extLst>
                <a:ext uri="{FF2B5EF4-FFF2-40B4-BE49-F238E27FC236}">
                  <a16:creationId xmlns:a16="http://schemas.microsoft.com/office/drawing/2014/main" id="{529828DB-49AC-4467-9AA1-343538D090C8}"/>
                </a:ext>
              </a:extLst>
            </p:cNvPr>
            <p:cNvGrpSpPr/>
            <p:nvPr/>
          </p:nvGrpSpPr>
          <p:grpSpPr>
            <a:xfrm>
              <a:off x="5931407" y="2919888"/>
              <a:ext cx="745426" cy="251745"/>
              <a:chOff x="5931407" y="2919888"/>
              <a:chExt cx="745426" cy="251745"/>
            </a:xfrm>
          </p:grpSpPr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BC0814C-2967-4AC3-99CC-C9B0A5402332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7" name="Graphic 147">
                <a:extLst>
                  <a:ext uri="{FF2B5EF4-FFF2-40B4-BE49-F238E27FC236}">
                    <a16:creationId xmlns:a16="http://schemas.microsoft.com/office/drawing/2014/main" id="{34F320ED-8CE4-4B89-B80F-D10B67C2A2FE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523589" cy="116490"/>
                <a:chOff x="5931407" y="2919888"/>
                <a:chExt cx="523589" cy="116490"/>
              </a:xfrm>
              <a:solidFill>
                <a:srgbClr val="FFFFFF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5D3A954A-FBC6-4BFC-8B5C-86763C858967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D56D008B-CA0A-490D-9DF3-F917CBAB1EE5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89" name="Graphic 147">
            <a:extLst>
              <a:ext uri="{FF2B5EF4-FFF2-40B4-BE49-F238E27FC236}">
                <a16:creationId xmlns:a16="http://schemas.microsoft.com/office/drawing/2014/main" id="{63FE66FD-E38D-4E11-BBB4-58A5947FBA3E}"/>
              </a:ext>
            </a:extLst>
          </p:cNvPr>
          <p:cNvGrpSpPr/>
          <p:nvPr/>
        </p:nvGrpSpPr>
        <p:grpSpPr>
          <a:xfrm rot="3608820">
            <a:off x="11652515" y="3961412"/>
            <a:ext cx="717013" cy="704000"/>
            <a:chOff x="5643343" y="2974694"/>
            <a:chExt cx="284539" cy="271519"/>
          </a:xfrm>
        </p:grpSpPr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43FCA15-A59A-41A9-AA64-0BB56B9D688F}"/>
                </a:ext>
              </a:extLst>
            </p:cNvPr>
            <p:cNvSpPr/>
            <p:nvPr/>
          </p:nvSpPr>
          <p:spPr>
            <a:xfrm>
              <a:off x="5643343" y="2974694"/>
              <a:ext cx="284539" cy="271519"/>
            </a:xfrm>
            <a:custGeom>
              <a:avLst/>
              <a:gdLst>
                <a:gd name="connsiteX0" fmla="*/ 284540 w 284539"/>
                <a:gd name="connsiteY0" fmla="*/ 271520 h 271519"/>
                <a:gd name="connsiteX1" fmla="*/ 282159 w 284539"/>
                <a:gd name="connsiteY1" fmla="*/ 269139 h 271519"/>
                <a:gd name="connsiteX2" fmla="*/ 282063 w 284539"/>
                <a:gd name="connsiteY2" fmla="*/ 269043 h 271519"/>
                <a:gd name="connsiteX3" fmla="*/ 229009 w 284539"/>
                <a:gd name="connsiteY3" fmla="*/ 221609 h 271519"/>
                <a:gd name="connsiteX4" fmla="*/ 170526 w 284539"/>
                <a:gd name="connsiteY4" fmla="*/ 177699 h 271519"/>
                <a:gd name="connsiteX5" fmla="*/ 109661 w 284539"/>
                <a:gd name="connsiteY5" fmla="*/ 142456 h 271519"/>
                <a:gd name="connsiteX6" fmla="*/ 50034 w 284539"/>
                <a:gd name="connsiteY6" fmla="*/ 121977 h 271519"/>
                <a:gd name="connsiteX7" fmla="*/ 10696 w 284539"/>
                <a:gd name="connsiteY7" fmla="*/ 96355 h 271519"/>
                <a:gd name="connsiteX8" fmla="*/ 1076 w 284539"/>
                <a:gd name="connsiteY8" fmla="*/ 50064 h 271519"/>
                <a:gd name="connsiteX9" fmla="*/ 72990 w 284539"/>
                <a:gd name="connsiteY9" fmla="*/ 1105 h 271519"/>
                <a:gd name="connsiteX10" fmla="*/ 96421 w 284539"/>
                <a:gd name="connsiteY10" fmla="*/ 10821 h 271519"/>
                <a:gd name="connsiteX11" fmla="*/ 100517 w 284539"/>
                <a:gd name="connsiteY11" fmla="*/ 13678 h 271519"/>
                <a:gd name="connsiteX12" fmla="*/ 165192 w 284539"/>
                <a:gd name="connsiteY12" fmla="*/ 72066 h 271519"/>
                <a:gd name="connsiteX13" fmla="*/ 213293 w 284539"/>
                <a:gd name="connsiteY13" fmla="*/ 135979 h 271519"/>
                <a:gd name="connsiteX14" fmla="*/ 252250 w 284539"/>
                <a:gd name="connsiteY14" fmla="*/ 202749 h 271519"/>
                <a:gd name="connsiteX15" fmla="*/ 284540 w 284539"/>
                <a:gd name="connsiteY15" fmla="*/ 271520 h 27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4539" h="271519">
                  <a:moveTo>
                    <a:pt x="284540" y="271520"/>
                  </a:moveTo>
                  <a:cubicBezTo>
                    <a:pt x="283683" y="270663"/>
                    <a:pt x="282921" y="269996"/>
                    <a:pt x="282159" y="269139"/>
                  </a:cubicBezTo>
                  <a:lnTo>
                    <a:pt x="282063" y="269043"/>
                  </a:lnTo>
                  <a:cubicBezTo>
                    <a:pt x="265109" y="252279"/>
                    <a:pt x="247202" y="236658"/>
                    <a:pt x="229009" y="221609"/>
                  </a:cubicBezTo>
                  <a:cubicBezTo>
                    <a:pt x="209959" y="205893"/>
                    <a:pt x="190528" y="191129"/>
                    <a:pt x="170526" y="177699"/>
                  </a:cubicBezTo>
                  <a:cubicBezTo>
                    <a:pt x="150428" y="164459"/>
                    <a:pt x="130140" y="152267"/>
                    <a:pt x="109661" y="142456"/>
                  </a:cubicBezTo>
                  <a:cubicBezTo>
                    <a:pt x="89277" y="132931"/>
                    <a:pt x="68799" y="125597"/>
                    <a:pt x="50034" y="121977"/>
                  </a:cubicBezTo>
                  <a:cubicBezTo>
                    <a:pt x="33366" y="118834"/>
                    <a:pt x="19650" y="109214"/>
                    <a:pt x="10696" y="96355"/>
                  </a:cubicBezTo>
                  <a:cubicBezTo>
                    <a:pt x="1838" y="83211"/>
                    <a:pt x="-2067" y="66828"/>
                    <a:pt x="1076" y="50064"/>
                  </a:cubicBezTo>
                  <a:cubicBezTo>
                    <a:pt x="7458" y="16631"/>
                    <a:pt x="39652" y="-5277"/>
                    <a:pt x="72990" y="1105"/>
                  </a:cubicBezTo>
                  <a:cubicBezTo>
                    <a:pt x="81753" y="2724"/>
                    <a:pt x="89563" y="6153"/>
                    <a:pt x="96421" y="10821"/>
                  </a:cubicBezTo>
                  <a:lnTo>
                    <a:pt x="100517" y="13678"/>
                  </a:lnTo>
                  <a:cubicBezTo>
                    <a:pt x="126139" y="31585"/>
                    <a:pt x="146808" y="51588"/>
                    <a:pt x="165192" y="72066"/>
                  </a:cubicBezTo>
                  <a:cubicBezTo>
                    <a:pt x="183289" y="92640"/>
                    <a:pt x="198910" y="114262"/>
                    <a:pt x="213293" y="135979"/>
                  </a:cubicBezTo>
                  <a:cubicBezTo>
                    <a:pt x="227580" y="157791"/>
                    <a:pt x="240344" y="180175"/>
                    <a:pt x="252250" y="202749"/>
                  </a:cubicBezTo>
                  <a:cubicBezTo>
                    <a:pt x="264156" y="225419"/>
                    <a:pt x="275110" y="248279"/>
                    <a:pt x="284540" y="271520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5DC60DD-0498-47F1-B565-D8037A518819}"/>
                </a:ext>
              </a:extLst>
            </p:cNvPr>
            <p:cNvSpPr/>
            <p:nvPr/>
          </p:nvSpPr>
          <p:spPr>
            <a:xfrm>
              <a:off x="5654039" y="3071050"/>
              <a:ext cx="271367" cy="172688"/>
            </a:xfrm>
            <a:custGeom>
              <a:avLst/>
              <a:gdLst>
                <a:gd name="connsiteX0" fmla="*/ 271367 w 271367"/>
                <a:gd name="connsiteY0" fmla="*/ 172688 h 172688"/>
                <a:gd name="connsiteX1" fmla="*/ 218313 w 271367"/>
                <a:gd name="connsiteY1" fmla="*/ 125254 h 172688"/>
                <a:gd name="connsiteX2" fmla="*/ 159830 w 271367"/>
                <a:gd name="connsiteY2" fmla="*/ 81343 h 172688"/>
                <a:gd name="connsiteX3" fmla="*/ 98965 w 271367"/>
                <a:gd name="connsiteY3" fmla="*/ 46101 h 172688"/>
                <a:gd name="connsiteX4" fmla="*/ 39338 w 271367"/>
                <a:gd name="connsiteY4" fmla="*/ 25622 h 172688"/>
                <a:gd name="connsiteX5" fmla="*/ 0 w 271367"/>
                <a:gd name="connsiteY5" fmla="*/ 0 h 172688"/>
                <a:gd name="connsiteX6" fmla="*/ 271367 w 271367"/>
                <a:gd name="connsiteY6" fmla="*/ 172688 h 1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67" h="172688">
                  <a:moveTo>
                    <a:pt x="271367" y="172688"/>
                  </a:moveTo>
                  <a:cubicBezTo>
                    <a:pt x="254413" y="155924"/>
                    <a:pt x="236506" y="140303"/>
                    <a:pt x="218313" y="125254"/>
                  </a:cubicBezTo>
                  <a:cubicBezTo>
                    <a:pt x="199263" y="109537"/>
                    <a:pt x="179832" y="94774"/>
                    <a:pt x="159830" y="81343"/>
                  </a:cubicBezTo>
                  <a:cubicBezTo>
                    <a:pt x="139732" y="68104"/>
                    <a:pt x="119443" y="55912"/>
                    <a:pt x="98965" y="46101"/>
                  </a:cubicBezTo>
                  <a:cubicBezTo>
                    <a:pt x="78581" y="36576"/>
                    <a:pt x="58103" y="29242"/>
                    <a:pt x="39338" y="25622"/>
                  </a:cubicBezTo>
                  <a:cubicBezTo>
                    <a:pt x="22669" y="22479"/>
                    <a:pt x="8954" y="12859"/>
                    <a:pt x="0" y="0"/>
                  </a:cubicBezTo>
                  <a:cubicBezTo>
                    <a:pt x="39338" y="3715"/>
                    <a:pt x="174308" y="26670"/>
                    <a:pt x="271367" y="17268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2" name="Graphic 147">
            <a:extLst>
              <a:ext uri="{FF2B5EF4-FFF2-40B4-BE49-F238E27FC236}">
                <a16:creationId xmlns:a16="http://schemas.microsoft.com/office/drawing/2014/main" id="{BC08D0C8-7F44-4A07-980B-584DF9B04934}"/>
              </a:ext>
            </a:extLst>
          </p:cNvPr>
          <p:cNvGrpSpPr/>
          <p:nvPr/>
        </p:nvGrpSpPr>
        <p:grpSpPr>
          <a:xfrm rot="2466869">
            <a:off x="9125749" y="2505174"/>
            <a:ext cx="292267" cy="673835"/>
            <a:chOff x="6178266" y="2833643"/>
            <a:chExt cx="115983" cy="259885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980EF44-EB88-461F-966F-5D163B842E35}"/>
                </a:ext>
              </a:extLst>
            </p:cNvPr>
            <p:cNvSpPr/>
            <p:nvPr/>
          </p:nvSpPr>
          <p:spPr>
            <a:xfrm>
              <a:off x="6178266" y="2833643"/>
              <a:ext cx="115983" cy="259885"/>
            </a:xfrm>
            <a:custGeom>
              <a:avLst/>
              <a:gdLst>
                <a:gd name="connsiteX0" fmla="*/ 4506 w 115983"/>
                <a:gd name="connsiteY0" fmla="*/ 259886 h 259885"/>
                <a:gd name="connsiteX1" fmla="*/ 5172 w 115983"/>
                <a:gd name="connsiteY1" fmla="*/ 257504 h 259885"/>
                <a:gd name="connsiteX2" fmla="*/ 5172 w 115983"/>
                <a:gd name="connsiteY2" fmla="*/ 257409 h 259885"/>
                <a:gd name="connsiteX3" fmla="*/ 21841 w 115983"/>
                <a:gd name="connsiteY3" fmla="*/ 207974 h 259885"/>
                <a:gd name="connsiteX4" fmla="*/ 43272 w 115983"/>
                <a:gd name="connsiteY4" fmla="*/ 158825 h 259885"/>
                <a:gd name="connsiteX5" fmla="*/ 69371 w 115983"/>
                <a:gd name="connsiteY5" fmla="*/ 114344 h 259885"/>
                <a:gd name="connsiteX6" fmla="*/ 100041 w 115983"/>
                <a:gd name="connsiteY6" fmla="*/ 79673 h 259885"/>
                <a:gd name="connsiteX7" fmla="*/ 115853 w 115983"/>
                <a:gd name="connsiteY7" fmla="*/ 49002 h 259885"/>
                <a:gd name="connsiteX8" fmla="*/ 105280 w 115983"/>
                <a:gd name="connsiteY8" fmla="*/ 15950 h 259885"/>
                <a:gd name="connsiteX9" fmla="*/ 41653 w 115983"/>
                <a:gd name="connsiteY9" fmla="*/ 10712 h 259885"/>
                <a:gd name="connsiteX10" fmla="*/ 30223 w 115983"/>
                <a:gd name="connsiteY10" fmla="*/ 25380 h 259885"/>
                <a:gd name="connsiteX11" fmla="*/ 28699 w 115983"/>
                <a:gd name="connsiteY11" fmla="*/ 28714 h 259885"/>
                <a:gd name="connsiteX12" fmla="*/ 8601 w 115983"/>
                <a:gd name="connsiteY12" fmla="*/ 89388 h 259885"/>
                <a:gd name="connsiteX13" fmla="*/ 1077 w 115983"/>
                <a:gd name="connsiteY13" fmla="*/ 147586 h 259885"/>
                <a:gd name="connsiteX14" fmla="*/ 410 w 115983"/>
                <a:gd name="connsiteY14" fmla="*/ 204260 h 259885"/>
                <a:gd name="connsiteX15" fmla="*/ 4506 w 115983"/>
                <a:gd name="connsiteY15" fmla="*/ 259886 h 2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83" h="259885">
                  <a:moveTo>
                    <a:pt x="4506" y="259886"/>
                  </a:moveTo>
                  <a:cubicBezTo>
                    <a:pt x="4696" y="259028"/>
                    <a:pt x="4982" y="258362"/>
                    <a:pt x="5172" y="257504"/>
                  </a:cubicBezTo>
                  <a:lnTo>
                    <a:pt x="5172" y="257409"/>
                  </a:lnTo>
                  <a:cubicBezTo>
                    <a:pt x="9935" y="240550"/>
                    <a:pt x="15650" y="224167"/>
                    <a:pt x="21841" y="207974"/>
                  </a:cubicBezTo>
                  <a:cubicBezTo>
                    <a:pt x="28318" y="191020"/>
                    <a:pt x="35367" y="174542"/>
                    <a:pt x="43272" y="158825"/>
                  </a:cubicBezTo>
                  <a:cubicBezTo>
                    <a:pt x="51273" y="143109"/>
                    <a:pt x="59846" y="127964"/>
                    <a:pt x="69371" y="114344"/>
                  </a:cubicBezTo>
                  <a:cubicBezTo>
                    <a:pt x="78896" y="100913"/>
                    <a:pt x="89373" y="88817"/>
                    <a:pt x="100041" y="79673"/>
                  </a:cubicBezTo>
                  <a:cubicBezTo>
                    <a:pt x="109566" y="71672"/>
                    <a:pt x="114805" y="60527"/>
                    <a:pt x="115853" y="49002"/>
                  </a:cubicBezTo>
                  <a:cubicBezTo>
                    <a:pt x="116710" y="37382"/>
                    <a:pt x="113376" y="25571"/>
                    <a:pt x="105280" y="15950"/>
                  </a:cubicBezTo>
                  <a:cubicBezTo>
                    <a:pt x="89183" y="-3100"/>
                    <a:pt x="60703" y="-5386"/>
                    <a:pt x="41653" y="10712"/>
                  </a:cubicBezTo>
                  <a:cubicBezTo>
                    <a:pt x="36605" y="14903"/>
                    <a:pt x="32890" y="19951"/>
                    <a:pt x="30223" y="25380"/>
                  </a:cubicBezTo>
                  <a:lnTo>
                    <a:pt x="28699" y="28714"/>
                  </a:lnTo>
                  <a:cubicBezTo>
                    <a:pt x="18793" y="49383"/>
                    <a:pt x="12888" y="69671"/>
                    <a:pt x="8601" y="89388"/>
                  </a:cubicBezTo>
                  <a:cubicBezTo>
                    <a:pt x="4506" y="109105"/>
                    <a:pt x="2410" y="128441"/>
                    <a:pt x="1077" y="147586"/>
                  </a:cubicBezTo>
                  <a:cubicBezTo>
                    <a:pt x="-162" y="166731"/>
                    <a:pt x="-257" y="185591"/>
                    <a:pt x="410" y="204260"/>
                  </a:cubicBezTo>
                  <a:cubicBezTo>
                    <a:pt x="886" y="223119"/>
                    <a:pt x="2124" y="241598"/>
                    <a:pt x="4506" y="259886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1937F04-E5C4-420F-AE30-AE8063B558A0}"/>
                </a:ext>
              </a:extLst>
            </p:cNvPr>
            <p:cNvSpPr/>
            <p:nvPr/>
          </p:nvSpPr>
          <p:spPr>
            <a:xfrm>
              <a:off x="6183439" y="2882645"/>
              <a:ext cx="110680" cy="208407"/>
            </a:xfrm>
            <a:custGeom>
              <a:avLst/>
              <a:gdLst>
                <a:gd name="connsiteX0" fmla="*/ 0 w 110680"/>
                <a:gd name="connsiteY0" fmla="*/ 208407 h 208407"/>
                <a:gd name="connsiteX1" fmla="*/ 16669 w 110680"/>
                <a:gd name="connsiteY1" fmla="*/ 158972 h 208407"/>
                <a:gd name="connsiteX2" fmla="*/ 38100 w 110680"/>
                <a:gd name="connsiteY2" fmla="*/ 109823 h 208407"/>
                <a:gd name="connsiteX3" fmla="*/ 64198 w 110680"/>
                <a:gd name="connsiteY3" fmla="*/ 65342 h 208407"/>
                <a:gd name="connsiteX4" fmla="*/ 94869 w 110680"/>
                <a:gd name="connsiteY4" fmla="*/ 30670 h 208407"/>
                <a:gd name="connsiteX5" fmla="*/ 110681 w 110680"/>
                <a:gd name="connsiteY5" fmla="*/ 0 h 208407"/>
                <a:gd name="connsiteX6" fmla="*/ 0 w 110680"/>
                <a:gd name="connsiteY6" fmla="*/ 208407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80" h="208407">
                  <a:moveTo>
                    <a:pt x="0" y="208407"/>
                  </a:moveTo>
                  <a:cubicBezTo>
                    <a:pt x="4763" y="191548"/>
                    <a:pt x="10477" y="175165"/>
                    <a:pt x="16669" y="158972"/>
                  </a:cubicBezTo>
                  <a:cubicBezTo>
                    <a:pt x="23146" y="142018"/>
                    <a:pt x="30194" y="125540"/>
                    <a:pt x="38100" y="109823"/>
                  </a:cubicBezTo>
                  <a:cubicBezTo>
                    <a:pt x="46101" y="94107"/>
                    <a:pt x="54673" y="78962"/>
                    <a:pt x="64198" y="65342"/>
                  </a:cubicBezTo>
                  <a:cubicBezTo>
                    <a:pt x="73723" y="51911"/>
                    <a:pt x="84201" y="39815"/>
                    <a:pt x="94869" y="30670"/>
                  </a:cubicBezTo>
                  <a:cubicBezTo>
                    <a:pt x="104394" y="22670"/>
                    <a:pt x="109633" y="11525"/>
                    <a:pt x="110681" y="0"/>
                  </a:cubicBezTo>
                  <a:cubicBezTo>
                    <a:pt x="86963" y="16574"/>
                    <a:pt x="9144" y="80010"/>
                    <a:pt x="0" y="2084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5" name="Graphic 147">
            <a:extLst>
              <a:ext uri="{FF2B5EF4-FFF2-40B4-BE49-F238E27FC236}">
                <a16:creationId xmlns:a16="http://schemas.microsoft.com/office/drawing/2014/main" id="{BF2B71AF-51CD-42EF-8F35-17B2B039A3CC}"/>
              </a:ext>
            </a:extLst>
          </p:cNvPr>
          <p:cNvGrpSpPr/>
          <p:nvPr/>
        </p:nvGrpSpPr>
        <p:grpSpPr>
          <a:xfrm rot="3608820">
            <a:off x="9946615" y="5975841"/>
            <a:ext cx="343837" cy="354547"/>
            <a:chOff x="6477189" y="2971741"/>
            <a:chExt cx="136448" cy="136742"/>
          </a:xfrm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8F9CC91-F71D-4A16-952C-673AB709274E}"/>
                </a:ext>
              </a:extLst>
            </p:cNvPr>
            <p:cNvSpPr/>
            <p:nvPr/>
          </p:nvSpPr>
          <p:spPr>
            <a:xfrm>
              <a:off x="6477189" y="2971741"/>
              <a:ext cx="136448" cy="136742"/>
            </a:xfrm>
            <a:custGeom>
              <a:avLst/>
              <a:gdLst>
                <a:gd name="connsiteX0" fmla="*/ 0 w 136448"/>
                <a:gd name="connsiteY0" fmla="*/ 136742 h 136742"/>
                <a:gd name="connsiteX1" fmla="*/ 1143 w 136448"/>
                <a:gd name="connsiteY1" fmla="*/ 135504 h 136742"/>
                <a:gd name="connsiteX2" fmla="*/ 1143 w 136448"/>
                <a:gd name="connsiteY2" fmla="*/ 135409 h 136742"/>
                <a:gd name="connsiteX3" fmla="*/ 26480 w 136448"/>
                <a:gd name="connsiteY3" fmla="*/ 111310 h 136742"/>
                <a:gd name="connsiteX4" fmla="*/ 54483 w 136448"/>
                <a:gd name="connsiteY4" fmla="*/ 88831 h 136742"/>
                <a:gd name="connsiteX5" fmla="*/ 83820 w 136448"/>
                <a:gd name="connsiteY5" fmla="*/ 70639 h 136742"/>
                <a:gd name="connsiteX6" fmla="*/ 112776 w 136448"/>
                <a:gd name="connsiteY6" fmla="*/ 59685 h 136742"/>
                <a:gd name="connsiteX7" fmla="*/ 131731 w 136448"/>
                <a:gd name="connsiteY7" fmla="*/ 46540 h 136742"/>
                <a:gd name="connsiteX8" fmla="*/ 135731 w 136448"/>
                <a:gd name="connsiteY8" fmla="*/ 23680 h 136742"/>
                <a:gd name="connsiteX9" fmla="*/ 99727 w 136448"/>
                <a:gd name="connsiteY9" fmla="*/ 725 h 136742"/>
                <a:gd name="connsiteX10" fmla="*/ 88392 w 136448"/>
                <a:gd name="connsiteY10" fmla="*/ 5869 h 136742"/>
                <a:gd name="connsiteX11" fmla="*/ 86392 w 136448"/>
                <a:gd name="connsiteY11" fmla="*/ 7393 h 136742"/>
                <a:gd name="connsiteX12" fmla="*/ 55531 w 136448"/>
                <a:gd name="connsiteY12" fmla="*/ 37015 h 136742"/>
                <a:gd name="connsiteX13" fmla="*/ 32861 w 136448"/>
                <a:gd name="connsiteY13" fmla="*/ 69115 h 136742"/>
                <a:gd name="connsiteX14" fmla="*/ 14764 w 136448"/>
                <a:gd name="connsiteY14" fmla="*/ 102452 h 136742"/>
                <a:gd name="connsiteX15" fmla="*/ 0 w 136448"/>
                <a:gd name="connsiteY15" fmla="*/ 136742 h 1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48" h="136742">
                  <a:moveTo>
                    <a:pt x="0" y="136742"/>
                  </a:moveTo>
                  <a:cubicBezTo>
                    <a:pt x="381" y="136361"/>
                    <a:pt x="762" y="135980"/>
                    <a:pt x="1143" y="135504"/>
                  </a:cubicBezTo>
                  <a:lnTo>
                    <a:pt x="1143" y="135409"/>
                  </a:lnTo>
                  <a:cubicBezTo>
                    <a:pt x="9239" y="126931"/>
                    <a:pt x="17717" y="118930"/>
                    <a:pt x="26480" y="111310"/>
                  </a:cubicBezTo>
                  <a:cubicBezTo>
                    <a:pt x="35624" y="103309"/>
                    <a:pt x="44958" y="95785"/>
                    <a:pt x="54483" y="88831"/>
                  </a:cubicBezTo>
                  <a:cubicBezTo>
                    <a:pt x="64103" y="82069"/>
                    <a:pt x="73914" y="75782"/>
                    <a:pt x="83820" y="70639"/>
                  </a:cubicBezTo>
                  <a:cubicBezTo>
                    <a:pt x="93726" y="65686"/>
                    <a:pt x="103632" y="61780"/>
                    <a:pt x="112776" y="59685"/>
                  </a:cubicBezTo>
                  <a:cubicBezTo>
                    <a:pt x="120872" y="57875"/>
                    <a:pt x="127540" y="53017"/>
                    <a:pt x="131731" y="46540"/>
                  </a:cubicBezTo>
                  <a:cubicBezTo>
                    <a:pt x="135827" y="39968"/>
                    <a:pt x="137541" y="31872"/>
                    <a:pt x="135731" y="23680"/>
                  </a:cubicBezTo>
                  <a:cubicBezTo>
                    <a:pt x="132112" y="7393"/>
                    <a:pt x="116015" y="-2894"/>
                    <a:pt x="99727" y="725"/>
                  </a:cubicBezTo>
                  <a:cubicBezTo>
                    <a:pt x="95441" y="1678"/>
                    <a:pt x="91631" y="3487"/>
                    <a:pt x="88392" y="5869"/>
                  </a:cubicBezTo>
                  <a:lnTo>
                    <a:pt x="86392" y="7393"/>
                  </a:lnTo>
                  <a:cubicBezTo>
                    <a:pt x="74105" y="16537"/>
                    <a:pt x="64294" y="26633"/>
                    <a:pt x="55531" y="37015"/>
                  </a:cubicBezTo>
                  <a:cubicBezTo>
                    <a:pt x="46958" y="47398"/>
                    <a:pt x="39624" y="58256"/>
                    <a:pt x="32861" y="69115"/>
                  </a:cubicBezTo>
                  <a:cubicBezTo>
                    <a:pt x="26194" y="80068"/>
                    <a:pt x="20193" y="91213"/>
                    <a:pt x="14764" y="102452"/>
                  </a:cubicBezTo>
                  <a:cubicBezTo>
                    <a:pt x="9239" y="113787"/>
                    <a:pt x="4286" y="125217"/>
                    <a:pt x="0" y="136742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CEA98B9-CFFE-4081-AEF9-9942D279C862}"/>
                </a:ext>
              </a:extLst>
            </p:cNvPr>
            <p:cNvSpPr/>
            <p:nvPr/>
          </p:nvSpPr>
          <p:spPr>
            <a:xfrm>
              <a:off x="6478332" y="3018376"/>
              <a:ext cx="130587" cy="88868"/>
            </a:xfrm>
            <a:custGeom>
              <a:avLst/>
              <a:gdLst>
                <a:gd name="connsiteX0" fmla="*/ 0 w 130587"/>
                <a:gd name="connsiteY0" fmla="*/ 88868 h 88868"/>
                <a:gd name="connsiteX1" fmla="*/ 25337 w 130587"/>
                <a:gd name="connsiteY1" fmla="*/ 64770 h 88868"/>
                <a:gd name="connsiteX2" fmla="*/ 53340 w 130587"/>
                <a:gd name="connsiteY2" fmla="*/ 42291 h 88868"/>
                <a:gd name="connsiteX3" fmla="*/ 82677 w 130587"/>
                <a:gd name="connsiteY3" fmla="*/ 24098 h 88868"/>
                <a:gd name="connsiteX4" fmla="*/ 111633 w 130587"/>
                <a:gd name="connsiteY4" fmla="*/ 13145 h 88868"/>
                <a:gd name="connsiteX5" fmla="*/ 130588 w 130587"/>
                <a:gd name="connsiteY5" fmla="*/ 0 h 88868"/>
                <a:gd name="connsiteX6" fmla="*/ 0 w 130587"/>
                <a:gd name="connsiteY6" fmla="*/ 88868 h 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87" h="88868">
                  <a:moveTo>
                    <a:pt x="0" y="88868"/>
                  </a:moveTo>
                  <a:cubicBezTo>
                    <a:pt x="8096" y="80391"/>
                    <a:pt x="16573" y="72390"/>
                    <a:pt x="25337" y="64770"/>
                  </a:cubicBezTo>
                  <a:cubicBezTo>
                    <a:pt x="34481" y="56769"/>
                    <a:pt x="43815" y="49244"/>
                    <a:pt x="53340" y="42291"/>
                  </a:cubicBezTo>
                  <a:cubicBezTo>
                    <a:pt x="62960" y="35528"/>
                    <a:pt x="72771" y="29242"/>
                    <a:pt x="82677" y="24098"/>
                  </a:cubicBezTo>
                  <a:cubicBezTo>
                    <a:pt x="92583" y="19145"/>
                    <a:pt x="102489" y="15240"/>
                    <a:pt x="111633" y="13145"/>
                  </a:cubicBezTo>
                  <a:cubicBezTo>
                    <a:pt x="119729" y="11335"/>
                    <a:pt x="126397" y="6477"/>
                    <a:pt x="130588" y="0"/>
                  </a:cubicBezTo>
                  <a:cubicBezTo>
                    <a:pt x="111442" y="2477"/>
                    <a:pt x="45434" y="15716"/>
                    <a:pt x="0" y="8886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F23E47D0-B7AA-4700-8A86-4AFC13E82525}"/>
              </a:ext>
            </a:extLst>
          </p:cNvPr>
          <p:cNvSpPr/>
          <p:nvPr/>
        </p:nvSpPr>
        <p:spPr>
          <a:xfrm rot="3608820">
            <a:off x="11207465" y="1871271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219959C9-60BC-4BC8-9CB0-01E4B5548B8B}"/>
              </a:ext>
            </a:extLst>
          </p:cNvPr>
          <p:cNvSpPr/>
          <p:nvPr/>
        </p:nvSpPr>
        <p:spPr>
          <a:xfrm rot="3608820">
            <a:off x="11820999" y="2785065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0" name="Freeform: Shape 99">
            <a:extLst>
              <a:ext uri="{FF2B5EF4-FFF2-40B4-BE49-F238E27FC236}">
                <a16:creationId xmlns:a16="http://schemas.microsoft.com/office/drawing/2014/main" id="{D76A677C-20F1-4ADA-B7D0-213295760288}"/>
              </a:ext>
            </a:extLst>
          </p:cNvPr>
          <p:cNvSpPr/>
          <p:nvPr/>
        </p:nvSpPr>
        <p:spPr>
          <a:xfrm rot="3608820">
            <a:off x="8546615" y="3423423"/>
            <a:ext cx="220339" cy="226960"/>
          </a:xfrm>
          <a:custGeom>
            <a:avLst/>
            <a:gdLst>
              <a:gd name="connsiteX0" fmla="*/ 62579 w 87439"/>
              <a:gd name="connsiteY0" fmla="*/ 0 h 87534"/>
              <a:gd name="connsiteX1" fmla="*/ 62198 w 87439"/>
              <a:gd name="connsiteY1" fmla="*/ 30956 h 87534"/>
              <a:gd name="connsiteX2" fmla="*/ 87440 w 87439"/>
              <a:gd name="connsiteY2" fmla="*/ 48768 h 87534"/>
              <a:gd name="connsiteX3" fmla="*/ 57912 w 87439"/>
              <a:gd name="connsiteY3" fmla="*/ 58007 h 87534"/>
              <a:gd name="connsiteX4" fmla="*/ 48768 w 87439"/>
              <a:gd name="connsiteY4" fmla="*/ 87535 h 87534"/>
              <a:gd name="connsiteX5" fmla="*/ 30861 w 87439"/>
              <a:gd name="connsiteY5" fmla="*/ 62294 h 87534"/>
              <a:gd name="connsiteX6" fmla="*/ 0 w 87439"/>
              <a:gd name="connsiteY6" fmla="*/ 62675 h 87534"/>
              <a:gd name="connsiteX7" fmla="*/ 18478 w 87439"/>
              <a:gd name="connsiteY7" fmla="*/ 37910 h 87534"/>
              <a:gd name="connsiteX8" fmla="*/ 8477 w 87439"/>
              <a:gd name="connsiteY8" fmla="*/ 8668 h 87534"/>
              <a:gd name="connsiteX9" fmla="*/ 37814 w 87439"/>
              <a:gd name="connsiteY9" fmla="*/ 18574 h 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534">
                <a:moveTo>
                  <a:pt x="62579" y="0"/>
                </a:moveTo>
                <a:lnTo>
                  <a:pt x="62198" y="30956"/>
                </a:lnTo>
                <a:lnTo>
                  <a:pt x="87440" y="48768"/>
                </a:lnTo>
                <a:lnTo>
                  <a:pt x="57912" y="58007"/>
                </a:lnTo>
                <a:lnTo>
                  <a:pt x="48768" y="87535"/>
                </a:lnTo>
                <a:lnTo>
                  <a:pt x="30861" y="62294"/>
                </a:lnTo>
                <a:lnTo>
                  <a:pt x="0" y="62675"/>
                </a:lnTo>
                <a:lnTo>
                  <a:pt x="18478" y="37910"/>
                </a:lnTo>
                <a:lnTo>
                  <a:pt x="8477" y="8668"/>
                </a:lnTo>
                <a:lnTo>
                  <a:pt x="37814" y="1857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9A8E69BE-AABD-4313-BA58-5CE93399B481}"/>
              </a:ext>
            </a:extLst>
          </p:cNvPr>
          <p:cNvSpPr/>
          <p:nvPr/>
        </p:nvSpPr>
        <p:spPr>
          <a:xfrm rot="3608820">
            <a:off x="9433462" y="791983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02" name="Graphic 26">
            <a:extLst>
              <a:ext uri="{FF2B5EF4-FFF2-40B4-BE49-F238E27FC236}">
                <a16:creationId xmlns:a16="http://schemas.microsoft.com/office/drawing/2014/main" id="{8BB508BC-0035-469E-B991-7F8E0E54D026}"/>
              </a:ext>
            </a:extLst>
          </p:cNvPr>
          <p:cNvGrpSpPr/>
          <p:nvPr/>
        </p:nvGrpSpPr>
        <p:grpSpPr>
          <a:xfrm rot="21242632">
            <a:off x="1954934" y="5975180"/>
            <a:ext cx="2258899" cy="2606237"/>
            <a:chOff x="5829300" y="3095624"/>
            <a:chExt cx="536002" cy="669226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30085FC0-0DEE-4E24-8EB7-1379544AD922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FC6FAFE5-3B74-4DF4-B820-9D89CB185A82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1C186B7-1751-4125-9111-216A79759B01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7" name="Graphic 26">
              <a:extLst>
                <a:ext uri="{FF2B5EF4-FFF2-40B4-BE49-F238E27FC236}">
                  <a16:creationId xmlns:a16="http://schemas.microsoft.com/office/drawing/2014/main" id="{585CADAB-7089-4DB0-84ED-F8AF4E54B306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1EA6B7D5-8231-42F7-83F7-676DD9A730BF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FD4D86E9-FAB1-4F54-9960-67C823B0D361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FC29030-639C-453C-8E63-E1F842AA928C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ADF4079-4602-4C24-8A63-C7EDA0366A40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C36F8724-6ACD-4720-A562-3EB2059EEC37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E0F6526-843E-4C87-9940-4083BAB0CC0C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9A23829D-6D5C-4965-97F4-F4AC66A4841D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5EFDCF4-B909-42B2-8C08-4381430414E4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CA49AF7A-3BEE-421B-B52C-604F41FEDE24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9B9689-B653-4B35-828D-59979F71E9C1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5688FC4-0F5E-4C00-816A-CC8D09158EFD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74850A18-29BF-49C1-BB1A-D3DC91EF5B1B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4952BD8-C797-44E6-9A9E-3D19F3E6BE11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F17C06BE-66C7-4FF4-90EE-D2CF55DE1DA6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3BC3D97-3A50-4813-994C-6A118E7A5531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74477D1-1A7A-4AD5-9A7F-B98E09D8414D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716F50C-D3E9-4064-AE65-25519BF44C45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25" name="Graphic 26">
            <a:extLst>
              <a:ext uri="{FF2B5EF4-FFF2-40B4-BE49-F238E27FC236}">
                <a16:creationId xmlns:a16="http://schemas.microsoft.com/office/drawing/2014/main" id="{44313143-04A6-489B-8200-1D3D7131C757}"/>
              </a:ext>
            </a:extLst>
          </p:cNvPr>
          <p:cNvGrpSpPr/>
          <p:nvPr/>
        </p:nvGrpSpPr>
        <p:grpSpPr>
          <a:xfrm rot="881833">
            <a:off x="-155007" y="5784898"/>
            <a:ext cx="1499809" cy="1970079"/>
            <a:chOff x="5829300" y="3095624"/>
            <a:chExt cx="536002" cy="669226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8755753-9136-4C2B-AE13-FA5E540EB663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77B77C4-8750-4723-8678-C97A15CAF81F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168C71D-A097-4BCD-B945-C1A3FC2E3B8A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0" name="Graphic 26">
              <a:extLst>
                <a:ext uri="{FF2B5EF4-FFF2-40B4-BE49-F238E27FC236}">
                  <a16:creationId xmlns:a16="http://schemas.microsoft.com/office/drawing/2014/main" id="{76D2FFD8-756B-4B60-9AEB-05715DD54744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E599966-A5C9-45EE-BD60-9C67E30A26EA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4EAEEAC-6AD3-47F2-8713-D7DB796C79C7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32E39A2D-B120-415A-8ED4-4C55946514BF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1878F7F-F9B5-448F-900A-86FAA07EE6E7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0879A97-990B-4193-87C9-250BABE66F7A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836A5C02-10E3-442C-88FC-B891F141B0DA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7B93397-7836-4ED0-ADAA-6B13AC6BE078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8EE4564C-446E-4504-8065-78D88F72BD01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C44E14C-1D36-4260-8B90-30F94B7325CF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D0D21D0-E1BA-4F2C-9AAE-A7605DCFA1B6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97485D0-4407-4762-AD49-0254F587225D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96C9DA8-79DC-49A9-9FD4-817392B826F4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8302ABB-93F5-403D-9D38-488CB3F95916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9769DCB7-D387-4E53-8979-EEB9FC11542F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A47AC6F-9A33-46AB-88D0-7DE97F2F4BE7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D66095E-C7C9-4E40-B980-11332519E9CD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36FA0FD-33BA-4BF8-B323-834B907D0F66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0938189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B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raphic 1">
            <a:extLst>
              <a:ext uri="{FF2B5EF4-FFF2-40B4-BE49-F238E27FC236}">
                <a16:creationId xmlns:a16="http://schemas.microsoft.com/office/drawing/2014/main" id="{82E25779-8DE0-4787-8566-FB9CCB706971}"/>
              </a:ext>
            </a:extLst>
          </p:cNvPr>
          <p:cNvSpPr/>
          <p:nvPr/>
        </p:nvSpPr>
        <p:spPr>
          <a:xfrm>
            <a:off x="6525836" y="1619916"/>
            <a:ext cx="7948354" cy="7913755"/>
          </a:xfrm>
          <a:custGeom>
            <a:avLst/>
            <a:gdLst>
              <a:gd name="connsiteX0" fmla="*/ 1865376 w 1865376"/>
              <a:gd name="connsiteY0" fmla="*/ 932688 h 1865376"/>
              <a:gd name="connsiteX1" fmla="*/ 932688 w 1865376"/>
              <a:gd name="connsiteY1" fmla="*/ 1865376 h 1865376"/>
              <a:gd name="connsiteX2" fmla="*/ 0 w 1865376"/>
              <a:gd name="connsiteY2" fmla="*/ 932688 h 1865376"/>
              <a:gd name="connsiteX3" fmla="*/ 932688 w 1865376"/>
              <a:gd name="connsiteY3" fmla="*/ 0 h 1865376"/>
              <a:gd name="connsiteX4" fmla="*/ 1865376 w 1865376"/>
              <a:gd name="connsiteY4" fmla="*/ 932688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76" h="1865376">
                <a:moveTo>
                  <a:pt x="1865376" y="932688"/>
                </a:moveTo>
                <a:cubicBezTo>
                  <a:pt x="1865376" y="1447797"/>
                  <a:pt x="1447797" y="1865376"/>
                  <a:pt x="932688" y="1865376"/>
                </a:cubicBezTo>
                <a:cubicBezTo>
                  <a:pt x="417579" y="1865376"/>
                  <a:pt x="0" y="1447797"/>
                  <a:pt x="0" y="932688"/>
                </a:cubicBezTo>
                <a:cubicBezTo>
                  <a:pt x="0" y="417579"/>
                  <a:pt x="417579" y="0"/>
                  <a:pt x="932688" y="0"/>
                </a:cubicBezTo>
                <a:cubicBezTo>
                  <a:pt x="1447797" y="0"/>
                  <a:pt x="1865376" y="417579"/>
                  <a:pt x="1865376" y="932688"/>
                </a:cubicBezTo>
                <a:close/>
              </a:path>
            </a:pathLst>
          </a:custGeom>
          <a:solidFill>
            <a:srgbClr val="1717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66" name="Graphic 131">
            <a:extLst>
              <a:ext uri="{FF2B5EF4-FFF2-40B4-BE49-F238E27FC236}">
                <a16:creationId xmlns:a16="http://schemas.microsoft.com/office/drawing/2014/main" id="{2BF55562-1FFD-4086-BDDF-F644E2D485EB}"/>
              </a:ext>
            </a:extLst>
          </p:cNvPr>
          <p:cNvGrpSpPr/>
          <p:nvPr/>
        </p:nvGrpSpPr>
        <p:grpSpPr>
          <a:xfrm flipH="1">
            <a:off x="-13846" y="-122830"/>
            <a:ext cx="1569894" cy="3910891"/>
            <a:chOff x="5667375" y="2366949"/>
            <a:chExt cx="836770" cy="2130927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0EEDE96-751C-4FDE-A83B-62EF17359AFF}"/>
                </a:ext>
              </a:extLst>
            </p:cNvPr>
            <p:cNvSpPr/>
            <p:nvPr/>
          </p:nvSpPr>
          <p:spPr>
            <a:xfrm>
              <a:off x="5675375" y="3275647"/>
              <a:ext cx="828770" cy="1222229"/>
            </a:xfrm>
            <a:custGeom>
              <a:avLst/>
              <a:gdLst>
                <a:gd name="connsiteX0" fmla="*/ 757428 w 828770"/>
                <a:gd name="connsiteY0" fmla="*/ 0 h 1222229"/>
                <a:gd name="connsiteX1" fmla="*/ 2095 w 828770"/>
                <a:gd name="connsiteY1" fmla="*/ 144399 h 1222229"/>
                <a:gd name="connsiteX2" fmla="*/ 0 w 828770"/>
                <a:gd name="connsiteY2" fmla="*/ 144780 h 1222229"/>
                <a:gd name="connsiteX3" fmla="*/ 21717 w 828770"/>
                <a:gd name="connsiteY3" fmla="*/ 258413 h 1222229"/>
                <a:gd name="connsiteX4" fmla="*/ 23146 w 828770"/>
                <a:gd name="connsiteY4" fmla="*/ 265652 h 1222229"/>
                <a:gd name="connsiteX5" fmla="*/ 47054 w 828770"/>
                <a:gd name="connsiteY5" fmla="*/ 390525 h 1222229"/>
                <a:gd name="connsiteX6" fmla="*/ 48578 w 828770"/>
                <a:gd name="connsiteY6" fmla="*/ 398812 h 1222229"/>
                <a:gd name="connsiteX7" fmla="*/ 49721 w 828770"/>
                <a:gd name="connsiteY7" fmla="*/ 404717 h 1222229"/>
                <a:gd name="connsiteX8" fmla="*/ 51816 w 828770"/>
                <a:gd name="connsiteY8" fmla="*/ 415766 h 1222229"/>
                <a:gd name="connsiteX9" fmla="*/ 105156 w 828770"/>
                <a:gd name="connsiteY9" fmla="*/ 694658 h 1222229"/>
                <a:gd name="connsiteX10" fmla="*/ 112395 w 828770"/>
                <a:gd name="connsiteY10" fmla="*/ 732282 h 1222229"/>
                <a:gd name="connsiteX11" fmla="*/ 146209 w 828770"/>
                <a:gd name="connsiteY11" fmla="*/ 909066 h 1222229"/>
                <a:gd name="connsiteX12" fmla="*/ 597313 w 828770"/>
                <a:gd name="connsiteY12" fmla="*/ 1215295 h 1222229"/>
                <a:gd name="connsiteX13" fmla="*/ 828770 w 828770"/>
                <a:gd name="connsiteY13" fmla="*/ 1073849 h 1222229"/>
                <a:gd name="connsiteX14" fmla="*/ 828770 w 828770"/>
                <a:gd name="connsiteY14" fmla="*/ 372904 h 1222229"/>
                <a:gd name="connsiteX15" fmla="*/ 757428 w 828770"/>
                <a:gd name="connsiteY15" fmla="*/ 0 h 1222229"/>
                <a:gd name="connsiteX16" fmla="*/ 416243 w 828770"/>
                <a:gd name="connsiteY16" fmla="*/ 268415 h 1222229"/>
                <a:gd name="connsiteX17" fmla="*/ 350139 w 828770"/>
                <a:gd name="connsiteY17" fmla="*/ 223552 h 1222229"/>
                <a:gd name="connsiteX18" fmla="*/ 356807 w 828770"/>
                <a:gd name="connsiteY18" fmla="*/ 184499 h 1222229"/>
                <a:gd name="connsiteX19" fmla="*/ 395002 w 828770"/>
                <a:gd name="connsiteY19" fmla="*/ 157448 h 1222229"/>
                <a:gd name="connsiteX20" fmla="*/ 449580 w 828770"/>
                <a:gd name="connsiteY20" fmla="*/ 177546 h 1222229"/>
                <a:gd name="connsiteX21" fmla="*/ 461105 w 828770"/>
                <a:gd name="connsiteY21" fmla="*/ 202406 h 1222229"/>
                <a:gd name="connsiteX22" fmla="*/ 416243 w 828770"/>
                <a:gd name="connsiteY22" fmla="*/ 268415 h 12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8770" h="1222229">
                  <a:moveTo>
                    <a:pt x="757428" y="0"/>
                  </a:moveTo>
                  <a:lnTo>
                    <a:pt x="2095" y="144399"/>
                  </a:lnTo>
                  <a:lnTo>
                    <a:pt x="0" y="144780"/>
                  </a:lnTo>
                  <a:lnTo>
                    <a:pt x="21717" y="258413"/>
                  </a:lnTo>
                  <a:lnTo>
                    <a:pt x="23146" y="265652"/>
                  </a:lnTo>
                  <a:lnTo>
                    <a:pt x="47054" y="390525"/>
                  </a:lnTo>
                  <a:lnTo>
                    <a:pt x="48578" y="398812"/>
                  </a:lnTo>
                  <a:lnTo>
                    <a:pt x="49721" y="404717"/>
                  </a:lnTo>
                  <a:lnTo>
                    <a:pt x="51816" y="415766"/>
                  </a:lnTo>
                  <a:lnTo>
                    <a:pt x="105156" y="694658"/>
                  </a:lnTo>
                  <a:lnTo>
                    <a:pt x="112395" y="732282"/>
                  </a:lnTo>
                  <a:lnTo>
                    <a:pt x="146209" y="909066"/>
                  </a:lnTo>
                  <a:cubicBezTo>
                    <a:pt x="186214" y="1118140"/>
                    <a:pt x="388144" y="1255300"/>
                    <a:pt x="597313" y="1215295"/>
                  </a:cubicBezTo>
                  <a:cubicBezTo>
                    <a:pt x="692849" y="1197007"/>
                    <a:pt x="773335" y="1144905"/>
                    <a:pt x="828770" y="1073849"/>
                  </a:cubicBezTo>
                  <a:lnTo>
                    <a:pt x="828770" y="372904"/>
                  </a:lnTo>
                  <a:lnTo>
                    <a:pt x="757428" y="0"/>
                  </a:lnTo>
                  <a:close/>
                  <a:moveTo>
                    <a:pt x="416243" y="268415"/>
                  </a:moveTo>
                  <a:cubicBezTo>
                    <a:pt x="385572" y="274225"/>
                    <a:pt x="355949" y="254222"/>
                    <a:pt x="350139" y="223552"/>
                  </a:cubicBezTo>
                  <a:cubicBezTo>
                    <a:pt x="347472" y="209550"/>
                    <a:pt x="350234" y="195834"/>
                    <a:pt x="356807" y="184499"/>
                  </a:cubicBezTo>
                  <a:cubicBezTo>
                    <a:pt x="364712" y="170878"/>
                    <a:pt x="378333" y="160687"/>
                    <a:pt x="395002" y="157448"/>
                  </a:cubicBezTo>
                  <a:cubicBezTo>
                    <a:pt x="416147" y="153448"/>
                    <a:pt x="436817" y="161734"/>
                    <a:pt x="449580" y="177546"/>
                  </a:cubicBezTo>
                  <a:cubicBezTo>
                    <a:pt x="455295" y="184499"/>
                    <a:pt x="459296" y="192977"/>
                    <a:pt x="461105" y="202406"/>
                  </a:cubicBezTo>
                  <a:cubicBezTo>
                    <a:pt x="466916" y="232886"/>
                    <a:pt x="446818" y="262509"/>
                    <a:pt x="416243" y="268415"/>
                  </a:cubicBezTo>
                  <a:close/>
                </a:path>
              </a:pathLst>
            </a:custGeom>
            <a:solidFill>
              <a:srgbClr val="B52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BD4961-A230-4D56-9E2A-BBB4B08A8409}"/>
                </a:ext>
              </a:extLst>
            </p:cNvPr>
            <p:cNvSpPr/>
            <p:nvPr/>
          </p:nvSpPr>
          <p:spPr>
            <a:xfrm>
              <a:off x="5776985" y="2366949"/>
              <a:ext cx="582914" cy="977753"/>
            </a:xfrm>
            <a:custGeom>
              <a:avLst/>
              <a:gdLst>
                <a:gd name="connsiteX0" fmla="*/ 248911 w 582914"/>
                <a:gd name="connsiteY0" fmla="*/ 977754 h 977753"/>
                <a:gd name="connsiteX1" fmla="*/ 478368 w 582914"/>
                <a:gd name="connsiteY1" fmla="*/ 61068 h 977753"/>
                <a:gd name="connsiteX2" fmla="*/ 248911 w 582914"/>
                <a:gd name="connsiteY2" fmla="*/ 977754 h 97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14" h="977753">
                  <a:moveTo>
                    <a:pt x="248911" y="977754"/>
                  </a:moveTo>
                  <a:cubicBezTo>
                    <a:pt x="-279346" y="252235"/>
                    <a:pt x="147470" y="-163722"/>
                    <a:pt x="478368" y="61068"/>
                  </a:cubicBezTo>
                  <a:cubicBezTo>
                    <a:pt x="809267" y="285858"/>
                    <a:pt x="248911" y="977754"/>
                    <a:pt x="248911" y="977754"/>
                  </a:cubicBezTo>
                  <a:close/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54243A5-6E62-4D42-909A-88E08EA63ED6}"/>
                </a:ext>
              </a:extLst>
            </p:cNvPr>
            <p:cNvSpPr/>
            <p:nvPr/>
          </p:nvSpPr>
          <p:spPr>
            <a:xfrm>
              <a:off x="5667375" y="3192208"/>
              <a:ext cx="836675" cy="1234213"/>
            </a:xfrm>
            <a:custGeom>
              <a:avLst/>
              <a:gdLst>
                <a:gd name="connsiteX0" fmla="*/ 747998 w 836675"/>
                <a:gd name="connsiteY0" fmla="*/ 0 h 1234213"/>
                <a:gd name="connsiteX1" fmla="*/ 409861 w 836675"/>
                <a:gd name="connsiteY1" fmla="*/ 84773 h 1234213"/>
                <a:gd name="connsiteX2" fmla="*/ 325660 w 836675"/>
                <a:gd name="connsiteY2" fmla="*/ 105918 h 1234213"/>
                <a:gd name="connsiteX3" fmla="*/ 0 w 836675"/>
                <a:gd name="connsiteY3" fmla="*/ 187452 h 1234213"/>
                <a:gd name="connsiteX4" fmla="*/ 10096 w 836675"/>
                <a:gd name="connsiteY4" fmla="*/ 227838 h 1234213"/>
                <a:gd name="connsiteX5" fmla="*/ 36386 w 836675"/>
                <a:gd name="connsiteY5" fmla="*/ 332613 h 1234213"/>
                <a:gd name="connsiteX6" fmla="*/ 38005 w 836675"/>
                <a:gd name="connsiteY6" fmla="*/ 339185 h 1234213"/>
                <a:gd name="connsiteX7" fmla="*/ 71057 w 836675"/>
                <a:gd name="connsiteY7" fmla="*/ 470821 h 1234213"/>
                <a:gd name="connsiteX8" fmla="*/ 72295 w 836675"/>
                <a:gd name="connsiteY8" fmla="*/ 476059 h 1234213"/>
                <a:gd name="connsiteX9" fmla="*/ 72485 w 836675"/>
                <a:gd name="connsiteY9" fmla="*/ 476631 h 1234213"/>
                <a:gd name="connsiteX10" fmla="*/ 78962 w 836675"/>
                <a:gd name="connsiteY10" fmla="*/ 502444 h 1234213"/>
                <a:gd name="connsiteX11" fmla="*/ 126778 w 836675"/>
                <a:gd name="connsiteY11" fmla="*/ 693515 h 1234213"/>
                <a:gd name="connsiteX12" fmla="*/ 131826 w 836675"/>
                <a:gd name="connsiteY12" fmla="*/ 713804 h 1234213"/>
                <a:gd name="connsiteX13" fmla="*/ 189167 w 836675"/>
                <a:gd name="connsiteY13" fmla="*/ 942404 h 1234213"/>
                <a:gd name="connsiteX14" fmla="*/ 656939 w 836675"/>
                <a:gd name="connsiteY14" fmla="*/ 1222534 h 1234213"/>
                <a:gd name="connsiteX15" fmla="*/ 836676 w 836675"/>
                <a:gd name="connsiteY15" fmla="*/ 1120426 h 1234213"/>
                <a:gd name="connsiteX16" fmla="*/ 836676 w 836675"/>
                <a:gd name="connsiteY16" fmla="*/ 354140 h 1234213"/>
                <a:gd name="connsiteX17" fmla="*/ 747998 w 836675"/>
                <a:gd name="connsiteY17" fmla="*/ 0 h 1234213"/>
                <a:gd name="connsiteX18" fmla="*/ 395002 w 836675"/>
                <a:gd name="connsiteY18" fmla="*/ 177546 h 1234213"/>
                <a:gd name="connsiteX19" fmla="*/ 463582 w 836675"/>
                <a:gd name="connsiteY19" fmla="*/ 218694 h 1234213"/>
                <a:gd name="connsiteX20" fmla="*/ 457581 w 836675"/>
                <a:gd name="connsiteY20" fmla="*/ 260794 h 1234213"/>
                <a:gd name="connsiteX21" fmla="*/ 422529 w 836675"/>
                <a:gd name="connsiteY21" fmla="*/ 287179 h 1234213"/>
                <a:gd name="connsiteX22" fmla="*/ 364808 w 836675"/>
                <a:gd name="connsiteY22" fmla="*/ 267843 h 1234213"/>
                <a:gd name="connsiteX23" fmla="*/ 354044 w 836675"/>
                <a:gd name="connsiteY23" fmla="*/ 246126 h 1234213"/>
                <a:gd name="connsiteX24" fmla="*/ 395002 w 836675"/>
                <a:gd name="connsiteY24" fmla="*/ 177546 h 12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6675" h="1234213">
                  <a:moveTo>
                    <a:pt x="747998" y="0"/>
                  </a:moveTo>
                  <a:lnTo>
                    <a:pt x="409861" y="84773"/>
                  </a:lnTo>
                  <a:lnTo>
                    <a:pt x="325660" y="105918"/>
                  </a:lnTo>
                  <a:lnTo>
                    <a:pt x="0" y="187452"/>
                  </a:lnTo>
                  <a:lnTo>
                    <a:pt x="10096" y="227838"/>
                  </a:lnTo>
                  <a:lnTo>
                    <a:pt x="36386" y="332613"/>
                  </a:lnTo>
                  <a:lnTo>
                    <a:pt x="38005" y="339185"/>
                  </a:lnTo>
                  <a:lnTo>
                    <a:pt x="71057" y="470821"/>
                  </a:lnTo>
                  <a:lnTo>
                    <a:pt x="72295" y="476059"/>
                  </a:lnTo>
                  <a:lnTo>
                    <a:pt x="72485" y="476631"/>
                  </a:lnTo>
                  <a:lnTo>
                    <a:pt x="78962" y="502444"/>
                  </a:lnTo>
                  <a:lnTo>
                    <a:pt x="126778" y="693515"/>
                  </a:lnTo>
                  <a:lnTo>
                    <a:pt x="131826" y="713804"/>
                  </a:lnTo>
                  <a:lnTo>
                    <a:pt x="189167" y="942404"/>
                  </a:lnTo>
                  <a:cubicBezTo>
                    <a:pt x="240887" y="1148906"/>
                    <a:pt x="450437" y="1274350"/>
                    <a:pt x="656939" y="1222534"/>
                  </a:cubicBezTo>
                  <a:cubicBezTo>
                    <a:pt x="727615" y="1204817"/>
                    <a:pt x="788861" y="1168622"/>
                    <a:pt x="836676" y="1120426"/>
                  </a:cubicBezTo>
                  <a:lnTo>
                    <a:pt x="836676" y="354140"/>
                  </a:lnTo>
                  <a:lnTo>
                    <a:pt x="747998" y="0"/>
                  </a:lnTo>
                  <a:close/>
                  <a:moveTo>
                    <a:pt x="395002" y="177546"/>
                  </a:moveTo>
                  <a:cubicBezTo>
                    <a:pt x="425291" y="169926"/>
                    <a:pt x="455867" y="188309"/>
                    <a:pt x="463582" y="218694"/>
                  </a:cubicBezTo>
                  <a:cubicBezTo>
                    <a:pt x="467297" y="233553"/>
                    <a:pt x="464725" y="248507"/>
                    <a:pt x="457581" y="260794"/>
                  </a:cubicBezTo>
                  <a:cubicBezTo>
                    <a:pt x="450247" y="273463"/>
                    <a:pt x="437864" y="283273"/>
                    <a:pt x="422529" y="287179"/>
                  </a:cubicBezTo>
                  <a:cubicBezTo>
                    <a:pt x="400526" y="292703"/>
                    <a:pt x="378238" y="284417"/>
                    <a:pt x="364808" y="267843"/>
                  </a:cubicBezTo>
                  <a:cubicBezTo>
                    <a:pt x="359855" y="261652"/>
                    <a:pt x="356045" y="254413"/>
                    <a:pt x="354044" y="246126"/>
                  </a:cubicBezTo>
                  <a:cubicBezTo>
                    <a:pt x="346329" y="215837"/>
                    <a:pt x="364808" y="185166"/>
                    <a:pt x="395002" y="1775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5" name="Graphic 1">
            <a:extLst>
              <a:ext uri="{FF2B5EF4-FFF2-40B4-BE49-F238E27FC236}">
                <a16:creationId xmlns:a16="http://schemas.microsoft.com/office/drawing/2014/main" id="{4230508C-B761-4DCE-A9BF-9F8833E35084}"/>
              </a:ext>
            </a:extLst>
          </p:cNvPr>
          <p:cNvGrpSpPr/>
          <p:nvPr/>
        </p:nvGrpSpPr>
        <p:grpSpPr>
          <a:xfrm rot="625651" flipH="1">
            <a:off x="-549783" y="4335577"/>
            <a:ext cx="3570946" cy="3528230"/>
            <a:chOff x="5305425" y="2533592"/>
            <a:chExt cx="1580959" cy="1786375"/>
          </a:xfrm>
        </p:grpSpPr>
        <p:grpSp>
          <p:nvGrpSpPr>
            <p:cNvPr id="166" name="Graphic 1">
              <a:extLst>
                <a:ext uri="{FF2B5EF4-FFF2-40B4-BE49-F238E27FC236}">
                  <a16:creationId xmlns:a16="http://schemas.microsoft.com/office/drawing/2014/main" id="{745E2BC4-DB86-4EB4-8810-582FC61060BE}"/>
                </a:ext>
              </a:extLst>
            </p:cNvPr>
            <p:cNvGrpSpPr/>
            <p:nvPr/>
          </p:nvGrpSpPr>
          <p:grpSpPr>
            <a:xfrm>
              <a:off x="5497811" y="2533592"/>
              <a:ext cx="1157455" cy="579786"/>
              <a:chOff x="5497811" y="2533592"/>
              <a:chExt cx="1157455" cy="579786"/>
            </a:xfrm>
          </p:grpSpPr>
          <p:grpSp>
            <p:nvGrpSpPr>
              <p:cNvPr id="178" name="Graphic 1">
                <a:extLst>
                  <a:ext uri="{FF2B5EF4-FFF2-40B4-BE49-F238E27FC236}">
                    <a16:creationId xmlns:a16="http://schemas.microsoft.com/office/drawing/2014/main" id="{B6AD9211-6DB1-4DE7-852D-BC9181D95A04}"/>
                  </a:ext>
                </a:extLst>
              </p:cNvPr>
              <p:cNvGrpSpPr/>
              <p:nvPr/>
            </p:nvGrpSpPr>
            <p:grpSpPr>
              <a:xfrm>
                <a:off x="5497811" y="2533592"/>
                <a:ext cx="646567" cy="578665"/>
                <a:chOff x="5497811" y="2533592"/>
                <a:chExt cx="646567" cy="578665"/>
              </a:xfrm>
            </p:grpSpPr>
            <p:sp>
              <p:nvSpPr>
                <p:cNvPr id="182" name="Freeform: Shape 181">
                  <a:extLst>
                    <a:ext uri="{FF2B5EF4-FFF2-40B4-BE49-F238E27FC236}">
                      <a16:creationId xmlns:a16="http://schemas.microsoft.com/office/drawing/2014/main" id="{2208ED90-F0E7-43A9-BAF6-A442A0EC1B17}"/>
                    </a:ext>
                  </a:extLst>
                </p:cNvPr>
                <p:cNvSpPr/>
                <p:nvPr/>
              </p:nvSpPr>
              <p:spPr>
                <a:xfrm>
                  <a:off x="5497811" y="2533592"/>
                  <a:ext cx="646567" cy="578665"/>
                </a:xfrm>
                <a:custGeom>
                  <a:avLst/>
                  <a:gdLst>
                    <a:gd name="connsiteX0" fmla="*/ 633812 w 646567"/>
                    <a:gd name="connsiteY0" fmla="*/ 571081 h 578665"/>
                    <a:gd name="connsiteX1" fmla="*/ 527513 w 646567"/>
                    <a:gd name="connsiteY1" fmla="*/ 574605 h 578665"/>
                    <a:gd name="connsiteX2" fmla="*/ 94792 w 646567"/>
                    <a:gd name="connsiteY2" fmla="*/ 492309 h 578665"/>
                    <a:gd name="connsiteX3" fmla="*/ 18211 w 646567"/>
                    <a:gd name="connsiteY3" fmla="*/ 450113 h 578665"/>
                    <a:gd name="connsiteX4" fmla="*/ 1924 w 646567"/>
                    <a:gd name="connsiteY4" fmla="*/ 420205 h 578665"/>
                    <a:gd name="connsiteX5" fmla="*/ 58312 w 646567"/>
                    <a:gd name="connsiteY5" fmla="*/ 288093 h 578665"/>
                    <a:gd name="connsiteX6" fmla="*/ 95364 w 646567"/>
                    <a:gd name="connsiteY6" fmla="*/ 131788 h 578665"/>
                    <a:gd name="connsiteX7" fmla="*/ 182803 w 646567"/>
                    <a:gd name="connsiteY7" fmla="*/ 5010 h 578665"/>
                    <a:gd name="connsiteX8" fmla="*/ 294151 w 646567"/>
                    <a:gd name="connsiteY8" fmla="*/ 27775 h 578665"/>
                    <a:gd name="connsiteX9" fmla="*/ 372637 w 646567"/>
                    <a:gd name="connsiteY9" fmla="*/ 115500 h 578665"/>
                    <a:gd name="connsiteX10" fmla="*/ 516083 w 646567"/>
                    <a:gd name="connsiteY10" fmla="*/ 326003 h 578665"/>
                    <a:gd name="connsiteX11" fmla="*/ 633812 w 646567"/>
                    <a:gd name="connsiteY11" fmla="*/ 512788 h 578665"/>
                    <a:gd name="connsiteX12" fmla="*/ 633812 w 646567"/>
                    <a:gd name="connsiteY12" fmla="*/ 571081 h 57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6567" h="578665">
                      <a:moveTo>
                        <a:pt x="633812" y="571081"/>
                      </a:moveTo>
                      <a:cubicBezTo>
                        <a:pt x="610952" y="584035"/>
                        <a:pt x="562279" y="576986"/>
                        <a:pt x="527513" y="574605"/>
                      </a:cubicBezTo>
                      <a:cubicBezTo>
                        <a:pt x="380733" y="564985"/>
                        <a:pt x="234905" y="537362"/>
                        <a:pt x="94792" y="492309"/>
                      </a:cubicBezTo>
                      <a:cubicBezTo>
                        <a:pt x="67075" y="483356"/>
                        <a:pt x="36785" y="470973"/>
                        <a:pt x="18211" y="450113"/>
                      </a:cubicBezTo>
                      <a:cubicBezTo>
                        <a:pt x="10496" y="441636"/>
                        <a:pt x="4781" y="431825"/>
                        <a:pt x="1924" y="420205"/>
                      </a:cubicBezTo>
                      <a:cubicBezTo>
                        <a:pt x="-9792" y="372294"/>
                        <a:pt x="34880" y="331527"/>
                        <a:pt x="58312" y="288093"/>
                      </a:cubicBezTo>
                      <a:cubicBezTo>
                        <a:pt x="84029" y="240754"/>
                        <a:pt x="84982" y="184556"/>
                        <a:pt x="95364" y="131788"/>
                      </a:cubicBezTo>
                      <a:cubicBezTo>
                        <a:pt x="105651" y="78924"/>
                        <a:pt x="131845" y="22346"/>
                        <a:pt x="182803" y="5010"/>
                      </a:cubicBezTo>
                      <a:cubicBezTo>
                        <a:pt x="220046" y="-7563"/>
                        <a:pt x="262242" y="4820"/>
                        <a:pt x="294151" y="27775"/>
                      </a:cubicBezTo>
                      <a:cubicBezTo>
                        <a:pt x="326155" y="50825"/>
                        <a:pt x="349777" y="83306"/>
                        <a:pt x="372637" y="115500"/>
                      </a:cubicBezTo>
                      <a:cubicBezTo>
                        <a:pt x="421786" y="184747"/>
                        <a:pt x="469601" y="254946"/>
                        <a:pt x="516083" y="326003"/>
                      </a:cubicBezTo>
                      <a:cubicBezTo>
                        <a:pt x="556279" y="387439"/>
                        <a:pt x="597141" y="449066"/>
                        <a:pt x="633812" y="512788"/>
                      </a:cubicBezTo>
                      <a:cubicBezTo>
                        <a:pt x="652672" y="545649"/>
                        <a:pt x="648862" y="562699"/>
                        <a:pt x="633812" y="571081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3" name="Freeform: Shape 182">
                  <a:extLst>
                    <a:ext uri="{FF2B5EF4-FFF2-40B4-BE49-F238E27FC236}">
                      <a16:creationId xmlns:a16="http://schemas.microsoft.com/office/drawing/2014/main" id="{A9FAD689-40A3-41D7-9887-EC0B2ABCFB62}"/>
                    </a:ext>
                  </a:extLst>
                </p:cNvPr>
                <p:cNvSpPr/>
                <p:nvPr/>
              </p:nvSpPr>
              <p:spPr>
                <a:xfrm>
                  <a:off x="5515122" y="2917257"/>
                  <a:ext cx="616500" cy="195000"/>
                </a:xfrm>
                <a:custGeom>
                  <a:avLst/>
                  <a:gdLst>
                    <a:gd name="connsiteX0" fmla="*/ 616501 w 616500"/>
                    <a:gd name="connsiteY0" fmla="*/ 187416 h 195000"/>
                    <a:gd name="connsiteX1" fmla="*/ 510202 w 616500"/>
                    <a:gd name="connsiteY1" fmla="*/ 190940 h 195000"/>
                    <a:gd name="connsiteX2" fmla="*/ 77481 w 616500"/>
                    <a:gd name="connsiteY2" fmla="*/ 108644 h 195000"/>
                    <a:gd name="connsiteX3" fmla="*/ 900 w 616500"/>
                    <a:gd name="connsiteY3" fmla="*/ 66449 h 195000"/>
                    <a:gd name="connsiteX4" fmla="*/ 11949 w 616500"/>
                    <a:gd name="connsiteY4" fmla="*/ 24729 h 195000"/>
                    <a:gd name="connsiteX5" fmla="*/ 64717 w 616500"/>
                    <a:gd name="connsiteY5" fmla="*/ 250 h 195000"/>
                    <a:gd name="connsiteX6" fmla="*/ 123772 w 616500"/>
                    <a:gd name="connsiteY6" fmla="*/ 8346 h 195000"/>
                    <a:gd name="connsiteX7" fmla="*/ 374756 w 616500"/>
                    <a:gd name="connsiteY7" fmla="*/ 110930 h 195000"/>
                    <a:gd name="connsiteX8" fmla="*/ 616501 w 616500"/>
                    <a:gd name="connsiteY8" fmla="*/ 187416 h 19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6500" h="195000">
                      <a:moveTo>
                        <a:pt x="616501" y="187416"/>
                      </a:moveTo>
                      <a:cubicBezTo>
                        <a:pt x="593641" y="200370"/>
                        <a:pt x="544968" y="193322"/>
                        <a:pt x="510202" y="190940"/>
                      </a:cubicBezTo>
                      <a:cubicBezTo>
                        <a:pt x="363421" y="181320"/>
                        <a:pt x="217594" y="153698"/>
                        <a:pt x="77481" y="108644"/>
                      </a:cubicBezTo>
                      <a:cubicBezTo>
                        <a:pt x="49763" y="99691"/>
                        <a:pt x="19474" y="87308"/>
                        <a:pt x="900" y="66449"/>
                      </a:cubicBezTo>
                      <a:cubicBezTo>
                        <a:pt x="-2053" y="52066"/>
                        <a:pt x="2424" y="36159"/>
                        <a:pt x="11949" y="24729"/>
                      </a:cubicBezTo>
                      <a:cubicBezTo>
                        <a:pt x="24712" y="9394"/>
                        <a:pt x="44905" y="1679"/>
                        <a:pt x="64717" y="250"/>
                      </a:cubicBezTo>
                      <a:cubicBezTo>
                        <a:pt x="84720" y="-1084"/>
                        <a:pt x="104532" y="3107"/>
                        <a:pt x="123772" y="8346"/>
                      </a:cubicBezTo>
                      <a:cubicBezTo>
                        <a:pt x="211212" y="31682"/>
                        <a:pt x="292365" y="73497"/>
                        <a:pt x="374756" y="110930"/>
                      </a:cubicBezTo>
                      <a:cubicBezTo>
                        <a:pt x="452004" y="146268"/>
                        <a:pt x="532395" y="178367"/>
                        <a:pt x="616501" y="187416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79" name="Graphic 1">
                <a:extLst>
                  <a:ext uri="{FF2B5EF4-FFF2-40B4-BE49-F238E27FC236}">
                    <a16:creationId xmlns:a16="http://schemas.microsoft.com/office/drawing/2014/main" id="{6C12758F-0C5F-4C63-9478-B9C88EA9082C}"/>
                  </a:ext>
                </a:extLst>
              </p:cNvPr>
              <p:cNvGrpSpPr/>
              <p:nvPr/>
            </p:nvGrpSpPr>
            <p:grpSpPr>
              <a:xfrm>
                <a:off x="6128852" y="2621264"/>
                <a:ext cx="526415" cy="492115"/>
                <a:chOff x="6128852" y="2621264"/>
                <a:chExt cx="526415" cy="492115"/>
              </a:xfrm>
            </p:grpSpPr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584C0235-B98B-4CD2-A86F-0111F0AE3731}"/>
                    </a:ext>
                  </a:extLst>
                </p:cNvPr>
                <p:cNvSpPr/>
                <p:nvPr/>
              </p:nvSpPr>
              <p:spPr>
                <a:xfrm>
                  <a:off x="6128852" y="2621264"/>
                  <a:ext cx="526415" cy="492115"/>
                </a:xfrm>
                <a:custGeom>
                  <a:avLst/>
                  <a:gdLst>
                    <a:gd name="connsiteX0" fmla="*/ 11344 w 526415"/>
                    <a:gd name="connsiteY0" fmla="*/ 487410 h 492115"/>
                    <a:gd name="connsiteX1" fmla="*/ 98974 w 526415"/>
                    <a:gd name="connsiteY1" fmla="*/ 485982 h 492115"/>
                    <a:gd name="connsiteX2" fmla="*/ 451875 w 526415"/>
                    <a:gd name="connsiteY2" fmla="*/ 400447 h 492115"/>
                    <a:gd name="connsiteX3" fmla="*/ 513216 w 526415"/>
                    <a:gd name="connsiteY3" fmla="*/ 362633 h 492115"/>
                    <a:gd name="connsiteX4" fmla="*/ 525408 w 526415"/>
                    <a:gd name="connsiteY4" fmla="*/ 337391 h 492115"/>
                    <a:gd name="connsiteX5" fmla="*/ 473592 w 526415"/>
                    <a:gd name="connsiteY5" fmla="*/ 230997 h 492115"/>
                    <a:gd name="connsiteX6" fmla="*/ 436635 w 526415"/>
                    <a:gd name="connsiteY6" fmla="*/ 103743 h 492115"/>
                    <a:gd name="connsiteX7" fmla="*/ 359387 w 526415"/>
                    <a:gd name="connsiteY7" fmla="*/ 2969 h 492115"/>
                    <a:gd name="connsiteX8" fmla="*/ 268709 w 526415"/>
                    <a:gd name="connsiteY8" fmla="*/ 26210 h 492115"/>
                    <a:gd name="connsiteX9" fmla="*/ 207749 w 526415"/>
                    <a:gd name="connsiteY9" fmla="*/ 101648 h 492115"/>
                    <a:gd name="connsiteX10" fmla="*/ 98307 w 526415"/>
                    <a:gd name="connsiteY10" fmla="*/ 280813 h 492115"/>
                    <a:gd name="connsiteX11" fmla="*/ 9058 w 526415"/>
                    <a:gd name="connsiteY11" fmla="*/ 439404 h 492115"/>
                    <a:gd name="connsiteX12" fmla="*/ 11344 w 526415"/>
                    <a:gd name="connsiteY12" fmla="*/ 487410 h 49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6415" h="492115">
                      <a:moveTo>
                        <a:pt x="11344" y="487410"/>
                      </a:moveTo>
                      <a:cubicBezTo>
                        <a:pt x="30679" y="497126"/>
                        <a:pt x="70494" y="489315"/>
                        <a:pt x="98974" y="485982"/>
                      </a:cubicBezTo>
                      <a:cubicBezTo>
                        <a:pt x="219465" y="472075"/>
                        <a:pt x="338337" y="443310"/>
                        <a:pt x="451875" y="400447"/>
                      </a:cubicBezTo>
                      <a:cubicBezTo>
                        <a:pt x="474354" y="391970"/>
                        <a:pt x="498738" y="380444"/>
                        <a:pt x="513216" y="362633"/>
                      </a:cubicBezTo>
                      <a:cubicBezTo>
                        <a:pt x="519217" y="355394"/>
                        <a:pt x="523503" y="347012"/>
                        <a:pt x="525408" y="337391"/>
                      </a:cubicBezTo>
                      <a:cubicBezTo>
                        <a:pt x="533123" y="297482"/>
                        <a:pt x="494642" y="265668"/>
                        <a:pt x="473592" y="230997"/>
                      </a:cubicBezTo>
                      <a:cubicBezTo>
                        <a:pt x="450542" y="193088"/>
                        <a:pt x="447398" y="146796"/>
                        <a:pt x="436635" y="103743"/>
                      </a:cubicBezTo>
                      <a:cubicBezTo>
                        <a:pt x="425967" y="60595"/>
                        <a:pt x="402155" y="15161"/>
                        <a:pt x="359387" y="2969"/>
                      </a:cubicBezTo>
                      <a:cubicBezTo>
                        <a:pt x="328145" y="-5890"/>
                        <a:pt x="293950" y="6017"/>
                        <a:pt x="268709" y="26210"/>
                      </a:cubicBezTo>
                      <a:cubicBezTo>
                        <a:pt x="243373" y="46498"/>
                        <a:pt x="225180" y="74216"/>
                        <a:pt x="207749" y="101648"/>
                      </a:cubicBezTo>
                      <a:cubicBezTo>
                        <a:pt x="170125" y="160703"/>
                        <a:pt x="133645" y="220424"/>
                        <a:pt x="98307" y="280813"/>
                      </a:cubicBezTo>
                      <a:cubicBezTo>
                        <a:pt x="67732" y="333010"/>
                        <a:pt x="36585" y="385493"/>
                        <a:pt x="9058" y="439404"/>
                      </a:cubicBezTo>
                      <a:cubicBezTo>
                        <a:pt x="-5134" y="467217"/>
                        <a:pt x="-1325" y="481124"/>
                        <a:pt x="11344" y="487410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1" name="Freeform: Shape 180">
                  <a:extLst>
                    <a:ext uri="{FF2B5EF4-FFF2-40B4-BE49-F238E27FC236}">
                      <a16:creationId xmlns:a16="http://schemas.microsoft.com/office/drawing/2014/main" id="{AE73381E-B387-424D-ADC7-374318C4B442}"/>
                    </a:ext>
                  </a:extLst>
                </p:cNvPr>
                <p:cNvSpPr/>
                <p:nvPr/>
              </p:nvSpPr>
              <p:spPr>
                <a:xfrm>
                  <a:off x="6140195" y="2931971"/>
                  <a:ext cx="502282" cy="181407"/>
                </a:xfrm>
                <a:custGeom>
                  <a:avLst/>
                  <a:gdLst>
                    <a:gd name="connsiteX0" fmla="*/ 0 w 502282"/>
                    <a:gd name="connsiteY0" fmla="*/ 176702 h 181407"/>
                    <a:gd name="connsiteX1" fmla="*/ 87630 w 502282"/>
                    <a:gd name="connsiteY1" fmla="*/ 175274 h 181407"/>
                    <a:gd name="connsiteX2" fmla="*/ 440531 w 502282"/>
                    <a:gd name="connsiteY2" fmla="*/ 89739 h 181407"/>
                    <a:gd name="connsiteX3" fmla="*/ 501872 w 502282"/>
                    <a:gd name="connsiteY3" fmla="*/ 51925 h 181407"/>
                    <a:gd name="connsiteX4" fmla="*/ 491109 w 502282"/>
                    <a:gd name="connsiteY4" fmla="*/ 18016 h 181407"/>
                    <a:gd name="connsiteX5" fmla="*/ 446627 w 502282"/>
                    <a:gd name="connsiteY5" fmla="*/ 14 h 181407"/>
                    <a:gd name="connsiteX6" fmla="*/ 398336 w 502282"/>
                    <a:gd name="connsiteY6" fmla="*/ 9062 h 181407"/>
                    <a:gd name="connsiteX7" fmla="*/ 195929 w 502282"/>
                    <a:gd name="connsiteY7" fmla="*/ 103836 h 181407"/>
                    <a:gd name="connsiteX8" fmla="*/ 0 w 502282"/>
                    <a:gd name="connsiteY8" fmla="*/ 176702 h 18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282" h="181407">
                      <a:moveTo>
                        <a:pt x="0" y="176702"/>
                      </a:moveTo>
                      <a:cubicBezTo>
                        <a:pt x="19336" y="186418"/>
                        <a:pt x="59150" y="178607"/>
                        <a:pt x="87630" y="175274"/>
                      </a:cubicBezTo>
                      <a:cubicBezTo>
                        <a:pt x="208121" y="161367"/>
                        <a:pt x="326993" y="132602"/>
                        <a:pt x="440531" y="89739"/>
                      </a:cubicBezTo>
                      <a:cubicBezTo>
                        <a:pt x="463010" y="81262"/>
                        <a:pt x="487394" y="69737"/>
                        <a:pt x="501872" y="51925"/>
                      </a:cubicBezTo>
                      <a:cubicBezTo>
                        <a:pt x="503682" y="40019"/>
                        <a:pt x="499396" y="27065"/>
                        <a:pt x="491109" y="18016"/>
                      </a:cubicBezTo>
                      <a:cubicBezTo>
                        <a:pt x="479965" y="5919"/>
                        <a:pt x="463010" y="395"/>
                        <a:pt x="446627" y="14"/>
                      </a:cubicBezTo>
                      <a:cubicBezTo>
                        <a:pt x="430149" y="-272"/>
                        <a:pt x="413957" y="4014"/>
                        <a:pt x="398336" y="9062"/>
                      </a:cubicBezTo>
                      <a:cubicBezTo>
                        <a:pt x="327279" y="31922"/>
                        <a:pt x="262223" y="69641"/>
                        <a:pt x="195929" y="103836"/>
                      </a:cubicBezTo>
                      <a:cubicBezTo>
                        <a:pt x="133731" y="136126"/>
                        <a:pt x="68866" y="165844"/>
                        <a:pt x="0" y="176702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67" name="Graphic 1">
              <a:extLst>
                <a:ext uri="{FF2B5EF4-FFF2-40B4-BE49-F238E27FC236}">
                  <a16:creationId xmlns:a16="http://schemas.microsoft.com/office/drawing/2014/main" id="{FA98577A-D5DC-42BB-A4FF-865E63440183}"/>
                </a:ext>
              </a:extLst>
            </p:cNvPr>
            <p:cNvGrpSpPr/>
            <p:nvPr/>
          </p:nvGrpSpPr>
          <p:grpSpPr>
            <a:xfrm>
              <a:off x="5305425" y="3050571"/>
              <a:ext cx="1580959" cy="1269396"/>
              <a:chOff x="5305425" y="3050571"/>
              <a:chExt cx="1580959" cy="1269396"/>
            </a:xfrm>
          </p:grpSpPr>
          <p:grpSp>
            <p:nvGrpSpPr>
              <p:cNvPr id="168" name="Graphic 1">
                <a:extLst>
                  <a:ext uri="{FF2B5EF4-FFF2-40B4-BE49-F238E27FC236}">
                    <a16:creationId xmlns:a16="http://schemas.microsoft.com/office/drawing/2014/main" id="{3F2A10B1-0789-4D65-AF89-2AC8F56EA796}"/>
                  </a:ext>
                </a:extLst>
              </p:cNvPr>
              <p:cNvGrpSpPr/>
              <p:nvPr/>
            </p:nvGrpSpPr>
            <p:grpSpPr>
              <a:xfrm>
                <a:off x="5305425" y="3050571"/>
                <a:ext cx="1580959" cy="1269396"/>
                <a:chOff x="5305425" y="3050571"/>
                <a:chExt cx="1580959" cy="1269396"/>
              </a:xfrm>
            </p:grpSpPr>
            <p:grpSp>
              <p:nvGrpSpPr>
                <p:cNvPr id="172" name="Graphic 1">
                  <a:extLst>
                    <a:ext uri="{FF2B5EF4-FFF2-40B4-BE49-F238E27FC236}">
                      <a16:creationId xmlns:a16="http://schemas.microsoft.com/office/drawing/2014/main" id="{4CF6D5B0-AF87-4EC9-9629-47E5524B2E50}"/>
                    </a:ext>
                  </a:extLst>
                </p:cNvPr>
                <p:cNvGrpSpPr/>
                <p:nvPr/>
              </p:nvGrpSpPr>
              <p:grpSpPr>
                <a:xfrm>
                  <a:off x="5410580" y="3201447"/>
                  <a:ext cx="1461295" cy="1118520"/>
                  <a:chOff x="5410580" y="3201447"/>
                  <a:chExt cx="1461295" cy="1118520"/>
                </a:xfrm>
              </p:grpSpPr>
              <p:sp>
                <p:nvSpPr>
                  <p:cNvPr id="174" name="Freeform: Shape 173">
                    <a:extLst>
                      <a:ext uri="{FF2B5EF4-FFF2-40B4-BE49-F238E27FC236}">
                        <a16:creationId xmlns:a16="http://schemas.microsoft.com/office/drawing/2014/main" id="{0E604DE5-7040-4204-A2B4-CBC4BB5CF726}"/>
                      </a:ext>
                    </a:extLst>
                  </p:cNvPr>
                  <p:cNvSpPr/>
                  <p:nvPr/>
                </p:nvSpPr>
                <p:spPr>
                  <a:xfrm>
                    <a:off x="6237922" y="3201543"/>
                    <a:ext cx="633953" cy="1118425"/>
                  </a:xfrm>
                  <a:custGeom>
                    <a:avLst/>
                    <a:gdLst>
                      <a:gd name="connsiteX0" fmla="*/ 0 w 633953"/>
                      <a:gd name="connsiteY0" fmla="*/ 0 h 1118425"/>
                      <a:gd name="connsiteX1" fmla="*/ 605981 w 633953"/>
                      <a:gd name="connsiteY1" fmla="*/ 67246 h 1118425"/>
                      <a:gd name="connsiteX2" fmla="*/ 629793 w 633953"/>
                      <a:gd name="connsiteY2" fmla="*/ 983075 h 1118425"/>
                      <a:gd name="connsiteX3" fmla="*/ 66389 w 633953"/>
                      <a:gd name="connsiteY3" fmla="*/ 1118425 h 1118425"/>
                      <a:gd name="connsiteX4" fmla="*/ 0 w 633953"/>
                      <a:gd name="connsiteY4" fmla="*/ 421386 h 1118425"/>
                      <a:gd name="connsiteX5" fmla="*/ 0 w 633953"/>
                      <a:gd name="connsiteY5" fmla="*/ 0 h 11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3953" h="1118425">
                        <a:moveTo>
                          <a:pt x="0" y="0"/>
                        </a:moveTo>
                        <a:lnTo>
                          <a:pt x="605981" y="67246"/>
                        </a:lnTo>
                        <a:cubicBezTo>
                          <a:pt x="605981" y="67246"/>
                          <a:pt x="646843" y="645986"/>
                          <a:pt x="629793" y="983075"/>
                        </a:cubicBezTo>
                        <a:lnTo>
                          <a:pt x="66389" y="1118425"/>
                        </a:lnTo>
                        <a:lnTo>
                          <a:pt x="0" y="4213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D252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75" name="Graphic 1">
                    <a:extLst>
                      <a:ext uri="{FF2B5EF4-FFF2-40B4-BE49-F238E27FC236}">
                        <a16:creationId xmlns:a16="http://schemas.microsoft.com/office/drawing/2014/main" id="{E4B5B307-9AA1-4D87-AB5B-9E154C51CDC4}"/>
                      </a:ext>
                    </a:extLst>
                  </p:cNvPr>
                  <p:cNvGrpSpPr/>
                  <p:nvPr/>
                </p:nvGrpSpPr>
                <p:grpSpPr>
                  <a:xfrm>
                    <a:off x="5410580" y="3201447"/>
                    <a:ext cx="893730" cy="1118520"/>
                    <a:chOff x="5410580" y="3201447"/>
                    <a:chExt cx="893730" cy="1118520"/>
                  </a:xfrm>
                </p:grpSpPr>
                <p:sp>
                  <p:nvSpPr>
                    <p:cNvPr id="176" name="Freeform: Shape 175">
                      <a:extLst>
                        <a:ext uri="{FF2B5EF4-FFF2-40B4-BE49-F238E27FC236}">
                          <a16:creationId xmlns:a16="http://schemas.microsoft.com/office/drawing/2014/main" id="{8947F2AA-7C9A-4BC7-B8D3-9AF9480F9A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676" y="3201447"/>
                      <a:ext cx="893635" cy="1118520"/>
                    </a:xfrm>
                    <a:custGeom>
                      <a:avLst/>
                      <a:gdLst>
                        <a:gd name="connsiteX0" fmla="*/ 893636 w 893635"/>
                        <a:gd name="connsiteY0" fmla="*/ 1118521 h 1118520"/>
                        <a:gd name="connsiteX1" fmla="*/ 148019 w 893635"/>
                        <a:gd name="connsiteY1" fmla="*/ 1052132 h 1118520"/>
                        <a:gd name="connsiteX2" fmla="*/ 147257 w 893635"/>
                        <a:gd name="connsiteY2" fmla="*/ 1040416 h 1118520"/>
                        <a:gd name="connsiteX3" fmla="*/ 21908 w 893635"/>
                        <a:gd name="connsiteY3" fmla="*/ 208598 h 1118520"/>
                        <a:gd name="connsiteX4" fmla="*/ 0 w 893635"/>
                        <a:gd name="connsiteY4" fmla="*/ 92011 h 1118520"/>
                        <a:gd name="connsiteX5" fmla="*/ 827342 w 893635"/>
                        <a:gd name="connsiteY5" fmla="*/ 0 h 1118520"/>
                        <a:gd name="connsiteX6" fmla="*/ 893636 w 893635"/>
                        <a:gd name="connsiteY6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3635" h="1118520">
                          <a:moveTo>
                            <a:pt x="893636" y="1118521"/>
                          </a:moveTo>
                          <a:lnTo>
                            <a:pt x="148019" y="1052132"/>
                          </a:lnTo>
                          <a:cubicBezTo>
                            <a:pt x="147828" y="1048322"/>
                            <a:pt x="147447" y="1044416"/>
                            <a:pt x="147257" y="1040416"/>
                          </a:cubicBezTo>
                          <a:cubicBezTo>
                            <a:pt x="130397" y="815150"/>
                            <a:pt x="58579" y="408146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205" y="439198"/>
                            <a:pt x="893636" y="1118521"/>
                            <a:pt x="893636" y="1118521"/>
                          </a:cubicBezTo>
                          <a:close/>
                        </a:path>
                      </a:pathLst>
                    </a:custGeom>
                    <a:solidFill>
                      <a:srgbClr val="E24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7" name="Freeform: Shape 176">
                      <a:extLst>
                        <a:ext uri="{FF2B5EF4-FFF2-40B4-BE49-F238E27FC236}">
                          <a16:creationId xmlns:a16="http://schemas.microsoft.com/office/drawing/2014/main" id="{7A528941-4CF4-457C-9806-2FB8DC8EDA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580" y="3201447"/>
                      <a:ext cx="893730" cy="1118520"/>
                    </a:xfrm>
                    <a:custGeom>
                      <a:avLst/>
                      <a:gdLst>
                        <a:gd name="connsiteX0" fmla="*/ 893731 w 893730"/>
                        <a:gd name="connsiteY0" fmla="*/ 1118521 h 1118520"/>
                        <a:gd name="connsiteX1" fmla="*/ 148114 w 893730"/>
                        <a:gd name="connsiteY1" fmla="*/ 1052132 h 1118520"/>
                        <a:gd name="connsiteX2" fmla="*/ 147352 w 893730"/>
                        <a:gd name="connsiteY2" fmla="*/ 1040416 h 1118520"/>
                        <a:gd name="connsiteX3" fmla="*/ 752666 w 893730"/>
                        <a:gd name="connsiteY3" fmla="*/ 176213 h 1118520"/>
                        <a:gd name="connsiteX4" fmla="*/ 21908 w 893730"/>
                        <a:gd name="connsiteY4" fmla="*/ 208598 h 1118520"/>
                        <a:gd name="connsiteX5" fmla="*/ 0 w 893730"/>
                        <a:gd name="connsiteY5" fmla="*/ 92011 h 1118520"/>
                        <a:gd name="connsiteX6" fmla="*/ 827342 w 893730"/>
                        <a:gd name="connsiteY6" fmla="*/ 0 h 1118520"/>
                        <a:gd name="connsiteX7" fmla="*/ 893731 w 893730"/>
                        <a:gd name="connsiteY7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3730" h="1118520">
                          <a:moveTo>
                            <a:pt x="893731" y="1118521"/>
                          </a:moveTo>
                          <a:lnTo>
                            <a:pt x="148114" y="1052132"/>
                          </a:lnTo>
                          <a:cubicBezTo>
                            <a:pt x="147923" y="1048322"/>
                            <a:pt x="147542" y="1044416"/>
                            <a:pt x="147352" y="1040416"/>
                          </a:cubicBezTo>
                          <a:cubicBezTo>
                            <a:pt x="435959" y="828770"/>
                            <a:pt x="652653" y="520065"/>
                            <a:pt x="752666" y="176213"/>
                          </a:cubicBezTo>
                          <a:cubicBezTo>
                            <a:pt x="509683" y="187261"/>
                            <a:pt x="265081" y="197739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300" y="439198"/>
                            <a:pt x="893731" y="1118521"/>
                            <a:pt x="893731" y="1118521"/>
                          </a:cubicBezTo>
                          <a:close/>
                        </a:path>
                      </a:pathLst>
                    </a:custGeom>
                    <a:solidFill>
                      <a:srgbClr val="DB7D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40B809D6-60F6-4955-821C-9AF12DB85261}"/>
                    </a:ext>
                  </a:extLst>
                </p:cNvPr>
                <p:cNvSpPr/>
                <p:nvPr/>
              </p:nvSpPr>
              <p:spPr>
                <a:xfrm>
                  <a:off x="5305425" y="3050571"/>
                  <a:ext cx="1580959" cy="352710"/>
                </a:xfrm>
                <a:custGeom>
                  <a:avLst/>
                  <a:gdLst>
                    <a:gd name="connsiteX0" fmla="*/ 984409 w 1580959"/>
                    <a:gd name="connsiteY0" fmla="*/ 253365 h 352710"/>
                    <a:gd name="connsiteX1" fmla="*/ 56674 w 1580959"/>
                    <a:gd name="connsiteY1" fmla="*/ 352711 h 352710"/>
                    <a:gd name="connsiteX2" fmla="*/ 0 w 1580959"/>
                    <a:gd name="connsiteY2" fmla="*/ 128968 h 352710"/>
                    <a:gd name="connsiteX3" fmla="*/ 950309 w 1580959"/>
                    <a:gd name="connsiteY3" fmla="*/ 0 h 352710"/>
                    <a:gd name="connsiteX4" fmla="*/ 1566386 w 1580959"/>
                    <a:gd name="connsiteY4" fmla="*/ 107632 h 352710"/>
                    <a:gd name="connsiteX5" fmla="*/ 1580960 w 1580959"/>
                    <a:gd name="connsiteY5" fmla="*/ 281273 h 352710"/>
                    <a:gd name="connsiteX6" fmla="*/ 984409 w 1580959"/>
                    <a:gd name="connsiteY6" fmla="*/ 253365 h 35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959" h="352710">
                      <a:moveTo>
                        <a:pt x="984409" y="253365"/>
                      </a:moveTo>
                      <a:cubicBezTo>
                        <a:pt x="557498" y="299466"/>
                        <a:pt x="56674" y="352711"/>
                        <a:pt x="56674" y="352711"/>
                      </a:cubicBezTo>
                      <a:lnTo>
                        <a:pt x="0" y="128968"/>
                      </a:lnTo>
                      <a:lnTo>
                        <a:pt x="950309" y="0"/>
                      </a:lnTo>
                      <a:lnTo>
                        <a:pt x="1566386" y="107632"/>
                      </a:lnTo>
                      <a:lnTo>
                        <a:pt x="1580960" y="281273"/>
                      </a:lnTo>
                      <a:lnTo>
                        <a:pt x="984409" y="253365"/>
                      </a:ln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69" name="Graphic 1">
                <a:extLst>
                  <a:ext uri="{FF2B5EF4-FFF2-40B4-BE49-F238E27FC236}">
                    <a16:creationId xmlns:a16="http://schemas.microsoft.com/office/drawing/2014/main" id="{DD7499B5-A38B-4018-9035-64239D6A9C33}"/>
                  </a:ext>
                </a:extLst>
              </p:cNvPr>
              <p:cNvGrpSpPr/>
              <p:nvPr/>
            </p:nvGrpSpPr>
            <p:grpSpPr>
              <a:xfrm>
                <a:off x="5727382" y="3093815"/>
                <a:ext cx="962501" cy="1200911"/>
                <a:chOff x="5727382" y="3093815"/>
                <a:chExt cx="962501" cy="1200911"/>
              </a:xfrm>
              <a:solidFill>
                <a:srgbClr val="FFD11B"/>
              </a:solidFill>
            </p:grpSpPr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07151A5B-B102-4464-BD20-87F55BB5D159}"/>
                    </a:ext>
                  </a:extLst>
                </p:cNvPr>
                <p:cNvSpPr/>
                <p:nvPr/>
              </p:nvSpPr>
              <p:spPr>
                <a:xfrm>
                  <a:off x="5727382" y="3096672"/>
                  <a:ext cx="293846" cy="1198054"/>
                </a:xfrm>
                <a:custGeom>
                  <a:avLst/>
                  <a:gdLst>
                    <a:gd name="connsiteX0" fmla="*/ 112681 w 293846"/>
                    <a:gd name="connsiteY0" fmla="*/ 1181957 h 1198054"/>
                    <a:gd name="connsiteX1" fmla="*/ 293846 w 293846"/>
                    <a:gd name="connsiteY1" fmla="*/ 1198055 h 1198054"/>
                    <a:gd name="connsiteX2" fmla="*/ 188405 w 293846"/>
                    <a:gd name="connsiteY2" fmla="*/ 0 h 1198054"/>
                    <a:gd name="connsiteX3" fmla="*/ 0 w 293846"/>
                    <a:gd name="connsiteY3" fmla="*/ 25622 h 1198054"/>
                    <a:gd name="connsiteX4" fmla="*/ 112681 w 293846"/>
                    <a:gd name="connsiteY4" fmla="*/ 1181957 h 119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846" h="1198054">
                      <a:moveTo>
                        <a:pt x="112681" y="1181957"/>
                      </a:moveTo>
                      <a:lnTo>
                        <a:pt x="293846" y="1198055"/>
                      </a:lnTo>
                      <a:cubicBezTo>
                        <a:pt x="293846" y="1198055"/>
                        <a:pt x="239935" y="452628"/>
                        <a:pt x="188405" y="0"/>
                      </a:cubicBezTo>
                      <a:lnTo>
                        <a:pt x="0" y="25622"/>
                      </a:lnTo>
                      <a:cubicBezTo>
                        <a:pt x="0" y="25622"/>
                        <a:pt x="122587" y="1029081"/>
                        <a:pt x="112681" y="1181957"/>
                      </a:cubicBez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CF3CC681-6D2D-4C12-94F9-989955BE0F43}"/>
                    </a:ext>
                  </a:extLst>
                </p:cNvPr>
                <p:cNvSpPr/>
                <p:nvPr/>
              </p:nvSpPr>
              <p:spPr>
                <a:xfrm>
                  <a:off x="6503574" y="3093815"/>
                  <a:ext cx="186309" cy="1165955"/>
                </a:xfrm>
                <a:custGeom>
                  <a:avLst/>
                  <a:gdLst>
                    <a:gd name="connsiteX0" fmla="*/ 0 w 186309"/>
                    <a:gd name="connsiteY0" fmla="*/ 0 h 1165955"/>
                    <a:gd name="connsiteX1" fmla="*/ 51244 w 186309"/>
                    <a:gd name="connsiteY1" fmla="*/ 1165955 h 1165955"/>
                    <a:gd name="connsiteX2" fmla="*/ 186309 w 186309"/>
                    <a:gd name="connsiteY2" fmla="*/ 1133475 h 1165955"/>
                    <a:gd name="connsiteX3" fmla="*/ 157734 w 186309"/>
                    <a:gd name="connsiteY3" fmla="*/ 27527 h 1165955"/>
                    <a:gd name="connsiteX4" fmla="*/ 0 w 186309"/>
                    <a:gd name="connsiteY4" fmla="*/ 0 h 116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09" h="1165955">
                      <a:moveTo>
                        <a:pt x="0" y="0"/>
                      </a:moveTo>
                      <a:cubicBezTo>
                        <a:pt x="0" y="0"/>
                        <a:pt x="50768" y="813816"/>
                        <a:pt x="51244" y="1165955"/>
                      </a:cubicBezTo>
                      <a:lnTo>
                        <a:pt x="186309" y="1133475"/>
                      </a:lnTo>
                      <a:cubicBezTo>
                        <a:pt x="186309" y="1133475"/>
                        <a:pt x="178689" y="283559"/>
                        <a:pt x="157734" y="2752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B25A933C-C843-4FA5-BC7D-CC2C26DDDB77}"/>
              </a:ext>
            </a:extLst>
          </p:cNvPr>
          <p:cNvSpPr txBox="1"/>
          <p:nvPr/>
        </p:nvSpPr>
        <p:spPr>
          <a:xfrm>
            <a:off x="1988385" y="882707"/>
            <a:ext cx="6896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BOXING  </a:t>
            </a:r>
            <a:r>
              <a:rPr lang="en-US" sz="6600" b="1" dirty="0">
                <a:solidFill>
                  <a:srgbClr val="FFD11B"/>
                </a:solidFill>
              </a:rPr>
              <a:t>DAY</a:t>
            </a:r>
            <a:endParaRPr lang="th-TH" sz="6600" b="1" dirty="0">
              <a:solidFill>
                <a:srgbClr val="FFD11B"/>
              </a:solidFill>
            </a:endParaRP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F9C79AE6-79FE-49BD-8610-D98CFC0B44C2}"/>
              </a:ext>
            </a:extLst>
          </p:cNvPr>
          <p:cNvCxnSpPr/>
          <p:nvPr/>
        </p:nvCxnSpPr>
        <p:spPr>
          <a:xfrm>
            <a:off x="5092690" y="1945634"/>
            <a:ext cx="0" cy="4090840"/>
          </a:xfrm>
          <a:prstGeom prst="line">
            <a:avLst/>
          </a:prstGeom>
          <a:ln w="28575"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TextBox 186">
            <a:extLst>
              <a:ext uri="{FF2B5EF4-FFF2-40B4-BE49-F238E27FC236}">
                <a16:creationId xmlns:a16="http://schemas.microsoft.com/office/drawing/2014/main" id="{508B64AF-745B-48A9-A2C9-B179520947E7}"/>
              </a:ext>
            </a:extLst>
          </p:cNvPr>
          <p:cNvSpPr txBox="1"/>
          <p:nvPr/>
        </p:nvSpPr>
        <p:spPr>
          <a:xfrm>
            <a:off x="1797186" y="2230201"/>
            <a:ext cx="311691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171749"/>
                </a:solidFill>
              </a:rPr>
              <a:t>fringilla</a:t>
            </a:r>
            <a:r>
              <a:rPr lang="en-US" sz="1600" dirty="0">
                <a:solidFill>
                  <a:srgbClr val="171749"/>
                </a:solidFill>
              </a:rPr>
              <a:t>. </a:t>
            </a:r>
            <a:r>
              <a:rPr lang="en-US" sz="1600" dirty="0" err="1">
                <a:solidFill>
                  <a:srgbClr val="171749"/>
                </a:solidFill>
              </a:rPr>
              <a:t>Fusce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ut</a:t>
            </a:r>
            <a:r>
              <a:rPr lang="en-US" sz="1600" dirty="0">
                <a:solidFill>
                  <a:srgbClr val="171749"/>
                </a:solidFill>
              </a:rPr>
              <a:t> diam a </a:t>
            </a:r>
            <a:r>
              <a:rPr lang="en-US" sz="1600" dirty="0" err="1">
                <a:solidFill>
                  <a:srgbClr val="171749"/>
                </a:solidFill>
              </a:rPr>
              <a:t>turpis</a:t>
            </a:r>
            <a:r>
              <a:rPr lang="en-US" sz="1600" dirty="0">
                <a:solidFill>
                  <a:srgbClr val="171749"/>
                </a:solidFill>
              </a:rPr>
              <a:t> dictum, id </a:t>
            </a:r>
            <a:r>
              <a:rPr lang="en-US" sz="1600" dirty="0" err="1">
                <a:solidFill>
                  <a:srgbClr val="171749"/>
                </a:solidFill>
              </a:rPr>
              <a:t>elementum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enim</a:t>
            </a:r>
            <a:r>
              <a:rPr lang="en-US" sz="1600" dirty="0">
                <a:solidFill>
                  <a:srgbClr val="171749"/>
                </a:solidFill>
              </a:rPr>
              <a:t> lacinia. </a:t>
            </a:r>
            <a:r>
              <a:rPr lang="en-US" sz="1600" dirty="0" err="1">
                <a:solidFill>
                  <a:srgbClr val="171749"/>
                </a:solidFill>
              </a:rPr>
              <a:t>Aliquam</a:t>
            </a:r>
            <a:endParaRPr lang="th-TH" sz="1600" dirty="0">
              <a:solidFill>
                <a:srgbClr val="171749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14B382D-5092-492B-A47A-7D47DD900132}"/>
              </a:ext>
            </a:extLst>
          </p:cNvPr>
          <p:cNvSpPr txBox="1"/>
          <p:nvPr/>
        </p:nvSpPr>
        <p:spPr>
          <a:xfrm>
            <a:off x="1800698" y="3411634"/>
            <a:ext cx="311691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171749"/>
                </a:solidFill>
              </a:rPr>
              <a:t>fringilla</a:t>
            </a:r>
            <a:r>
              <a:rPr lang="en-US" sz="1600" dirty="0">
                <a:solidFill>
                  <a:srgbClr val="171749"/>
                </a:solidFill>
              </a:rPr>
              <a:t>. </a:t>
            </a:r>
            <a:r>
              <a:rPr lang="en-US" sz="1600" dirty="0" err="1">
                <a:solidFill>
                  <a:srgbClr val="171749"/>
                </a:solidFill>
              </a:rPr>
              <a:t>Fusce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ut</a:t>
            </a:r>
            <a:r>
              <a:rPr lang="en-US" sz="1600" dirty="0">
                <a:solidFill>
                  <a:srgbClr val="171749"/>
                </a:solidFill>
              </a:rPr>
              <a:t> diam a </a:t>
            </a:r>
            <a:r>
              <a:rPr lang="en-US" sz="1600" dirty="0" err="1">
                <a:solidFill>
                  <a:srgbClr val="171749"/>
                </a:solidFill>
              </a:rPr>
              <a:t>turpis</a:t>
            </a:r>
            <a:r>
              <a:rPr lang="en-US" sz="1600" dirty="0">
                <a:solidFill>
                  <a:srgbClr val="171749"/>
                </a:solidFill>
              </a:rPr>
              <a:t> dictum, id </a:t>
            </a:r>
            <a:r>
              <a:rPr lang="en-US" sz="1600" dirty="0" err="1">
                <a:solidFill>
                  <a:srgbClr val="171749"/>
                </a:solidFill>
              </a:rPr>
              <a:t>elementum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enim</a:t>
            </a:r>
            <a:r>
              <a:rPr lang="en-US" sz="1600" dirty="0">
                <a:solidFill>
                  <a:srgbClr val="171749"/>
                </a:solidFill>
              </a:rPr>
              <a:t> lacinia. </a:t>
            </a:r>
            <a:r>
              <a:rPr lang="en-US" sz="1600" dirty="0" err="1">
                <a:solidFill>
                  <a:srgbClr val="171749"/>
                </a:solidFill>
              </a:rPr>
              <a:t>Aliquam</a:t>
            </a:r>
            <a:endParaRPr lang="th-TH" sz="1600" dirty="0">
              <a:solidFill>
                <a:srgbClr val="171749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5E495955-5D4D-40CA-B968-C9C4F8B4C052}"/>
              </a:ext>
            </a:extLst>
          </p:cNvPr>
          <p:cNvSpPr txBox="1"/>
          <p:nvPr/>
        </p:nvSpPr>
        <p:spPr>
          <a:xfrm>
            <a:off x="1817867" y="4643533"/>
            <a:ext cx="311691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600" dirty="0" err="1">
                <a:solidFill>
                  <a:srgbClr val="171749"/>
                </a:solidFill>
              </a:rPr>
              <a:t>fringilla</a:t>
            </a:r>
            <a:r>
              <a:rPr lang="en-US" sz="1600" dirty="0">
                <a:solidFill>
                  <a:srgbClr val="171749"/>
                </a:solidFill>
              </a:rPr>
              <a:t>. </a:t>
            </a:r>
            <a:r>
              <a:rPr lang="en-US" sz="1600" dirty="0" err="1">
                <a:solidFill>
                  <a:srgbClr val="171749"/>
                </a:solidFill>
              </a:rPr>
              <a:t>Fusce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ut</a:t>
            </a:r>
            <a:r>
              <a:rPr lang="en-US" sz="1600" dirty="0">
                <a:solidFill>
                  <a:srgbClr val="171749"/>
                </a:solidFill>
              </a:rPr>
              <a:t> diam a </a:t>
            </a:r>
            <a:r>
              <a:rPr lang="en-US" sz="1600" dirty="0" err="1">
                <a:solidFill>
                  <a:srgbClr val="171749"/>
                </a:solidFill>
              </a:rPr>
              <a:t>turpis</a:t>
            </a:r>
            <a:r>
              <a:rPr lang="en-US" sz="1600" dirty="0">
                <a:solidFill>
                  <a:srgbClr val="171749"/>
                </a:solidFill>
              </a:rPr>
              <a:t> dictum, id </a:t>
            </a:r>
            <a:r>
              <a:rPr lang="en-US" sz="1600" dirty="0" err="1">
                <a:solidFill>
                  <a:srgbClr val="171749"/>
                </a:solidFill>
              </a:rPr>
              <a:t>elementum</a:t>
            </a:r>
            <a:r>
              <a:rPr lang="en-US" sz="1600" dirty="0">
                <a:solidFill>
                  <a:srgbClr val="171749"/>
                </a:solidFill>
              </a:rPr>
              <a:t> </a:t>
            </a:r>
            <a:r>
              <a:rPr lang="en-US" sz="1600" dirty="0" err="1">
                <a:solidFill>
                  <a:srgbClr val="171749"/>
                </a:solidFill>
              </a:rPr>
              <a:t>enim</a:t>
            </a:r>
            <a:r>
              <a:rPr lang="en-US" sz="1600" dirty="0">
                <a:solidFill>
                  <a:srgbClr val="171749"/>
                </a:solidFill>
              </a:rPr>
              <a:t> lacinia. </a:t>
            </a:r>
            <a:r>
              <a:rPr lang="en-US" sz="1600" dirty="0" err="1">
                <a:solidFill>
                  <a:srgbClr val="171749"/>
                </a:solidFill>
              </a:rPr>
              <a:t>Aliquam</a:t>
            </a:r>
            <a:endParaRPr lang="th-TH" sz="1600" dirty="0">
              <a:solidFill>
                <a:srgbClr val="171749"/>
              </a:solidFill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3F8356E-B3DB-4DF4-9C6D-B00F7073699E}"/>
              </a:ext>
            </a:extLst>
          </p:cNvPr>
          <p:cNvSpPr txBox="1"/>
          <p:nvPr/>
        </p:nvSpPr>
        <p:spPr>
          <a:xfrm>
            <a:off x="5458702" y="2193114"/>
            <a:ext cx="931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C0C23"/>
                </a:solidFill>
              </a:rPr>
              <a:t>12</a:t>
            </a:r>
            <a:endParaRPr lang="th-TH" sz="5400" dirty="0">
              <a:solidFill>
                <a:srgbClr val="0C0C23"/>
              </a:solidFill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A386972F-CCE6-4F09-948B-B4F6968BAFAD}"/>
              </a:ext>
            </a:extLst>
          </p:cNvPr>
          <p:cNvSpPr txBox="1"/>
          <p:nvPr/>
        </p:nvSpPr>
        <p:spPr>
          <a:xfrm>
            <a:off x="5461250" y="3392775"/>
            <a:ext cx="931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C0C23"/>
                </a:solidFill>
              </a:rPr>
              <a:t>12</a:t>
            </a:r>
            <a:endParaRPr lang="th-TH" sz="5400" dirty="0">
              <a:solidFill>
                <a:srgbClr val="0C0C23"/>
              </a:solidFill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A4D7FF0B-E9BD-4D19-937D-6F18849248B4}"/>
              </a:ext>
            </a:extLst>
          </p:cNvPr>
          <p:cNvSpPr txBox="1"/>
          <p:nvPr/>
        </p:nvSpPr>
        <p:spPr>
          <a:xfrm>
            <a:off x="5458702" y="4657953"/>
            <a:ext cx="9310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C0C23"/>
                </a:solidFill>
              </a:rPr>
              <a:t>12</a:t>
            </a:r>
            <a:endParaRPr lang="th-TH" sz="5400" dirty="0">
              <a:solidFill>
                <a:srgbClr val="0C0C23"/>
              </a:solidFill>
            </a:endParaRPr>
          </a:p>
        </p:txBody>
      </p:sp>
      <p:grpSp>
        <p:nvGrpSpPr>
          <p:cNvPr id="198" name="Graphic 26">
            <a:extLst>
              <a:ext uri="{FF2B5EF4-FFF2-40B4-BE49-F238E27FC236}">
                <a16:creationId xmlns:a16="http://schemas.microsoft.com/office/drawing/2014/main" id="{5A59B973-4347-433E-B719-EC66CD7E0F2D}"/>
              </a:ext>
            </a:extLst>
          </p:cNvPr>
          <p:cNvGrpSpPr/>
          <p:nvPr/>
        </p:nvGrpSpPr>
        <p:grpSpPr>
          <a:xfrm rot="21242632">
            <a:off x="11620435" y="4593311"/>
            <a:ext cx="2258899" cy="2606237"/>
            <a:chOff x="5829300" y="3095624"/>
            <a:chExt cx="536002" cy="669226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B923DAC4-9C0C-4012-9CBB-2E5186AE7D58}"/>
                </a:ext>
              </a:extLst>
            </p:cNvPr>
            <p:cNvSpPr/>
            <p:nvPr/>
          </p:nvSpPr>
          <p:spPr>
            <a:xfrm>
              <a:off x="6143759" y="3201510"/>
              <a:ext cx="218330" cy="274576"/>
            </a:xfrm>
            <a:custGeom>
              <a:avLst/>
              <a:gdLst>
                <a:gd name="connsiteX0" fmla="*/ 217322 w 218330"/>
                <a:gd name="connsiteY0" fmla="*/ 267209 h 274576"/>
                <a:gd name="connsiteX1" fmla="*/ 53873 w 218330"/>
                <a:gd name="connsiteY1" fmla="*/ 60326 h 274576"/>
                <a:gd name="connsiteX2" fmla="*/ 7486 w 218330"/>
                <a:gd name="connsiteY2" fmla="*/ 1557 h 274576"/>
                <a:gd name="connsiteX3" fmla="*/ 1009 w 218330"/>
                <a:gd name="connsiteY3" fmla="*/ 7367 h 274576"/>
                <a:gd name="connsiteX4" fmla="*/ 164458 w 218330"/>
                <a:gd name="connsiteY4" fmla="*/ 214250 h 274576"/>
                <a:gd name="connsiteX5" fmla="*/ 210845 w 218330"/>
                <a:gd name="connsiteY5" fmla="*/ 273019 h 274576"/>
                <a:gd name="connsiteX6" fmla="*/ 217322 w 218330"/>
                <a:gd name="connsiteY6" fmla="*/ 267209 h 27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30" h="274576">
                  <a:moveTo>
                    <a:pt x="217322" y="267209"/>
                  </a:moveTo>
                  <a:cubicBezTo>
                    <a:pt x="162839" y="198248"/>
                    <a:pt x="108356" y="129287"/>
                    <a:pt x="53873" y="60326"/>
                  </a:cubicBezTo>
                  <a:cubicBezTo>
                    <a:pt x="38442" y="40705"/>
                    <a:pt x="22916" y="21178"/>
                    <a:pt x="7486" y="1557"/>
                  </a:cubicBezTo>
                  <a:cubicBezTo>
                    <a:pt x="4057" y="-2825"/>
                    <a:pt x="-2515" y="2986"/>
                    <a:pt x="1009" y="7367"/>
                  </a:cubicBezTo>
                  <a:cubicBezTo>
                    <a:pt x="55492" y="76328"/>
                    <a:pt x="109975" y="145289"/>
                    <a:pt x="164458" y="214250"/>
                  </a:cubicBezTo>
                  <a:cubicBezTo>
                    <a:pt x="179888" y="233871"/>
                    <a:pt x="195414" y="253398"/>
                    <a:pt x="210845" y="273019"/>
                  </a:cubicBezTo>
                  <a:cubicBezTo>
                    <a:pt x="214274" y="277401"/>
                    <a:pt x="220846" y="271591"/>
                    <a:pt x="217322" y="267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9A66A405-110B-48BE-8DDB-19676104CDED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4E4B842B-E33A-4B60-883C-C7CA90EAD135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BFB5017A-19DD-4358-9171-4453F5C74060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03" name="Graphic 26">
              <a:extLst>
                <a:ext uri="{FF2B5EF4-FFF2-40B4-BE49-F238E27FC236}">
                  <a16:creationId xmlns:a16="http://schemas.microsoft.com/office/drawing/2014/main" id="{A860E33E-286F-4DD2-ACD8-751ED258D5FE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0AB88518-0D60-432C-949D-A8156564946F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9539B1A-5D7E-4E14-8C51-493101DC37CE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A5DCAB1C-45B3-4C3F-8F71-2BB61891D52B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33301A84-55A3-47BA-9975-F86D63978F37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6C73B2C4-0E9C-4C40-8191-887FCD449F21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55145AD6-071F-4B5D-B143-1D24FC993FBE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E985AD92-6ED8-470A-B72B-3097DCC0D5E9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B3D954D8-14D1-464A-A4F6-E67CA5EEFC1D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7EEDAB0C-688E-4037-A59F-CB857BCECFA6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8781D95E-F557-467E-A740-25331F4D6C96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8EBF669E-9140-41E6-A809-5594CEC0BACE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DFA9AA08-E994-457C-B669-E0C2A9CFC732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1968173F-1D1B-4665-8EE6-D9771BADE67B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398E7AAA-A692-4511-B180-7EEA80610421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46C093B0-F660-4C48-B2E4-D5260AE4DA51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F37F0C7D-8A3F-4DCC-9090-84DE1235255B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7240961-44AE-4396-BFF1-BC9C3A5BC87B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7" name="Graphic 147">
            <a:extLst>
              <a:ext uri="{FF2B5EF4-FFF2-40B4-BE49-F238E27FC236}">
                <a16:creationId xmlns:a16="http://schemas.microsoft.com/office/drawing/2014/main" id="{BE582D55-E0B1-4829-BC62-DD9BDB83F48C}"/>
              </a:ext>
            </a:extLst>
          </p:cNvPr>
          <p:cNvGrpSpPr/>
          <p:nvPr/>
        </p:nvGrpSpPr>
        <p:grpSpPr>
          <a:xfrm rot="3608820">
            <a:off x="6522514" y="3451197"/>
            <a:ext cx="717013" cy="704000"/>
            <a:chOff x="5643343" y="2974694"/>
            <a:chExt cx="284539" cy="271519"/>
          </a:xfrm>
        </p:grpSpPr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F2C2A341-A2F7-4160-8A0C-D3A42590E681}"/>
                </a:ext>
              </a:extLst>
            </p:cNvPr>
            <p:cNvSpPr/>
            <p:nvPr/>
          </p:nvSpPr>
          <p:spPr>
            <a:xfrm>
              <a:off x="5643343" y="2974694"/>
              <a:ext cx="284539" cy="271519"/>
            </a:xfrm>
            <a:custGeom>
              <a:avLst/>
              <a:gdLst>
                <a:gd name="connsiteX0" fmla="*/ 284540 w 284539"/>
                <a:gd name="connsiteY0" fmla="*/ 271520 h 271519"/>
                <a:gd name="connsiteX1" fmla="*/ 282159 w 284539"/>
                <a:gd name="connsiteY1" fmla="*/ 269139 h 271519"/>
                <a:gd name="connsiteX2" fmla="*/ 282063 w 284539"/>
                <a:gd name="connsiteY2" fmla="*/ 269043 h 271519"/>
                <a:gd name="connsiteX3" fmla="*/ 229009 w 284539"/>
                <a:gd name="connsiteY3" fmla="*/ 221609 h 271519"/>
                <a:gd name="connsiteX4" fmla="*/ 170526 w 284539"/>
                <a:gd name="connsiteY4" fmla="*/ 177699 h 271519"/>
                <a:gd name="connsiteX5" fmla="*/ 109661 w 284539"/>
                <a:gd name="connsiteY5" fmla="*/ 142456 h 271519"/>
                <a:gd name="connsiteX6" fmla="*/ 50034 w 284539"/>
                <a:gd name="connsiteY6" fmla="*/ 121977 h 271519"/>
                <a:gd name="connsiteX7" fmla="*/ 10696 w 284539"/>
                <a:gd name="connsiteY7" fmla="*/ 96355 h 271519"/>
                <a:gd name="connsiteX8" fmla="*/ 1076 w 284539"/>
                <a:gd name="connsiteY8" fmla="*/ 50064 h 271519"/>
                <a:gd name="connsiteX9" fmla="*/ 72990 w 284539"/>
                <a:gd name="connsiteY9" fmla="*/ 1105 h 271519"/>
                <a:gd name="connsiteX10" fmla="*/ 96421 w 284539"/>
                <a:gd name="connsiteY10" fmla="*/ 10821 h 271519"/>
                <a:gd name="connsiteX11" fmla="*/ 100517 w 284539"/>
                <a:gd name="connsiteY11" fmla="*/ 13678 h 271519"/>
                <a:gd name="connsiteX12" fmla="*/ 165192 w 284539"/>
                <a:gd name="connsiteY12" fmla="*/ 72066 h 271519"/>
                <a:gd name="connsiteX13" fmla="*/ 213293 w 284539"/>
                <a:gd name="connsiteY13" fmla="*/ 135979 h 271519"/>
                <a:gd name="connsiteX14" fmla="*/ 252250 w 284539"/>
                <a:gd name="connsiteY14" fmla="*/ 202749 h 271519"/>
                <a:gd name="connsiteX15" fmla="*/ 284540 w 284539"/>
                <a:gd name="connsiteY15" fmla="*/ 271520 h 27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4539" h="271519">
                  <a:moveTo>
                    <a:pt x="284540" y="271520"/>
                  </a:moveTo>
                  <a:cubicBezTo>
                    <a:pt x="283683" y="270663"/>
                    <a:pt x="282921" y="269996"/>
                    <a:pt x="282159" y="269139"/>
                  </a:cubicBezTo>
                  <a:lnTo>
                    <a:pt x="282063" y="269043"/>
                  </a:lnTo>
                  <a:cubicBezTo>
                    <a:pt x="265109" y="252279"/>
                    <a:pt x="247202" y="236658"/>
                    <a:pt x="229009" y="221609"/>
                  </a:cubicBezTo>
                  <a:cubicBezTo>
                    <a:pt x="209959" y="205893"/>
                    <a:pt x="190528" y="191129"/>
                    <a:pt x="170526" y="177699"/>
                  </a:cubicBezTo>
                  <a:cubicBezTo>
                    <a:pt x="150428" y="164459"/>
                    <a:pt x="130140" y="152267"/>
                    <a:pt x="109661" y="142456"/>
                  </a:cubicBezTo>
                  <a:cubicBezTo>
                    <a:pt x="89277" y="132931"/>
                    <a:pt x="68799" y="125597"/>
                    <a:pt x="50034" y="121977"/>
                  </a:cubicBezTo>
                  <a:cubicBezTo>
                    <a:pt x="33366" y="118834"/>
                    <a:pt x="19650" y="109214"/>
                    <a:pt x="10696" y="96355"/>
                  </a:cubicBezTo>
                  <a:cubicBezTo>
                    <a:pt x="1838" y="83211"/>
                    <a:pt x="-2067" y="66828"/>
                    <a:pt x="1076" y="50064"/>
                  </a:cubicBezTo>
                  <a:cubicBezTo>
                    <a:pt x="7458" y="16631"/>
                    <a:pt x="39652" y="-5277"/>
                    <a:pt x="72990" y="1105"/>
                  </a:cubicBezTo>
                  <a:cubicBezTo>
                    <a:pt x="81753" y="2724"/>
                    <a:pt x="89563" y="6153"/>
                    <a:pt x="96421" y="10821"/>
                  </a:cubicBezTo>
                  <a:lnTo>
                    <a:pt x="100517" y="13678"/>
                  </a:lnTo>
                  <a:cubicBezTo>
                    <a:pt x="126139" y="31585"/>
                    <a:pt x="146808" y="51588"/>
                    <a:pt x="165192" y="72066"/>
                  </a:cubicBezTo>
                  <a:cubicBezTo>
                    <a:pt x="183289" y="92640"/>
                    <a:pt x="198910" y="114262"/>
                    <a:pt x="213293" y="135979"/>
                  </a:cubicBezTo>
                  <a:cubicBezTo>
                    <a:pt x="227580" y="157791"/>
                    <a:pt x="240344" y="180175"/>
                    <a:pt x="252250" y="202749"/>
                  </a:cubicBezTo>
                  <a:cubicBezTo>
                    <a:pt x="264156" y="225419"/>
                    <a:pt x="275110" y="248279"/>
                    <a:pt x="284540" y="271520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33E791DE-4946-4C5B-B26B-C2D32C12A0EF}"/>
                </a:ext>
              </a:extLst>
            </p:cNvPr>
            <p:cNvSpPr/>
            <p:nvPr/>
          </p:nvSpPr>
          <p:spPr>
            <a:xfrm>
              <a:off x="5654039" y="3071050"/>
              <a:ext cx="271367" cy="172688"/>
            </a:xfrm>
            <a:custGeom>
              <a:avLst/>
              <a:gdLst>
                <a:gd name="connsiteX0" fmla="*/ 271367 w 271367"/>
                <a:gd name="connsiteY0" fmla="*/ 172688 h 172688"/>
                <a:gd name="connsiteX1" fmla="*/ 218313 w 271367"/>
                <a:gd name="connsiteY1" fmla="*/ 125254 h 172688"/>
                <a:gd name="connsiteX2" fmla="*/ 159830 w 271367"/>
                <a:gd name="connsiteY2" fmla="*/ 81343 h 172688"/>
                <a:gd name="connsiteX3" fmla="*/ 98965 w 271367"/>
                <a:gd name="connsiteY3" fmla="*/ 46101 h 172688"/>
                <a:gd name="connsiteX4" fmla="*/ 39338 w 271367"/>
                <a:gd name="connsiteY4" fmla="*/ 25622 h 172688"/>
                <a:gd name="connsiteX5" fmla="*/ 0 w 271367"/>
                <a:gd name="connsiteY5" fmla="*/ 0 h 172688"/>
                <a:gd name="connsiteX6" fmla="*/ 271367 w 271367"/>
                <a:gd name="connsiteY6" fmla="*/ 172688 h 1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67" h="172688">
                  <a:moveTo>
                    <a:pt x="271367" y="172688"/>
                  </a:moveTo>
                  <a:cubicBezTo>
                    <a:pt x="254413" y="155924"/>
                    <a:pt x="236506" y="140303"/>
                    <a:pt x="218313" y="125254"/>
                  </a:cubicBezTo>
                  <a:cubicBezTo>
                    <a:pt x="199263" y="109537"/>
                    <a:pt x="179832" y="94774"/>
                    <a:pt x="159830" y="81343"/>
                  </a:cubicBezTo>
                  <a:cubicBezTo>
                    <a:pt x="139732" y="68104"/>
                    <a:pt x="119443" y="55912"/>
                    <a:pt x="98965" y="46101"/>
                  </a:cubicBezTo>
                  <a:cubicBezTo>
                    <a:pt x="78581" y="36576"/>
                    <a:pt x="58103" y="29242"/>
                    <a:pt x="39338" y="25622"/>
                  </a:cubicBezTo>
                  <a:cubicBezTo>
                    <a:pt x="22669" y="22479"/>
                    <a:pt x="8954" y="12859"/>
                    <a:pt x="0" y="0"/>
                  </a:cubicBezTo>
                  <a:cubicBezTo>
                    <a:pt x="39338" y="3715"/>
                    <a:pt x="174308" y="26670"/>
                    <a:pt x="271367" y="17268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0" name="Graphic 147">
            <a:extLst>
              <a:ext uri="{FF2B5EF4-FFF2-40B4-BE49-F238E27FC236}">
                <a16:creationId xmlns:a16="http://schemas.microsoft.com/office/drawing/2014/main" id="{536DAC02-942E-40CF-9A42-4F6DE349EAB0}"/>
              </a:ext>
            </a:extLst>
          </p:cNvPr>
          <p:cNvGrpSpPr/>
          <p:nvPr/>
        </p:nvGrpSpPr>
        <p:grpSpPr>
          <a:xfrm rot="3608820">
            <a:off x="10034991" y="1348461"/>
            <a:ext cx="292267" cy="673835"/>
            <a:chOff x="6178266" y="2833643"/>
            <a:chExt cx="115983" cy="259885"/>
          </a:xfrm>
        </p:grpSpPr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6B1FBF41-85D3-449D-8E4B-2F822D844E1E}"/>
                </a:ext>
              </a:extLst>
            </p:cNvPr>
            <p:cNvSpPr/>
            <p:nvPr/>
          </p:nvSpPr>
          <p:spPr>
            <a:xfrm>
              <a:off x="6178266" y="2833643"/>
              <a:ext cx="115983" cy="259885"/>
            </a:xfrm>
            <a:custGeom>
              <a:avLst/>
              <a:gdLst>
                <a:gd name="connsiteX0" fmla="*/ 4506 w 115983"/>
                <a:gd name="connsiteY0" fmla="*/ 259886 h 259885"/>
                <a:gd name="connsiteX1" fmla="*/ 5172 w 115983"/>
                <a:gd name="connsiteY1" fmla="*/ 257504 h 259885"/>
                <a:gd name="connsiteX2" fmla="*/ 5172 w 115983"/>
                <a:gd name="connsiteY2" fmla="*/ 257409 h 259885"/>
                <a:gd name="connsiteX3" fmla="*/ 21841 w 115983"/>
                <a:gd name="connsiteY3" fmla="*/ 207974 h 259885"/>
                <a:gd name="connsiteX4" fmla="*/ 43272 w 115983"/>
                <a:gd name="connsiteY4" fmla="*/ 158825 h 259885"/>
                <a:gd name="connsiteX5" fmla="*/ 69371 w 115983"/>
                <a:gd name="connsiteY5" fmla="*/ 114344 h 259885"/>
                <a:gd name="connsiteX6" fmla="*/ 100041 w 115983"/>
                <a:gd name="connsiteY6" fmla="*/ 79673 h 259885"/>
                <a:gd name="connsiteX7" fmla="*/ 115853 w 115983"/>
                <a:gd name="connsiteY7" fmla="*/ 49002 h 259885"/>
                <a:gd name="connsiteX8" fmla="*/ 105280 w 115983"/>
                <a:gd name="connsiteY8" fmla="*/ 15950 h 259885"/>
                <a:gd name="connsiteX9" fmla="*/ 41653 w 115983"/>
                <a:gd name="connsiteY9" fmla="*/ 10712 h 259885"/>
                <a:gd name="connsiteX10" fmla="*/ 30223 w 115983"/>
                <a:gd name="connsiteY10" fmla="*/ 25380 h 259885"/>
                <a:gd name="connsiteX11" fmla="*/ 28699 w 115983"/>
                <a:gd name="connsiteY11" fmla="*/ 28714 h 259885"/>
                <a:gd name="connsiteX12" fmla="*/ 8601 w 115983"/>
                <a:gd name="connsiteY12" fmla="*/ 89388 h 259885"/>
                <a:gd name="connsiteX13" fmla="*/ 1077 w 115983"/>
                <a:gd name="connsiteY13" fmla="*/ 147586 h 259885"/>
                <a:gd name="connsiteX14" fmla="*/ 410 w 115983"/>
                <a:gd name="connsiteY14" fmla="*/ 204260 h 259885"/>
                <a:gd name="connsiteX15" fmla="*/ 4506 w 115983"/>
                <a:gd name="connsiteY15" fmla="*/ 259886 h 2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83" h="259885">
                  <a:moveTo>
                    <a:pt x="4506" y="259886"/>
                  </a:moveTo>
                  <a:cubicBezTo>
                    <a:pt x="4696" y="259028"/>
                    <a:pt x="4982" y="258362"/>
                    <a:pt x="5172" y="257504"/>
                  </a:cubicBezTo>
                  <a:lnTo>
                    <a:pt x="5172" y="257409"/>
                  </a:lnTo>
                  <a:cubicBezTo>
                    <a:pt x="9935" y="240550"/>
                    <a:pt x="15650" y="224167"/>
                    <a:pt x="21841" y="207974"/>
                  </a:cubicBezTo>
                  <a:cubicBezTo>
                    <a:pt x="28318" y="191020"/>
                    <a:pt x="35367" y="174542"/>
                    <a:pt x="43272" y="158825"/>
                  </a:cubicBezTo>
                  <a:cubicBezTo>
                    <a:pt x="51273" y="143109"/>
                    <a:pt x="59846" y="127964"/>
                    <a:pt x="69371" y="114344"/>
                  </a:cubicBezTo>
                  <a:cubicBezTo>
                    <a:pt x="78896" y="100913"/>
                    <a:pt x="89373" y="88817"/>
                    <a:pt x="100041" y="79673"/>
                  </a:cubicBezTo>
                  <a:cubicBezTo>
                    <a:pt x="109566" y="71672"/>
                    <a:pt x="114805" y="60527"/>
                    <a:pt x="115853" y="49002"/>
                  </a:cubicBezTo>
                  <a:cubicBezTo>
                    <a:pt x="116710" y="37382"/>
                    <a:pt x="113376" y="25571"/>
                    <a:pt x="105280" y="15950"/>
                  </a:cubicBezTo>
                  <a:cubicBezTo>
                    <a:pt x="89183" y="-3100"/>
                    <a:pt x="60703" y="-5386"/>
                    <a:pt x="41653" y="10712"/>
                  </a:cubicBezTo>
                  <a:cubicBezTo>
                    <a:pt x="36605" y="14903"/>
                    <a:pt x="32890" y="19951"/>
                    <a:pt x="30223" y="25380"/>
                  </a:cubicBezTo>
                  <a:lnTo>
                    <a:pt x="28699" y="28714"/>
                  </a:lnTo>
                  <a:cubicBezTo>
                    <a:pt x="18793" y="49383"/>
                    <a:pt x="12888" y="69671"/>
                    <a:pt x="8601" y="89388"/>
                  </a:cubicBezTo>
                  <a:cubicBezTo>
                    <a:pt x="4506" y="109105"/>
                    <a:pt x="2410" y="128441"/>
                    <a:pt x="1077" y="147586"/>
                  </a:cubicBezTo>
                  <a:cubicBezTo>
                    <a:pt x="-162" y="166731"/>
                    <a:pt x="-257" y="185591"/>
                    <a:pt x="410" y="204260"/>
                  </a:cubicBezTo>
                  <a:cubicBezTo>
                    <a:pt x="886" y="223119"/>
                    <a:pt x="2124" y="241598"/>
                    <a:pt x="4506" y="259886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D460831E-1CCE-4403-B950-1698BC160895}"/>
                </a:ext>
              </a:extLst>
            </p:cNvPr>
            <p:cNvSpPr/>
            <p:nvPr/>
          </p:nvSpPr>
          <p:spPr>
            <a:xfrm>
              <a:off x="6183439" y="2882645"/>
              <a:ext cx="110680" cy="208407"/>
            </a:xfrm>
            <a:custGeom>
              <a:avLst/>
              <a:gdLst>
                <a:gd name="connsiteX0" fmla="*/ 0 w 110680"/>
                <a:gd name="connsiteY0" fmla="*/ 208407 h 208407"/>
                <a:gd name="connsiteX1" fmla="*/ 16669 w 110680"/>
                <a:gd name="connsiteY1" fmla="*/ 158972 h 208407"/>
                <a:gd name="connsiteX2" fmla="*/ 38100 w 110680"/>
                <a:gd name="connsiteY2" fmla="*/ 109823 h 208407"/>
                <a:gd name="connsiteX3" fmla="*/ 64198 w 110680"/>
                <a:gd name="connsiteY3" fmla="*/ 65342 h 208407"/>
                <a:gd name="connsiteX4" fmla="*/ 94869 w 110680"/>
                <a:gd name="connsiteY4" fmla="*/ 30670 h 208407"/>
                <a:gd name="connsiteX5" fmla="*/ 110681 w 110680"/>
                <a:gd name="connsiteY5" fmla="*/ 0 h 208407"/>
                <a:gd name="connsiteX6" fmla="*/ 0 w 110680"/>
                <a:gd name="connsiteY6" fmla="*/ 208407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80" h="208407">
                  <a:moveTo>
                    <a:pt x="0" y="208407"/>
                  </a:moveTo>
                  <a:cubicBezTo>
                    <a:pt x="4763" y="191548"/>
                    <a:pt x="10477" y="175165"/>
                    <a:pt x="16669" y="158972"/>
                  </a:cubicBezTo>
                  <a:cubicBezTo>
                    <a:pt x="23146" y="142018"/>
                    <a:pt x="30194" y="125540"/>
                    <a:pt x="38100" y="109823"/>
                  </a:cubicBezTo>
                  <a:cubicBezTo>
                    <a:pt x="46101" y="94107"/>
                    <a:pt x="54673" y="78962"/>
                    <a:pt x="64198" y="65342"/>
                  </a:cubicBezTo>
                  <a:cubicBezTo>
                    <a:pt x="73723" y="51911"/>
                    <a:pt x="84201" y="39815"/>
                    <a:pt x="94869" y="30670"/>
                  </a:cubicBezTo>
                  <a:cubicBezTo>
                    <a:pt x="104394" y="22670"/>
                    <a:pt x="109633" y="11525"/>
                    <a:pt x="110681" y="0"/>
                  </a:cubicBezTo>
                  <a:cubicBezTo>
                    <a:pt x="86963" y="16574"/>
                    <a:pt x="9144" y="80010"/>
                    <a:pt x="0" y="2084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AB45FDBF-C559-492D-BA4F-E0BE8D2156EA}"/>
              </a:ext>
            </a:extLst>
          </p:cNvPr>
          <p:cNvSpPr/>
          <p:nvPr/>
        </p:nvSpPr>
        <p:spPr>
          <a:xfrm rot="3608820">
            <a:off x="10345902" y="2048241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DC00502E-2C2F-4757-A55B-79C4E9224F36}"/>
              </a:ext>
            </a:extLst>
          </p:cNvPr>
          <p:cNvSpPr/>
          <p:nvPr/>
        </p:nvSpPr>
        <p:spPr>
          <a:xfrm rot="3608820">
            <a:off x="11820999" y="2785065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F94F59C6-E5DB-461A-9692-59011A9DB873}"/>
              </a:ext>
            </a:extLst>
          </p:cNvPr>
          <p:cNvSpPr/>
          <p:nvPr/>
        </p:nvSpPr>
        <p:spPr>
          <a:xfrm rot="3608820">
            <a:off x="9830743" y="4603305"/>
            <a:ext cx="220339" cy="226960"/>
          </a:xfrm>
          <a:custGeom>
            <a:avLst/>
            <a:gdLst>
              <a:gd name="connsiteX0" fmla="*/ 62579 w 87439"/>
              <a:gd name="connsiteY0" fmla="*/ 0 h 87534"/>
              <a:gd name="connsiteX1" fmla="*/ 62198 w 87439"/>
              <a:gd name="connsiteY1" fmla="*/ 30956 h 87534"/>
              <a:gd name="connsiteX2" fmla="*/ 87440 w 87439"/>
              <a:gd name="connsiteY2" fmla="*/ 48768 h 87534"/>
              <a:gd name="connsiteX3" fmla="*/ 57912 w 87439"/>
              <a:gd name="connsiteY3" fmla="*/ 58007 h 87534"/>
              <a:gd name="connsiteX4" fmla="*/ 48768 w 87439"/>
              <a:gd name="connsiteY4" fmla="*/ 87535 h 87534"/>
              <a:gd name="connsiteX5" fmla="*/ 30861 w 87439"/>
              <a:gd name="connsiteY5" fmla="*/ 62294 h 87534"/>
              <a:gd name="connsiteX6" fmla="*/ 0 w 87439"/>
              <a:gd name="connsiteY6" fmla="*/ 62675 h 87534"/>
              <a:gd name="connsiteX7" fmla="*/ 18478 w 87439"/>
              <a:gd name="connsiteY7" fmla="*/ 37910 h 87534"/>
              <a:gd name="connsiteX8" fmla="*/ 8477 w 87439"/>
              <a:gd name="connsiteY8" fmla="*/ 8668 h 87534"/>
              <a:gd name="connsiteX9" fmla="*/ 37814 w 87439"/>
              <a:gd name="connsiteY9" fmla="*/ 18574 h 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534">
                <a:moveTo>
                  <a:pt x="62579" y="0"/>
                </a:moveTo>
                <a:lnTo>
                  <a:pt x="62198" y="30956"/>
                </a:lnTo>
                <a:lnTo>
                  <a:pt x="87440" y="48768"/>
                </a:lnTo>
                <a:lnTo>
                  <a:pt x="57912" y="58007"/>
                </a:lnTo>
                <a:lnTo>
                  <a:pt x="48768" y="87535"/>
                </a:lnTo>
                <a:lnTo>
                  <a:pt x="30861" y="62294"/>
                </a:lnTo>
                <a:lnTo>
                  <a:pt x="0" y="62675"/>
                </a:lnTo>
                <a:lnTo>
                  <a:pt x="18478" y="37910"/>
                </a:lnTo>
                <a:lnTo>
                  <a:pt x="8477" y="8668"/>
                </a:lnTo>
                <a:lnTo>
                  <a:pt x="37814" y="1857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5F6DA29E-C857-4048-8CE5-05BBBCF73B65}"/>
              </a:ext>
            </a:extLst>
          </p:cNvPr>
          <p:cNvSpPr/>
          <p:nvPr/>
        </p:nvSpPr>
        <p:spPr>
          <a:xfrm rot="3608820">
            <a:off x="8998538" y="2294215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915F1252-137B-4FC8-856C-4CABF41ACDF2}"/>
              </a:ext>
            </a:extLst>
          </p:cNvPr>
          <p:cNvSpPr/>
          <p:nvPr/>
        </p:nvSpPr>
        <p:spPr>
          <a:xfrm rot="3608820">
            <a:off x="8303423" y="6672796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8E0DB04B-DD8D-48B7-8052-61FE6A688544}"/>
              </a:ext>
            </a:extLst>
          </p:cNvPr>
          <p:cNvSpPr txBox="1"/>
          <p:nvPr/>
        </p:nvSpPr>
        <p:spPr>
          <a:xfrm rot="801065">
            <a:off x="-638039" y="2311504"/>
            <a:ext cx="244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80%</a:t>
            </a:r>
            <a:endParaRPr lang="th-TH" dirty="0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8499DE7-B28F-4BA2-9A3E-CD4F15BD8DF1}"/>
              </a:ext>
            </a:extLst>
          </p:cNvPr>
          <p:cNvGrpSpPr/>
          <p:nvPr/>
        </p:nvGrpSpPr>
        <p:grpSpPr>
          <a:xfrm rot="219272">
            <a:off x="7163902" y="673303"/>
            <a:ext cx="2889186" cy="3411608"/>
            <a:chOff x="4429562" y="2317131"/>
            <a:chExt cx="3667697" cy="3939426"/>
          </a:xfrm>
        </p:grpSpPr>
        <p:grpSp>
          <p:nvGrpSpPr>
            <p:cNvPr id="130" name="Graphic 203">
              <a:extLst>
                <a:ext uri="{FF2B5EF4-FFF2-40B4-BE49-F238E27FC236}">
                  <a16:creationId xmlns:a16="http://schemas.microsoft.com/office/drawing/2014/main" id="{E58FB720-716F-4E9E-B11D-A001B1135AA0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CE4B06EF-97B1-4CDF-B8F0-85AA1F00F520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815EECF4-322C-470D-84C1-6429BFC78180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1" name="Graphic 203">
              <a:extLst>
                <a:ext uri="{FF2B5EF4-FFF2-40B4-BE49-F238E27FC236}">
                  <a16:creationId xmlns:a16="http://schemas.microsoft.com/office/drawing/2014/main" id="{C3C1EDCB-4F47-4136-AFC5-F8A45B04C07D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E7E8BEC0-B3F0-48EB-AC36-BFE7D592DEA2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F1DCE484-9462-471A-A09C-C9E225DF6F30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8B099F94-B7B2-4470-AC08-DB1F68F3148D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467EEA50-172D-4848-8B86-D7994425F000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D1DC0E4-ACFF-4162-9ADD-2E990E12FE40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CAE063E-BFAB-4683-9092-74FA860DBBEB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B86DAE59-1899-4005-BC0C-A6BDA96FCD9A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25BD316-EF8A-42C7-8D5C-15C242F6F0D6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6195DD0-4CFD-4973-B2EF-C9DC24DE7017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3E2F1FD-DF9E-49F9-9952-7F16CCDB8959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35DE0D7-39F2-4544-9B2F-570D6E02CA56}"/>
              </a:ext>
            </a:extLst>
          </p:cNvPr>
          <p:cNvGrpSpPr/>
          <p:nvPr/>
        </p:nvGrpSpPr>
        <p:grpSpPr>
          <a:xfrm rot="20487292" flipH="1">
            <a:off x="8840843" y="1057696"/>
            <a:ext cx="2889186" cy="3411608"/>
            <a:chOff x="4429562" y="2317131"/>
            <a:chExt cx="3667697" cy="3939426"/>
          </a:xfrm>
        </p:grpSpPr>
        <p:grpSp>
          <p:nvGrpSpPr>
            <p:cNvPr id="145" name="Graphic 203">
              <a:extLst>
                <a:ext uri="{FF2B5EF4-FFF2-40B4-BE49-F238E27FC236}">
                  <a16:creationId xmlns:a16="http://schemas.microsoft.com/office/drawing/2014/main" id="{B5693D59-5C1E-4A90-80C1-F4BA4CFA02A1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A06A537-3EA7-4D3A-B8BA-A4E81ADC26F3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521C77C-F03F-468B-82D8-FC7A79697CAC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6" name="Graphic 203">
              <a:extLst>
                <a:ext uri="{FF2B5EF4-FFF2-40B4-BE49-F238E27FC236}">
                  <a16:creationId xmlns:a16="http://schemas.microsoft.com/office/drawing/2014/main" id="{C00638BA-68FF-42DB-870B-D1B57FEC1731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6F5054F-C06D-4B1C-928C-DD0916527367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ED26D1C9-74E1-444E-AAE0-B877CC32388A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EEFE97EE-D9F3-4F45-A5E2-E2380B01E539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D80DB5E2-CDD6-4186-ADE0-EDF509ED1B9E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1708C0A-4D65-446A-9ECB-F1EC971B5B67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9F80279-11C2-40D7-803C-3D88121626BA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4EAD311-A2AF-4857-8AB0-4C8B79660409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C55F0DDE-5C09-4648-8001-5170433EF107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706D41C-5E4E-4D7D-8A36-C46486D72AE8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742E6097-CB4D-483F-B002-1ADD06F28863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886610A-7F44-4F9A-B1B2-670659EEB984}"/>
              </a:ext>
            </a:extLst>
          </p:cNvPr>
          <p:cNvGrpSpPr/>
          <p:nvPr/>
        </p:nvGrpSpPr>
        <p:grpSpPr>
          <a:xfrm flipH="1">
            <a:off x="7799680" y="2250470"/>
            <a:ext cx="5156625" cy="4311804"/>
            <a:chOff x="-978163" y="2203871"/>
            <a:chExt cx="3614717" cy="3219102"/>
          </a:xfrm>
        </p:grpSpPr>
        <p:grpSp>
          <p:nvGrpSpPr>
            <p:cNvPr id="3" name="Graphic 632">
              <a:extLst>
                <a:ext uri="{FF2B5EF4-FFF2-40B4-BE49-F238E27FC236}">
                  <a16:creationId xmlns:a16="http://schemas.microsoft.com/office/drawing/2014/main" id="{B22ABC24-9E18-479B-82A6-FBCC8AFBA448}"/>
                </a:ext>
              </a:extLst>
            </p:cNvPr>
            <p:cNvGrpSpPr/>
            <p:nvPr/>
          </p:nvGrpSpPr>
          <p:grpSpPr>
            <a:xfrm>
              <a:off x="224529" y="2203871"/>
              <a:ext cx="1028290" cy="2085044"/>
              <a:chOff x="5729318" y="2747967"/>
              <a:chExt cx="737965" cy="136473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22D34DD-5F5F-46BA-80AB-8A0118A1D8A0}"/>
                  </a:ext>
                </a:extLst>
              </p:cNvPr>
              <p:cNvSpPr/>
              <p:nvPr/>
            </p:nvSpPr>
            <p:spPr>
              <a:xfrm>
                <a:off x="5792342" y="3111245"/>
                <a:ext cx="674941" cy="1001458"/>
              </a:xfrm>
              <a:custGeom>
                <a:avLst/>
                <a:gdLst>
                  <a:gd name="connsiteX0" fmla="*/ 616363 w 674941"/>
                  <a:gd name="connsiteY0" fmla="*/ 0 h 1001458"/>
                  <a:gd name="connsiteX1" fmla="*/ 618363 w 674941"/>
                  <a:gd name="connsiteY1" fmla="*/ 30290 h 1001458"/>
                  <a:gd name="connsiteX2" fmla="*/ 623316 w 674941"/>
                  <a:gd name="connsiteY2" fmla="*/ 107252 h 1001458"/>
                  <a:gd name="connsiteX3" fmla="*/ 624269 w 674941"/>
                  <a:gd name="connsiteY3" fmla="*/ 122682 h 1001458"/>
                  <a:gd name="connsiteX4" fmla="*/ 627031 w 674941"/>
                  <a:gd name="connsiteY4" fmla="*/ 164402 h 1001458"/>
                  <a:gd name="connsiteX5" fmla="*/ 633794 w 674941"/>
                  <a:gd name="connsiteY5" fmla="*/ 268415 h 1001458"/>
                  <a:gd name="connsiteX6" fmla="*/ 640080 w 674941"/>
                  <a:gd name="connsiteY6" fmla="*/ 365284 h 1001458"/>
                  <a:gd name="connsiteX7" fmla="*/ 640080 w 674941"/>
                  <a:gd name="connsiteY7" fmla="*/ 365474 h 1001458"/>
                  <a:gd name="connsiteX8" fmla="*/ 643700 w 674941"/>
                  <a:gd name="connsiteY8" fmla="*/ 420338 h 1001458"/>
                  <a:gd name="connsiteX9" fmla="*/ 651510 w 674941"/>
                  <a:gd name="connsiteY9" fmla="*/ 540163 h 1001458"/>
                  <a:gd name="connsiteX10" fmla="*/ 657892 w 674941"/>
                  <a:gd name="connsiteY10" fmla="*/ 638461 h 1001458"/>
                  <a:gd name="connsiteX11" fmla="*/ 670846 w 674941"/>
                  <a:gd name="connsiteY11" fmla="*/ 837152 h 1001458"/>
                  <a:gd name="connsiteX12" fmla="*/ 670846 w 674941"/>
                  <a:gd name="connsiteY12" fmla="*/ 837248 h 1001458"/>
                  <a:gd name="connsiteX13" fmla="*/ 674942 w 674941"/>
                  <a:gd name="connsiteY13" fmla="*/ 901446 h 1001458"/>
                  <a:gd name="connsiteX14" fmla="*/ 617601 w 674941"/>
                  <a:gd name="connsiteY14" fmla="*/ 927735 h 1001458"/>
                  <a:gd name="connsiteX15" fmla="*/ 501777 w 674941"/>
                  <a:gd name="connsiteY15" fmla="*/ 980694 h 1001458"/>
                  <a:gd name="connsiteX16" fmla="*/ 456248 w 674941"/>
                  <a:gd name="connsiteY16" fmla="*/ 1001459 h 1001458"/>
                  <a:gd name="connsiteX17" fmla="*/ 403384 w 674941"/>
                  <a:gd name="connsiteY17" fmla="*/ 994791 h 1001458"/>
                  <a:gd name="connsiteX18" fmla="*/ 192405 w 674941"/>
                  <a:gd name="connsiteY18" fmla="*/ 968597 h 1001458"/>
                  <a:gd name="connsiteX19" fmla="*/ 159449 w 674941"/>
                  <a:gd name="connsiteY19" fmla="*/ 817245 h 1001458"/>
                  <a:gd name="connsiteX20" fmla="*/ 137160 w 674941"/>
                  <a:gd name="connsiteY20" fmla="*/ 715042 h 1001458"/>
                  <a:gd name="connsiteX21" fmla="*/ 68961 w 674941"/>
                  <a:gd name="connsiteY21" fmla="*/ 402336 h 1001458"/>
                  <a:gd name="connsiteX22" fmla="*/ 46863 w 674941"/>
                  <a:gd name="connsiteY22" fmla="*/ 300704 h 1001458"/>
                  <a:gd name="connsiteX23" fmla="*/ 23432 w 674941"/>
                  <a:gd name="connsiteY23" fmla="*/ 193643 h 1001458"/>
                  <a:gd name="connsiteX24" fmla="*/ 0 w 674941"/>
                  <a:gd name="connsiteY24" fmla="*/ 85820 h 10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4941" h="1001458">
                    <a:moveTo>
                      <a:pt x="616363" y="0"/>
                    </a:moveTo>
                    <a:lnTo>
                      <a:pt x="618363" y="30290"/>
                    </a:lnTo>
                    <a:lnTo>
                      <a:pt x="623316" y="107252"/>
                    </a:lnTo>
                    <a:lnTo>
                      <a:pt x="624269" y="122682"/>
                    </a:lnTo>
                    <a:lnTo>
                      <a:pt x="627031" y="164402"/>
                    </a:lnTo>
                    <a:lnTo>
                      <a:pt x="633794" y="268415"/>
                    </a:lnTo>
                    <a:lnTo>
                      <a:pt x="640080" y="365284"/>
                    </a:lnTo>
                    <a:lnTo>
                      <a:pt x="640080" y="365474"/>
                    </a:lnTo>
                    <a:lnTo>
                      <a:pt x="643700" y="420338"/>
                    </a:lnTo>
                    <a:lnTo>
                      <a:pt x="651510" y="540163"/>
                    </a:lnTo>
                    <a:lnTo>
                      <a:pt x="657892" y="638461"/>
                    </a:lnTo>
                    <a:lnTo>
                      <a:pt x="670846" y="837152"/>
                    </a:lnTo>
                    <a:lnTo>
                      <a:pt x="670846" y="837248"/>
                    </a:lnTo>
                    <a:lnTo>
                      <a:pt x="674942" y="901446"/>
                    </a:lnTo>
                    <a:lnTo>
                      <a:pt x="617601" y="927735"/>
                    </a:lnTo>
                    <a:lnTo>
                      <a:pt x="501777" y="980694"/>
                    </a:lnTo>
                    <a:lnTo>
                      <a:pt x="456248" y="1001459"/>
                    </a:lnTo>
                    <a:lnTo>
                      <a:pt x="403384" y="994791"/>
                    </a:lnTo>
                    <a:lnTo>
                      <a:pt x="192405" y="968597"/>
                    </a:lnTo>
                    <a:lnTo>
                      <a:pt x="159449" y="817245"/>
                    </a:lnTo>
                    <a:lnTo>
                      <a:pt x="137160" y="715042"/>
                    </a:lnTo>
                    <a:lnTo>
                      <a:pt x="68961" y="402336"/>
                    </a:lnTo>
                    <a:lnTo>
                      <a:pt x="46863" y="300704"/>
                    </a:lnTo>
                    <a:lnTo>
                      <a:pt x="23432" y="193643"/>
                    </a:lnTo>
                    <a:lnTo>
                      <a:pt x="0" y="85820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B4DF6EE-5C23-4C95-9689-86424DCFA0F1}"/>
                  </a:ext>
                </a:extLst>
              </p:cNvPr>
              <p:cNvSpPr/>
              <p:nvPr/>
            </p:nvSpPr>
            <p:spPr>
              <a:xfrm>
                <a:off x="5755385" y="3055714"/>
                <a:ext cx="693515" cy="256412"/>
              </a:xfrm>
              <a:custGeom>
                <a:avLst/>
                <a:gdLst>
                  <a:gd name="connsiteX0" fmla="*/ 672275 w 693515"/>
                  <a:gd name="connsiteY0" fmla="*/ 0 h 256412"/>
                  <a:gd name="connsiteX1" fmla="*/ 693515 w 693515"/>
                  <a:gd name="connsiteY1" fmla="*/ 152210 h 256412"/>
                  <a:gd name="connsiteX2" fmla="*/ 660273 w 693515"/>
                  <a:gd name="connsiteY2" fmla="*/ 162782 h 256412"/>
                  <a:gd name="connsiteX3" fmla="*/ 646652 w 693515"/>
                  <a:gd name="connsiteY3" fmla="*/ 167164 h 256412"/>
                  <a:gd name="connsiteX4" fmla="*/ 423101 w 693515"/>
                  <a:gd name="connsiteY4" fmla="*/ 238506 h 256412"/>
                  <a:gd name="connsiteX5" fmla="*/ 367094 w 693515"/>
                  <a:gd name="connsiteY5" fmla="*/ 256413 h 256412"/>
                  <a:gd name="connsiteX6" fmla="*/ 323564 w 693515"/>
                  <a:gd name="connsiteY6" fmla="*/ 255365 h 256412"/>
                  <a:gd name="connsiteX7" fmla="*/ 196691 w 693515"/>
                  <a:gd name="connsiteY7" fmla="*/ 252413 h 256412"/>
                  <a:gd name="connsiteX8" fmla="*/ 114395 w 693515"/>
                  <a:gd name="connsiteY8" fmla="*/ 250412 h 256412"/>
                  <a:gd name="connsiteX9" fmla="*/ 114300 w 693515"/>
                  <a:gd name="connsiteY9" fmla="*/ 250412 h 256412"/>
                  <a:gd name="connsiteX10" fmla="*/ 60389 w 693515"/>
                  <a:gd name="connsiteY10" fmla="*/ 249174 h 256412"/>
                  <a:gd name="connsiteX11" fmla="*/ 38481 w 693515"/>
                  <a:gd name="connsiteY11" fmla="*/ 248698 h 256412"/>
                  <a:gd name="connsiteX12" fmla="*/ 19431 w 693515"/>
                  <a:gd name="connsiteY12" fmla="*/ 178308 h 256412"/>
                  <a:gd name="connsiteX13" fmla="*/ 0 w 693515"/>
                  <a:gd name="connsiteY13" fmla="*/ 106966 h 256412"/>
                  <a:gd name="connsiteX14" fmla="*/ 14573 w 693515"/>
                  <a:gd name="connsiteY14" fmla="*/ 102679 h 256412"/>
                  <a:gd name="connsiteX15" fmla="*/ 347948 w 693515"/>
                  <a:gd name="connsiteY15" fmla="*/ 3715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3515" h="256412">
                    <a:moveTo>
                      <a:pt x="672275" y="0"/>
                    </a:moveTo>
                    <a:lnTo>
                      <a:pt x="693515" y="152210"/>
                    </a:lnTo>
                    <a:lnTo>
                      <a:pt x="660273" y="162782"/>
                    </a:lnTo>
                    <a:lnTo>
                      <a:pt x="646652" y="167164"/>
                    </a:lnTo>
                    <a:lnTo>
                      <a:pt x="423101" y="238506"/>
                    </a:lnTo>
                    <a:lnTo>
                      <a:pt x="367094" y="256413"/>
                    </a:lnTo>
                    <a:lnTo>
                      <a:pt x="323564" y="255365"/>
                    </a:lnTo>
                    <a:lnTo>
                      <a:pt x="196691" y="252413"/>
                    </a:lnTo>
                    <a:lnTo>
                      <a:pt x="114395" y="250412"/>
                    </a:lnTo>
                    <a:lnTo>
                      <a:pt x="114300" y="250412"/>
                    </a:lnTo>
                    <a:lnTo>
                      <a:pt x="60389" y="249174"/>
                    </a:lnTo>
                    <a:lnTo>
                      <a:pt x="38481" y="248698"/>
                    </a:lnTo>
                    <a:lnTo>
                      <a:pt x="19431" y="178308"/>
                    </a:lnTo>
                    <a:lnTo>
                      <a:pt x="0" y="106966"/>
                    </a:lnTo>
                    <a:lnTo>
                      <a:pt x="14573" y="102679"/>
                    </a:lnTo>
                    <a:lnTo>
                      <a:pt x="347948" y="3715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2FE3909-AE03-460D-B253-876E016B4F1F}"/>
                  </a:ext>
                </a:extLst>
              </p:cNvPr>
              <p:cNvSpPr/>
              <p:nvPr/>
            </p:nvSpPr>
            <p:spPr>
              <a:xfrm>
                <a:off x="5839205" y="3408975"/>
                <a:ext cx="68259" cy="104605"/>
              </a:xfrm>
              <a:custGeom>
                <a:avLst/>
                <a:gdLst>
                  <a:gd name="connsiteX0" fmla="*/ 24765 w 68259"/>
                  <a:gd name="connsiteY0" fmla="*/ 104320 h 104605"/>
                  <a:gd name="connsiteX1" fmla="*/ 22098 w 68259"/>
                  <a:gd name="connsiteY1" fmla="*/ 104606 h 104605"/>
                  <a:gd name="connsiteX2" fmla="*/ 0 w 68259"/>
                  <a:gd name="connsiteY2" fmla="*/ 2974 h 104605"/>
                  <a:gd name="connsiteX3" fmla="*/ 10382 w 68259"/>
                  <a:gd name="connsiteY3" fmla="*/ 593 h 104605"/>
                  <a:gd name="connsiteX4" fmla="*/ 24765 w 68259"/>
                  <a:gd name="connsiteY4" fmla="*/ 104320 h 10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" h="104605">
                    <a:moveTo>
                      <a:pt x="24765" y="104320"/>
                    </a:moveTo>
                    <a:cubicBezTo>
                      <a:pt x="23908" y="104416"/>
                      <a:pt x="22955" y="104606"/>
                      <a:pt x="22098" y="104606"/>
                    </a:cubicBezTo>
                    <a:lnTo>
                      <a:pt x="0" y="2974"/>
                    </a:lnTo>
                    <a:cubicBezTo>
                      <a:pt x="3239" y="1831"/>
                      <a:pt x="6667" y="1069"/>
                      <a:pt x="10382" y="593"/>
                    </a:cubicBezTo>
                    <a:cubicBezTo>
                      <a:pt x="77248" y="-8741"/>
                      <a:pt x="91535" y="95081"/>
                      <a:pt x="24765" y="10432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7ACFD46-0590-4CFE-BF9D-65F785559686}"/>
                  </a:ext>
                </a:extLst>
              </p:cNvPr>
              <p:cNvSpPr/>
              <p:nvPr/>
            </p:nvSpPr>
            <p:spPr>
              <a:xfrm>
                <a:off x="5979075" y="3409832"/>
                <a:ext cx="101379" cy="104914"/>
              </a:xfrm>
              <a:custGeom>
                <a:avLst/>
                <a:gdLst>
                  <a:gd name="connsiteX0" fmla="*/ 43486 w 101379"/>
                  <a:gd name="connsiteY0" fmla="*/ 593 h 104914"/>
                  <a:gd name="connsiteX1" fmla="*/ 57964 w 101379"/>
                  <a:gd name="connsiteY1" fmla="*/ 104321 h 104914"/>
                  <a:gd name="connsiteX2" fmla="*/ 43486 w 101379"/>
                  <a:gd name="connsiteY2" fmla="*/ 593 h 10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4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1"/>
                    </a:cubicBezTo>
                    <a:cubicBezTo>
                      <a:pt x="124639" y="94986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4AE08C-BBC6-4397-9C3C-F944C570C126}"/>
                  </a:ext>
                </a:extLst>
              </p:cNvPr>
              <p:cNvSpPr/>
              <p:nvPr/>
            </p:nvSpPr>
            <p:spPr>
              <a:xfrm>
                <a:off x="5916782" y="3589569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0"/>
                    </a:cubicBezTo>
                    <a:cubicBezTo>
                      <a:pt x="124639" y="95081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9DC14E9-3397-448B-8079-0D1FA3B4E1B3}"/>
                  </a:ext>
                </a:extLst>
              </p:cNvPr>
              <p:cNvSpPr/>
              <p:nvPr/>
            </p:nvSpPr>
            <p:spPr>
              <a:xfrm>
                <a:off x="6073849" y="370672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C96E00AC-CE05-44FF-AAAA-9863396BB771}"/>
                  </a:ext>
                </a:extLst>
              </p:cNvPr>
              <p:cNvSpPr/>
              <p:nvPr/>
            </p:nvSpPr>
            <p:spPr>
              <a:xfrm>
                <a:off x="5929502" y="3825415"/>
                <a:ext cx="59100" cy="103074"/>
              </a:xfrm>
              <a:custGeom>
                <a:avLst/>
                <a:gdLst>
                  <a:gd name="connsiteX0" fmla="*/ 22289 w 59100"/>
                  <a:gd name="connsiteY0" fmla="*/ 103075 h 103074"/>
                  <a:gd name="connsiteX1" fmla="*/ 0 w 59100"/>
                  <a:gd name="connsiteY1" fmla="*/ 872 h 103074"/>
                  <a:gd name="connsiteX2" fmla="*/ 1238 w 59100"/>
                  <a:gd name="connsiteY2" fmla="*/ 586 h 103074"/>
                  <a:gd name="connsiteX3" fmla="*/ 22289 w 59100"/>
                  <a:gd name="connsiteY3" fmla="*/ 103075 h 10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00" h="103074">
                    <a:moveTo>
                      <a:pt x="22289" y="103075"/>
                    </a:moveTo>
                    <a:lnTo>
                      <a:pt x="0" y="872"/>
                    </a:lnTo>
                    <a:cubicBezTo>
                      <a:pt x="381" y="681"/>
                      <a:pt x="857" y="681"/>
                      <a:pt x="1238" y="586"/>
                    </a:cubicBezTo>
                    <a:cubicBezTo>
                      <a:pt x="65723" y="-8368"/>
                      <a:pt x="81343" y="88025"/>
                      <a:pt x="22289" y="103075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598E829B-AD95-4713-A5F1-B5913D826EF4}"/>
                  </a:ext>
                </a:extLst>
              </p:cNvPr>
              <p:cNvSpPr/>
              <p:nvPr/>
            </p:nvSpPr>
            <p:spPr>
              <a:xfrm>
                <a:off x="6020033" y="396018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9E0011C-E2CD-48F7-9DD9-5BCEA603725B}"/>
                  </a:ext>
                </a:extLst>
              </p:cNvPr>
              <p:cNvSpPr/>
              <p:nvPr/>
            </p:nvSpPr>
            <p:spPr>
              <a:xfrm>
                <a:off x="6172623" y="3878366"/>
                <a:ext cx="101379" cy="104914"/>
              </a:xfrm>
              <a:custGeom>
                <a:avLst/>
                <a:gdLst>
                  <a:gd name="connsiteX0" fmla="*/ 43486 w 101379"/>
                  <a:gd name="connsiteY0" fmla="*/ 593 h 104914"/>
                  <a:gd name="connsiteX1" fmla="*/ 57964 w 101379"/>
                  <a:gd name="connsiteY1" fmla="*/ 104321 h 104914"/>
                  <a:gd name="connsiteX2" fmla="*/ 43486 w 101379"/>
                  <a:gd name="connsiteY2" fmla="*/ 593 h 10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4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1"/>
                    </a:cubicBezTo>
                    <a:cubicBezTo>
                      <a:pt x="124639" y="94986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CA150487-ED0B-4EE2-A186-9740F0DFA39E}"/>
                  </a:ext>
                </a:extLst>
              </p:cNvPr>
              <p:cNvSpPr/>
              <p:nvPr/>
            </p:nvSpPr>
            <p:spPr>
              <a:xfrm>
                <a:off x="6298830" y="3773402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639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DC47F22-0307-4B72-BF1C-E49CC199ABFF}"/>
                  </a:ext>
                </a:extLst>
              </p:cNvPr>
              <p:cNvSpPr/>
              <p:nvPr/>
            </p:nvSpPr>
            <p:spPr>
              <a:xfrm>
                <a:off x="6233964" y="3614906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95CD5D9-6028-450F-B361-553FE3CAA294}"/>
                  </a:ext>
                </a:extLst>
              </p:cNvPr>
              <p:cNvSpPr/>
              <p:nvPr/>
            </p:nvSpPr>
            <p:spPr>
              <a:xfrm>
                <a:off x="6339914" y="3454015"/>
                <a:ext cx="96127" cy="104926"/>
              </a:xfrm>
              <a:custGeom>
                <a:avLst/>
                <a:gdLst>
                  <a:gd name="connsiteX0" fmla="*/ 92508 w 96127"/>
                  <a:gd name="connsiteY0" fmla="*/ 22513 h 104926"/>
                  <a:gd name="connsiteX1" fmla="*/ 92508 w 96127"/>
                  <a:gd name="connsiteY1" fmla="*/ 22513 h 104926"/>
                  <a:gd name="connsiteX2" fmla="*/ 96128 w 96127"/>
                  <a:gd name="connsiteY2" fmla="*/ 77568 h 104926"/>
                  <a:gd name="connsiteX3" fmla="*/ 57932 w 96127"/>
                  <a:gd name="connsiteY3" fmla="*/ 104333 h 104926"/>
                  <a:gd name="connsiteX4" fmla="*/ 43454 w 96127"/>
                  <a:gd name="connsiteY4" fmla="*/ 606 h 104926"/>
                  <a:gd name="connsiteX5" fmla="*/ 92508 w 96127"/>
                  <a:gd name="connsiteY5" fmla="*/ 22513 h 10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27" h="104926">
                    <a:moveTo>
                      <a:pt x="92508" y="22513"/>
                    </a:moveTo>
                    <a:cubicBezTo>
                      <a:pt x="92508" y="22513"/>
                      <a:pt x="92603" y="22513"/>
                      <a:pt x="92508" y="22513"/>
                    </a:cubicBezTo>
                    <a:lnTo>
                      <a:pt x="96128" y="77568"/>
                    </a:lnTo>
                    <a:cubicBezTo>
                      <a:pt x="89746" y="91093"/>
                      <a:pt x="77268" y="101666"/>
                      <a:pt x="57932" y="104333"/>
                    </a:cubicBezTo>
                    <a:cubicBezTo>
                      <a:pt x="-8933" y="113668"/>
                      <a:pt x="-23316" y="9845"/>
                      <a:pt x="43454" y="606"/>
                    </a:cubicBezTo>
                    <a:cubicBezTo>
                      <a:pt x="66314" y="-2633"/>
                      <a:pt x="83078" y="7464"/>
                      <a:pt x="92508" y="2251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C92C6E6-73C8-4971-9D81-087C58216B84}"/>
                  </a:ext>
                </a:extLst>
              </p:cNvPr>
              <p:cNvSpPr/>
              <p:nvPr/>
            </p:nvSpPr>
            <p:spPr>
              <a:xfrm>
                <a:off x="6225487" y="3336299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639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15DB269-560D-4A2E-B280-0E5957EF58B6}"/>
                  </a:ext>
                </a:extLst>
              </p:cNvPr>
              <p:cNvSpPr/>
              <p:nvPr/>
            </p:nvSpPr>
            <p:spPr>
              <a:xfrm>
                <a:off x="6366679" y="3275623"/>
                <a:ext cx="59456" cy="104915"/>
              </a:xfrm>
              <a:custGeom>
                <a:avLst/>
                <a:gdLst>
                  <a:gd name="connsiteX0" fmla="*/ 52694 w 59456"/>
                  <a:gd name="connsiteY0" fmla="*/ 24 h 104915"/>
                  <a:gd name="connsiteX1" fmla="*/ 59456 w 59456"/>
                  <a:gd name="connsiteY1" fmla="*/ 104037 h 104915"/>
                  <a:gd name="connsiteX2" fmla="*/ 57932 w 59456"/>
                  <a:gd name="connsiteY2" fmla="*/ 104323 h 104915"/>
                  <a:gd name="connsiteX3" fmla="*/ 43454 w 59456"/>
                  <a:gd name="connsiteY3" fmla="*/ 595 h 104915"/>
                  <a:gd name="connsiteX4" fmla="*/ 52694 w 59456"/>
                  <a:gd name="connsiteY4" fmla="*/ 24 h 10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56" h="104915">
                    <a:moveTo>
                      <a:pt x="52694" y="24"/>
                    </a:moveTo>
                    <a:lnTo>
                      <a:pt x="59456" y="104037"/>
                    </a:lnTo>
                    <a:cubicBezTo>
                      <a:pt x="58980" y="104227"/>
                      <a:pt x="58504" y="104227"/>
                      <a:pt x="57932" y="104323"/>
                    </a:cubicBezTo>
                    <a:cubicBezTo>
                      <a:pt x="-8933" y="113657"/>
                      <a:pt x="-23316" y="9835"/>
                      <a:pt x="43454" y="595"/>
                    </a:cubicBezTo>
                    <a:cubicBezTo>
                      <a:pt x="46693" y="119"/>
                      <a:pt x="49741" y="-71"/>
                      <a:pt x="52694" y="24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E47BBF7-3628-43A2-92A4-958ABA17E915}"/>
                  </a:ext>
                </a:extLst>
              </p:cNvPr>
              <p:cNvSpPr/>
              <p:nvPr/>
            </p:nvSpPr>
            <p:spPr>
              <a:xfrm>
                <a:off x="6414844" y="3651408"/>
                <a:ext cx="35389" cy="98393"/>
              </a:xfrm>
              <a:custGeom>
                <a:avLst/>
                <a:gdLst>
                  <a:gd name="connsiteX0" fmla="*/ 29008 w 35389"/>
                  <a:gd name="connsiteY0" fmla="*/ 0 h 98393"/>
                  <a:gd name="connsiteX1" fmla="*/ 35389 w 35389"/>
                  <a:gd name="connsiteY1" fmla="*/ 98393 h 98393"/>
                  <a:gd name="connsiteX2" fmla="*/ 29008 w 35389"/>
                  <a:gd name="connsiteY2" fmla="*/ 0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89" h="98393">
                    <a:moveTo>
                      <a:pt x="29008" y="0"/>
                    </a:moveTo>
                    <a:lnTo>
                      <a:pt x="35389" y="98393"/>
                    </a:lnTo>
                    <a:cubicBezTo>
                      <a:pt x="-6997" y="85725"/>
                      <a:pt x="-13950" y="18193"/>
                      <a:pt x="29008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0D631E24-4E9C-43CF-8180-01188B8C44E0}"/>
                  </a:ext>
                </a:extLst>
              </p:cNvPr>
              <p:cNvSpPr/>
              <p:nvPr/>
            </p:nvSpPr>
            <p:spPr>
              <a:xfrm>
                <a:off x="6388258" y="3942755"/>
                <a:ext cx="79025" cy="96129"/>
              </a:xfrm>
              <a:custGeom>
                <a:avLst/>
                <a:gdLst>
                  <a:gd name="connsiteX0" fmla="*/ 74929 w 79025"/>
                  <a:gd name="connsiteY0" fmla="*/ 5642 h 96129"/>
                  <a:gd name="connsiteX1" fmla="*/ 74929 w 79025"/>
                  <a:gd name="connsiteY1" fmla="*/ 5642 h 96129"/>
                  <a:gd name="connsiteX2" fmla="*/ 79025 w 79025"/>
                  <a:gd name="connsiteY2" fmla="*/ 69840 h 96129"/>
                  <a:gd name="connsiteX3" fmla="*/ 21589 w 79025"/>
                  <a:gd name="connsiteY3" fmla="*/ 96129 h 96129"/>
                  <a:gd name="connsiteX4" fmla="*/ 43497 w 79025"/>
                  <a:gd name="connsiteY4" fmla="*/ 594 h 96129"/>
                  <a:gd name="connsiteX5" fmla="*/ 74929 w 79025"/>
                  <a:gd name="connsiteY5" fmla="*/ 5642 h 9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25" h="96129">
                    <a:moveTo>
                      <a:pt x="74929" y="5642"/>
                    </a:moveTo>
                    <a:lnTo>
                      <a:pt x="74929" y="5642"/>
                    </a:lnTo>
                    <a:lnTo>
                      <a:pt x="79025" y="69840"/>
                    </a:lnTo>
                    <a:lnTo>
                      <a:pt x="21589" y="96129"/>
                    </a:lnTo>
                    <a:cubicBezTo>
                      <a:pt x="-11367" y="72317"/>
                      <a:pt x="-8510" y="7833"/>
                      <a:pt x="43497" y="594"/>
                    </a:cubicBezTo>
                    <a:cubicBezTo>
                      <a:pt x="55784" y="-1121"/>
                      <a:pt x="66357" y="975"/>
                      <a:pt x="74929" y="564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78BEBA4-3186-4A4C-AAE5-5DD69684B9B1}"/>
                  </a:ext>
                </a:extLst>
              </p:cNvPr>
              <p:cNvSpPr/>
              <p:nvPr/>
            </p:nvSpPr>
            <p:spPr>
              <a:xfrm>
                <a:off x="6195726" y="4056968"/>
                <a:ext cx="98393" cy="55735"/>
              </a:xfrm>
              <a:custGeom>
                <a:avLst/>
                <a:gdLst>
                  <a:gd name="connsiteX0" fmla="*/ 98393 w 98393"/>
                  <a:gd name="connsiteY0" fmla="*/ 34971 h 55735"/>
                  <a:gd name="connsiteX1" fmla="*/ 52864 w 98393"/>
                  <a:gd name="connsiteY1" fmla="*/ 55735 h 55735"/>
                  <a:gd name="connsiteX2" fmla="*/ 0 w 98393"/>
                  <a:gd name="connsiteY2" fmla="*/ 49163 h 55735"/>
                  <a:gd name="connsiteX3" fmla="*/ 43434 w 98393"/>
                  <a:gd name="connsiteY3" fmla="*/ 585 h 55735"/>
                  <a:gd name="connsiteX4" fmla="*/ 98393 w 98393"/>
                  <a:gd name="connsiteY4" fmla="*/ 34971 h 5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93" h="55735">
                    <a:moveTo>
                      <a:pt x="98393" y="34971"/>
                    </a:moveTo>
                    <a:lnTo>
                      <a:pt x="52864" y="55735"/>
                    </a:lnTo>
                    <a:lnTo>
                      <a:pt x="0" y="49163"/>
                    </a:lnTo>
                    <a:cubicBezTo>
                      <a:pt x="762" y="26589"/>
                      <a:pt x="14383" y="4681"/>
                      <a:pt x="43434" y="585"/>
                    </a:cubicBezTo>
                    <a:cubicBezTo>
                      <a:pt x="72295" y="-3415"/>
                      <a:pt x="91345" y="13635"/>
                      <a:pt x="98393" y="34971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BC3EC39-8931-492D-BB91-7364E469E1E2}"/>
                  </a:ext>
                </a:extLst>
              </p:cNvPr>
              <p:cNvSpPr/>
              <p:nvPr/>
            </p:nvSpPr>
            <p:spPr>
              <a:xfrm>
                <a:off x="6122808" y="3494902"/>
                <a:ext cx="101379" cy="104902"/>
              </a:xfrm>
              <a:custGeom>
                <a:avLst/>
                <a:gdLst>
                  <a:gd name="connsiteX0" fmla="*/ 43486 w 101379"/>
                  <a:gd name="connsiteY0" fmla="*/ 582 h 104902"/>
                  <a:gd name="connsiteX1" fmla="*/ 57964 w 101379"/>
                  <a:gd name="connsiteY1" fmla="*/ 104309 h 104902"/>
                  <a:gd name="connsiteX2" fmla="*/ 43486 w 101379"/>
                  <a:gd name="connsiteY2" fmla="*/ 582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02">
                    <a:moveTo>
                      <a:pt x="43486" y="582"/>
                    </a:moveTo>
                    <a:cubicBezTo>
                      <a:pt x="-23284" y="9916"/>
                      <a:pt x="-8997" y="113644"/>
                      <a:pt x="57964" y="104309"/>
                    </a:cubicBezTo>
                    <a:cubicBezTo>
                      <a:pt x="124639" y="95070"/>
                      <a:pt x="110351" y="-8657"/>
                      <a:pt x="43486" y="58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F2D82C41-0769-4BEB-B129-B34147C06919}"/>
                  </a:ext>
                </a:extLst>
              </p:cNvPr>
              <p:cNvSpPr/>
              <p:nvPr/>
            </p:nvSpPr>
            <p:spPr>
              <a:xfrm>
                <a:off x="6077945" y="324990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B588DEF8-BFFF-40AC-AD0C-A80AA15E2F92}"/>
                  </a:ext>
                </a:extLst>
              </p:cNvPr>
              <p:cNvSpPr/>
              <p:nvPr/>
            </p:nvSpPr>
            <p:spPr>
              <a:xfrm>
                <a:off x="5860394" y="3223142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9232438-6C1B-4899-BAEB-8D8382EA509B}"/>
                  </a:ext>
                </a:extLst>
              </p:cNvPr>
              <p:cNvSpPr/>
              <p:nvPr/>
            </p:nvSpPr>
            <p:spPr>
              <a:xfrm>
                <a:off x="6223011" y="3101329"/>
                <a:ext cx="101449" cy="104902"/>
              </a:xfrm>
              <a:custGeom>
                <a:avLst/>
                <a:gdLst>
                  <a:gd name="connsiteX0" fmla="*/ 43486 w 101449"/>
                  <a:gd name="connsiteY0" fmla="*/ 582 h 104902"/>
                  <a:gd name="connsiteX1" fmla="*/ 57964 w 101449"/>
                  <a:gd name="connsiteY1" fmla="*/ 104309 h 104902"/>
                  <a:gd name="connsiteX2" fmla="*/ 43486 w 101449"/>
                  <a:gd name="connsiteY2" fmla="*/ 582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9" h="104902">
                    <a:moveTo>
                      <a:pt x="43486" y="582"/>
                    </a:moveTo>
                    <a:cubicBezTo>
                      <a:pt x="-23284" y="9916"/>
                      <a:pt x="-8997" y="113644"/>
                      <a:pt x="57964" y="104309"/>
                    </a:cubicBezTo>
                    <a:cubicBezTo>
                      <a:pt x="124734" y="95070"/>
                      <a:pt x="110447" y="-8657"/>
                      <a:pt x="43486" y="58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688E3C4-02C7-4C1C-97DC-3609D50BEFAB}"/>
                  </a:ext>
                </a:extLst>
              </p:cNvPr>
              <p:cNvSpPr/>
              <p:nvPr/>
            </p:nvSpPr>
            <p:spPr>
              <a:xfrm>
                <a:off x="6387954" y="3133724"/>
                <a:ext cx="60850" cy="100107"/>
              </a:xfrm>
              <a:custGeom>
                <a:avLst/>
                <a:gdLst>
                  <a:gd name="connsiteX0" fmla="*/ 50564 w 60850"/>
                  <a:gd name="connsiteY0" fmla="*/ 0 h 100107"/>
                  <a:gd name="connsiteX1" fmla="*/ 60851 w 60850"/>
                  <a:gd name="connsiteY1" fmla="*/ 74104 h 100107"/>
                  <a:gd name="connsiteX2" fmla="*/ 27609 w 60850"/>
                  <a:gd name="connsiteY2" fmla="*/ 84677 h 100107"/>
                  <a:gd name="connsiteX3" fmla="*/ 28561 w 60850"/>
                  <a:gd name="connsiteY3" fmla="*/ 100108 h 100107"/>
                  <a:gd name="connsiteX4" fmla="*/ 13988 w 60850"/>
                  <a:gd name="connsiteY4" fmla="*/ 89059 h 100107"/>
                  <a:gd name="connsiteX5" fmla="*/ 22656 w 60850"/>
                  <a:gd name="connsiteY5" fmla="*/ 7620 h 100107"/>
                  <a:gd name="connsiteX6" fmla="*/ 43515 w 60850"/>
                  <a:gd name="connsiteY6" fmla="*/ 381 h 100107"/>
                  <a:gd name="connsiteX7" fmla="*/ 50564 w 60850"/>
                  <a:gd name="connsiteY7" fmla="*/ 0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850" h="100107">
                    <a:moveTo>
                      <a:pt x="50564" y="0"/>
                    </a:moveTo>
                    <a:lnTo>
                      <a:pt x="60851" y="74104"/>
                    </a:lnTo>
                    <a:lnTo>
                      <a:pt x="27609" y="84677"/>
                    </a:lnTo>
                    <a:lnTo>
                      <a:pt x="28561" y="100108"/>
                    </a:lnTo>
                    <a:cubicBezTo>
                      <a:pt x="22846" y="97441"/>
                      <a:pt x="17988" y="93631"/>
                      <a:pt x="13988" y="89059"/>
                    </a:cubicBezTo>
                    <a:cubicBezTo>
                      <a:pt x="-6301" y="66294"/>
                      <a:pt x="-5443" y="24955"/>
                      <a:pt x="22656" y="7620"/>
                    </a:cubicBezTo>
                    <a:cubicBezTo>
                      <a:pt x="28370" y="4000"/>
                      <a:pt x="35324" y="1524"/>
                      <a:pt x="43515" y="381"/>
                    </a:cubicBezTo>
                    <a:cubicBezTo>
                      <a:pt x="45992" y="191"/>
                      <a:pt x="48278" y="0"/>
                      <a:pt x="50564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77DEF4F-8F5B-43E0-A2F4-90FD291929E4}"/>
                  </a:ext>
                </a:extLst>
              </p:cNvPr>
              <p:cNvSpPr/>
              <p:nvPr/>
            </p:nvSpPr>
            <p:spPr>
              <a:xfrm>
                <a:off x="5755480" y="3158394"/>
                <a:ext cx="31563" cy="75628"/>
              </a:xfrm>
              <a:custGeom>
                <a:avLst/>
                <a:gdLst>
                  <a:gd name="connsiteX0" fmla="*/ 19336 w 31563"/>
                  <a:gd name="connsiteY0" fmla="*/ 75628 h 75628"/>
                  <a:gd name="connsiteX1" fmla="*/ 0 w 31563"/>
                  <a:gd name="connsiteY1" fmla="*/ 4286 h 75628"/>
                  <a:gd name="connsiteX2" fmla="*/ 14478 w 31563"/>
                  <a:gd name="connsiteY2" fmla="*/ 0 h 75628"/>
                  <a:gd name="connsiteX3" fmla="*/ 19336 w 31563"/>
                  <a:gd name="connsiteY3" fmla="*/ 75628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63" h="75628">
                    <a:moveTo>
                      <a:pt x="19336" y="75628"/>
                    </a:moveTo>
                    <a:lnTo>
                      <a:pt x="0" y="4286"/>
                    </a:lnTo>
                    <a:lnTo>
                      <a:pt x="14478" y="0"/>
                    </a:lnTo>
                    <a:cubicBezTo>
                      <a:pt x="34671" y="18764"/>
                      <a:pt x="37814" y="54578"/>
                      <a:pt x="19336" y="75628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12F5F4B-7792-40C9-93AA-8DB4D367BAF0}"/>
                  </a:ext>
                </a:extLst>
              </p:cNvPr>
              <p:cNvSpPr/>
              <p:nvPr/>
            </p:nvSpPr>
            <p:spPr>
              <a:xfrm>
                <a:off x="5755480" y="3055809"/>
                <a:ext cx="672179" cy="106870"/>
              </a:xfrm>
              <a:custGeom>
                <a:avLst/>
                <a:gdLst>
                  <a:gd name="connsiteX0" fmla="*/ 0 w 672179"/>
                  <a:gd name="connsiteY0" fmla="*/ 106871 h 106870"/>
                  <a:gd name="connsiteX1" fmla="*/ 360426 w 672179"/>
                  <a:gd name="connsiteY1" fmla="*/ 103537 h 106870"/>
                  <a:gd name="connsiteX2" fmla="*/ 672179 w 672179"/>
                  <a:gd name="connsiteY2" fmla="*/ 0 h 106870"/>
                  <a:gd name="connsiteX3" fmla="*/ 347853 w 672179"/>
                  <a:gd name="connsiteY3" fmla="*/ 3715 h 10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179" h="106870">
                    <a:moveTo>
                      <a:pt x="0" y="106871"/>
                    </a:moveTo>
                    <a:lnTo>
                      <a:pt x="360426" y="103537"/>
                    </a:lnTo>
                    <a:lnTo>
                      <a:pt x="672179" y="0"/>
                    </a:lnTo>
                    <a:lnTo>
                      <a:pt x="347853" y="3715"/>
                    </a:ln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061E1F0-E68E-4345-898D-06CF789013D8}"/>
                  </a:ext>
                </a:extLst>
              </p:cNvPr>
              <p:cNvSpPr/>
              <p:nvPr/>
            </p:nvSpPr>
            <p:spPr>
              <a:xfrm>
                <a:off x="5815869" y="3221354"/>
                <a:ext cx="599884" cy="891254"/>
              </a:xfrm>
              <a:custGeom>
                <a:avLst/>
                <a:gdLst>
                  <a:gd name="connsiteX0" fmla="*/ 0 w 599884"/>
                  <a:gd name="connsiteY0" fmla="*/ 83534 h 891254"/>
                  <a:gd name="connsiteX1" fmla="*/ 314516 w 599884"/>
                  <a:gd name="connsiteY1" fmla="*/ 146685 h 891254"/>
                  <a:gd name="connsiteX2" fmla="*/ 432721 w 599884"/>
                  <a:gd name="connsiteY2" fmla="*/ 891254 h 891254"/>
                  <a:gd name="connsiteX3" fmla="*/ 378809 w 599884"/>
                  <a:gd name="connsiteY3" fmla="*/ 132397 h 891254"/>
                  <a:gd name="connsiteX4" fmla="*/ 599885 w 599884"/>
                  <a:gd name="connsiteY4" fmla="*/ 0 h 891254"/>
                  <a:gd name="connsiteX5" fmla="*/ 306610 w 599884"/>
                  <a:gd name="connsiteY5" fmla="*/ 90773 h 89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884" h="891254">
                    <a:moveTo>
                      <a:pt x="0" y="83534"/>
                    </a:moveTo>
                    <a:lnTo>
                      <a:pt x="314516" y="146685"/>
                    </a:lnTo>
                    <a:lnTo>
                      <a:pt x="432721" y="891254"/>
                    </a:lnTo>
                    <a:lnTo>
                      <a:pt x="378809" y="132397"/>
                    </a:lnTo>
                    <a:lnTo>
                      <a:pt x="599885" y="0"/>
                    </a:lnTo>
                    <a:lnTo>
                      <a:pt x="306610" y="90773"/>
                    </a:ln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95EF9C35-0668-4E19-A614-F0A97DCEFE4C}"/>
                  </a:ext>
                </a:extLst>
              </p:cNvPr>
              <p:cNvSpPr/>
              <p:nvPr/>
            </p:nvSpPr>
            <p:spPr>
              <a:xfrm>
                <a:off x="5925182" y="3158347"/>
                <a:ext cx="214855" cy="947831"/>
              </a:xfrm>
              <a:custGeom>
                <a:avLst/>
                <a:gdLst>
                  <a:gd name="connsiteX0" fmla="*/ 69947 w 214855"/>
                  <a:gd name="connsiteY0" fmla="*/ 216265 h 947831"/>
                  <a:gd name="connsiteX1" fmla="*/ 28608 w 214855"/>
                  <a:gd name="connsiteY1" fmla="*/ 11668 h 947831"/>
                  <a:gd name="connsiteX2" fmla="*/ 319 w 214855"/>
                  <a:gd name="connsiteY2" fmla="*/ 15573 h 947831"/>
                  <a:gd name="connsiteX3" fmla="*/ 144909 w 214855"/>
                  <a:gd name="connsiteY3" fmla="*/ 731567 h 947831"/>
                  <a:gd name="connsiteX4" fmla="*/ 186247 w 214855"/>
                  <a:gd name="connsiteY4" fmla="*/ 936164 h 947831"/>
                  <a:gd name="connsiteX5" fmla="*/ 214536 w 214855"/>
                  <a:gd name="connsiteY5" fmla="*/ 932259 h 947831"/>
                  <a:gd name="connsiteX6" fmla="*/ 69947 w 214855"/>
                  <a:gd name="connsiteY6" fmla="*/ 216265 h 94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855" h="947831">
                    <a:moveTo>
                      <a:pt x="69947" y="216265"/>
                    </a:moveTo>
                    <a:cubicBezTo>
                      <a:pt x="56136" y="148066"/>
                      <a:pt x="42420" y="79867"/>
                      <a:pt x="28608" y="11668"/>
                    </a:cubicBezTo>
                    <a:cubicBezTo>
                      <a:pt x="24989" y="-6239"/>
                      <a:pt x="-3300" y="-2429"/>
                      <a:pt x="319" y="15573"/>
                    </a:cubicBezTo>
                    <a:cubicBezTo>
                      <a:pt x="48516" y="254269"/>
                      <a:pt x="96712" y="492871"/>
                      <a:pt x="144909" y="731567"/>
                    </a:cubicBezTo>
                    <a:cubicBezTo>
                      <a:pt x="158720" y="799766"/>
                      <a:pt x="172436" y="867965"/>
                      <a:pt x="186247" y="936164"/>
                    </a:cubicBezTo>
                    <a:cubicBezTo>
                      <a:pt x="189867" y="954071"/>
                      <a:pt x="218156" y="950261"/>
                      <a:pt x="214536" y="932259"/>
                    </a:cubicBezTo>
                    <a:cubicBezTo>
                      <a:pt x="166340" y="693658"/>
                      <a:pt x="118143" y="454961"/>
                      <a:pt x="69947" y="216265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BA462702-2C76-466A-9B40-D5FE7447A947}"/>
                  </a:ext>
                </a:extLst>
              </p:cNvPr>
              <p:cNvSpPr/>
              <p:nvPr/>
            </p:nvSpPr>
            <p:spPr>
              <a:xfrm>
                <a:off x="6278605" y="3093001"/>
                <a:ext cx="121800" cy="959135"/>
              </a:xfrm>
              <a:custGeom>
                <a:avLst/>
                <a:gdLst>
                  <a:gd name="connsiteX0" fmla="*/ 83 w 121800"/>
                  <a:gd name="connsiteY0" fmla="*/ 15863 h 959135"/>
                  <a:gd name="connsiteX1" fmla="*/ 72854 w 121800"/>
                  <a:gd name="connsiteY1" fmla="*/ 741573 h 959135"/>
                  <a:gd name="connsiteX2" fmla="*/ 93428 w 121800"/>
                  <a:gd name="connsiteY2" fmla="*/ 947217 h 959135"/>
                  <a:gd name="connsiteX3" fmla="*/ 121717 w 121800"/>
                  <a:gd name="connsiteY3" fmla="*/ 943312 h 959135"/>
                  <a:gd name="connsiteX4" fmla="*/ 48946 w 121800"/>
                  <a:gd name="connsiteY4" fmla="*/ 217602 h 959135"/>
                  <a:gd name="connsiteX5" fmla="*/ 28372 w 121800"/>
                  <a:gd name="connsiteY5" fmla="*/ 11958 h 959135"/>
                  <a:gd name="connsiteX6" fmla="*/ 83 w 121800"/>
                  <a:gd name="connsiteY6" fmla="*/ 15863 h 95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800" h="959135">
                    <a:moveTo>
                      <a:pt x="83" y="15863"/>
                    </a:moveTo>
                    <a:cubicBezTo>
                      <a:pt x="24372" y="257798"/>
                      <a:pt x="48565" y="499638"/>
                      <a:pt x="72854" y="741573"/>
                    </a:cubicBezTo>
                    <a:lnTo>
                      <a:pt x="93428" y="947217"/>
                    </a:lnTo>
                    <a:cubicBezTo>
                      <a:pt x="95238" y="965505"/>
                      <a:pt x="123527" y="961600"/>
                      <a:pt x="121717" y="943312"/>
                    </a:cubicBezTo>
                    <a:cubicBezTo>
                      <a:pt x="97429" y="701377"/>
                      <a:pt x="73235" y="459537"/>
                      <a:pt x="48946" y="217602"/>
                    </a:cubicBezTo>
                    <a:lnTo>
                      <a:pt x="28372" y="11958"/>
                    </a:lnTo>
                    <a:cubicBezTo>
                      <a:pt x="26563" y="-6426"/>
                      <a:pt x="-1727" y="-2425"/>
                      <a:pt x="83" y="15863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4EF413FA-D9D2-44D5-8080-C05C538F8CAC}"/>
                  </a:ext>
                </a:extLst>
              </p:cNvPr>
              <p:cNvSpPr/>
              <p:nvPr/>
            </p:nvSpPr>
            <p:spPr>
              <a:xfrm>
                <a:off x="5729318" y="2747967"/>
                <a:ext cx="521240" cy="381260"/>
              </a:xfrm>
              <a:custGeom>
                <a:avLst/>
                <a:gdLst>
                  <a:gd name="connsiteX0" fmla="*/ 516510 w 521240"/>
                  <a:gd name="connsiteY0" fmla="*/ 258884 h 381260"/>
                  <a:gd name="connsiteX1" fmla="*/ 490221 w 521240"/>
                  <a:gd name="connsiteY1" fmla="*/ 270218 h 381260"/>
                  <a:gd name="connsiteX2" fmla="*/ 458598 w 521240"/>
                  <a:gd name="connsiteY2" fmla="*/ 340608 h 381260"/>
                  <a:gd name="connsiteX3" fmla="*/ 384303 w 521240"/>
                  <a:gd name="connsiteY3" fmla="*/ 350990 h 381260"/>
                  <a:gd name="connsiteX4" fmla="*/ 437643 w 521240"/>
                  <a:gd name="connsiteY4" fmla="*/ 201162 h 381260"/>
                  <a:gd name="connsiteX5" fmla="*/ 423736 w 521240"/>
                  <a:gd name="connsiteY5" fmla="*/ 35808 h 381260"/>
                  <a:gd name="connsiteX6" fmla="*/ 298101 w 521240"/>
                  <a:gd name="connsiteY6" fmla="*/ 25997 h 381260"/>
                  <a:gd name="connsiteX7" fmla="*/ 275051 w 521240"/>
                  <a:gd name="connsiteY7" fmla="*/ 98578 h 381260"/>
                  <a:gd name="connsiteX8" fmla="*/ 279051 w 521240"/>
                  <a:gd name="connsiteY8" fmla="*/ 186970 h 381260"/>
                  <a:gd name="connsiteX9" fmla="*/ 300959 w 521240"/>
                  <a:gd name="connsiteY9" fmla="*/ 275933 h 381260"/>
                  <a:gd name="connsiteX10" fmla="*/ 78455 w 521240"/>
                  <a:gd name="connsiteY10" fmla="*/ 151442 h 381260"/>
                  <a:gd name="connsiteX11" fmla="*/ 9780 w 521240"/>
                  <a:gd name="connsiteY11" fmla="*/ 187541 h 381260"/>
                  <a:gd name="connsiteX12" fmla="*/ 10732 w 521240"/>
                  <a:gd name="connsiteY12" fmla="*/ 262979 h 381260"/>
                  <a:gd name="connsiteX13" fmla="*/ 71025 w 521240"/>
                  <a:gd name="connsiteY13" fmla="*/ 314700 h 381260"/>
                  <a:gd name="connsiteX14" fmla="*/ 152274 w 521240"/>
                  <a:gd name="connsiteY14" fmla="*/ 345942 h 381260"/>
                  <a:gd name="connsiteX15" fmla="*/ 350584 w 521240"/>
                  <a:gd name="connsiteY15" fmla="*/ 375470 h 381260"/>
                  <a:gd name="connsiteX16" fmla="*/ 357442 w 521240"/>
                  <a:gd name="connsiteY16" fmla="*/ 374136 h 381260"/>
                  <a:gd name="connsiteX17" fmla="*/ 362395 w 521240"/>
                  <a:gd name="connsiteY17" fmla="*/ 376136 h 381260"/>
                  <a:gd name="connsiteX18" fmla="*/ 483172 w 521240"/>
                  <a:gd name="connsiteY18" fmla="*/ 358896 h 381260"/>
                  <a:gd name="connsiteX19" fmla="*/ 516510 w 521240"/>
                  <a:gd name="connsiteY19" fmla="*/ 258884 h 381260"/>
                  <a:gd name="connsiteX20" fmla="*/ 303340 w 521240"/>
                  <a:gd name="connsiteY20" fmla="*/ 140774 h 381260"/>
                  <a:gd name="connsiteX21" fmla="*/ 308579 w 521240"/>
                  <a:gd name="connsiteY21" fmla="*/ 66764 h 381260"/>
                  <a:gd name="connsiteX22" fmla="*/ 350203 w 521240"/>
                  <a:gd name="connsiteY22" fmla="*/ 28283 h 381260"/>
                  <a:gd name="connsiteX23" fmla="*/ 401162 w 521240"/>
                  <a:gd name="connsiteY23" fmla="*/ 53525 h 381260"/>
                  <a:gd name="connsiteX24" fmla="*/ 409258 w 521240"/>
                  <a:gd name="connsiteY24" fmla="*/ 197447 h 381260"/>
                  <a:gd name="connsiteX25" fmla="*/ 359252 w 521240"/>
                  <a:gd name="connsiteY25" fmla="*/ 336798 h 381260"/>
                  <a:gd name="connsiteX26" fmla="*/ 312484 w 521240"/>
                  <a:gd name="connsiteY26" fmla="*/ 212211 h 381260"/>
                  <a:gd name="connsiteX27" fmla="*/ 303340 w 521240"/>
                  <a:gd name="connsiteY27" fmla="*/ 140774 h 381260"/>
                  <a:gd name="connsiteX28" fmla="*/ 199994 w 521240"/>
                  <a:gd name="connsiteY28" fmla="*/ 329464 h 381260"/>
                  <a:gd name="connsiteX29" fmla="*/ 127223 w 521240"/>
                  <a:gd name="connsiteY29" fmla="*/ 307271 h 381260"/>
                  <a:gd name="connsiteX30" fmla="*/ 59405 w 521240"/>
                  <a:gd name="connsiteY30" fmla="*/ 274886 h 381260"/>
                  <a:gd name="connsiteX31" fmla="*/ 28639 w 521240"/>
                  <a:gd name="connsiteY31" fmla="*/ 217926 h 381260"/>
                  <a:gd name="connsiteX32" fmla="*/ 78074 w 521240"/>
                  <a:gd name="connsiteY32" fmla="*/ 180017 h 381260"/>
                  <a:gd name="connsiteX33" fmla="*/ 210471 w 521240"/>
                  <a:gd name="connsiteY33" fmla="*/ 227070 h 381260"/>
                  <a:gd name="connsiteX34" fmla="*/ 320771 w 521240"/>
                  <a:gd name="connsiteY34" fmla="*/ 346323 h 381260"/>
                  <a:gd name="connsiteX35" fmla="*/ 199994 w 521240"/>
                  <a:gd name="connsiteY35" fmla="*/ 329464 h 3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1240" h="381260">
                    <a:moveTo>
                      <a:pt x="516510" y="258884"/>
                    </a:moveTo>
                    <a:cubicBezTo>
                      <a:pt x="510414" y="241548"/>
                      <a:pt x="484125" y="252883"/>
                      <a:pt x="490221" y="270218"/>
                    </a:cubicBezTo>
                    <a:cubicBezTo>
                      <a:pt x="500127" y="298222"/>
                      <a:pt x="482982" y="326987"/>
                      <a:pt x="458598" y="340608"/>
                    </a:cubicBezTo>
                    <a:cubicBezTo>
                      <a:pt x="435642" y="353372"/>
                      <a:pt x="409639" y="354515"/>
                      <a:pt x="384303" y="350990"/>
                    </a:cubicBezTo>
                    <a:cubicBezTo>
                      <a:pt x="405162" y="302222"/>
                      <a:pt x="425165" y="252883"/>
                      <a:pt x="437643" y="201162"/>
                    </a:cubicBezTo>
                    <a:cubicBezTo>
                      <a:pt x="450597" y="147536"/>
                      <a:pt x="459169" y="83052"/>
                      <a:pt x="423736" y="35808"/>
                    </a:cubicBezTo>
                    <a:cubicBezTo>
                      <a:pt x="393732" y="-4006"/>
                      <a:pt x="332106" y="-15246"/>
                      <a:pt x="298101" y="25997"/>
                    </a:cubicBezTo>
                    <a:cubicBezTo>
                      <a:pt x="281433" y="46286"/>
                      <a:pt x="276384" y="73051"/>
                      <a:pt x="275051" y="98578"/>
                    </a:cubicBezTo>
                    <a:cubicBezTo>
                      <a:pt x="273527" y="128010"/>
                      <a:pt x="274860" y="157728"/>
                      <a:pt x="279051" y="186970"/>
                    </a:cubicBezTo>
                    <a:cubicBezTo>
                      <a:pt x="283338" y="217450"/>
                      <a:pt x="290862" y="247168"/>
                      <a:pt x="300959" y="275933"/>
                    </a:cubicBezTo>
                    <a:cubicBezTo>
                      <a:pt x="242952" y="208211"/>
                      <a:pt x="170847" y="146774"/>
                      <a:pt x="78455" y="151442"/>
                    </a:cubicBezTo>
                    <a:cubicBezTo>
                      <a:pt x="51785" y="152775"/>
                      <a:pt x="24353" y="164300"/>
                      <a:pt x="9780" y="187541"/>
                    </a:cubicBezTo>
                    <a:cubicBezTo>
                      <a:pt x="-4603" y="210497"/>
                      <a:pt x="-2127" y="239834"/>
                      <a:pt x="10732" y="262979"/>
                    </a:cubicBezTo>
                    <a:cubicBezTo>
                      <a:pt x="23972" y="286982"/>
                      <a:pt x="46927" y="302794"/>
                      <a:pt x="71025" y="314700"/>
                    </a:cubicBezTo>
                    <a:cubicBezTo>
                      <a:pt x="97029" y="327464"/>
                      <a:pt x="124651" y="337465"/>
                      <a:pt x="152274" y="345942"/>
                    </a:cubicBezTo>
                    <a:cubicBezTo>
                      <a:pt x="216567" y="365659"/>
                      <a:pt x="283338" y="375660"/>
                      <a:pt x="350584" y="375470"/>
                    </a:cubicBezTo>
                    <a:cubicBezTo>
                      <a:pt x="352965" y="375470"/>
                      <a:pt x="355251" y="374898"/>
                      <a:pt x="357442" y="374136"/>
                    </a:cubicBezTo>
                    <a:cubicBezTo>
                      <a:pt x="358966" y="374993"/>
                      <a:pt x="360585" y="375755"/>
                      <a:pt x="362395" y="376136"/>
                    </a:cubicBezTo>
                    <a:cubicBezTo>
                      <a:pt x="403353" y="385090"/>
                      <a:pt x="447834" y="384042"/>
                      <a:pt x="483172" y="358896"/>
                    </a:cubicBezTo>
                    <a:cubicBezTo>
                      <a:pt x="514700" y="336227"/>
                      <a:pt x="529559" y="296031"/>
                      <a:pt x="516510" y="258884"/>
                    </a:cubicBezTo>
                    <a:close/>
                    <a:moveTo>
                      <a:pt x="303340" y="140774"/>
                    </a:moveTo>
                    <a:cubicBezTo>
                      <a:pt x="302197" y="116771"/>
                      <a:pt x="301340" y="90005"/>
                      <a:pt x="308579" y="66764"/>
                    </a:cubicBezTo>
                    <a:cubicBezTo>
                      <a:pt x="314675" y="46857"/>
                      <a:pt x="328391" y="30093"/>
                      <a:pt x="350203" y="28283"/>
                    </a:cubicBezTo>
                    <a:cubicBezTo>
                      <a:pt x="370682" y="26569"/>
                      <a:pt x="389256" y="37618"/>
                      <a:pt x="401162" y="53525"/>
                    </a:cubicBezTo>
                    <a:cubicBezTo>
                      <a:pt x="431451" y="93911"/>
                      <a:pt x="420117" y="152204"/>
                      <a:pt x="409258" y="197447"/>
                    </a:cubicBezTo>
                    <a:cubicBezTo>
                      <a:pt x="397638" y="245453"/>
                      <a:pt x="378778" y="291459"/>
                      <a:pt x="359252" y="336798"/>
                    </a:cubicBezTo>
                    <a:cubicBezTo>
                      <a:pt x="337440" y="298031"/>
                      <a:pt x="321533" y="255740"/>
                      <a:pt x="312484" y="212211"/>
                    </a:cubicBezTo>
                    <a:cubicBezTo>
                      <a:pt x="307531" y="188684"/>
                      <a:pt x="304483" y="164777"/>
                      <a:pt x="303340" y="140774"/>
                    </a:cubicBezTo>
                    <a:close/>
                    <a:moveTo>
                      <a:pt x="199994" y="329464"/>
                    </a:moveTo>
                    <a:cubicBezTo>
                      <a:pt x="175324" y="323654"/>
                      <a:pt x="151035" y="316129"/>
                      <a:pt x="127223" y="307271"/>
                    </a:cubicBezTo>
                    <a:cubicBezTo>
                      <a:pt x="103982" y="298603"/>
                      <a:pt x="79598" y="289554"/>
                      <a:pt x="59405" y="274886"/>
                    </a:cubicBezTo>
                    <a:cubicBezTo>
                      <a:pt x="41498" y="261836"/>
                      <a:pt x="25972" y="241358"/>
                      <a:pt x="28639" y="217926"/>
                    </a:cubicBezTo>
                    <a:cubicBezTo>
                      <a:pt x="31401" y="193447"/>
                      <a:pt x="56071" y="181922"/>
                      <a:pt x="78074" y="180017"/>
                    </a:cubicBezTo>
                    <a:cubicBezTo>
                      <a:pt x="125413" y="175921"/>
                      <a:pt x="173610" y="199448"/>
                      <a:pt x="210471" y="227070"/>
                    </a:cubicBezTo>
                    <a:cubicBezTo>
                      <a:pt x="254096" y="259836"/>
                      <a:pt x="288005" y="303080"/>
                      <a:pt x="320771" y="346323"/>
                    </a:cubicBezTo>
                    <a:cubicBezTo>
                      <a:pt x="280099" y="344418"/>
                      <a:pt x="239713" y="338894"/>
                      <a:pt x="199994" y="329464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8291A875-9E2D-462F-8054-9EFDCF9AF863}"/>
                  </a:ext>
                </a:extLst>
              </p:cNvPr>
              <p:cNvSpPr/>
              <p:nvPr/>
            </p:nvSpPr>
            <p:spPr>
              <a:xfrm>
                <a:off x="5804399" y="2831691"/>
                <a:ext cx="456979" cy="297760"/>
              </a:xfrm>
              <a:custGeom>
                <a:avLst/>
                <a:gdLst>
                  <a:gd name="connsiteX0" fmla="*/ 436761 w 456979"/>
                  <a:gd name="connsiteY0" fmla="*/ 26189 h 297760"/>
                  <a:gd name="connsiteX1" fmla="*/ 380658 w 456979"/>
                  <a:gd name="connsiteY1" fmla="*/ 44572 h 297760"/>
                  <a:gd name="connsiteX2" fmla="*/ 306173 w 456979"/>
                  <a:gd name="connsiteY2" fmla="*/ 148395 h 297760"/>
                  <a:gd name="connsiteX3" fmla="*/ 282456 w 456979"/>
                  <a:gd name="connsiteY3" fmla="*/ 222595 h 297760"/>
                  <a:gd name="connsiteX4" fmla="*/ 271121 w 456979"/>
                  <a:gd name="connsiteY4" fmla="*/ 139156 h 297760"/>
                  <a:gd name="connsiteX5" fmla="*/ 249880 w 456979"/>
                  <a:gd name="connsiteY5" fmla="*/ 74005 h 297760"/>
                  <a:gd name="connsiteX6" fmla="*/ 214828 w 456979"/>
                  <a:gd name="connsiteY6" fmla="*/ 17902 h 297760"/>
                  <a:gd name="connsiteX7" fmla="*/ 162917 w 456979"/>
                  <a:gd name="connsiteY7" fmla="*/ 3901 h 297760"/>
                  <a:gd name="connsiteX8" fmla="*/ 140914 w 456979"/>
                  <a:gd name="connsiteY8" fmla="*/ 51240 h 297760"/>
                  <a:gd name="connsiteX9" fmla="*/ 155583 w 456979"/>
                  <a:gd name="connsiteY9" fmla="*/ 114295 h 297760"/>
                  <a:gd name="connsiteX10" fmla="*/ 183586 w 456979"/>
                  <a:gd name="connsiteY10" fmla="*/ 172969 h 297760"/>
                  <a:gd name="connsiteX11" fmla="*/ 231592 w 456979"/>
                  <a:gd name="connsiteY11" fmla="*/ 240406 h 297760"/>
                  <a:gd name="connsiteX12" fmla="*/ 68905 w 456979"/>
                  <a:gd name="connsiteY12" fmla="*/ 185828 h 297760"/>
                  <a:gd name="connsiteX13" fmla="*/ 14803 w 456979"/>
                  <a:gd name="connsiteY13" fmla="*/ 193639 h 297760"/>
                  <a:gd name="connsiteX14" fmla="*/ 5469 w 456979"/>
                  <a:gd name="connsiteY14" fmla="*/ 239740 h 297760"/>
                  <a:gd name="connsiteX15" fmla="*/ 51093 w 456979"/>
                  <a:gd name="connsiteY15" fmla="*/ 275077 h 297760"/>
                  <a:gd name="connsiteX16" fmla="*/ 110910 w 456979"/>
                  <a:gd name="connsiteY16" fmla="*/ 288412 h 297760"/>
                  <a:gd name="connsiteX17" fmla="*/ 188920 w 456979"/>
                  <a:gd name="connsiteY17" fmla="*/ 293080 h 297760"/>
                  <a:gd name="connsiteX18" fmla="*/ 277884 w 456979"/>
                  <a:gd name="connsiteY18" fmla="*/ 297747 h 297760"/>
                  <a:gd name="connsiteX19" fmla="*/ 282932 w 456979"/>
                  <a:gd name="connsiteY19" fmla="*/ 293937 h 297760"/>
                  <a:gd name="connsiteX20" fmla="*/ 379515 w 456979"/>
                  <a:gd name="connsiteY20" fmla="*/ 194686 h 297760"/>
                  <a:gd name="connsiteX21" fmla="*/ 420378 w 456979"/>
                  <a:gd name="connsiteY21" fmla="*/ 137155 h 297760"/>
                  <a:gd name="connsiteX22" fmla="*/ 438570 w 456979"/>
                  <a:gd name="connsiteY22" fmla="*/ 106675 h 297760"/>
                  <a:gd name="connsiteX23" fmla="*/ 453620 w 456979"/>
                  <a:gd name="connsiteY23" fmla="*/ 76291 h 297760"/>
                  <a:gd name="connsiteX24" fmla="*/ 436761 w 456979"/>
                  <a:gd name="connsiteY24" fmla="*/ 26189 h 297760"/>
                  <a:gd name="connsiteX25" fmla="*/ 155297 w 456979"/>
                  <a:gd name="connsiteY25" fmla="*/ 80577 h 297760"/>
                  <a:gd name="connsiteX26" fmla="*/ 157011 w 456979"/>
                  <a:gd name="connsiteY26" fmla="*/ 21808 h 297760"/>
                  <a:gd name="connsiteX27" fmla="*/ 206637 w 456979"/>
                  <a:gd name="connsiteY27" fmla="*/ 23046 h 297760"/>
                  <a:gd name="connsiteX28" fmla="*/ 240260 w 456979"/>
                  <a:gd name="connsiteY28" fmla="*/ 75814 h 297760"/>
                  <a:gd name="connsiteX29" fmla="*/ 260739 w 456979"/>
                  <a:gd name="connsiteY29" fmla="*/ 136298 h 297760"/>
                  <a:gd name="connsiteX30" fmla="*/ 275693 w 456979"/>
                  <a:gd name="connsiteY30" fmla="*/ 275935 h 297760"/>
                  <a:gd name="connsiteX31" fmla="*/ 155297 w 456979"/>
                  <a:gd name="connsiteY31" fmla="*/ 80577 h 297760"/>
                  <a:gd name="connsiteX32" fmla="*/ 138819 w 456979"/>
                  <a:gd name="connsiteY32" fmla="*/ 280983 h 297760"/>
                  <a:gd name="connsiteX33" fmla="*/ 29948 w 456979"/>
                  <a:gd name="connsiteY33" fmla="*/ 252598 h 297760"/>
                  <a:gd name="connsiteX34" fmla="*/ 14327 w 456979"/>
                  <a:gd name="connsiteY34" fmla="*/ 206212 h 297760"/>
                  <a:gd name="connsiteX35" fmla="*/ 63952 w 456979"/>
                  <a:gd name="connsiteY35" fmla="*/ 195163 h 297760"/>
                  <a:gd name="connsiteX36" fmla="*/ 171870 w 456979"/>
                  <a:gd name="connsiteY36" fmla="*/ 218880 h 297760"/>
                  <a:gd name="connsiteX37" fmla="*/ 273883 w 456979"/>
                  <a:gd name="connsiteY37" fmla="*/ 288031 h 297760"/>
                  <a:gd name="connsiteX38" fmla="*/ 138819 w 456979"/>
                  <a:gd name="connsiteY38" fmla="*/ 280983 h 297760"/>
                  <a:gd name="connsiteX39" fmla="*/ 444571 w 456979"/>
                  <a:gd name="connsiteY39" fmla="*/ 73719 h 297760"/>
                  <a:gd name="connsiteX40" fmla="*/ 413996 w 456979"/>
                  <a:gd name="connsiteY40" fmla="*/ 129821 h 297760"/>
                  <a:gd name="connsiteX41" fmla="*/ 377039 w 456979"/>
                  <a:gd name="connsiteY41" fmla="*/ 182685 h 297760"/>
                  <a:gd name="connsiteX42" fmla="*/ 285789 w 456979"/>
                  <a:gd name="connsiteY42" fmla="*/ 278887 h 297760"/>
                  <a:gd name="connsiteX43" fmla="*/ 368466 w 456979"/>
                  <a:gd name="connsiteY43" fmla="*/ 70671 h 297760"/>
                  <a:gd name="connsiteX44" fmla="*/ 418473 w 456979"/>
                  <a:gd name="connsiteY44" fmla="*/ 33904 h 297760"/>
                  <a:gd name="connsiteX45" fmla="*/ 443714 w 456979"/>
                  <a:gd name="connsiteY45" fmla="*/ 42667 h 297760"/>
                  <a:gd name="connsiteX46" fmla="*/ 444571 w 456979"/>
                  <a:gd name="connsiteY46" fmla="*/ 73719 h 29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56979" h="297760">
                    <a:moveTo>
                      <a:pt x="436761" y="26189"/>
                    </a:moveTo>
                    <a:cubicBezTo>
                      <a:pt x="415710" y="18760"/>
                      <a:pt x="395803" y="30666"/>
                      <a:pt x="380658" y="44572"/>
                    </a:cubicBezTo>
                    <a:cubicBezTo>
                      <a:pt x="349226" y="73624"/>
                      <a:pt x="323985" y="109438"/>
                      <a:pt x="306173" y="148395"/>
                    </a:cubicBezTo>
                    <a:cubicBezTo>
                      <a:pt x="295314" y="172112"/>
                      <a:pt x="287409" y="197068"/>
                      <a:pt x="282456" y="222595"/>
                    </a:cubicBezTo>
                    <a:cubicBezTo>
                      <a:pt x="280455" y="194591"/>
                      <a:pt x="277312" y="166683"/>
                      <a:pt x="271121" y="139156"/>
                    </a:cubicBezTo>
                    <a:cubicBezTo>
                      <a:pt x="266073" y="116867"/>
                      <a:pt x="259310" y="94864"/>
                      <a:pt x="249880" y="74005"/>
                    </a:cubicBezTo>
                    <a:cubicBezTo>
                      <a:pt x="241022" y="54288"/>
                      <a:pt x="229878" y="33619"/>
                      <a:pt x="214828" y="17902"/>
                    </a:cubicBezTo>
                    <a:cubicBezTo>
                      <a:pt x="201874" y="4282"/>
                      <a:pt x="181110" y="-5910"/>
                      <a:pt x="162917" y="3901"/>
                    </a:cubicBezTo>
                    <a:cubicBezTo>
                      <a:pt x="145772" y="13045"/>
                      <a:pt x="140152" y="33047"/>
                      <a:pt x="140914" y="51240"/>
                    </a:cubicBezTo>
                    <a:cubicBezTo>
                      <a:pt x="141867" y="72576"/>
                      <a:pt x="148344" y="94388"/>
                      <a:pt x="155583" y="114295"/>
                    </a:cubicBezTo>
                    <a:cubicBezTo>
                      <a:pt x="163012" y="134774"/>
                      <a:pt x="172537" y="154300"/>
                      <a:pt x="183586" y="172969"/>
                    </a:cubicBezTo>
                    <a:cubicBezTo>
                      <a:pt x="197683" y="196782"/>
                      <a:pt x="213971" y="219070"/>
                      <a:pt x="231592" y="240406"/>
                    </a:cubicBezTo>
                    <a:cubicBezTo>
                      <a:pt x="183586" y="208021"/>
                      <a:pt x="127008" y="188495"/>
                      <a:pt x="68905" y="185828"/>
                    </a:cubicBezTo>
                    <a:cubicBezTo>
                      <a:pt x="51189" y="184971"/>
                      <a:pt x="30519" y="183923"/>
                      <a:pt x="14803" y="193639"/>
                    </a:cubicBezTo>
                    <a:cubicBezTo>
                      <a:pt x="-1866" y="203830"/>
                      <a:pt x="-3675" y="223642"/>
                      <a:pt x="5469" y="239740"/>
                    </a:cubicBezTo>
                    <a:cubicBezTo>
                      <a:pt x="15279" y="256885"/>
                      <a:pt x="33282" y="267838"/>
                      <a:pt x="51093" y="275077"/>
                    </a:cubicBezTo>
                    <a:cubicBezTo>
                      <a:pt x="70048" y="282793"/>
                      <a:pt x="90527" y="286317"/>
                      <a:pt x="110910" y="288412"/>
                    </a:cubicBezTo>
                    <a:cubicBezTo>
                      <a:pt x="136818" y="290984"/>
                      <a:pt x="162917" y="291746"/>
                      <a:pt x="188920" y="293080"/>
                    </a:cubicBezTo>
                    <a:cubicBezTo>
                      <a:pt x="218543" y="294604"/>
                      <a:pt x="248261" y="296223"/>
                      <a:pt x="277884" y="297747"/>
                    </a:cubicBezTo>
                    <a:cubicBezTo>
                      <a:pt x="280646" y="297937"/>
                      <a:pt x="282360" y="296032"/>
                      <a:pt x="282932" y="293937"/>
                    </a:cubicBezTo>
                    <a:cubicBezTo>
                      <a:pt x="318365" y="264219"/>
                      <a:pt x="350845" y="230977"/>
                      <a:pt x="379515" y="194686"/>
                    </a:cubicBezTo>
                    <a:cubicBezTo>
                      <a:pt x="394089" y="176208"/>
                      <a:pt x="407805" y="157063"/>
                      <a:pt x="420378" y="137155"/>
                    </a:cubicBezTo>
                    <a:cubicBezTo>
                      <a:pt x="426759" y="127154"/>
                      <a:pt x="432760" y="116962"/>
                      <a:pt x="438570" y="106675"/>
                    </a:cubicBezTo>
                    <a:cubicBezTo>
                      <a:pt x="444095" y="96865"/>
                      <a:pt x="449905" y="86959"/>
                      <a:pt x="453620" y="76291"/>
                    </a:cubicBezTo>
                    <a:cubicBezTo>
                      <a:pt x="460192" y="57526"/>
                      <a:pt x="458382" y="33904"/>
                      <a:pt x="436761" y="26189"/>
                    </a:cubicBezTo>
                    <a:close/>
                    <a:moveTo>
                      <a:pt x="155297" y="80577"/>
                    </a:moveTo>
                    <a:cubicBezTo>
                      <a:pt x="150915" y="62098"/>
                      <a:pt x="145581" y="38953"/>
                      <a:pt x="157011" y="21808"/>
                    </a:cubicBezTo>
                    <a:cubicBezTo>
                      <a:pt x="169680" y="2948"/>
                      <a:pt x="192730" y="9044"/>
                      <a:pt x="206637" y="23046"/>
                    </a:cubicBezTo>
                    <a:cubicBezTo>
                      <a:pt x="221210" y="37714"/>
                      <a:pt x="231687" y="57241"/>
                      <a:pt x="240260" y="75814"/>
                    </a:cubicBezTo>
                    <a:cubicBezTo>
                      <a:pt x="249213" y="95150"/>
                      <a:pt x="255881" y="115534"/>
                      <a:pt x="260739" y="136298"/>
                    </a:cubicBezTo>
                    <a:cubicBezTo>
                      <a:pt x="271502" y="182018"/>
                      <a:pt x="273978" y="229072"/>
                      <a:pt x="275693" y="275935"/>
                    </a:cubicBezTo>
                    <a:cubicBezTo>
                      <a:pt x="223115" y="220118"/>
                      <a:pt x="173299" y="156491"/>
                      <a:pt x="155297" y="80577"/>
                    </a:cubicBezTo>
                    <a:close/>
                    <a:moveTo>
                      <a:pt x="138819" y="280983"/>
                    </a:moveTo>
                    <a:cubicBezTo>
                      <a:pt x="101576" y="278887"/>
                      <a:pt x="60999" y="275458"/>
                      <a:pt x="29948" y="252598"/>
                    </a:cubicBezTo>
                    <a:cubicBezTo>
                      <a:pt x="16899" y="242978"/>
                      <a:pt x="420" y="221737"/>
                      <a:pt x="14327" y="206212"/>
                    </a:cubicBezTo>
                    <a:cubicBezTo>
                      <a:pt x="25852" y="193353"/>
                      <a:pt x="48331" y="194686"/>
                      <a:pt x="63952" y="195163"/>
                    </a:cubicBezTo>
                    <a:cubicBezTo>
                      <a:pt x="101004" y="196401"/>
                      <a:pt x="137676" y="204592"/>
                      <a:pt x="171870" y="218880"/>
                    </a:cubicBezTo>
                    <a:cubicBezTo>
                      <a:pt x="210066" y="234787"/>
                      <a:pt x="245022" y="258313"/>
                      <a:pt x="273883" y="288031"/>
                    </a:cubicBezTo>
                    <a:cubicBezTo>
                      <a:pt x="228925" y="285650"/>
                      <a:pt x="183872" y="283459"/>
                      <a:pt x="138819" y="280983"/>
                    </a:cubicBezTo>
                    <a:close/>
                    <a:moveTo>
                      <a:pt x="444571" y="73719"/>
                    </a:moveTo>
                    <a:cubicBezTo>
                      <a:pt x="437523" y="93531"/>
                      <a:pt x="425140" y="112105"/>
                      <a:pt x="413996" y="129821"/>
                    </a:cubicBezTo>
                    <a:cubicBezTo>
                      <a:pt x="402566" y="148014"/>
                      <a:pt x="390183" y="165635"/>
                      <a:pt x="377039" y="182685"/>
                    </a:cubicBezTo>
                    <a:cubicBezTo>
                      <a:pt x="349893" y="217737"/>
                      <a:pt x="319222" y="249836"/>
                      <a:pt x="285789" y="278887"/>
                    </a:cubicBezTo>
                    <a:cubicBezTo>
                      <a:pt x="287409" y="202592"/>
                      <a:pt x="317412" y="127440"/>
                      <a:pt x="368466" y="70671"/>
                    </a:cubicBezTo>
                    <a:cubicBezTo>
                      <a:pt x="381516" y="56193"/>
                      <a:pt x="398089" y="36762"/>
                      <a:pt x="418473" y="33904"/>
                    </a:cubicBezTo>
                    <a:cubicBezTo>
                      <a:pt x="427617" y="32666"/>
                      <a:pt x="437999" y="34952"/>
                      <a:pt x="443714" y="42667"/>
                    </a:cubicBezTo>
                    <a:cubicBezTo>
                      <a:pt x="450286" y="51621"/>
                      <a:pt x="448095" y="63813"/>
                      <a:pt x="444571" y="73719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4" name="Graphic 663">
              <a:extLst>
                <a:ext uri="{FF2B5EF4-FFF2-40B4-BE49-F238E27FC236}">
                  <a16:creationId xmlns:a16="http://schemas.microsoft.com/office/drawing/2014/main" id="{0E57688D-66BD-476F-A42E-755E8F1649D4}"/>
                </a:ext>
              </a:extLst>
            </p:cNvPr>
            <p:cNvGrpSpPr/>
            <p:nvPr/>
          </p:nvGrpSpPr>
          <p:grpSpPr>
            <a:xfrm rot="686048">
              <a:off x="1331443" y="2412223"/>
              <a:ext cx="1174622" cy="1900160"/>
              <a:chOff x="1275617" y="2424162"/>
              <a:chExt cx="1174622" cy="1900160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59B9522-9FFB-4348-9DA1-B1DB7B775DA6}"/>
                  </a:ext>
                </a:extLst>
              </p:cNvPr>
              <p:cNvSpPr/>
              <p:nvPr/>
            </p:nvSpPr>
            <p:spPr>
              <a:xfrm>
                <a:off x="1690589" y="2614518"/>
                <a:ext cx="605259" cy="450884"/>
              </a:xfrm>
              <a:custGeom>
                <a:avLst/>
                <a:gdLst>
                  <a:gd name="connsiteX0" fmla="*/ 537337 w 605259"/>
                  <a:gd name="connsiteY0" fmla="*/ 32927 h 450884"/>
                  <a:gd name="connsiteX1" fmla="*/ 304450 w 605259"/>
                  <a:gd name="connsiteY1" fmla="*/ 28546 h 450884"/>
                  <a:gd name="connsiteX2" fmla="*/ 126428 w 605259"/>
                  <a:gd name="connsiteY2" fmla="*/ 186089 h 450884"/>
                  <a:gd name="connsiteX3" fmla="*/ 698 w 605259"/>
                  <a:gd name="connsiteY3" fmla="*/ 430024 h 450884"/>
                  <a:gd name="connsiteX4" fmla="*/ 24511 w 605259"/>
                  <a:gd name="connsiteY4" fmla="*/ 436311 h 450884"/>
                  <a:gd name="connsiteX5" fmla="*/ 122904 w 605259"/>
                  <a:gd name="connsiteY5" fmla="*/ 233143 h 450884"/>
                  <a:gd name="connsiteX6" fmla="*/ 281305 w 605259"/>
                  <a:gd name="connsiteY6" fmla="*/ 68932 h 450884"/>
                  <a:gd name="connsiteX7" fmla="*/ 505809 w 605259"/>
                  <a:gd name="connsiteY7" fmla="*/ 41976 h 450884"/>
                  <a:gd name="connsiteX8" fmla="*/ 573341 w 605259"/>
                  <a:gd name="connsiteY8" fmla="*/ 112651 h 450884"/>
                  <a:gd name="connsiteX9" fmla="*/ 566007 w 605259"/>
                  <a:gd name="connsiteY9" fmla="*/ 217617 h 450884"/>
                  <a:gd name="connsiteX10" fmla="*/ 456279 w 605259"/>
                  <a:gd name="connsiteY10" fmla="*/ 439454 h 450884"/>
                  <a:gd name="connsiteX11" fmla="*/ 480949 w 605259"/>
                  <a:gd name="connsiteY11" fmla="*/ 439454 h 450884"/>
                  <a:gd name="connsiteX12" fmla="*/ 592677 w 605259"/>
                  <a:gd name="connsiteY12" fmla="*/ 217522 h 450884"/>
                  <a:gd name="connsiteX13" fmla="*/ 537337 w 605259"/>
                  <a:gd name="connsiteY13" fmla="*/ 32927 h 4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5259" h="450884">
                    <a:moveTo>
                      <a:pt x="537337" y="32927"/>
                    </a:moveTo>
                    <a:cubicBezTo>
                      <a:pt x="469233" y="-14412"/>
                      <a:pt x="376174" y="-6030"/>
                      <a:pt x="304450" y="28546"/>
                    </a:cubicBezTo>
                    <a:cubicBezTo>
                      <a:pt x="231775" y="63598"/>
                      <a:pt x="173386" y="123700"/>
                      <a:pt x="126428" y="186089"/>
                    </a:cubicBezTo>
                    <a:cubicBezTo>
                      <a:pt x="70802" y="260098"/>
                      <a:pt x="30797" y="343823"/>
                      <a:pt x="698" y="430024"/>
                    </a:cubicBezTo>
                    <a:cubicBezTo>
                      <a:pt x="-4350" y="444502"/>
                      <a:pt x="19462" y="450694"/>
                      <a:pt x="24511" y="436311"/>
                    </a:cubicBezTo>
                    <a:cubicBezTo>
                      <a:pt x="49276" y="365350"/>
                      <a:pt x="80994" y="296484"/>
                      <a:pt x="122904" y="233143"/>
                    </a:cubicBezTo>
                    <a:cubicBezTo>
                      <a:pt x="164338" y="170659"/>
                      <a:pt x="216630" y="110365"/>
                      <a:pt x="281305" y="68932"/>
                    </a:cubicBezTo>
                    <a:cubicBezTo>
                      <a:pt x="345694" y="27688"/>
                      <a:pt x="433514" y="4828"/>
                      <a:pt x="505809" y="41976"/>
                    </a:cubicBezTo>
                    <a:cubicBezTo>
                      <a:pt x="535622" y="57311"/>
                      <a:pt x="560863" y="82362"/>
                      <a:pt x="573341" y="112651"/>
                    </a:cubicBezTo>
                    <a:cubicBezTo>
                      <a:pt x="587629" y="147227"/>
                      <a:pt x="581628" y="184375"/>
                      <a:pt x="566007" y="217617"/>
                    </a:cubicBezTo>
                    <a:cubicBezTo>
                      <a:pt x="530764" y="292579"/>
                      <a:pt x="457136" y="351919"/>
                      <a:pt x="456279" y="439454"/>
                    </a:cubicBezTo>
                    <a:cubicBezTo>
                      <a:pt x="456088" y="454694"/>
                      <a:pt x="480853" y="454694"/>
                      <a:pt x="480949" y="439454"/>
                    </a:cubicBezTo>
                    <a:cubicBezTo>
                      <a:pt x="481806" y="353729"/>
                      <a:pt x="561244" y="292960"/>
                      <a:pt x="592677" y="217522"/>
                    </a:cubicBezTo>
                    <a:cubicBezTo>
                      <a:pt x="621442" y="148751"/>
                      <a:pt x="600011" y="76456"/>
                      <a:pt x="537337" y="32927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7" name="Graphic 663">
                <a:extLst>
                  <a:ext uri="{FF2B5EF4-FFF2-40B4-BE49-F238E27FC236}">
                    <a16:creationId xmlns:a16="http://schemas.microsoft.com/office/drawing/2014/main" id="{EABEFD0E-7B9E-4530-8312-5B2E974C2297}"/>
                  </a:ext>
                </a:extLst>
              </p:cNvPr>
              <p:cNvGrpSpPr/>
              <p:nvPr/>
            </p:nvGrpSpPr>
            <p:grpSpPr>
              <a:xfrm>
                <a:off x="1275617" y="2938720"/>
                <a:ext cx="1174622" cy="1385601"/>
                <a:chOff x="1275617" y="2938720"/>
                <a:chExt cx="1174622" cy="1385601"/>
              </a:xfrm>
            </p:grpSpPr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8DFD6912-7B37-4A7C-A63E-AB3C2ED7B981}"/>
                    </a:ext>
                  </a:extLst>
                </p:cNvPr>
                <p:cNvSpPr/>
                <p:nvPr/>
              </p:nvSpPr>
              <p:spPr>
                <a:xfrm>
                  <a:off x="2200875" y="2960437"/>
                  <a:ext cx="249364" cy="1363884"/>
                </a:xfrm>
                <a:custGeom>
                  <a:avLst/>
                  <a:gdLst>
                    <a:gd name="connsiteX0" fmla="*/ 38005 w 249364"/>
                    <a:gd name="connsiteY0" fmla="*/ 0 h 1363884"/>
                    <a:gd name="connsiteX1" fmla="*/ 102394 w 249364"/>
                    <a:gd name="connsiteY1" fmla="*/ 23336 h 1363884"/>
                    <a:gd name="connsiteX2" fmla="*/ 189643 w 249364"/>
                    <a:gd name="connsiteY2" fmla="*/ 0 h 1363884"/>
                    <a:gd name="connsiteX3" fmla="*/ 249365 w 249364"/>
                    <a:gd name="connsiteY3" fmla="*/ 1354836 h 1363884"/>
                    <a:gd name="connsiteX4" fmla="*/ 112681 w 249364"/>
                    <a:gd name="connsiteY4" fmla="*/ 1341692 h 1363884"/>
                    <a:gd name="connsiteX5" fmla="*/ 0 w 249364"/>
                    <a:gd name="connsiteY5" fmla="*/ 1363885 h 1363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364" h="1363884">
                      <a:moveTo>
                        <a:pt x="38005" y="0"/>
                      </a:moveTo>
                      <a:lnTo>
                        <a:pt x="102394" y="23336"/>
                      </a:lnTo>
                      <a:lnTo>
                        <a:pt x="189643" y="0"/>
                      </a:lnTo>
                      <a:lnTo>
                        <a:pt x="249365" y="1354836"/>
                      </a:lnTo>
                      <a:lnTo>
                        <a:pt x="112681" y="1341692"/>
                      </a:lnTo>
                      <a:lnTo>
                        <a:pt x="0" y="1363885"/>
                      </a:ln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3" name="Graphic 663">
                  <a:extLst>
                    <a:ext uri="{FF2B5EF4-FFF2-40B4-BE49-F238E27FC236}">
                      <a16:creationId xmlns:a16="http://schemas.microsoft.com/office/drawing/2014/main" id="{65A78821-5088-44C7-B048-4E19081BCAEC}"/>
                    </a:ext>
                  </a:extLst>
                </p:cNvPr>
                <p:cNvGrpSpPr/>
                <p:nvPr/>
              </p:nvGrpSpPr>
              <p:grpSpPr>
                <a:xfrm>
                  <a:off x="1275617" y="2938720"/>
                  <a:ext cx="963263" cy="1385601"/>
                  <a:chOff x="1275617" y="2938720"/>
                  <a:chExt cx="963263" cy="1385601"/>
                </a:xfrm>
              </p:grpSpPr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F6880AFC-5352-4473-88E7-C5ED4554709C}"/>
                      </a:ext>
                    </a:extLst>
                  </p:cNvPr>
                  <p:cNvSpPr/>
                  <p:nvPr/>
                </p:nvSpPr>
                <p:spPr>
                  <a:xfrm>
                    <a:off x="1275617" y="2938720"/>
                    <a:ext cx="963263" cy="1385601"/>
                  </a:xfrm>
                  <a:custGeom>
                    <a:avLst/>
                    <a:gdLst>
                      <a:gd name="connsiteX0" fmla="*/ 963263 w 963263"/>
                      <a:gd name="connsiteY0" fmla="*/ 21717 h 1385601"/>
                      <a:gd name="connsiteX1" fmla="*/ 963263 w 963263"/>
                      <a:gd name="connsiteY1" fmla="*/ 23527 h 1385601"/>
                      <a:gd name="connsiteX2" fmla="*/ 957072 w 963263"/>
                      <a:gd name="connsiteY2" fmla="*/ 245078 h 1385601"/>
                      <a:gd name="connsiteX3" fmla="*/ 953167 w 963263"/>
                      <a:gd name="connsiteY3" fmla="*/ 384048 h 1385601"/>
                      <a:gd name="connsiteX4" fmla="*/ 949928 w 963263"/>
                      <a:gd name="connsiteY4" fmla="*/ 499110 h 1385601"/>
                      <a:gd name="connsiteX5" fmla="*/ 945833 w 963263"/>
                      <a:gd name="connsiteY5" fmla="*/ 645224 h 1385601"/>
                      <a:gd name="connsiteX6" fmla="*/ 940499 w 963263"/>
                      <a:gd name="connsiteY6" fmla="*/ 835914 h 1385601"/>
                      <a:gd name="connsiteX7" fmla="*/ 936688 w 963263"/>
                      <a:gd name="connsiteY7" fmla="*/ 976217 h 1385601"/>
                      <a:gd name="connsiteX8" fmla="*/ 936688 w 963263"/>
                      <a:gd name="connsiteY8" fmla="*/ 976313 h 1385601"/>
                      <a:gd name="connsiteX9" fmla="*/ 932212 w 963263"/>
                      <a:gd name="connsiteY9" fmla="*/ 1134523 h 1385601"/>
                      <a:gd name="connsiteX10" fmla="*/ 928211 w 963263"/>
                      <a:gd name="connsiteY10" fmla="*/ 1280446 h 1385601"/>
                      <a:gd name="connsiteX11" fmla="*/ 925259 w 963263"/>
                      <a:gd name="connsiteY11" fmla="*/ 1385602 h 1385601"/>
                      <a:gd name="connsiteX12" fmla="*/ 0 w 963263"/>
                      <a:gd name="connsiteY12" fmla="*/ 1385602 h 1385601"/>
                      <a:gd name="connsiteX13" fmla="*/ 4572 w 963263"/>
                      <a:gd name="connsiteY13" fmla="*/ 1311688 h 1385601"/>
                      <a:gd name="connsiteX14" fmla="*/ 4572 w 963263"/>
                      <a:gd name="connsiteY14" fmla="*/ 1311593 h 1385601"/>
                      <a:gd name="connsiteX15" fmla="*/ 13621 w 963263"/>
                      <a:gd name="connsiteY15" fmla="*/ 1167670 h 1385601"/>
                      <a:gd name="connsiteX16" fmla="*/ 25718 w 963263"/>
                      <a:gd name="connsiteY16" fmla="*/ 977741 h 1385601"/>
                      <a:gd name="connsiteX17" fmla="*/ 34862 w 963263"/>
                      <a:gd name="connsiteY17" fmla="*/ 830485 h 1385601"/>
                      <a:gd name="connsiteX18" fmla="*/ 48101 w 963263"/>
                      <a:gd name="connsiteY18" fmla="*/ 620459 h 1385601"/>
                      <a:gd name="connsiteX19" fmla="*/ 57055 w 963263"/>
                      <a:gd name="connsiteY19" fmla="*/ 477679 h 1385601"/>
                      <a:gd name="connsiteX20" fmla="*/ 66580 w 963263"/>
                      <a:gd name="connsiteY20" fmla="*/ 325660 h 1385601"/>
                      <a:gd name="connsiteX21" fmla="*/ 75819 w 963263"/>
                      <a:gd name="connsiteY21" fmla="*/ 180689 h 1385601"/>
                      <a:gd name="connsiteX22" fmla="*/ 87059 w 963263"/>
                      <a:gd name="connsiteY22" fmla="*/ 0 h 1385601"/>
                      <a:gd name="connsiteX23" fmla="*/ 253746 w 963263"/>
                      <a:gd name="connsiteY23" fmla="*/ 4191 h 1385601"/>
                      <a:gd name="connsiteX24" fmla="*/ 387858 w 963263"/>
                      <a:gd name="connsiteY24" fmla="*/ 7525 h 1385601"/>
                      <a:gd name="connsiteX25" fmla="*/ 541782 w 963263"/>
                      <a:gd name="connsiteY25" fmla="*/ 11335 h 1385601"/>
                      <a:gd name="connsiteX26" fmla="*/ 677609 w 963263"/>
                      <a:gd name="connsiteY26" fmla="*/ 14669 h 1385601"/>
                      <a:gd name="connsiteX27" fmla="*/ 832580 w 963263"/>
                      <a:gd name="connsiteY27" fmla="*/ 18574 h 1385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63263" h="1385601">
                        <a:moveTo>
                          <a:pt x="963263" y="21717"/>
                        </a:moveTo>
                        <a:lnTo>
                          <a:pt x="963263" y="23527"/>
                        </a:lnTo>
                        <a:lnTo>
                          <a:pt x="957072" y="245078"/>
                        </a:lnTo>
                        <a:lnTo>
                          <a:pt x="953167" y="384048"/>
                        </a:lnTo>
                        <a:lnTo>
                          <a:pt x="949928" y="499110"/>
                        </a:lnTo>
                        <a:lnTo>
                          <a:pt x="945833" y="645224"/>
                        </a:lnTo>
                        <a:lnTo>
                          <a:pt x="940499" y="835914"/>
                        </a:lnTo>
                        <a:lnTo>
                          <a:pt x="936688" y="976217"/>
                        </a:lnTo>
                        <a:lnTo>
                          <a:pt x="936688" y="976313"/>
                        </a:lnTo>
                        <a:lnTo>
                          <a:pt x="932212" y="1134523"/>
                        </a:lnTo>
                        <a:lnTo>
                          <a:pt x="928211" y="1280446"/>
                        </a:lnTo>
                        <a:lnTo>
                          <a:pt x="925259" y="1385602"/>
                        </a:lnTo>
                        <a:lnTo>
                          <a:pt x="0" y="1385602"/>
                        </a:lnTo>
                        <a:lnTo>
                          <a:pt x="4572" y="1311688"/>
                        </a:lnTo>
                        <a:lnTo>
                          <a:pt x="4572" y="1311593"/>
                        </a:lnTo>
                        <a:lnTo>
                          <a:pt x="13621" y="1167670"/>
                        </a:lnTo>
                        <a:lnTo>
                          <a:pt x="25718" y="977741"/>
                        </a:lnTo>
                        <a:lnTo>
                          <a:pt x="34862" y="830485"/>
                        </a:lnTo>
                        <a:lnTo>
                          <a:pt x="48101" y="620459"/>
                        </a:lnTo>
                        <a:lnTo>
                          <a:pt x="57055" y="477679"/>
                        </a:lnTo>
                        <a:lnTo>
                          <a:pt x="66580" y="325660"/>
                        </a:lnTo>
                        <a:lnTo>
                          <a:pt x="75819" y="180689"/>
                        </a:lnTo>
                        <a:lnTo>
                          <a:pt x="87059" y="0"/>
                        </a:lnTo>
                        <a:lnTo>
                          <a:pt x="253746" y="4191"/>
                        </a:lnTo>
                        <a:lnTo>
                          <a:pt x="387858" y="7525"/>
                        </a:lnTo>
                        <a:lnTo>
                          <a:pt x="541782" y="11335"/>
                        </a:lnTo>
                        <a:lnTo>
                          <a:pt x="677609" y="14669"/>
                        </a:lnTo>
                        <a:lnTo>
                          <a:pt x="832580" y="18574"/>
                        </a:lnTo>
                        <a:close/>
                      </a:path>
                    </a:pathLst>
                  </a:custGeom>
                  <a:solidFill>
                    <a:srgbClr val="E24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25" name="Graphic 663">
                    <a:extLst>
                      <a:ext uri="{FF2B5EF4-FFF2-40B4-BE49-F238E27FC236}">
                        <a16:creationId xmlns:a16="http://schemas.microsoft.com/office/drawing/2014/main" id="{B0A70878-E88D-4D31-AAB4-3E6A9DAF7DA8}"/>
                      </a:ext>
                    </a:extLst>
                  </p:cNvPr>
                  <p:cNvGrpSpPr/>
                  <p:nvPr/>
                </p:nvGrpSpPr>
                <p:grpSpPr>
                  <a:xfrm>
                    <a:off x="1280188" y="2942816"/>
                    <a:ext cx="958691" cy="1381506"/>
                    <a:chOff x="1280188" y="2942816"/>
                    <a:chExt cx="958691" cy="1381506"/>
                  </a:xfrm>
                  <a:solidFill>
                    <a:srgbClr val="FFD11B"/>
                  </a:solidFill>
                </p:grpSpPr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1EC4B288-F2E7-4C60-BCBC-FE346200CA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2196" y="2942816"/>
                      <a:ext cx="321278" cy="321563"/>
                    </a:xfrm>
                    <a:custGeom>
                      <a:avLst/>
                      <a:gdLst>
                        <a:gd name="connsiteX0" fmla="*/ 321278 w 321278"/>
                        <a:gd name="connsiteY0" fmla="*/ 3429 h 321563"/>
                        <a:gd name="connsiteX1" fmla="*/ 0 w 321278"/>
                        <a:gd name="connsiteY1" fmla="*/ 321564 h 321563"/>
                        <a:gd name="connsiteX2" fmla="*/ 9144 w 321278"/>
                        <a:gd name="connsiteY2" fmla="*/ 176498 h 321563"/>
                        <a:gd name="connsiteX3" fmla="*/ 187166 w 321278"/>
                        <a:gd name="connsiteY3" fmla="*/ 0 h 321563"/>
                        <a:gd name="connsiteX4" fmla="*/ 321278 w 321278"/>
                        <a:gd name="connsiteY4" fmla="*/ 3429 h 321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1278" h="321563">
                          <a:moveTo>
                            <a:pt x="321278" y="3429"/>
                          </a:moveTo>
                          <a:lnTo>
                            <a:pt x="0" y="321564"/>
                          </a:lnTo>
                          <a:lnTo>
                            <a:pt x="9144" y="176498"/>
                          </a:lnTo>
                          <a:cubicBezTo>
                            <a:pt x="68390" y="117729"/>
                            <a:pt x="127826" y="58769"/>
                            <a:pt x="187166" y="0"/>
                          </a:cubicBezTo>
                          <a:lnTo>
                            <a:pt x="321278" y="3429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7DD45342-4F05-4EC3-8DA1-5FDAB92289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3718" y="2950055"/>
                      <a:ext cx="629507" cy="609218"/>
                    </a:xfrm>
                    <a:custGeom>
                      <a:avLst/>
                      <a:gdLst>
                        <a:gd name="connsiteX0" fmla="*/ 629507 w 629507"/>
                        <a:gd name="connsiteY0" fmla="*/ 3334 h 609218"/>
                        <a:gd name="connsiteX1" fmla="*/ 0 w 629507"/>
                        <a:gd name="connsiteY1" fmla="*/ 609219 h 609218"/>
                        <a:gd name="connsiteX2" fmla="*/ 8953 w 629507"/>
                        <a:gd name="connsiteY2" fmla="*/ 466439 h 609218"/>
                        <a:gd name="connsiteX3" fmla="*/ 493681 w 629507"/>
                        <a:gd name="connsiteY3" fmla="*/ 0 h 609218"/>
                        <a:gd name="connsiteX4" fmla="*/ 629507 w 629507"/>
                        <a:gd name="connsiteY4" fmla="*/ 3334 h 609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9507" h="609218">
                          <a:moveTo>
                            <a:pt x="629507" y="3334"/>
                          </a:moveTo>
                          <a:cubicBezTo>
                            <a:pt x="419767" y="205359"/>
                            <a:pt x="209931" y="407194"/>
                            <a:pt x="0" y="609219"/>
                          </a:cubicBezTo>
                          <a:lnTo>
                            <a:pt x="8953" y="466439"/>
                          </a:lnTo>
                          <a:cubicBezTo>
                            <a:pt x="170593" y="310991"/>
                            <a:pt x="332137" y="155543"/>
                            <a:pt x="493681" y="0"/>
                          </a:cubicBezTo>
                          <a:lnTo>
                            <a:pt x="629507" y="3334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FAF3DC0E-38D6-41AE-930B-8F41AA7402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1334" y="2957294"/>
                      <a:ext cx="937545" cy="959167"/>
                    </a:xfrm>
                    <a:custGeom>
                      <a:avLst/>
                      <a:gdLst>
                        <a:gd name="connsiteX0" fmla="*/ 937546 w 937545"/>
                        <a:gd name="connsiteY0" fmla="*/ 3143 h 959167"/>
                        <a:gd name="connsiteX1" fmla="*/ 937546 w 937545"/>
                        <a:gd name="connsiteY1" fmla="*/ 4953 h 959167"/>
                        <a:gd name="connsiteX2" fmla="*/ 0 w 937545"/>
                        <a:gd name="connsiteY2" fmla="*/ 959168 h 959167"/>
                        <a:gd name="connsiteX3" fmla="*/ 9144 w 937545"/>
                        <a:gd name="connsiteY3" fmla="*/ 811911 h 959167"/>
                        <a:gd name="connsiteX4" fmla="*/ 806958 w 937545"/>
                        <a:gd name="connsiteY4" fmla="*/ 0 h 959167"/>
                        <a:gd name="connsiteX5" fmla="*/ 937546 w 937545"/>
                        <a:gd name="connsiteY5" fmla="*/ 3143 h 959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37545" h="959167">
                          <a:moveTo>
                            <a:pt x="937546" y="3143"/>
                          </a:moveTo>
                          <a:lnTo>
                            <a:pt x="937546" y="4953"/>
                          </a:lnTo>
                          <a:cubicBezTo>
                            <a:pt x="624935" y="322993"/>
                            <a:pt x="312420" y="641128"/>
                            <a:pt x="0" y="959168"/>
                          </a:cubicBezTo>
                          <a:lnTo>
                            <a:pt x="9144" y="811911"/>
                          </a:lnTo>
                          <a:cubicBezTo>
                            <a:pt x="275082" y="541211"/>
                            <a:pt x="540830" y="270700"/>
                            <a:pt x="806958" y="0"/>
                          </a:cubicBezTo>
                          <a:lnTo>
                            <a:pt x="937546" y="3143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80FB72AD-954C-44E4-AD8E-1A16E92B52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0188" y="3183798"/>
                      <a:ext cx="952500" cy="1066514"/>
                    </a:xfrm>
                    <a:custGeom>
                      <a:avLst/>
                      <a:gdLst>
                        <a:gd name="connsiteX0" fmla="*/ 952500 w 952500"/>
                        <a:gd name="connsiteY0" fmla="*/ 0 h 1066514"/>
                        <a:gd name="connsiteX1" fmla="*/ 948595 w 952500"/>
                        <a:gd name="connsiteY1" fmla="*/ 138970 h 1066514"/>
                        <a:gd name="connsiteX2" fmla="*/ 0 w 952500"/>
                        <a:gd name="connsiteY2" fmla="*/ 1066514 h 1066514"/>
                        <a:gd name="connsiteX3" fmla="*/ 9049 w 952500"/>
                        <a:gd name="connsiteY3" fmla="*/ 922592 h 10665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00" h="1066514">
                          <a:moveTo>
                            <a:pt x="952500" y="0"/>
                          </a:moveTo>
                          <a:lnTo>
                            <a:pt x="948595" y="138970"/>
                          </a:lnTo>
                          <a:lnTo>
                            <a:pt x="0" y="1066514"/>
                          </a:lnTo>
                          <a:lnTo>
                            <a:pt x="9049" y="922592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0" name="Freeform: Shape 29">
                      <a:extLst>
                        <a:ext uri="{FF2B5EF4-FFF2-40B4-BE49-F238E27FC236}">
                          <a16:creationId xmlns:a16="http://schemas.microsoft.com/office/drawing/2014/main" id="{1BF40FD9-DB7D-4C52-B444-D050D5B10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8676" y="3437830"/>
                      <a:ext cx="856869" cy="886491"/>
                    </a:xfrm>
                    <a:custGeom>
                      <a:avLst/>
                      <a:gdLst>
                        <a:gd name="connsiteX0" fmla="*/ 856869 w 856869"/>
                        <a:gd name="connsiteY0" fmla="*/ 0 h 886491"/>
                        <a:gd name="connsiteX1" fmla="*/ 852773 w 856869"/>
                        <a:gd name="connsiteY1" fmla="*/ 146114 h 886491"/>
                        <a:gd name="connsiteX2" fmla="*/ 136779 w 856869"/>
                        <a:gd name="connsiteY2" fmla="*/ 886492 h 886491"/>
                        <a:gd name="connsiteX3" fmla="*/ 0 w 856869"/>
                        <a:gd name="connsiteY3" fmla="*/ 886492 h 886491"/>
                        <a:gd name="connsiteX4" fmla="*/ 856869 w 856869"/>
                        <a:gd name="connsiteY4" fmla="*/ 0 h 88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6869" h="886491">
                          <a:moveTo>
                            <a:pt x="856869" y="0"/>
                          </a:moveTo>
                          <a:lnTo>
                            <a:pt x="852773" y="146114"/>
                          </a:lnTo>
                          <a:cubicBezTo>
                            <a:pt x="618077" y="396526"/>
                            <a:pt x="379476" y="643414"/>
                            <a:pt x="136779" y="886492"/>
                          </a:cubicBezTo>
                          <a:lnTo>
                            <a:pt x="0" y="886492"/>
                          </a:lnTo>
                          <a:cubicBezTo>
                            <a:pt x="291560" y="596075"/>
                            <a:pt x="577215" y="300609"/>
                            <a:pt x="856869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0C307D88-6899-4040-90DF-1A32EEE07C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189" y="3774634"/>
                      <a:ext cx="550925" cy="549687"/>
                    </a:xfrm>
                    <a:custGeom>
                      <a:avLst/>
                      <a:gdLst>
                        <a:gd name="connsiteX0" fmla="*/ 550926 w 550925"/>
                        <a:gd name="connsiteY0" fmla="*/ 0 h 549687"/>
                        <a:gd name="connsiteX1" fmla="*/ 547116 w 550925"/>
                        <a:gd name="connsiteY1" fmla="*/ 140303 h 549687"/>
                        <a:gd name="connsiteX2" fmla="*/ 547116 w 550925"/>
                        <a:gd name="connsiteY2" fmla="*/ 140399 h 549687"/>
                        <a:gd name="connsiteX3" fmla="*/ 136779 w 550925"/>
                        <a:gd name="connsiteY3" fmla="*/ 549688 h 549687"/>
                        <a:gd name="connsiteX4" fmla="*/ 0 w 550925"/>
                        <a:gd name="connsiteY4" fmla="*/ 549688 h 549687"/>
                        <a:gd name="connsiteX5" fmla="*/ 550926 w 550925"/>
                        <a:gd name="connsiteY5" fmla="*/ 0 h 549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0925" h="549687">
                          <a:moveTo>
                            <a:pt x="550926" y="0"/>
                          </a:moveTo>
                          <a:lnTo>
                            <a:pt x="547116" y="140303"/>
                          </a:lnTo>
                          <a:lnTo>
                            <a:pt x="547116" y="140399"/>
                          </a:lnTo>
                          <a:cubicBezTo>
                            <a:pt x="410337" y="276892"/>
                            <a:pt x="273653" y="413195"/>
                            <a:pt x="136779" y="549688"/>
                          </a:cubicBezTo>
                          <a:lnTo>
                            <a:pt x="0" y="549688"/>
                          </a:lnTo>
                          <a:cubicBezTo>
                            <a:pt x="183737" y="366427"/>
                            <a:pt x="367379" y="183166"/>
                            <a:pt x="550926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2" name="Freeform: Shape 31">
                      <a:extLst>
                        <a:ext uri="{FF2B5EF4-FFF2-40B4-BE49-F238E27FC236}">
                          <a16:creationId xmlns:a16="http://schemas.microsoft.com/office/drawing/2014/main" id="{2102F3A6-8FCB-4CCC-AC17-6149BF53ED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2464" y="4073243"/>
                      <a:ext cx="245364" cy="251079"/>
                    </a:xfrm>
                    <a:custGeom>
                      <a:avLst/>
                      <a:gdLst>
                        <a:gd name="connsiteX0" fmla="*/ 245364 w 245364"/>
                        <a:gd name="connsiteY0" fmla="*/ 0 h 251079"/>
                        <a:gd name="connsiteX1" fmla="*/ 241363 w 245364"/>
                        <a:gd name="connsiteY1" fmla="*/ 145923 h 251079"/>
                        <a:gd name="connsiteX2" fmla="*/ 138589 w 245364"/>
                        <a:gd name="connsiteY2" fmla="*/ 251079 h 251079"/>
                        <a:gd name="connsiteX3" fmla="*/ 0 w 245364"/>
                        <a:gd name="connsiteY3" fmla="*/ 251079 h 251079"/>
                        <a:gd name="connsiteX4" fmla="*/ 245364 w 245364"/>
                        <a:gd name="connsiteY4" fmla="*/ 0 h 251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5364" h="251079">
                          <a:moveTo>
                            <a:pt x="245364" y="0"/>
                          </a:moveTo>
                          <a:lnTo>
                            <a:pt x="241363" y="145923"/>
                          </a:lnTo>
                          <a:cubicBezTo>
                            <a:pt x="207645" y="181451"/>
                            <a:pt x="173355" y="216503"/>
                            <a:pt x="138589" y="251079"/>
                          </a:cubicBezTo>
                          <a:lnTo>
                            <a:pt x="0" y="251079"/>
                          </a:lnTo>
                          <a:cubicBezTo>
                            <a:pt x="84773" y="170117"/>
                            <a:pt x="166592" y="86296"/>
                            <a:pt x="245364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18" name="Graphic 663">
                <a:extLst>
                  <a:ext uri="{FF2B5EF4-FFF2-40B4-BE49-F238E27FC236}">
                    <a16:creationId xmlns:a16="http://schemas.microsoft.com/office/drawing/2014/main" id="{73418F5A-E8EF-498F-81B1-2E1A1ABD8EF2}"/>
                  </a:ext>
                </a:extLst>
              </p:cNvPr>
              <p:cNvGrpSpPr/>
              <p:nvPr/>
            </p:nvGrpSpPr>
            <p:grpSpPr>
              <a:xfrm>
                <a:off x="1532389" y="2424162"/>
                <a:ext cx="541077" cy="663338"/>
                <a:chOff x="1532389" y="2424162"/>
                <a:chExt cx="541077" cy="663338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024BB37-0187-473B-8C82-CB39DD023236}"/>
                    </a:ext>
                  </a:extLst>
                </p:cNvPr>
                <p:cNvSpPr/>
                <p:nvPr/>
              </p:nvSpPr>
              <p:spPr>
                <a:xfrm>
                  <a:off x="2001957" y="3005681"/>
                  <a:ext cx="71508" cy="70866"/>
                </a:xfrm>
                <a:custGeom>
                  <a:avLst/>
                  <a:gdLst>
                    <a:gd name="connsiteX0" fmla="*/ 35754 w 71508"/>
                    <a:gd name="connsiteY0" fmla="*/ 0 h 70866"/>
                    <a:gd name="connsiteX1" fmla="*/ 35754 w 71508"/>
                    <a:gd name="connsiteY1" fmla="*/ 70866 h 70866"/>
                    <a:gd name="connsiteX2" fmla="*/ 35754 w 71508"/>
                    <a:gd name="connsiteY2" fmla="*/ 0 h 7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508" h="70866">
                      <a:moveTo>
                        <a:pt x="35754" y="0"/>
                      </a:moveTo>
                      <a:cubicBezTo>
                        <a:pt x="-11871" y="0"/>
                        <a:pt x="-11966" y="70866"/>
                        <a:pt x="35754" y="70866"/>
                      </a:cubicBezTo>
                      <a:cubicBezTo>
                        <a:pt x="83379" y="70961"/>
                        <a:pt x="83475" y="0"/>
                        <a:pt x="357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49A6861-9EF7-4C53-8176-35DD7C5ABD01}"/>
                    </a:ext>
                  </a:extLst>
                </p:cNvPr>
                <p:cNvSpPr/>
                <p:nvPr/>
              </p:nvSpPr>
              <p:spPr>
                <a:xfrm>
                  <a:off x="1558283" y="3016635"/>
                  <a:ext cx="71508" cy="70865"/>
                </a:xfrm>
                <a:custGeom>
                  <a:avLst/>
                  <a:gdLst>
                    <a:gd name="connsiteX0" fmla="*/ 35754 w 71508"/>
                    <a:gd name="connsiteY0" fmla="*/ 0 h 70865"/>
                    <a:gd name="connsiteX1" fmla="*/ 35754 w 71508"/>
                    <a:gd name="connsiteY1" fmla="*/ 70866 h 70865"/>
                    <a:gd name="connsiteX2" fmla="*/ 35754 w 71508"/>
                    <a:gd name="connsiteY2" fmla="*/ 0 h 7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508" h="70865">
                      <a:moveTo>
                        <a:pt x="35754" y="0"/>
                      </a:moveTo>
                      <a:cubicBezTo>
                        <a:pt x="-11871" y="0"/>
                        <a:pt x="-11966" y="70866"/>
                        <a:pt x="35754" y="70866"/>
                      </a:cubicBezTo>
                      <a:cubicBezTo>
                        <a:pt x="83379" y="70866"/>
                        <a:pt x="83475" y="0"/>
                        <a:pt x="357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22F9F12-4535-48E1-BD2F-A6CE14FF04BE}"/>
                    </a:ext>
                  </a:extLst>
                </p:cNvPr>
                <p:cNvSpPr/>
                <p:nvPr/>
              </p:nvSpPr>
              <p:spPr>
                <a:xfrm>
                  <a:off x="1532389" y="2424162"/>
                  <a:ext cx="516907" cy="643071"/>
                </a:xfrm>
                <a:custGeom>
                  <a:avLst/>
                  <a:gdLst>
                    <a:gd name="connsiteX0" fmla="*/ 346827 w 516907"/>
                    <a:gd name="connsiteY0" fmla="*/ 44214 h 643071"/>
                    <a:gd name="connsiteX1" fmla="*/ 96701 w 516907"/>
                    <a:gd name="connsiteY1" fmla="*/ 27736 h 643071"/>
                    <a:gd name="connsiteX2" fmla="*/ 2594 w 516907"/>
                    <a:gd name="connsiteY2" fmla="*/ 261003 h 643071"/>
                    <a:gd name="connsiteX3" fmla="*/ 48504 w 516907"/>
                    <a:gd name="connsiteY3" fmla="*/ 628573 h 643071"/>
                    <a:gd name="connsiteX4" fmla="*/ 72317 w 516907"/>
                    <a:gd name="connsiteY4" fmla="*/ 634859 h 643071"/>
                    <a:gd name="connsiteX5" fmla="*/ 43837 w 516907"/>
                    <a:gd name="connsiteY5" fmla="*/ 340060 h 643071"/>
                    <a:gd name="connsiteX6" fmla="*/ 73745 w 516907"/>
                    <a:gd name="connsiteY6" fmla="*/ 75932 h 643071"/>
                    <a:gd name="connsiteX7" fmla="*/ 308441 w 516907"/>
                    <a:gd name="connsiteY7" fmla="*/ 48881 h 643071"/>
                    <a:gd name="connsiteX8" fmla="*/ 463223 w 516907"/>
                    <a:gd name="connsiteY8" fmla="*/ 265099 h 643071"/>
                    <a:gd name="connsiteX9" fmla="*/ 492179 w 516907"/>
                    <a:gd name="connsiteY9" fmla="*/ 619429 h 643071"/>
                    <a:gd name="connsiteX10" fmla="*/ 516848 w 516907"/>
                    <a:gd name="connsiteY10" fmla="*/ 619429 h 643071"/>
                    <a:gd name="connsiteX11" fmla="*/ 346827 w 516907"/>
                    <a:gd name="connsiteY11" fmla="*/ 44214 h 64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6907" h="643071">
                      <a:moveTo>
                        <a:pt x="346827" y="44214"/>
                      </a:moveTo>
                      <a:cubicBezTo>
                        <a:pt x="274913" y="-5030"/>
                        <a:pt x="174425" y="-16841"/>
                        <a:pt x="96701" y="27736"/>
                      </a:cubicBezTo>
                      <a:cubicBezTo>
                        <a:pt x="13452" y="75551"/>
                        <a:pt x="-8265" y="174706"/>
                        <a:pt x="2594" y="261003"/>
                      </a:cubicBezTo>
                      <a:cubicBezTo>
                        <a:pt x="17929" y="382447"/>
                        <a:pt x="90224" y="505224"/>
                        <a:pt x="48504" y="628573"/>
                      </a:cubicBezTo>
                      <a:cubicBezTo>
                        <a:pt x="43646" y="643051"/>
                        <a:pt x="67459" y="649337"/>
                        <a:pt x="72317" y="634859"/>
                      </a:cubicBezTo>
                      <a:cubicBezTo>
                        <a:pt x="105559" y="536371"/>
                        <a:pt x="69173" y="435977"/>
                        <a:pt x="43837" y="340060"/>
                      </a:cubicBezTo>
                      <a:cubicBezTo>
                        <a:pt x="21263" y="254716"/>
                        <a:pt x="5927" y="147465"/>
                        <a:pt x="73745" y="75932"/>
                      </a:cubicBezTo>
                      <a:cubicBezTo>
                        <a:pt x="132800" y="13639"/>
                        <a:pt x="234718" y="10114"/>
                        <a:pt x="308441" y="48881"/>
                      </a:cubicBezTo>
                      <a:cubicBezTo>
                        <a:pt x="392547" y="93077"/>
                        <a:pt x="441125" y="178421"/>
                        <a:pt x="463223" y="265099"/>
                      </a:cubicBezTo>
                      <a:cubicBezTo>
                        <a:pt x="492750" y="381018"/>
                        <a:pt x="481511" y="501509"/>
                        <a:pt x="492179" y="619429"/>
                      </a:cubicBezTo>
                      <a:cubicBezTo>
                        <a:pt x="493512" y="634478"/>
                        <a:pt x="518277" y="634573"/>
                        <a:pt x="516848" y="619429"/>
                      </a:cubicBezTo>
                      <a:cubicBezTo>
                        <a:pt x="499227" y="425404"/>
                        <a:pt x="537232" y="174611"/>
                        <a:pt x="346827" y="44214"/>
                      </a:cubicBez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2E8C90B-B711-4CC4-8287-5CA4BBA92150}"/>
                </a:ext>
              </a:extLst>
            </p:cNvPr>
            <p:cNvGrpSpPr/>
            <p:nvPr/>
          </p:nvGrpSpPr>
          <p:grpSpPr>
            <a:xfrm>
              <a:off x="-978163" y="2567958"/>
              <a:ext cx="3614717" cy="2855015"/>
              <a:chOff x="1704835" y="-3713527"/>
              <a:chExt cx="8381359" cy="640985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3A8F184-8F82-497F-BA5F-F392FC1FD1CD}"/>
                  </a:ext>
                </a:extLst>
              </p:cNvPr>
              <p:cNvSpPr/>
              <p:nvPr/>
            </p:nvSpPr>
            <p:spPr>
              <a:xfrm>
                <a:off x="2167503" y="-3538490"/>
                <a:ext cx="7695202" cy="5701671"/>
              </a:xfrm>
              <a:custGeom>
                <a:avLst/>
                <a:gdLst>
                  <a:gd name="connsiteX0" fmla="*/ 826008 w 839628"/>
                  <a:gd name="connsiteY0" fmla="*/ 449771 h 676370"/>
                  <a:gd name="connsiteX1" fmla="*/ 766953 w 839628"/>
                  <a:gd name="connsiteY1" fmla="*/ 458343 h 676370"/>
                  <a:gd name="connsiteX2" fmla="*/ 757142 w 839628"/>
                  <a:gd name="connsiteY2" fmla="*/ 378047 h 676370"/>
                  <a:gd name="connsiteX3" fmla="*/ 826008 w 839628"/>
                  <a:gd name="connsiteY3" fmla="*/ 372809 h 676370"/>
                  <a:gd name="connsiteX4" fmla="*/ 826008 w 839628"/>
                  <a:gd name="connsiteY4" fmla="*/ 449771 h 676370"/>
                  <a:gd name="connsiteX5" fmla="*/ 276130 w 839628"/>
                  <a:gd name="connsiteY5" fmla="*/ 653415 h 676370"/>
                  <a:gd name="connsiteX6" fmla="*/ 301371 w 839628"/>
                  <a:gd name="connsiteY6" fmla="*/ 670465 h 676370"/>
                  <a:gd name="connsiteX7" fmla="*/ 331184 w 839628"/>
                  <a:gd name="connsiteY7" fmla="*/ 676370 h 676370"/>
                  <a:gd name="connsiteX8" fmla="*/ 833533 w 839628"/>
                  <a:gd name="connsiteY8" fmla="*/ 676370 h 676370"/>
                  <a:gd name="connsiteX9" fmla="*/ 833533 w 839628"/>
                  <a:gd name="connsiteY9" fmla="*/ 662559 h 676370"/>
                  <a:gd name="connsiteX10" fmla="*/ 331184 w 839628"/>
                  <a:gd name="connsiteY10" fmla="*/ 662559 h 676370"/>
                  <a:gd name="connsiteX11" fmla="*/ 306610 w 839628"/>
                  <a:gd name="connsiteY11" fmla="*/ 657606 h 676370"/>
                  <a:gd name="connsiteX12" fmla="*/ 285655 w 839628"/>
                  <a:gd name="connsiteY12" fmla="*/ 643795 h 676370"/>
                  <a:gd name="connsiteX13" fmla="*/ 271844 w 839628"/>
                  <a:gd name="connsiteY13" fmla="*/ 622840 h 676370"/>
                  <a:gd name="connsiteX14" fmla="*/ 266891 w 839628"/>
                  <a:gd name="connsiteY14" fmla="*/ 598265 h 676370"/>
                  <a:gd name="connsiteX15" fmla="*/ 271844 w 839628"/>
                  <a:gd name="connsiteY15" fmla="*/ 573977 h 676370"/>
                  <a:gd name="connsiteX16" fmla="*/ 285655 w 839628"/>
                  <a:gd name="connsiteY16" fmla="*/ 553022 h 676370"/>
                  <a:gd name="connsiteX17" fmla="*/ 306610 w 839628"/>
                  <a:gd name="connsiteY17" fmla="*/ 538925 h 676370"/>
                  <a:gd name="connsiteX18" fmla="*/ 323374 w 839628"/>
                  <a:gd name="connsiteY18" fmla="*/ 534638 h 676370"/>
                  <a:gd name="connsiteX19" fmla="*/ 326612 w 839628"/>
                  <a:gd name="connsiteY19" fmla="*/ 534924 h 676370"/>
                  <a:gd name="connsiteX20" fmla="*/ 442722 w 839628"/>
                  <a:gd name="connsiteY20" fmla="*/ 518160 h 676370"/>
                  <a:gd name="connsiteX21" fmla="*/ 443389 w 839628"/>
                  <a:gd name="connsiteY21" fmla="*/ 518160 h 676370"/>
                  <a:gd name="connsiteX22" fmla="*/ 664369 w 839628"/>
                  <a:gd name="connsiteY22" fmla="*/ 486728 h 676370"/>
                  <a:gd name="connsiteX23" fmla="*/ 664369 w 839628"/>
                  <a:gd name="connsiteY23" fmla="*/ 486728 h 676370"/>
                  <a:gd name="connsiteX24" fmla="*/ 664655 w 839628"/>
                  <a:gd name="connsiteY24" fmla="*/ 486728 h 676370"/>
                  <a:gd name="connsiteX25" fmla="*/ 761429 w 839628"/>
                  <a:gd name="connsiteY25" fmla="*/ 472631 h 676370"/>
                  <a:gd name="connsiteX26" fmla="*/ 761714 w 839628"/>
                  <a:gd name="connsiteY26" fmla="*/ 472631 h 676370"/>
                  <a:gd name="connsiteX27" fmla="*/ 762000 w 839628"/>
                  <a:gd name="connsiteY27" fmla="*/ 472631 h 676370"/>
                  <a:gd name="connsiteX28" fmla="*/ 833438 w 839628"/>
                  <a:gd name="connsiteY28" fmla="*/ 462439 h 676370"/>
                  <a:gd name="connsiteX29" fmla="*/ 839629 w 839628"/>
                  <a:gd name="connsiteY29" fmla="*/ 455581 h 676370"/>
                  <a:gd name="connsiteX30" fmla="*/ 839629 w 839628"/>
                  <a:gd name="connsiteY30" fmla="*/ 190119 h 676370"/>
                  <a:gd name="connsiteX31" fmla="*/ 833723 w 839628"/>
                  <a:gd name="connsiteY31" fmla="*/ 183261 h 676370"/>
                  <a:gd name="connsiteX32" fmla="*/ 235268 w 839628"/>
                  <a:gd name="connsiteY32" fmla="*/ 94393 h 676370"/>
                  <a:gd name="connsiteX33" fmla="*/ 214312 w 839628"/>
                  <a:gd name="connsiteY33" fmla="*/ 5239 h 676370"/>
                  <a:gd name="connsiteX34" fmla="*/ 212979 w 839628"/>
                  <a:gd name="connsiteY34" fmla="*/ 0 h 676370"/>
                  <a:gd name="connsiteX35" fmla="*/ 207740 w 839628"/>
                  <a:gd name="connsiteY35" fmla="*/ 0 h 676370"/>
                  <a:gd name="connsiteX36" fmla="*/ 0 w 839628"/>
                  <a:gd name="connsiteY36" fmla="*/ 0 h 676370"/>
                  <a:gd name="connsiteX37" fmla="*/ 0 w 839628"/>
                  <a:gd name="connsiteY37" fmla="*/ 13811 h 676370"/>
                  <a:gd name="connsiteX38" fmla="*/ 202311 w 839628"/>
                  <a:gd name="connsiteY38" fmla="*/ 13811 h 676370"/>
                  <a:gd name="connsiteX39" fmla="*/ 241649 w 839628"/>
                  <a:gd name="connsiteY39" fmla="*/ 181356 h 676370"/>
                  <a:gd name="connsiteX40" fmla="*/ 242316 w 839628"/>
                  <a:gd name="connsiteY40" fmla="*/ 181356 h 676370"/>
                  <a:gd name="connsiteX41" fmla="*/ 317373 w 839628"/>
                  <a:gd name="connsiteY41" fmla="*/ 521684 h 676370"/>
                  <a:gd name="connsiteX42" fmla="*/ 301276 w 839628"/>
                  <a:gd name="connsiteY42" fmla="*/ 526637 h 676370"/>
                  <a:gd name="connsiteX43" fmla="*/ 276035 w 839628"/>
                  <a:gd name="connsiteY43" fmla="*/ 543401 h 676370"/>
                  <a:gd name="connsiteX44" fmla="*/ 258985 w 839628"/>
                  <a:gd name="connsiteY44" fmla="*/ 569024 h 676370"/>
                  <a:gd name="connsiteX45" fmla="*/ 253079 w 839628"/>
                  <a:gd name="connsiteY45" fmla="*/ 598551 h 676370"/>
                  <a:gd name="connsiteX46" fmla="*/ 258985 w 839628"/>
                  <a:gd name="connsiteY46" fmla="*/ 628364 h 676370"/>
                  <a:gd name="connsiteX47" fmla="*/ 276130 w 839628"/>
                  <a:gd name="connsiteY47" fmla="*/ 653415 h 676370"/>
                  <a:gd name="connsiteX48" fmla="*/ 276130 w 839628"/>
                  <a:gd name="connsiteY48" fmla="*/ 653415 h 676370"/>
                  <a:gd name="connsiteX49" fmla="*/ 331184 w 839628"/>
                  <a:gd name="connsiteY49" fmla="*/ 520637 h 676370"/>
                  <a:gd name="connsiteX50" fmla="*/ 331184 w 839628"/>
                  <a:gd name="connsiteY50" fmla="*/ 520637 h 676370"/>
                  <a:gd name="connsiteX51" fmla="*/ 331184 w 839628"/>
                  <a:gd name="connsiteY51" fmla="*/ 520637 h 676370"/>
                  <a:gd name="connsiteX52" fmla="*/ 307277 w 839628"/>
                  <a:gd name="connsiteY52" fmla="*/ 412052 h 676370"/>
                  <a:gd name="connsiteX53" fmla="*/ 413861 w 839628"/>
                  <a:gd name="connsiteY53" fmla="*/ 403860 h 676370"/>
                  <a:gd name="connsiteX54" fmla="*/ 433864 w 839628"/>
                  <a:gd name="connsiteY54" fmla="*/ 505873 h 676370"/>
                  <a:gd name="connsiteX55" fmla="*/ 331184 w 839628"/>
                  <a:gd name="connsiteY55" fmla="*/ 520637 h 676370"/>
                  <a:gd name="connsiteX56" fmla="*/ 753237 w 839628"/>
                  <a:gd name="connsiteY56" fmla="*/ 460248 h 676370"/>
                  <a:gd name="connsiteX57" fmla="*/ 669322 w 839628"/>
                  <a:gd name="connsiteY57" fmla="*/ 472345 h 676370"/>
                  <a:gd name="connsiteX58" fmla="*/ 656844 w 839628"/>
                  <a:gd name="connsiteY58" fmla="*/ 385477 h 676370"/>
                  <a:gd name="connsiteX59" fmla="*/ 743712 w 839628"/>
                  <a:gd name="connsiteY59" fmla="*/ 378905 h 676370"/>
                  <a:gd name="connsiteX60" fmla="*/ 753237 w 839628"/>
                  <a:gd name="connsiteY60" fmla="*/ 460248 h 676370"/>
                  <a:gd name="connsiteX61" fmla="*/ 655796 w 839628"/>
                  <a:gd name="connsiteY61" fmla="*/ 474059 h 676370"/>
                  <a:gd name="connsiteX62" fmla="*/ 566928 w 839628"/>
                  <a:gd name="connsiteY62" fmla="*/ 486823 h 676370"/>
                  <a:gd name="connsiteX63" fmla="*/ 549212 w 839628"/>
                  <a:gd name="connsiteY63" fmla="*/ 393668 h 676370"/>
                  <a:gd name="connsiteX64" fmla="*/ 643318 w 839628"/>
                  <a:gd name="connsiteY64" fmla="*/ 386429 h 676370"/>
                  <a:gd name="connsiteX65" fmla="*/ 655796 w 839628"/>
                  <a:gd name="connsiteY65" fmla="*/ 474059 h 676370"/>
                  <a:gd name="connsiteX66" fmla="*/ 553498 w 839628"/>
                  <a:gd name="connsiteY66" fmla="*/ 488823 h 676370"/>
                  <a:gd name="connsiteX67" fmla="*/ 447580 w 839628"/>
                  <a:gd name="connsiteY67" fmla="*/ 503873 h 676370"/>
                  <a:gd name="connsiteX68" fmla="*/ 427292 w 839628"/>
                  <a:gd name="connsiteY68" fmla="*/ 402908 h 676370"/>
                  <a:gd name="connsiteX69" fmla="*/ 535496 w 839628"/>
                  <a:gd name="connsiteY69" fmla="*/ 394716 h 676370"/>
                  <a:gd name="connsiteX70" fmla="*/ 553498 w 839628"/>
                  <a:gd name="connsiteY70" fmla="*/ 488823 h 676370"/>
                  <a:gd name="connsiteX71" fmla="*/ 304324 w 839628"/>
                  <a:gd name="connsiteY71" fmla="*/ 398621 h 676370"/>
                  <a:gd name="connsiteX72" fmla="*/ 274511 w 839628"/>
                  <a:gd name="connsiteY72" fmla="*/ 264509 h 676370"/>
                  <a:gd name="connsiteX73" fmla="*/ 386620 w 839628"/>
                  <a:gd name="connsiteY73" fmla="*/ 267462 h 676370"/>
                  <a:gd name="connsiteX74" fmla="*/ 410909 w 839628"/>
                  <a:gd name="connsiteY74" fmla="*/ 390430 h 676370"/>
                  <a:gd name="connsiteX75" fmla="*/ 304324 w 839628"/>
                  <a:gd name="connsiteY75" fmla="*/ 398621 h 676370"/>
                  <a:gd name="connsiteX76" fmla="*/ 271558 w 839628"/>
                  <a:gd name="connsiteY76" fmla="*/ 250698 h 676370"/>
                  <a:gd name="connsiteX77" fmla="*/ 240411 w 839628"/>
                  <a:gd name="connsiteY77" fmla="*/ 109061 h 676370"/>
                  <a:gd name="connsiteX78" fmla="*/ 826008 w 839628"/>
                  <a:gd name="connsiteY78" fmla="*/ 195929 h 676370"/>
                  <a:gd name="connsiteX79" fmla="*/ 826008 w 839628"/>
                  <a:gd name="connsiteY79" fmla="*/ 266414 h 676370"/>
                  <a:gd name="connsiteX80" fmla="*/ 743712 w 839628"/>
                  <a:gd name="connsiteY80" fmla="*/ 264128 h 676370"/>
                  <a:gd name="connsiteX81" fmla="*/ 735140 w 839628"/>
                  <a:gd name="connsiteY81" fmla="*/ 191357 h 676370"/>
                  <a:gd name="connsiteX82" fmla="*/ 727234 w 839628"/>
                  <a:gd name="connsiteY82" fmla="*/ 185452 h 676370"/>
                  <a:gd name="connsiteX83" fmla="*/ 721328 w 839628"/>
                  <a:gd name="connsiteY83" fmla="*/ 192977 h 676370"/>
                  <a:gd name="connsiteX84" fmla="*/ 729901 w 839628"/>
                  <a:gd name="connsiteY84" fmla="*/ 263462 h 676370"/>
                  <a:gd name="connsiteX85" fmla="*/ 639032 w 839628"/>
                  <a:gd name="connsiteY85" fmla="*/ 261176 h 676370"/>
                  <a:gd name="connsiteX86" fmla="*/ 626936 w 839628"/>
                  <a:gd name="connsiteY86" fmla="*/ 175260 h 676370"/>
                  <a:gd name="connsiteX87" fmla="*/ 619030 w 839628"/>
                  <a:gd name="connsiteY87" fmla="*/ 169354 h 676370"/>
                  <a:gd name="connsiteX88" fmla="*/ 613124 w 839628"/>
                  <a:gd name="connsiteY88" fmla="*/ 177260 h 676370"/>
                  <a:gd name="connsiteX89" fmla="*/ 625221 w 839628"/>
                  <a:gd name="connsiteY89" fmla="*/ 260509 h 676370"/>
                  <a:gd name="connsiteX90" fmla="*/ 523589 w 839628"/>
                  <a:gd name="connsiteY90" fmla="*/ 257842 h 676370"/>
                  <a:gd name="connsiteX91" fmla="*/ 504539 w 839628"/>
                  <a:gd name="connsiteY91" fmla="*/ 156877 h 676370"/>
                  <a:gd name="connsiteX92" fmla="*/ 496634 w 839628"/>
                  <a:gd name="connsiteY92" fmla="*/ 151638 h 676370"/>
                  <a:gd name="connsiteX93" fmla="*/ 491014 w 839628"/>
                  <a:gd name="connsiteY93" fmla="*/ 159544 h 676370"/>
                  <a:gd name="connsiteX94" fmla="*/ 509397 w 839628"/>
                  <a:gd name="connsiteY94" fmla="*/ 257270 h 676370"/>
                  <a:gd name="connsiteX95" fmla="*/ 397955 w 839628"/>
                  <a:gd name="connsiteY95" fmla="*/ 254317 h 676370"/>
                  <a:gd name="connsiteX96" fmla="*/ 374714 w 839628"/>
                  <a:gd name="connsiteY96" fmla="*/ 137922 h 676370"/>
                  <a:gd name="connsiteX97" fmla="*/ 366808 w 839628"/>
                  <a:gd name="connsiteY97" fmla="*/ 132302 h 676370"/>
                  <a:gd name="connsiteX98" fmla="*/ 361188 w 839628"/>
                  <a:gd name="connsiteY98" fmla="*/ 140494 h 676370"/>
                  <a:gd name="connsiteX99" fmla="*/ 383857 w 839628"/>
                  <a:gd name="connsiteY99" fmla="*/ 253651 h 676370"/>
                  <a:gd name="connsiteX100" fmla="*/ 271558 w 839628"/>
                  <a:gd name="connsiteY100" fmla="*/ 250698 h 676370"/>
                  <a:gd name="connsiteX101" fmla="*/ 826008 w 839628"/>
                  <a:gd name="connsiteY101" fmla="*/ 279940 h 676370"/>
                  <a:gd name="connsiteX102" fmla="*/ 826008 w 839628"/>
                  <a:gd name="connsiteY102" fmla="*/ 358997 h 676370"/>
                  <a:gd name="connsiteX103" fmla="*/ 755523 w 839628"/>
                  <a:gd name="connsiteY103" fmla="*/ 364236 h 676370"/>
                  <a:gd name="connsiteX104" fmla="*/ 745331 w 839628"/>
                  <a:gd name="connsiteY104" fmla="*/ 277654 h 676370"/>
                  <a:gd name="connsiteX105" fmla="*/ 826008 w 839628"/>
                  <a:gd name="connsiteY105" fmla="*/ 279940 h 676370"/>
                  <a:gd name="connsiteX106" fmla="*/ 400717 w 839628"/>
                  <a:gd name="connsiteY106" fmla="*/ 267748 h 676370"/>
                  <a:gd name="connsiteX107" fmla="*/ 512159 w 839628"/>
                  <a:gd name="connsiteY107" fmla="*/ 270986 h 676370"/>
                  <a:gd name="connsiteX108" fmla="*/ 533114 w 839628"/>
                  <a:gd name="connsiteY108" fmla="*/ 381191 h 676370"/>
                  <a:gd name="connsiteX109" fmla="*/ 424625 w 839628"/>
                  <a:gd name="connsiteY109" fmla="*/ 389382 h 676370"/>
                  <a:gd name="connsiteX110" fmla="*/ 400717 w 839628"/>
                  <a:gd name="connsiteY110" fmla="*/ 267748 h 676370"/>
                  <a:gd name="connsiteX111" fmla="*/ 526256 w 839628"/>
                  <a:gd name="connsiteY111" fmla="*/ 271367 h 676370"/>
                  <a:gd name="connsiteX112" fmla="*/ 627221 w 839628"/>
                  <a:gd name="connsiteY112" fmla="*/ 274320 h 676370"/>
                  <a:gd name="connsiteX113" fmla="*/ 641318 w 839628"/>
                  <a:gd name="connsiteY113" fmla="*/ 372999 h 676370"/>
                  <a:gd name="connsiteX114" fmla="*/ 546545 w 839628"/>
                  <a:gd name="connsiteY114" fmla="*/ 380238 h 676370"/>
                  <a:gd name="connsiteX115" fmla="*/ 526256 w 839628"/>
                  <a:gd name="connsiteY115" fmla="*/ 271367 h 676370"/>
                  <a:gd name="connsiteX116" fmla="*/ 641033 w 839628"/>
                  <a:gd name="connsiteY116" fmla="*/ 274701 h 676370"/>
                  <a:gd name="connsiteX117" fmla="*/ 731520 w 839628"/>
                  <a:gd name="connsiteY117" fmla="*/ 277368 h 676370"/>
                  <a:gd name="connsiteX118" fmla="*/ 741998 w 839628"/>
                  <a:gd name="connsiteY118" fmla="*/ 365284 h 676370"/>
                  <a:gd name="connsiteX119" fmla="*/ 654749 w 839628"/>
                  <a:gd name="connsiteY119" fmla="*/ 371856 h 676370"/>
                  <a:gd name="connsiteX120" fmla="*/ 641033 w 839628"/>
                  <a:gd name="connsiteY120" fmla="*/ 274701 h 67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839628" h="676370">
                    <a:moveTo>
                      <a:pt x="826008" y="449771"/>
                    </a:moveTo>
                    <a:lnTo>
                      <a:pt x="766953" y="458343"/>
                    </a:lnTo>
                    <a:lnTo>
                      <a:pt x="757142" y="378047"/>
                    </a:lnTo>
                    <a:lnTo>
                      <a:pt x="826008" y="372809"/>
                    </a:lnTo>
                    <a:lnTo>
                      <a:pt x="826008" y="449771"/>
                    </a:lnTo>
                    <a:close/>
                    <a:moveTo>
                      <a:pt x="276130" y="653415"/>
                    </a:moveTo>
                    <a:cubicBezTo>
                      <a:pt x="283369" y="660654"/>
                      <a:pt x="291846" y="666560"/>
                      <a:pt x="301371" y="670465"/>
                    </a:cubicBezTo>
                    <a:cubicBezTo>
                      <a:pt x="310515" y="674084"/>
                      <a:pt x="320707" y="676370"/>
                      <a:pt x="331184" y="676370"/>
                    </a:cubicBezTo>
                    <a:lnTo>
                      <a:pt x="833533" y="676370"/>
                    </a:lnTo>
                    <a:lnTo>
                      <a:pt x="833533" y="662559"/>
                    </a:lnTo>
                    <a:lnTo>
                      <a:pt x="331184" y="662559"/>
                    </a:lnTo>
                    <a:cubicBezTo>
                      <a:pt x="322326" y="662559"/>
                      <a:pt x="314135" y="660940"/>
                      <a:pt x="306610" y="657606"/>
                    </a:cubicBezTo>
                    <a:cubicBezTo>
                      <a:pt x="298704" y="654368"/>
                      <a:pt x="291846" y="649700"/>
                      <a:pt x="285655" y="643795"/>
                    </a:cubicBezTo>
                    <a:cubicBezTo>
                      <a:pt x="279749" y="637604"/>
                      <a:pt x="275177" y="630650"/>
                      <a:pt x="271844" y="622840"/>
                    </a:cubicBezTo>
                    <a:cubicBezTo>
                      <a:pt x="268605" y="615315"/>
                      <a:pt x="266891" y="607124"/>
                      <a:pt x="266891" y="598265"/>
                    </a:cubicBezTo>
                    <a:cubicBezTo>
                      <a:pt x="266891" y="589693"/>
                      <a:pt x="268510" y="581501"/>
                      <a:pt x="271844" y="573977"/>
                    </a:cubicBezTo>
                    <a:cubicBezTo>
                      <a:pt x="275082" y="566071"/>
                      <a:pt x="279749" y="558927"/>
                      <a:pt x="285655" y="553022"/>
                    </a:cubicBezTo>
                    <a:cubicBezTo>
                      <a:pt x="291846" y="547116"/>
                      <a:pt x="298799" y="542163"/>
                      <a:pt x="306610" y="538925"/>
                    </a:cubicBezTo>
                    <a:cubicBezTo>
                      <a:pt x="311849" y="536924"/>
                      <a:pt x="317468" y="535305"/>
                      <a:pt x="323374" y="534638"/>
                    </a:cubicBezTo>
                    <a:cubicBezTo>
                      <a:pt x="324326" y="534924"/>
                      <a:pt x="325660" y="534924"/>
                      <a:pt x="326612" y="534924"/>
                    </a:cubicBezTo>
                    <a:lnTo>
                      <a:pt x="442722" y="518160"/>
                    </a:lnTo>
                    <a:cubicBezTo>
                      <a:pt x="443008" y="518160"/>
                      <a:pt x="443008" y="518160"/>
                      <a:pt x="443389" y="518160"/>
                    </a:cubicBezTo>
                    <a:lnTo>
                      <a:pt x="664369" y="486728"/>
                    </a:lnTo>
                    <a:lnTo>
                      <a:pt x="664369" y="486728"/>
                    </a:lnTo>
                    <a:lnTo>
                      <a:pt x="664655" y="486728"/>
                    </a:lnTo>
                    <a:lnTo>
                      <a:pt x="761429" y="472631"/>
                    </a:lnTo>
                    <a:lnTo>
                      <a:pt x="761714" y="472631"/>
                    </a:lnTo>
                    <a:lnTo>
                      <a:pt x="762000" y="472631"/>
                    </a:lnTo>
                    <a:lnTo>
                      <a:pt x="833438" y="462439"/>
                    </a:lnTo>
                    <a:cubicBezTo>
                      <a:pt x="837057" y="462153"/>
                      <a:pt x="839629" y="459200"/>
                      <a:pt x="839629" y="455581"/>
                    </a:cubicBezTo>
                    <a:lnTo>
                      <a:pt x="839629" y="190119"/>
                    </a:lnTo>
                    <a:cubicBezTo>
                      <a:pt x="839629" y="186880"/>
                      <a:pt x="837343" y="183928"/>
                      <a:pt x="833723" y="183261"/>
                    </a:cubicBezTo>
                    <a:lnTo>
                      <a:pt x="235268" y="94393"/>
                    </a:lnTo>
                    <a:lnTo>
                      <a:pt x="214312" y="5239"/>
                    </a:lnTo>
                    <a:lnTo>
                      <a:pt x="212979" y="0"/>
                    </a:lnTo>
                    <a:lnTo>
                      <a:pt x="207740" y="0"/>
                    </a:lnTo>
                    <a:lnTo>
                      <a:pt x="0" y="0"/>
                    </a:lnTo>
                    <a:lnTo>
                      <a:pt x="0" y="13811"/>
                    </a:lnTo>
                    <a:lnTo>
                      <a:pt x="202311" y="13811"/>
                    </a:lnTo>
                    <a:lnTo>
                      <a:pt x="241649" y="181356"/>
                    </a:lnTo>
                    <a:lnTo>
                      <a:pt x="242316" y="181356"/>
                    </a:lnTo>
                    <a:lnTo>
                      <a:pt x="317373" y="521684"/>
                    </a:lnTo>
                    <a:cubicBezTo>
                      <a:pt x="311753" y="522637"/>
                      <a:pt x="306229" y="524351"/>
                      <a:pt x="301276" y="526637"/>
                    </a:cubicBezTo>
                    <a:cubicBezTo>
                      <a:pt x="291751" y="530543"/>
                      <a:pt x="283274" y="536448"/>
                      <a:pt x="276035" y="543401"/>
                    </a:cubicBezTo>
                    <a:cubicBezTo>
                      <a:pt x="268796" y="550640"/>
                      <a:pt x="262890" y="559118"/>
                      <a:pt x="258985" y="569024"/>
                    </a:cubicBezTo>
                    <a:cubicBezTo>
                      <a:pt x="255365" y="578168"/>
                      <a:pt x="253079" y="588074"/>
                      <a:pt x="253079" y="598551"/>
                    </a:cubicBezTo>
                    <a:cubicBezTo>
                      <a:pt x="253079" y="609029"/>
                      <a:pt x="255365" y="619220"/>
                      <a:pt x="258985" y="628364"/>
                    </a:cubicBezTo>
                    <a:cubicBezTo>
                      <a:pt x="262985" y="637699"/>
                      <a:pt x="268891" y="646176"/>
                      <a:pt x="276130" y="653415"/>
                    </a:cubicBezTo>
                    <a:lnTo>
                      <a:pt x="276130" y="653415"/>
                    </a:lnTo>
                    <a:close/>
                    <a:moveTo>
                      <a:pt x="331184" y="520637"/>
                    </a:moveTo>
                    <a:lnTo>
                      <a:pt x="331184" y="520637"/>
                    </a:lnTo>
                    <a:lnTo>
                      <a:pt x="331184" y="520637"/>
                    </a:lnTo>
                    <a:lnTo>
                      <a:pt x="307277" y="412052"/>
                    </a:lnTo>
                    <a:lnTo>
                      <a:pt x="413861" y="403860"/>
                    </a:lnTo>
                    <a:lnTo>
                      <a:pt x="433864" y="505873"/>
                    </a:lnTo>
                    <a:lnTo>
                      <a:pt x="331184" y="520637"/>
                    </a:lnTo>
                    <a:close/>
                    <a:moveTo>
                      <a:pt x="753237" y="460248"/>
                    </a:moveTo>
                    <a:lnTo>
                      <a:pt x="669322" y="472345"/>
                    </a:lnTo>
                    <a:lnTo>
                      <a:pt x="656844" y="385477"/>
                    </a:lnTo>
                    <a:lnTo>
                      <a:pt x="743712" y="378905"/>
                    </a:lnTo>
                    <a:lnTo>
                      <a:pt x="753237" y="460248"/>
                    </a:lnTo>
                    <a:close/>
                    <a:moveTo>
                      <a:pt x="655796" y="474059"/>
                    </a:moveTo>
                    <a:lnTo>
                      <a:pt x="566928" y="486823"/>
                    </a:lnTo>
                    <a:lnTo>
                      <a:pt x="549212" y="393668"/>
                    </a:lnTo>
                    <a:lnTo>
                      <a:pt x="643318" y="386429"/>
                    </a:lnTo>
                    <a:lnTo>
                      <a:pt x="655796" y="474059"/>
                    </a:lnTo>
                    <a:close/>
                    <a:moveTo>
                      <a:pt x="553498" y="488823"/>
                    </a:moveTo>
                    <a:lnTo>
                      <a:pt x="447580" y="503873"/>
                    </a:lnTo>
                    <a:lnTo>
                      <a:pt x="427292" y="402908"/>
                    </a:lnTo>
                    <a:lnTo>
                      <a:pt x="535496" y="394716"/>
                    </a:lnTo>
                    <a:lnTo>
                      <a:pt x="553498" y="488823"/>
                    </a:lnTo>
                    <a:close/>
                    <a:moveTo>
                      <a:pt x="304324" y="398621"/>
                    </a:moveTo>
                    <a:lnTo>
                      <a:pt x="274511" y="264509"/>
                    </a:lnTo>
                    <a:lnTo>
                      <a:pt x="386620" y="267462"/>
                    </a:lnTo>
                    <a:lnTo>
                      <a:pt x="410909" y="390430"/>
                    </a:lnTo>
                    <a:lnTo>
                      <a:pt x="304324" y="398621"/>
                    </a:lnTo>
                    <a:close/>
                    <a:moveTo>
                      <a:pt x="271558" y="250698"/>
                    </a:moveTo>
                    <a:lnTo>
                      <a:pt x="240411" y="109061"/>
                    </a:lnTo>
                    <a:lnTo>
                      <a:pt x="826008" y="195929"/>
                    </a:lnTo>
                    <a:lnTo>
                      <a:pt x="826008" y="266414"/>
                    </a:lnTo>
                    <a:lnTo>
                      <a:pt x="743712" y="264128"/>
                    </a:lnTo>
                    <a:lnTo>
                      <a:pt x="735140" y="191357"/>
                    </a:lnTo>
                    <a:cubicBezTo>
                      <a:pt x="734473" y="187738"/>
                      <a:pt x="731234" y="184785"/>
                      <a:pt x="727234" y="185452"/>
                    </a:cubicBezTo>
                    <a:cubicBezTo>
                      <a:pt x="723614" y="185738"/>
                      <a:pt x="721043" y="189071"/>
                      <a:pt x="721328" y="192977"/>
                    </a:cubicBezTo>
                    <a:lnTo>
                      <a:pt x="729901" y="263462"/>
                    </a:lnTo>
                    <a:lnTo>
                      <a:pt x="639032" y="261176"/>
                    </a:lnTo>
                    <a:lnTo>
                      <a:pt x="626936" y="175260"/>
                    </a:lnTo>
                    <a:cubicBezTo>
                      <a:pt x="626269" y="171641"/>
                      <a:pt x="622649" y="169069"/>
                      <a:pt x="619030" y="169354"/>
                    </a:cubicBezTo>
                    <a:cubicBezTo>
                      <a:pt x="615410" y="170021"/>
                      <a:pt x="612839" y="173260"/>
                      <a:pt x="613124" y="177260"/>
                    </a:cubicBezTo>
                    <a:lnTo>
                      <a:pt x="625221" y="260509"/>
                    </a:lnTo>
                    <a:lnTo>
                      <a:pt x="523589" y="257842"/>
                    </a:lnTo>
                    <a:lnTo>
                      <a:pt x="504539" y="156877"/>
                    </a:lnTo>
                    <a:cubicBezTo>
                      <a:pt x="503873" y="153257"/>
                      <a:pt x="500253" y="150971"/>
                      <a:pt x="496634" y="151638"/>
                    </a:cubicBezTo>
                    <a:cubicBezTo>
                      <a:pt x="492728" y="152305"/>
                      <a:pt x="490442" y="155924"/>
                      <a:pt x="491014" y="159544"/>
                    </a:cubicBezTo>
                    <a:lnTo>
                      <a:pt x="509397" y="257270"/>
                    </a:lnTo>
                    <a:lnTo>
                      <a:pt x="397955" y="254317"/>
                    </a:lnTo>
                    <a:lnTo>
                      <a:pt x="374714" y="137922"/>
                    </a:lnTo>
                    <a:cubicBezTo>
                      <a:pt x="374047" y="134303"/>
                      <a:pt x="370427" y="131731"/>
                      <a:pt x="366808" y="132302"/>
                    </a:cubicBezTo>
                    <a:cubicBezTo>
                      <a:pt x="362903" y="133255"/>
                      <a:pt x="360617" y="136874"/>
                      <a:pt x="361188" y="140494"/>
                    </a:cubicBezTo>
                    <a:lnTo>
                      <a:pt x="383857" y="253651"/>
                    </a:lnTo>
                    <a:lnTo>
                      <a:pt x="271558" y="250698"/>
                    </a:lnTo>
                    <a:close/>
                    <a:moveTo>
                      <a:pt x="826008" y="279940"/>
                    </a:moveTo>
                    <a:lnTo>
                      <a:pt x="826008" y="358997"/>
                    </a:lnTo>
                    <a:lnTo>
                      <a:pt x="755523" y="364236"/>
                    </a:lnTo>
                    <a:lnTo>
                      <a:pt x="745331" y="277654"/>
                    </a:lnTo>
                    <a:lnTo>
                      <a:pt x="826008" y="279940"/>
                    </a:lnTo>
                    <a:close/>
                    <a:moveTo>
                      <a:pt x="400717" y="267748"/>
                    </a:moveTo>
                    <a:lnTo>
                      <a:pt x="512159" y="270986"/>
                    </a:lnTo>
                    <a:lnTo>
                      <a:pt x="533114" y="381191"/>
                    </a:lnTo>
                    <a:lnTo>
                      <a:pt x="424625" y="389382"/>
                    </a:lnTo>
                    <a:lnTo>
                      <a:pt x="400717" y="267748"/>
                    </a:lnTo>
                    <a:close/>
                    <a:moveTo>
                      <a:pt x="526256" y="271367"/>
                    </a:moveTo>
                    <a:lnTo>
                      <a:pt x="627221" y="274320"/>
                    </a:lnTo>
                    <a:lnTo>
                      <a:pt x="641318" y="372999"/>
                    </a:lnTo>
                    <a:lnTo>
                      <a:pt x="546545" y="380238"/>
                    </a:lnTo>
                    <a:lnTo>
                      <a:pt x="526256" y="271367"/>
                    </a:lnTo>
                    <a:close/>
                    <a:moveTo>
                      <a:pt x="641033" y="274701"/>
                    </a:moveTo>
                    <a:lnTo>
                      <a:pt x="731520" y="277368"/>
                    </a:lnTo>
                    <a:lnTo>
                      <a:pt x="741998" y="365284"/>
                    </a:lnTo>
                    <a:lnTo>
                      <a:pt x="654749" y="371856"/>
                    </a:lnTo>
                    <a:lnTo>
                      <a:pt x="641033" y="27470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DBCDA04-9E22-4AD2-9A0C-9B188B5C6F5B}"/>
                  </a:ext>
                </a:extLst>
              </p:cNvPr>
              <p:cNvSpPr/>
              <p:nvPr/>
            </p:nvSpPr>
            <p:spPr>
              <a:xfrm>
                <a:off x="5476055" y="2046756"/>
                <a:ext cx="4012159" cy="116424"/>
              </a:xfrm>
              <a:custGeom>
                <a:avLst/>
                <a:gdLst>
                  <a:gd name="connsiteX0" fmla="*/ 3620 w 437769"/>
                  <a:gd name="connsiteY0" fmla="*/ 0 h 13811"/>
                  <a:gd name="connsiteX1" fmla="*/ 0 w 437769"/>
                  <a:gd name="connsiteY1" fmla="*/ 13811 h 13811"/>
                  <a:gd name="connsiteX2" fmla="*/ 142018 w 437769"/>
                  <a:gd name="connsiteY2" fmla="*/ 13811 h 13811"/>
                  <a:gd name="connsiteX3" fmla="*/ 138779 w 437769"/>
                  <a:gd name="connsiteY3" fmla="*/ 0 h 13811"/>
                  <a:gd name="connsiteX4" fmla="*/ 3620 w 437769"/>
                  <a:gd name="connsiteY4" fmla="*/ 0 h 13811"/>
                  <a:gd name="connsiteX5" fmla="*/ 299371 w 437769"/>
                  <a:gd name="connsiteY5" fmla="*/ 0 h 13811"/>
                  <a:gd name="connsiteX6" fmla="*/ 296132 w 437769"/>
                  <a:gd name="connsiteY6" fmla="*/ 13811 h 13811"/>
                  <a:gd name="connsiteX7" fmla="*/ 437769 w 437769"/>
                  <a:gd name="connsiteY7" fmla="*/ 13811 h 13811"/>
                  <a:gd name="connsiteX8" fmla="*/ 434531 w 437769"/>
                  <a:gd name="connsiteY8" fmla="*/ 0 h 13811"/>
                  <a:gd name="connsiteX9" fmla="*/ 299371 w 437769"/>
                  <a:gd name="connsiteY9" fmla="*/ 0 h 1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769" h="13811">
                    <a:moveTo>
                      <a:pt x="3620" y="0"/>
                    </a:moveTo>
                    <a:cubicBezTo>
                      <a:pt x="2000" y="4286"/>
                      <a:pt x="667" y="8858"/>
                      <a:pt x="0" y="13811"/>
                    </a:cubicBezTo>
                    <a:lnTo>
                      <a:pt x="142018" y="13811"/>
                    </a:lnTo>
                    <a:cubicBezTo>
                      <a:pt x="141351" y="8858"/>
                      <a:pt x="140018" y="4286"/>
                      <a:pt x="138779" y="0"/>
                    </a:cubicBezTo>
                    <a:lnTo>
                      <a:pt x="3620" y="0"/>
                    </a:lnTo>
                    <a:close/>
                    <a:moveTo>
                      <a:pt x="299371" y="0"/>
                    </a:moveTo>
                    <a:cubicBezTo>
                      <a:pt x="297751" y="4286"/>
                      <a:pt x="296704" y="8858"/>
                      <a:pt x="296132" y="13811"/>
                    </a:cubicBezTo>
                    <a:lnTo>
                      <a:pt x="437769" y="13811"/>
                    </a:lnTo>
                    <a:cubicBezTo>
                      <a:pt x="437102" y="8858"/>
                      <a:pt x="436150" y="4286"/>
                      <a:pt x="434531" y="0"/>
                    </a:cubicBezTo>
                    <a:lnTo>
                      <a:pt x="299371" y="0"/>
                    </a:ln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38A4B348-A436-403A-AA8A-0154617D8DAB}"/>
                  </a:ext>
                </a:extLst>
              </p:cNvPr>
              <p:cNvSpPr/>
              <p:nvPr/>
            </p:nvSpPr>
            <p:spPr>
              <a:xfrm>
                <a:off x="4227056" y="-2726717"/>
                <a:ext cx="5636657" cy="1072719"/>
              </a:xfrm>
              <a:custGeom>
                <a:avLst/>
                <a:gdLst>
                  <a:gd name="connsiteX0" fmla="*/ 614434 w 615019"/>
                  <a:gd name="connsiteY0" fmla="*/ 91154 h 127253"/>
                  <a:gd name="connsiteX1" fmla="*/ 1595 w 615019"/>
                  <a:gd name="connsiteY1" fmla="*/ 0 h 127253"/>
                  <a:gd name="connsiteX2" fmla="*/ 262 w 615019"/>
                  <a:gd name="connsiteY2" fmla="*/ 5905 h 127253"/>
                  <a:gd name="connsiteX3" fmla="*/ 7120 w 615019"/>
                  <a:gd name="connsiteY3" fmla="*/ 37719 h 127253"/>
                  <a:gd name="connsiteX4" fmla="*/ 21502 w 615019"/>
                  <a:gd name="connsiteY4" fmla="*/ 39719 h 127253"/>
                  <a:gd name="connsiteX5" fmla="*/ 15597 w 615019"/>
                  <a:gd name="connsiteY5" fmla="*/ 12859 h 127253"/>
                  <a:gd name="connsiteX6" fmla="*/ 601194 w 615019"/>
                  <a:gd name="connsiteY6" fmla="*/ 99727 h 127253"/>
                  <a:gd name="connsiteX7" fmla="*/ 601194 w 615019"/>
                  <a:gd name="connsiteY7" fmla="*/ 124968 h 127253"/>
                  <a:gd name="connsiteX8" fmla="*/ 615005 w 615019"/>
                  <a:gd name="connsiteY8" fmla="*/ 127254 h 127253"/>
                  <a:gd name="connsiteX9" fmla="*/ 615005 w 615019"/>
                  <a:gd name="connsiteY9" fmla="*/ 93821 h 127253"/>
                  <a:gd name="connsiteX10" fmla="*/ 614434 w 615019"/>
                  <a:gd name="connsiteY10" fmla="*/ 91154 h 127253"/>
                  <a:gd name="connsiteX11" fmla="*/ 614434 w 615019"/>
                  <a:gd name="connsiteY11" fmla="*/ 91154 h 127253"/>
                  <a:gd name="connsiteX12" fmla="*/ 139231 w 615019"/>
                  <a:gd name="connsiteY12" fmla="*/ 57055 h 127253"/>
                  <a:gd name="connsiteX13" fmla="*/ 153614 w 615019"/>
                  <a:gd name="connsiteY13" fmla="*/ 59341 h 127253"/>
                  <a:gd name="connsiteX14" fmla="*/ 149995 w 615019"/>
                  <a:gd name="connsiteY14" fmla="*/ 41624 h 127253"/>
                  <a:gd name="connsiteX15" fmla="*/ 142089 w 615019"/>
                  <a:gd name="connsiteY15" fmla="*/ 36004 h 127253"/>
                  <a:gd name="connsiteX16" fmla="*/ 136469 w 615019"/>
                  <a:gd name="connsiteY16" fmla="*/ 44196 h 127253"/>
                  <a:gd name="connsiteX17" fmla="*/ 139231 w 615019"/>
                  <a:gd name="connsiteY17" fmla="*/ 57055 h 127253"/>
                  <a:gd name="connsiteX18" fmla="*/ 268771 w 615019"/>
                  <a:gd name="connsiteY18" fmla="*/ 76105 h 127253"/>
                  <a:gd name="connsiteX19" fmla="*/ 283154 w 615019"/>
                  <a:gd name="connsiteY19" fmla="*/ 78391 h 127253"/>
                  <a:gd name="connsiteX20" fmla="*/ 279916 w 615019"/>
                  <a:gd name="connsiteY20" fmla="*/ 60674 h 127253"/>
                  <a:gd name="connsiteX21" fmla="*/ 272010 w 615019"/>
                  <a:gd name="connsiteY21" fmla="*/ 55436 h 127253"/>
                  <a:gd name="connsiteX22" fmla="*/ 266390 w 615019"/>
                  <a:gd name="connsiteY22" fmla="*/ 63341 h 127253"/>
                  <a:gd name="connsiteX23" fmla="*/ 268771 w 615019"/>
                  <a:gd name="connsiteY23" fmla="*/ 76105 h 127253"/>
                  <a:gd name="connsiteX24" fmla="*/ 390406 w 615019"/>
                  <a:gd name="connsiteY24" fmla="*/ 94107 h 127253"/>
                  <a:gd name="connsiteX25" fmla="*/ 404503 w 615019"/>
                  <a:gd name="connsiteY25" fmla="*/ 96107 h 127253"/>
                  <a:gd name="connsiteX26" fmla="*/ 402217 w 615019"/>
                  <a:gd name="connsiteY26" fmla="*/ 79058 h 127253"/>
                  <a:gd name="connsiteX27" fmla="*/ 394311 w 615019"/>
                  <a:gd name="connsiteY27" fmla="*/ 73152 h 127253"/>
                  <a:gd name="connsiteX28" fmla="*/ 388405 w 615019"/>
                  <a:gd name="connsiteY28" fmla="*/ 81058 h 127253"/>
                  <a:gd name="connsiteX29" fmla="*/ 390406 w 615019"/>
                  <a:gd name="connsiteY29" fmla="*/ 94107 h 127253"/>
                  <a:gd name="connsiteX30" fmla="*/ 498324 w 615019"/>
                  <a:gd name="connsiteY30" fmla="*/ 109823 h 127253"/>
                  <a:gd name="connsiteX31" fmla="*/ 512421 w 615019"/>
                  <a:gd name="connsiteY31" fmla="*/ 112109 h 127253"/>
                  <a:gd name="connsiteX32" fmla="*/ 510421 w 615019"/>
                  <a:gd name="connsiteY32" fmla="*/ 95060 h 127253"/>
                  <a:gd name="connsiteX33" fmla="*/ 502515 w 615019"/>
                  <a:gd name="connsiteY33" fmla="*/ 89154 h 127253"/>
                  <a:gd name="connsiteX34" fmla="*/ 496609 w 615019"/>
                  <a:gd name="connsiteY34" fmla="*/ 96679 h 127253"/>
                  <a:gd name="connsiteX35" fmla="*/ 498324 w 615019"/>
                  <a:gd name="connsiteY35" fmla="*/ 109823 h 12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15019" h="127253">
                    <a:moveTo>
                      <a:pt x="614434" y="91154"/>
                    </a:moveTo>
                    <a:lnTo>
                      <a:pt x="1595" y="0"/>
                    </a:lnTo>
                    <a:cubicBezTo>
                      <a:pt x="262" y="1619"/>
                      <a:pt x="-405" y="3620"/>
                      <a:pt x="262" y="5905"/>
                    </a:cubicBezTo>
                    <a:lnTo>
                      <a:pt x="7120" y="37719"/>
                    </a:lnTo>
                    <a:lnTo>
                      <a:pt x="21502" y="39719"/>
                    </a:lnTo>
                    <a:lnTo>
                      <a:pt x="15597" y="12859"/>
                    </a:lnTo>
                    <a:lnTo>
                      <a:pt x="601194" y="99727"/>
                    </a:lnTo>
                    <a:lnTo>
                      <a:pt x="601194" y="124968"/>
                    </a:lnTo>
                    <a:lnTo>
                      <a:pt x="615005" y="127254"/>
                    </a:lnTo>
                    <a:lnTo>
                      <a:pt x="615005" y="93821"/>
                    </a:lnTo>
                    <a:cubicBezTo>
                      <a:pt x="615100" y="92774"/>
                      <a:pt x="614719" y="91821"/>
                      <a:pt x="614434" y="91154"/>
                    </a:cubicBezTo>
                    <a:lnTo>
                      <a:pt x="614434" y="91154"/>
                    </a:lnTo>
                    <a:close/>
                    <a:moveTo>
                      <a:pt x="139231" y="57055"/>
                    </a:moveTo>
                    <a:lnTo>
                      <a:pt x="153614" y="59341"/>
                    </a:lnTo>
                    <a:lnTo>
                      <a:pt x="149995" y="41624"/>
                    </a:lnTo>
                    <a:cubicBezTo>
                      <a:pt x="149328" y="38005"/>
                      <a:pt x="145708" y="35433"/>
                      <a:pt x="142089" y="36004"/>
                    </a:cubicBezTo>
                    <a:cubicBezTo>
                      <a:pt x="138184" y="36957"/>
                      <a:pt x="135898" y="40576"/>
                      <a:pt x="136469" y="44196"/>
                    </a:cubicBezTo>
                    <a:lnTo>
                      <a:pt x="139231" y="57055"/>
                    </a:lnTo>
                    <a:close/>
                    <a:moveTo>
                      <a:pt x="268771" y="76105"/>
                    </a:moveTo>
                    <a:lnTo>
                      <a:pt x="283154" y="78391"/>
                    </a:lnTo>
                    <a:lnTo>
                      <a:pt x="279916" y="60674"/>
                    </a:lnTo>
                    <a:cubicBezTo>
                      <a:pt x="279249" y="57055"/>
                      <a:pt x="275629" y="54769"/>
                      <a:pt x="272010" y="55436"/>
                    </a:cubicBezTo>
                    <a:cubicBezTo>
                      <a:pt x="268105" y="56102"/>
                      <a:pt x="265819" y="59722"/>
                      <a:pt x="266390" y="63341"/>
                    </a:cubicBezTo>
                    <a:lnTo>
                      <a:pt x="268771" y="76105"/>
                    </a:lnTo>
                    <a:close/>
                    <a:moveTo>
                      <a:pt x="390406" y="94107"/>
                    </a:moveTo>
                    <a:lnTo>
                      <a:pt x="404503" y="96107"/>
                    </a:lnTo>
                    <a:lnTo>
                      <a:pt x="402217" y="79058"/>
                    </a:lnTo>
                    <a:cubicBezTo>
                      <a:pt x="401550" y="75438"/>
                      <a:pt x="397930" y="72866"/>
                      <a:pt x="394311" y="73152"/>
                    </a:cubicBezTo>
                    <a:cubicBezTo>
                      <a:pt x="390691" y="73819"/>
                      <a:pt x="388120" y="77057"/>
                      <a:pt x="388405" y="81058"/>
                    </a:cubicBezTo>
                    <a:lnTo>
                      <a:pt x="390406" y="94107"/>
                    </a:lnTo>
                    <a:close/>
                    <a:moveTo>
                      <a:pt x="498324" y="109823"/>
                    </a:moveTo>
                    <a:lnTo>
                      <a:pt x="512421" y="112109"/>
                    </a:lnTo>
                    <a:lnTo>
                      <a:pt x="510421" y="95060"/>
                    </a:lnTo>
                    <a:cubicBezTo>
                      <a:pt x="509754" y="91440"/>
                      <a:pt x="506515" y="88487"/>
                      <a:pt x="502515" y="89154"/>
                    </a:cubicBezTo>
                    <a:cubicBezTo>
                      <a:pt x="498895" y="89440"/>
                      <a:pt x="496324" y="92774"/>
                      <a:pt x="496609" y="96679"/>
                    </a:cubicBezTo>
                    <a:lnTo>
                      <a:pt x="498324" y="109823"/>
                    </a:ln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74E44BB-2A4C-4018-8E85-5C7D7B1A3B7F}"/>
                  </a:ext>
                </a:extLst>
              </p:cNvPr>
              <p:cNvSpPr/>
              <p:nvPr/>
            </p:nvSpPr>
            <p:spPr>
              <a:xfrm>
                <a:off x="4054864" y="-2853585"/>
                <a:ext cx="6031330" cy="1124916"/>
              </a:xfrm>
              <a:custGeom>
                <a:avLst/>
                <a:gdLst>
                  <a:gd name="connsiteX0" fmla="*/ 658082 w 658082"/>
                  <a:gd name="connsiteY0" fmla="*/ 97726 h 133445"/>
                  <a:gd name="connsiteX1" fmla="*/ 0 w 658082"/>
                  <a:gd name="connsiteY1" fmla="*/ 0 h 133445"/>
                  <a:gd name="connsiteX2" fmla="*/ 3905 w 658082"/>
                  <a:gd name="connsiteY2" fmla="*/ 37338 h 133445"/>
                  <a:gd name="connsiteX3" fmla="*/ 657416 w 658082"/>
                  <a:gd name="connsiteY3" fmla="*/ 133445 h 13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082" h="133445">
                    <a:moveTo>
                      <a:pt x="658082" y="97726"/>
                    </a:moveTo>
                    <a:lnTo>
                      <a:pt x="0" y="0"/>
                    </a:lnTo>
                    <a:lnTo>
                      <a:pt x="3905" y="37338"/>
                    </a:lnTo>
                    <a:lnTo>
                      <a:pt x="657416" y="1334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C83C3B3A-1950-4FCF-A5EC-A262DD4F3BF5}"/>
                  </a:ext>
                </a:extLst>
              </p:cNvPr>
              <p:cNvSpPr/>
              <p:nvPr/>
            </p:nvSpPr>
            <p:spPr>
              <a:xfrm>
                <a:off x="1927435" y="-3621996"/>
                <a:ext cx="1749427" cy="295482"/>
              </a:xfrm>
              <a:custGeom>
                <a:avLst/>
                <a:gdLst>
                  <a:gd name="connsiteX0" fmla="*/ 0 w 190881"/>
                  <a:gd name="connsiteY0" fmla="*/ 0 h 35052"/>
                  <a:gd name="connsiteX1" fmla="*/ 190881 w 190881"/>
                  <a:gd name="connsiteY1" fmla="*/ 0 h 35052"/>
                  <a:gd name="connsiteX2" fmla="*/ 190881 w 190881"/>
                  <a:gd name="connsiteY2" fmla="*/ 35052 h 35052"/>
                  <a:gd name="connsiteX3" fmla="*/ 0 w 190881"/>
                  <a:gd name="connsiteY3" fmla="*/ 35052 h 3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81" h="35052">
                    <a:moveTo>
                      <a:pt x="0" y="0"/>
                    </a:moveTo>
                    <a:lnTo>
                      <a:pt x="190881" y="0"/>
                    </a:lnTo>
                    <a:lnTo>
                      <a:pt x="190881" y="35052"/>
                    </a:lnTo>
                    <a:lnTo>
                      <a:pt x="0" y="35052"/>
                    </a:lnTo>
                    <a:close/>
                  </a:path>
                </a:pathLst>
              </a:custGeom>
              <a:solidFill>
                <a:srgbClr val="8F2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DC60A997-94A0-4BE8-B417-32E7338EC7A4}"/>
                  </a:ext>
                </a:extLst>
              </p:cNvPr>
              <p:cNvSpPr/>
              <p:nvPr/>
            </p:nvSpPr>
            <p:spPr>
              <a:xfrm>
                <a:off x="1704835" y="-3713527"/>
                <a:ext cx="222600" cy="478552"/>
              </a:xfrm>
              <a:custGeom>
                <a:avLst/>
                <a:gdLst>
                  <a:gd name="connsiteX0" fmla="*/ 0 w 24288"/>
                  <a:gd name="connsiteY0" fmla="*/ 0 h 56769"/>
                  <a:gd name="connsiteX1" fmla="*/ 24289 w 24288"/>
                  <a:gd name="connsiteY1" fmla="*/ 0 h 56769"/>
                  <a:gd name="connsiteX2" fmla="*/ 24289 w 24288"/>
                  <a:gd name="connsiteY2" fmla="*/ 56769 h 56769"/>
                  <a:gd name="connsiteX3" fmla="*/ 0 w 24288"/>
                  <a:gd name="connsiteY3" fmla="*/ 56769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56769">
                    <a:moveTo>
                      <a:pt x="0" y="0"/>
                    </a:moveTo>
                    <a:lnTo>
                      <a:pt x="24289" y="0"/>
                    </a:lnTo>
                    <a:lnTo>
                      <a:pt x="24289" y="56769"/>
                    </a:lnTo>
                    <a:lnTo>
                      <a:pt x="0" y="56769"/>
                    </a:lnTo>
                    <a:close/>
                  </a:path>
                </a:pathLst>
              </a:custGeom>
              <a:solidFill>
                <a:srgbClr val="A325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242D08F-E5C3-4626-B99D-ADB68097A345}"/>
                  </a:ext>
                </a:extLst>
              </p:cNvPr>
              <p:cNvSpPr/>
              <p:nvPr/>
            </p:nvSpPr>
            <p:spPr>
              <a:xfrm>
                <a:off x="3675991" y="-3713527"/>
                <a:ext cx="222600" cy="478552"/>
              </a:xfrm>
              <a:custGeom>
                <a:avLst/>
                <a:gdLst>
                  <a:gd name="connsiteX0" fmla="*/ 0 w 24288"/>
                  <a:gd name="connsiteY0" fmla="*/ 0 h 56769"/>
                  <a:gd name="connsiteX1" fmla="*/ 24289 w 24288"/>
                  <a:gd name="connsiteY1" fmla="*/ 0 h 56769"/>
                  <a:gd name="connsiteX2" fmla="*/ 24289 w 24288"/>
                  <a:gd name="connsiteY2" fmla="*/ 56769 h 56769"/>
                  <a:gd name="connsiteX3" fmla="*/ 0 w 24288"/>
                  <a:gd name="connsiteY3" fmla="*/ 56769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56769">
                    <a:moveTo>
                      <a:pt x="0" y="0"/>
                    </a:moveTo>
                    <a:lnTo>
                      <a:pt x="24289" y="0"/>
                    </a:lnTo>
                    <a:lnTo>
                      <a:pt x="24289" y="56769"/>
                    </a:lnTo>
                    <a:lnTo>
                      <a:pt x="0" y="56769"/>
                    </a:lnTo>
                    <a:close/>
                  </a:path>
                </a:pathLst>
              </a:custGeom>
              <a:solidFill>
                <a:srgbClr val="A325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7BF5F6F-9FF4-4D62-8FC7-318EB7C68195}"/>
                  </a:ext>
                </a:extLst>
              </p:cNvPr>
              <p:cNvSpPr/>
              <p:nvPr/>
            </p:nvSpPr>
            <p:spPr>
              <a:xfrm>
                <a:off x="5644535" y="1806675"/>
                <a:ext cx="3678681" cy="889657"/>
              </a:xfrm>
              <a:custGeom>
                <a:avLst/>
                <a:gdLst>
                  <a:gd name="connsiteX0" fmla="*/ 52768 w 401383"/>
                  <a:gd name="connsiteY0" fmla="*/ 0 h 105537"/>
                  <a:gd name="connsiteX1" fmla="*/ 0 w 401383"/>
                  <a:gd name="connsiteY1" fmla="*/ 52769 h 105537"/>
                  <a:gd name="connsiteX2" fmla="*/ 52768 w 401383"/>
                  <a:gd name="connsiteY2" fmla="*/ 105537 h 105537"/>
                  <a:gd name="connsiteX3" fmla="*/ 105537 w 401383"/>
                  <a:gd name="connsiteY3" fmla="*/ 52769 h 105537"/>
                  <a:gd name="connsiteX4" fmla="*/ 52768 w 401383"/>
                  <a:gd name="connsiteY4" fmla="*/ 0 h 105537"/>
                  <a:gd name="connsiteX5" fmla="*/ 52768 w 401383"/>
                  <a:gd name="connsiteY5" fmla="*/ 0 h 105537"/>
                  <a:gd name="connsiteX6" fmla="*/ 348615 w 401383"/>
                  <a:gd name="connsiteY6" fmla="*/ 0 h 105537"/>
                  <a:gd name="connsiteX7" fmla="*/ 295847 w 401383"/>
                  <a:gd name="connsiteY7" fmla="*/ 52769 h 105537"/>
                  <a:gd name="connsiteX8" fmla="*/ 348615 w 401383"/>
                  <a:gd name="connsiteY8" fmla="*/ 105537 h 105537"/>
                  <a:gd name="connsiteX9" fmla="*/ 401383 w 401383"/>
                  <a:gd name="connsiteY9" fmla="*/ 52769 h 105537"/>
                  <a:gd name="connsiteX10" fmla="*/ 348615 w 401383"/>
                  <a:gd name="connsiteY10" fmla="*/ 0 h 105537"/>
                  <a:gd name="connsiteX11" fmla="*/ 348615 w 401383"/>
                  <a:gd name="connsiteY11" fmla="*/ 0 h 10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383" h="105537">
                    <a:moveTo>
                      <a:pt x="52768" y="0"/>
                    </a:moveTo>
                    <a:cubicBezTo>
                      <a:pt x="23622" y="0"/>
                      <a:pt x="0" y="23622"/>
                      <a:pt x="0" y="52769"/>
                    </a:cubicBezTo>
                    <a:cubicBezTo>
                      <a:pt x="0" y="81915"/>
                      <a:pt x="23622" y="105537"/>
                      <a:pt x="52768" y="105537"/>
                    </a:cubicBezTo>
                    <a:cubicBezTo>
                      <a:pt x="81915" y="105537"/>
                      <a:pt x="105537" y="81915"/>
                      <a:pt x="105537" y="52769"/>
                    </a:cubicBezTo>
                    <a:cubicBezTo>
                      <a:pt x="105632" y="23622"/>
                      <a:pt x="82010" y="0"/>
                      <a:pt x="52768" y="0"/>
                    </a:cubicBezTo>
                    <a:lnTo>
                      <a:pt x="52768" y="0"/>
                    </a:lnTo>
                    <a:close/>
                    <a:moveTo>
                      <a:pt x="348615" y="0"/>
                    </a:moveTo>
                    <a:cubicBezTo>
                      <a:pt x="319468" y="0"/>
                      <a:pt x="295847" y="23622"/>
                      <a:pt x="295847" y="52769"/>
                    </a:cubicBezTo>
                    <a:cubicBezTo>
                      <a:pt x="295847" y="81915"/>
                      <a:pt x="319468" y="105537"/>
                      <a:pt x="348615" y="105537"/>
                    </a:cubicBezTo>
                    <a:cubicBezTo>
                      <a:pt x="377762" y="105537"/>
                      <a:pt x="401383" y="81915"/>
                      <a:pt x="401383" y="52769"/>
                    </a:cubicBezTo>
                    <a:cubicBezTo>
                      <a:pt x="401383" y="23622"/>
                      <a:pt x="377762" y="0"/>
                      <a:pt x="348615" y="0"/>
                    </a:cubicBezTo>
                    <a:lnTo>
                      <a:pt x="3486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FC5BC78-F57F-4447-A6FE-A8BBF3907DF6}"/>
                  </a:ext>
                </a:extLst>
              </p:cNvPr>
              <p:cNvSpPr/>
              <p:nvPr/>
            </p:nvSpPr>
            <p:spPr>
              <a:xfrm>
                <a:off x="5936102" y="2077272"/>
                <a:ext cx="381485" cy="350882"/>
              </a:xfrm>
              <a:custGeom>
                <a:avLst/>
                <a:gdLst>
                  <a:gd name="connsiteX0" fmla="*/ 20955 w 41624"/>
                  <a:gd name="connsiteY0" fmla="*/ 0 h 41624"/>
                  <a:gd name="connsiteX1" fmla="*/ 0 w 41624"/>
                  <a:gd name="connsiteY1" fmla="*/ 20669 h 41624"/>
                  <a:gd name="connsiteX2" fmla="*/ 20955 w 41624"/>
                  <a:gd name="connsiteY2" fmla="*/ 41624 h 41624"/>
                  <a:gd name="connsiteX3" fmla="*/ 41624 w 41624"/>
                  <a:gd name="connsiteY3" fmla="*/ 20669 h 41624"/>
                  <a:gd name="connsiteX4" fmla="*/ 20955 w 41624"/>
                  <a:gd name="connsiteY4" fmla="*/ 0 h 41624"/>
                  <a:gd name="connsiteX5" fmla="*/ 20955 w 41624"/>
                  <a:gd name="connsiteY5" fmla="*/ 0 h 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24" h="41624">
                    <a:moveTo>
                      <a:pt x="20955" y="0"/>
                    </a:moveTo>
                    <a:cubicBezTo>
                      <a:pt x="9525" y="0"/>
                      <a:pt x="0" y="9144"/>
                      <a:pt x="0" y="20669"/>
                    </a:cubicBezTo>
                    <a:cubicBezTo>
                      <a:pt x="0" y="32099"/>
                      <a:pt x="9525" y="41624"/>
                      <a:pt x="20955" y="41624"/>
                    </a:cubicBezTo>
                    <a:cubicBezTo>
                      <a:pt x="32385" y="41624"/>
                      <a:pt x="41624" y="32099"/>
                      <a:pt x="41624" y="20669"/>
                    </a:cubicBezTo>
                    <a:cubicBezTo>
                      <a:pt x="41624" y="9239"/>
                      <a:pt x="32480" y="0"/>
                      <a:pt x="20955" y="0"/>
                    </a:cubicBez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4449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E4288CF-04A1-42BA-AE6E-CAE8CB3FF415}"/>
                  </a:ext>
                </a:extLst>
              </p:cNvPr>
              <p:cNvSpPr/>
              <p:nvPr/>
            </p:nvSpPr>
            <p:spPr>
              <a:xfrm>
                <a:off x="8647544" y="2077272"/>
                <a:ext cx="384106" cy="350882"/>
              </a:xfrm>
              <a:custGeom>
                <a:avLst/>
                <a:gdLst>
                  <a:gd name="connsiteX0" fmla="*/ 20955 w 41910"/>
                  <a:gd name="connsiteY0" fmla="*/ 0 h 41624"/>
                  <a:gd name="connsiteX1" fmla="*/ 0 w 41910"/>
                  <a:gd name="connsiteY1" fmla="*/ 20669 h 41624"/>
                  <a:gd name="connsiteX2" fmla="*/ 20955 w 41910"/>
                  <a:gd name="connsiteY2" fmla="*/ 41624 h 41624"/>
                  <a:gd name="connsiteX3" fmla="*/ 41910 w 41910"/>
                  <a:gd name="connsiteY3" fmla="*/ 20669 h 41624"/>
                  <a:gd name="connsiteX4" fmla="*/ 20955 w 41910"/>
                  <a:gd name="connsiteY4" fmla="*/ 0 h 41624"/>
                  <a:gd name="connsiteX5" fmla="*/ 20955 w 41910"/>
                  <a:gd name="connsiteY5" fmla="*/ 0 h 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" h="41624">
                    <a:moveTo>
                      <a:pt x="20955" y="0"/>
                    </a:moveTo>
                    <a:cubicBezTo>
                      <a:pt x="9525" y="0"/>
                      <a:pt x="0" y="9144"/>
                      <a:pt x="0" y="20669"/>
                    </a:cubicBezTo>
                    <a:cubicBezTo>
                      <a:pt x="0" y="32099"/>
                      <a:pt x="9525" y="41624"/>
                      <a:pt x="20955" y="41624"/>
                    </a:cubicBezTo>
                    <a:cubicBezTo>
                      <a:pt x="32480" y="41624"/>
                      <a:pt x="41910" y="32099"/>
                      <a:pt x="41910" y="20669"/>
                    </a:cubicBezTo>
                    <a:cubicBezTo>
                      <a:pt x="41910" y="9239"/>
                      <a:pt x="32385" y="0"/>
                      <a:pt x="20955" y="0"/>
                    </a:cubicBez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4449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0996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FFC0668B-92C2-459F-8B2A-5A702921B83B}"/>
              </a:ext>
            </a:extLst>
          </p:cNvPr>
          <p:cNvGrpSpPr/>
          <p:nvPr/>
        </p:nvGrpSpPr>
        <p:grpSpPr>
          <a:xfrm>
            <a:off x="-1593840" y="2750445"/>
            <a:ext cx="5453560" cy="5320121"/>
            <a:chOff x="5000625" y="2371546"/>
            <a:chExt cx="2195404" cy="2116062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FFC0668B-92C2-459F-8B2A-5A702921B83B}"/>
                </a:ext>
              </a:extLst>
            </p:cNvPr>
            <p:cNvGrpSpPr/>
            <p:nvPr/>
          </p:nvGrpSpPr>
          <p:grpSpPr>
            <a:xfrm>
              <a:off x="5414390" y="3192589"/>
              <a:ext cx="1625536" cy="419004"/>
              <a:chOff x="5414390" y="3192589"/>
              <a:chExt cx="1625536" cy="419004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66FD40B-43A7-41FB-83BC-33197648A9B3}"/>
                  </a:ext>
                </a:extLst>
              </p:cNvPr>
              <p:cNvSpPr/>
              <p:nvPr/>
            </p:nvSpPr>
            <p:spPr>
              <a:xfrm>
                <a:off x="6165341" y="3192589"/>
                <a:ext cx="874585" cy="419004"/>
              </a:xfrm>
              <a:custGeom>
                <a:avLst/>
                <a:gdLst>
                  <a:gd name="connsiteX0" fmla="*/ 54578 w 874585"/>
                  <a:gd name="connsiteY0" fmla="*/ 0 h 419004"/>
                  <a:gd name="connsiteX1" fmla="*/ 874586 w 874585"/>
                  <a:gd name="connsiteY1" fmla="*/ 289274 h 419004"/>
                  <a:gd name="connsiteX2" fmla="*/ 0 w 874585"/>
                  <a:gd name="connsiteY2" fmla="*/ 419005 h 419004"/>
                  <a:gd name="connsiteX3" fmla="*/ 54578 w 874585"/>
                  <a:gd name="connsiteY3" fmla="*/ 0 h 41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85" h="419004">
                    <a:moveTo>
                      <a:pt x="54578" y="0"/>
                    </a:moveTo>
                    <a:cubicBezTo>
                      <a:pt x="54578" y="0"/>
                      <a:pt x="451675" y="193358"/>
                      <a:pt x="874586" y="289274"/>
                    </a:cubicBezTo>
                    <a:lnTo>
                      <a:pt x="0" y="419005"/>
                    </a:lnTo>
                    <a:lnTo>
                      <a:pt x="54578" y="0"/>
                    </a:lnTo>
                    <a:close/>
                  </a:path>
                </a:pathLst>
              </a:custGeom>
              <a:solidFill>
                <a:srgbClr val="C282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9534ADC-EFF6-47A2-936E-EEE55009FD5C}"/>
                  </a:ext>
                </a:extLst>
              </p:cNvPr>
              <p:cNvSpPr/>
              <p:nvPr/>
            </p:nvSpPr>
            <p:spPr>
              <a:xfrm>
                <a:off x="5414390" y="3192589"/>
                <a:ext cx="805529" cy="374237"/>
              </a:xfrm>
              <a:custGeom>
                <a:avLst/>
                <a:gdLst>
                  <a:gd name="connsiteX0" fmla="*/ 0 w 805529"/>
                  <a:gd name="connsiteY0" fmla="*/ 77629 h 374237"/>
                  <a:gd name="connsiteX1" fmla="*/ 805529 w 805529"/>
                  <a:gd name="connsiteY1" fmla="*/ 0 h 374237"/>
                  <a:gd name="connsiteX2" fmla="*/ 756761 w 805529"/>
                  <a:gd name="connsiteY2" fmla="*/ 374237 h 374237"/>
                  <a:gd name="connsiteX3" fmla="*/ 0 w 805529"/>
                  <a:gd name="connsiteY3" fmla="*/ 77629 h 3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529" h="374237">
                    <a:moveTo>
                      <a:pt x="0" y="77629"/>
                    </a:moveTo>
                    <a:cubicBezTo>
                      <a:pt x="0" y="77629"/>
                      <a:pt x="591122" y="86868"/>
                      <a:pt x="805529" y="0"/>
                    </a:cubicBezTo>
                    <a:lnTo>
                      <a:pt x="756761" y="374237"/>
                    </a:lnTo>
                    <a:lnTo>
                      <a:pt x="0" y="77629"/>
                    </a:lnTo>
                    <a:close/>
                  </a:path>
                </a:pathLst>
              </a:custGeom>
              <a:solidFill>
                <a:srgbClr val="DBAB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FFC0668B-92C2-459F-8B2A-5A702921B83B}"/>
                </a:ext>
              </a:extLst>
            </p:cNvPr>
            <p:cNvGrpSpPr/>
            <p:nvPr/>
          </p:nvGrpSpPr>
          <p:grpSpPr>
            <a:xfrm>
              <a:off x="5760815" y="2371546"/>
              <a:ext cx="1102801" cy="1301865"/>
              <a:chOff x="5760815" y="2371546"/>
              <a:chExt cx="1102801" cy="1301865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C9CEAFD6-E466-45AF-945E-E185392D8584}"/>
                  </a:ext>
                </a:extLst>
              </p:cNvPr>
              <p:cNvSpPr/>
              <p:nvPr/>
            </p:nvSpPr>
            <p:spPr>
              <a:xfrm>
                <a:off x="5760910" y="2371546"/>
                <a:ext cx="1102706" cy="1301769"/>
              </a:xfrm>
              <a:custGeom>
                <a:avLst/>
                <a:gdLst>
                  <a:gd name="connsiteX0" fmla="*/ 96774 w 1102706"/>
                  <a:gd name="connsiteY0" fmla="*/ 439281 h 1301769"/>
                  <a:gd name="connsiteX1" fmla="*/ 91821 w 1102706"/>
                  <a:gd name="connsiteY1" fmla="*/ 461474 h 1301769"/>
                  <a:gd name="connsiteX2" fmla="*/ 126111 w 1102706"/>
                  <a:gd name="connsiteY2" fmla="*/ 845237 h 1301769"/>
                  <a:gd name="connsiteX3" fmla="*/ 10192 w 1102706"/>
                  <a:gd name="connsiteY3" fmla="*/ 1051929 h 1301769"/>
                  <a:gd name="connsiteX4" fmla="*/ 0 w 1102706"/>
                  <a:gd name="connsiteY4" fmla="*/ 1072884 h 1301769"/>
                  <a:gd name="connsiteX5" fmla="*/ 527780 w 1102706"/>
                  <a:gd name="connsiteY5" fmla="*/ 1301770 h 1301769"/>
                  <a:gd name="connsiteX6" fmla="*/ 610267 w 1102706"/>
                  <a:gd name="connsiteY6" fmla="*/ 1069265 h 1301769"/>
                  <a:gd name="connsiteX7" fmla="*/ 790385 w 1102706"/>
                  <a:gd name="connsiteY7" fmla="*/ 1081457 h 1301769"/>
                  <a:gd name="connsiteX8" fmla="*/ 946785 w 1102706"/>
                  <a:gd name="connsiteY8" fmla="*/ 1013639 h 1301769"/>
                  <a:gd name="connsiteX9" fmla="*/ 956501 w 1102706"/>
                  <a:gd name="connsiteY9" fmla="*/ 1007257 h 1301769"/>
                  <a:gd name="connsiteX10" fmla="*/ 1073468 w 1102706"/>
                  <a:gd name="connsiteY10" fmla="*/ 884670 h 1301769"/>
                  <a:gd name="connsiteX11" fmla="*/ 1094423 w 1102706"/>
                  <a:gd name="connsiteY11" fmla="*/ 719507 h 1301769"/>
                  <a:gd name="connsiteX12" fmla="*/ 972503 w 1102706"/>
                  <a:gd name="connsiteY12" fmla="*/ 613208 h 1301769"/>
                  <a:gd name="connsiteX13" fmla="*/ 1089279 w 1102706"/>
                  <a:gd name="connsiteY13" fmla="*/ 382798 h 1301769"/>
                  <a:gd name="connsiteX14" fmla="*/ 967264 w 1102706"/>
                  <a:gd name="connsiteY14" fmla="*/ 153722 h 1301769"/>
                  <a:gd name="connsiteX15" fmla="*/ 854964 w 1102706"/>
                  <a:gd name="connsiteY15" fmla="*/ 80093 h 1301769"/>
                  <a:gd name="connsiteX16" fmla="*/ 732091 w 1102706"/>
                  <a:gd name="connsiteY16" fmla="*/ 32183 h 1301769"/>
                  <a:gd name="connsiteX17" fmla="*/ 415195 w 1102706"/>
                  <a:gd name="connsiteY17" fmla="*/ 22848 h 1301769"/>
                  <a:gd name="connsiteX18" fmla="*/ 273653 w 1102706"/>
                  <a:gd name="connsiteY18" fmla="*/ 121432 h 1301769"/>
                  <a:gd name="connsiteX19" fmla="*/ 96774 w 1102706"/>
                  <a:gd name="connsiteY19" fmla="*/ 439281 h 130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02706" h="1301769">
                    <a:moveTo>
                      <a:pt x="96774" y="439281"/>
                    </a:moveTo>
                    <a:cubicBezTo>
                      <a:pt x="94964" y="446615"/>
                      <a:pt x="93250" y="454045"/>
                      <a:pt x="91821" y="461474"/>
                    </a:cubicBezTo>
                    <a:cubicBezTo>
                      <a:pt x="65723" y="589109"/>
                      <a:pt x="77915" y="724269"/>
                      <a:pt x="126111" y="845237"/>
                    </a:cubicBezTo>
                    <a:cubicBezTo>
                      <a:pt x="88487" y="912483"/>
                      <a:pt x="45244" y="982301"/>
                      <a:pt x="10192" y="1051929"/>
                    </a:cubicBezTo>
                    <a:cubicBezTo>
                      <a:pt x="6763" y="1058978"/>
                      <a:pt x="3239" y="1065931"/>
                      <a:pt x="0" y="1072884"/>
                    </a:cubicBezTo>
                    <a:cubicBezTo>
                      <a:pt x="138494" y="1212140"/>
                      <a:pt x="331375" y="1292721"/>
                      <a:pt x="527780" y="1301770"/>
                    </a:cubicBezTo>
                    <a:cubicBezTo>
                      <a:pt x="564070" y="1229761"/>
                      <a:pt x="591598" y="1147941"/>
                      <a:pt x="610267" y="1069265"/>
                    </a:cubicBezTo>
                    <a:cubicBezTo>
                      <a:pt x="667131" y="1091363"/>
                      <a:pt x="730663" y="1093839"/>
                      <a:pt x="790385" y="1081457"/>
                    </a:cubicBezTo>
                    <a:cubicBezTo>
                      <a:pt x="846487" y="1069836"/>
                      <a:pt x="899160" y="1045357"/>
                      <a:pt x="946785" y="1013639"/>
                    </a:cubicBezTo>
                    <a:cubicBezTo>
                      <a:pt x="950024" y="1011638"/>
                      <a:pt x="953262" y="1009448"/>
                      <a:pt x="956501" y="1007257"/>
                    </a:cubicBezTo>
                    <a:cubicBezTo>
                      <a:pt x="1003459" y="974967"/>
                      <a:pt x="1046131" y="934772"/>
                      <a:pt x="1073468" y="884670"/>
                    </a:cubicBezTo>
                    <a:cubicBezTo>
                      <a:pt x="1100900" y="834569"/>
                      <a:pt x="1111568" y="773894"/>
                      <a:pt x="1094423" y="719507"/>
                    </a:cubicBezTo>
                    <a:cubicBezTo>
                      <a:pt x="1077087" y="665214"/>
                      <a:pt x="1029176" y="619685"/>
                      <a:pt x="972503" y="613208"/>
                    </a:cubicBezTo>
                    <a:cubicBezTo>
                      <a:pt x="1052036" y="573393"/>
                      <a:pt x="1094708" y="471476"/>
                      <a:pt x="1089279" y="382798"/>
                    </a:cubicBezTo>
                    <a:cubicBezTo>
                      <a:pt x="1083755" y="294120"/>
                      <a:pt x="1034129" y="212110"/>
                      <a:pt x="967264" y="153722"/>
                    </a:cubicBezTo>
                    <a:cubicBezTo>
                      <a:pt x="933450" y="124099"/>
                      <a:pt x="895160" y="100096"/>
                      <a:pt x="854964" y="80093"/>
                    </a:cubicBezTo>
                    <a:cubicBezTo>
                      <a:pt x="815531" y="60662"/>
                      <a:pt x="774002" y="45137"/>
                      <a:pt x="732091" y="32183"/>
                    </a:cubicBezTo>
                    <a:cubicBezTo>
                      <a:pt x="629222" y="369"/>
                      <a:pt x="515588" y="-16395"/>
                      <a:pt x="415195" y="22848"/>
                    </a:cubicBezTo>
                    <a:cubicBezTo>
                      <a:pt x="361283" y="43994"/>
                      <a:pt x="314515" y="80284"/>
                      <a:pt x="273653" y="121432"/>
                    </a:cubicBezTo>
                    <a:cubicBezTo>
                      <a:pt x="187071" y="208776"/>
                      <a:pt x="125254" y="319933"/>
                      <a:pt x="96774" y="439281"/>
                    </a:cubicBezTo>
                    <a:close/>
                  </a:path>
                </a:pathLst>
              </a:custGeom>
              <a:solidFill>
                <a:srgbClr val="D93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28179107-16F1-4008-8987-724BD7ADAC0C}"/>
                  </a:ext>
                </a:extLst>
              </p:cNvPr>
              <p:cNvSpPr/>
              <p:nvPr/>
            </p:nvSpPr>
            <p:spPr>
              <a:xfrm>
                <a:off x="5760815" y="3358324"/>
                <a:ext cx="946785" cy="315087"/>
              </a:xfrm>
              <a:custGeom>
                <a:avLst/>
                <a:gdLst>
                  <a:gd name="connsiteX0" fmla="*/ 0 w 946785"/>
                  <a:gd name="connsiteY0" fmla="*/ 86201 h 315087"/>
                  <a:gd name="connsiteX1" fmla="*/ 527780 w 946785"/>
                  <a:gd name="connsiteY1" fmla="*/ 315087 h 315087"/>
                  <a:gd name="connsiteX2" fmla="*/ 610267 w 946785"/>
                  <a:gd name="connsiteY2" fmla="*/ 82582 h 315087"/>
                  <a:gd name="connsiteX3" fmla="*/ 790384 w 946785"/>
                  <a:gd name="connsiteY3" fmla="*/ 94774 h 315087"/>
                  <a:gd name="connsiteX4" fmla="*/ 946785 w 946785"/>
                  <a:gd name="connsiteY4" fmla="*/ 26956 h 315087"/>
                  <a:gd name="connsiteX5" fmla="*/ 819817 w 946785"/>
                  <a:gd name="connsiteY5" fmla="*/ 57531 h 315087"/>
                  <a:gd name="connsiteX6" fmla="*/ 554641 w 946785"/>
                  <a:gd name="connsiteY6" fmla="*/ 0 h 315087"/>
                  <a:gd name="connsiteX7" fmla="*/ 536448 w 946785"/>
                  <a:gd name="connsiteY7" fmla="*/ 158782 h 315087"/>
                  <a:gd name="connsiteX8" fmla="*/ 417576 w 946785"/>
                  <a:gd name="connsiteY8" fmla="*/ 256984 h 315087"/>
                  <a:gd name="connsiteX9" fmla="*/ 299276 w 946785"/>
                  <a:gd name="connsiteY9" fmla="*/ 228790 h 315087"/>
                  <a:gd name="connsiteX10" fmla="*/ 10382 w 946785"/>
                  <a:gd name="connsiteY10" fmla="*/ 65246 h 315087"/>
                  <a:gd name="connsiteX11" fmla="*/ 0 w 946785"/>
                  <a:gd name="connsiteY11" fmla="*/ 86201 h 3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785" h="315087">
                    <a:moveTo>
                      <a:pt x="0" y="86201"/>
                    </a:moveTo>
                    <a:cubicBezTo>
                      <a:pt x="138494" y="225457"/>
                      <a:pt x="331375" y="306038"/>
                      <a:pt x="527780" y="315087"/>
                    </a:cubicBezTo>
                    <a:cubicBezTo>
                      <a:pt x="564071" y="243078"/>
                      <a:pt x="591598" y="161258"/>
                      <a:pt x="610267" y="82582"/>
                    </a:cubicBezTo>
                    <a:cubicBezTo>
                      <a:pt x="667131" y="104680"/>
                      <a:pt x="730663" y="107156"/>
                      <a:pt x="790384" y="94774"/>
                    </a:cubicBezTo>
                    <a:cubicBezTo>
                      <a:pt x="846487" y="83153"/>
                      <a:pt x="899160" y="58674"/>
                      <a:pt x="946785" y="26956"/>
                    </a:cubicBezTo>
                    <a:cubicBezTo>
                      <a:pt x="906304" y="43244"/>
                      <a:pt x="863251" y="53626"/>
                      <a:pt x="819817" y="57531"/>
                    </a:cubicBezTo>
                    <a:cubicBezTo>
                      <a:pt x="728377" y="65723"/>
                      <a:pt x="634460" y="45339"/>
                      <a:pt x="554641" y="0"/>
                    </a:cubicBezTo>
                    <a:cubicBezTo>
                      <a:pt x="558927" y="53626"/>
                      <a:pt x="557498" y="109347"/>
                      <a:pt x="536448" y="158782"/>
                    </a:cubicBezTo>
                    <a:cubicBezTo>
                      <a:pt x="515303" y="208407"/>
                      <a:pt x="471011" y="250698"/>
                      <a:pt x="417576" y="256984"/>
                    </a:cubicBezTo>
                    <a:cubicBezTo>
                      <a:pt x="376714" y="261747"/>
                      <a:pt x="336709" y="245650"/>
                      <a:pt x="299276" y="228790"/>
                    </a:cubicBezTo>
                    <a:cubicBezTo>
                      <a:pt x="198406" y="182975"/>
                      <a:pt x="101537" y="128206"/>
                      <a:pt x="10382" y="65246"/>
                    </a:cubicBezTo>
                    <a:cubicBezTo>
                      <a:pt x="6763" y="72200"/>
                      <a:pt x="3334" y="79248"/>
                      <a:pt x="0" y="86201"/>
                    </a:cubicBezTo>
                    <a:close/>
                  </a:path>
                </a:pathLst>
              </a:custGeom>
              <a:solidFill>
                <a:srgbClr val="E6A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F78B433-A390-4172-A092-9BAEDB1B5B1E}"/>
                  </a:ext>
                </a:extLst>
              </p:cNvPr>
              <p:cNvSpPr/>
              <p:nvPr/>
            </p:nvSpPr>
            <p:spPr>
              <a:xfrm>
                <a:off x="5857684" y="2371832"/>
                <a:ext cx="757713" cy="885241"/>
              </a:xfrm>
              <a:custGeom>
                <a:avLst/>
                <a:gdLst>
                  <a:gd name="connsiteX0" fmla="*/ 0 w 757713"/>
                  <a:gd name="connsiteY0" fmla="*/ 438995 h 885241"/>
                  <a:gd name="connsiteX1" fmla="*/ 24098 w 757713"/>
                  <a:gd name="connsiteY1" fmla="*/ 491288 h 885241"/>
                  <a:gd name="connsiteX2" fmla="*/ 65913 w 757713"/>
                  <a:gd name="connsiteY2" fmla="*/ 607397 h 885241"/>
                  <a:gd name="connsiteX3" fmla="*/ 151162 w 757713"/>
                  <a:gd name="connsiteY3" fmla="*/ 692265 h 885241"/>
                  <a:gd name="connsiteX4" fmla="*/ 230219 w 757713"/>
                  <a:gd name="connsiteY4" fmla="*/ 697599 h 885241"/>
                  <a:gd name="connsiteX5" fmla="*/ 306419 w 757713"/>
                  <a:gd name="connsiteY5" fmla="*/ 667881 h 885241"/>
                  <a:gd name="connsiteX6" fmla="*/ 492157 w 757713"/>
                  <a:gd name="connsiteY6" fmla="*/ 728079 h 885241"/>
                  <a:gd name="connsiteX7" fmla="*/ 584740 w 757713"/>
                  <a:gd name="connsiteY7" fmla="*/ 859334 h 885241"/>
                  <a:gd name="connsiteX8" fmla="*/ 701231 w 757713"/>
                  <a:gd name="connsiteY8" fmla="*/ 885242 h 885241"/>
                  <a:gd name="connsiteX9" fmla="*/ 616839 w 757713"/>
                  <a:gd name="connsiteY9" fmla="*/ 804470 h 885241"/>
                  <a:gd name="connsiteX10" fmla="*/ 640937 w 757713"/>
                  <a:gd name="connsiteY10" fmla="*/ 648355 h 885241"/>
                  <a:gd name="connsiteX11" fmla="*/ 407098 w 757713"/>
                  <a:gd name="connsiteY11" fmla="*/ 594920 h 885241"/>
                  <a:gd name="connsiteX12" fmla="*/ 256508 w 757713"/>
                  <a:gd name="connsiteY12" fmla="*/ 501194 h 885241"/>
                  <a:gd name="connsiteX13" fmla="*/ 206216 w 757713"/>
                  <a:gd name="connsiteY13" fmla="*/ 370320 h 885241"/>
                  <a:gd name="connsiteX14" fmla="*/ 248031 w 757713"/>
                  <a:gd name="connsiteY14" fmla="*/ 236399 h 885241"/>
                  <a:gd name="connsiteX15" fmla="*/ 345281 w 757713"/>
                  <a:gd name="connsiteY15" fmla="*/ 150578 h 885241"/>
                  <a:gd name="connsiteX16" fmla="*/ 514636 w 757713"/>
                  <a:gd name="connsiteY16" fmla="*/ 62567 h 885241"/>
                  <a:gd name="connsiteX17" fmla="*/ 757714 w 757713"/>
                  <a:gd name="connsiteY17" fmla="*/ 80093 h 885241"/>
                  <a:gd name="connsiteX18" fmla="*/ 634841 w 757713"/>
                  <a:gd name="connsiteY18" fmla="*/ 32183 h 885241"/>
                  <a:gd name="connsiteX19" fmla="*/ 317944 w 757713"/>
                  <a:gd name="connsiteY19" fmla="*/ 22848 h 885241"/>
                  <a:gd name="connsiteX20" fmla="*/ 176403 w 757713"/>
                  <a:gd name="connsiteY20" fmla="*/ 121432 h 885241"/>
                  <a:gd name="connsiteX21" fmla="*/ 0 w 757713"/>
                  <a:gd name="connsiteY21" fmla="*/ 438995 h 88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7713" h="885241">
                    <a:moveTo>
                      <a:pt x="0" y="438995"/>
                    </a:moveTo>
                    <a:cubicBezTo>
                      <a:pt x="9715" y="455569"/>
                      <a:pt x="17526" y="473476"/>
                      <a:pt x="24098" y="491288"/>
                    </a:cubicBezTo>
                    <a:cubicBezTo>
                      <a:pt x="38290" y="529959"/>
                      <a:pt x="48196" y="570250"/>
                      <a:pt x="65913" y="607397"/>
                    </a:cubicBezTo>
                    <a:cubicBezTo>
                      <a:pt x="83629" y="644545"/>
                      <a:pt x="116967" y="669405"/>
                      <a:pt x="151162" y="692265"/>
                    </a:cubicBezTo>
                    <a:cubicBezTo>
                      <a:pt x="173831" y="707600"/>
                      <a:pt x="204121" y="705791"/>
                      <a:pt x="230219" y="697599"/>
                    </a:cubicBezTo>
                    <a:cubicBezTo>
                      <a:pt x="256222" y="689408"/>
                      <a:pt x="280225" y="675596"/>
                      <a:pt x="306419" y="667881"/>
                    </a:cubicBezTo>
                    <a:cubicBezTo>
                      <a:pt x="372713" y="648355"/>
                      <a:pt x="449866" y="673310"/>
                      <a:pt x="492157" y="728079"/>
                    </a:cubicBezTo>
                    <a:cubicBezTo>
                      <a:pt x="525208" y="770942"/>
                      <a:pt x="539306" y="830092"/>
                      <a:pt x="584740" y="859334"/>
                    </a:cubicBezTo>
                    <a:cubicBezTo>
                      <a:pt x="618553" y="881051"/>
                      <a:pt x="660845" y="880003"/>
                      <a:pt x="701231" y="885242"/>
                    </a:cubicBezTo>
                    <a:cubicBezTo>
                      <a:pt x="664274" y="870383"/>
                      <a:pt x="632746" y="841141"/>
                      <a:pt x="616839" y="804470"/>
                    </a:cubicBezTo>
                    <a:cubicBezTo>
                      <a:pt x="594741" y="753511"/>
                      <a:pt x="605599" y="691313"/>
                      <a:pt x="640937" y="648355"/>
                    </a:cubicBezTo>
                    <a:cubicBezTo>
                      <a:pt x="561118" y="640640"/>
                      <a:pt x="482251" y="622733"/>
                      <a:pt x="407098" y="594920"/>
                    </a:cubicBezTo>
                    <a:cubicBezTo>
                      <a:pt x="350901" y="574346"/>
                      <a:pt x="295084" y="546818"/>
                      <a:pt x="256508" y="501194"/>
                    </a:cubicBezTo>
                    <a:cubicBezTo>
                      <a:pt x="225742" y="464903"/>
                      <a:pt x="207740" y="417850"/>
                      <a:pt x="206216" y="370320"/>
                    </a:cubicBezTo>
                    <a:cubicBezTo>
                      <a:pt x="204692" y="322600"/>
                      <a:pt x="219646" y="274689"/>
                      <a:pt x="248031" y="236399"/>
                    </a:cubicBezTo>
                    <a:cubicBezTo>
                      <a:pt x="273844" y="201442"/>
                      <a:pt x="309658" y="175343"/>
                      <a:pt x="345281" y="150578"/>
                    </a:cubicBezTo>
                    <a:cubicBezTo>
                      <a:pt x="397859" y="114193"/>
                      <a:pt x="452723" y="78760"/>
                      <a:pt x="514636" y="62567"/>
                    </a:cubicBezTo>
                    <a:cubicBezTo>
                      <a:pt x="594455" y="41708"/>
                      <a:pt x="678085" y="54947"/>
                      <a:pt x="757714" y="80093"/>
                    </a:cubicBezTo>
                    <a:cubicBezTo>
                      <a:pt x="718280" y="60662"/>
                      <a:pt x="676751" y="45137"/>
                      <a:pt x="634841" y="32183"/>
                    </a:cubicBezTo>
                    <a:cubicBezTo>
                      <a:pt x="531971" y="369"/>
                      <a:pt x="418338" y="-16395"/>
                      <a:pt x="317944" y="22848"/>
                    </a:cubicBezTo>
                    <a:cubicBezTo>
                      <a:pt x="264033" y="43994"/>
                      <a:pt x="217265" y="80284"/>
                      <a:pt x="176403" y="121432"/>
                    </a:cubicBezTo>
                    <a:cubicBezTo>
                      <a:pt x="90297" y="208490"/>
                      <a:pt x="28480" y="319647"/>
                      <a:pt x="0" y="438995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1" name="Graphic 1">
                <a:extLst>
                  <a:ext uri="{FF2B5EF4-FFF2-40B4-BE49-F238E27FC236}">
                    <a16:creationId xmlns:a16="http://schemas.microsoft.com/office/drawing/2014/main" id="{FFC0668B-92C2-459F-8B2A-5A702921B83B}"/>
                  </a:ext>
                </a:extLst>
              </p:cNvPr>
              <p:cNvGrpSpPr/>
              <p:nvPr/>
            </p:nvGrpSpPr>
            <p:grpSpPr>
              <a:xfrm>
                <a:off x="5763966" y="2548050"/>
                <a:ext cx="953331" cy="1061691"/>
                <a:chOff x="5763966" y="2548050"/>
                <a:chExt cx="953331" cy="1061691"/>
              </a:xfrm>
              <a:solidFill>
                <a:srgbClr val="871D20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57A4257-1E2B-4994-B749-740EF5FDCEFD}"/>
                    </a:ext>
                  </a:extLst>
                </p:cNvPr>
                <p:cNvSpPr/>
                <p:nvPr/>
              </p:nvSpPr>
              <p:spPr>
                <a:xfrm>
                  <a:off x="5926973" y="2548050"/>
                  <a:ext cx="790324" cy="736102"/>
                </a:xfrm>
                <a:custGeom>
                  <a:avLst/>
                  <a:gdLst>
                    <a:gd name="connsiteX0" fmla="*/ 4910 w 790324"/>
                    <a:gd name="connsiteY0" fmla="*/ 205818 h 736102"/>
                    <a:gd name="connsiteX1" fmla="*/ 125783 w 790324"/>
                    <a:gd name="connsiteY1" fmla="*/ 195055 h 736102"/>
                    <a:gd name="connsiteX2" fmla="*/ 101875 w 790324"/>
                    <a:gd name="connsiteY2" fmla="*/ 167623 h 736102"/>
                    <a:gd name="connsiteX3" fmla="*/ 77205 w 790324"/>
                    <a:gd name="connsiteY3" fmla="*/ 150763 h 736102"/>
                    <a:gd name="connsiteX4" fmla="*/ 50154 w 790324"/>
                    <a:gd name="connsiteY4" fmla="*/ 138571 h 736102"/>
                    <a:gd name="connsiteX5" fmla="*/ 53964 w 790324"/>
                    <a:gd name="connsiteY5" fmla="*/ 115235 h 736102"/>
                    <a:gd name="connsiteX6" fmla="*/ 88826 w 790324"/>
                    <a:gd name="connsiteY6" fmla="*/ 130380 h 736102"/>
                    <a:gd name="connsiteX7" fmla="*/ 118829 w 790324"/>
                    <a:gd name="connsiteY7" fmla="*/ 150859 h 736102"/>
                    <a:gd name="connsiteX8" fmla="*/ 131021 w 790324"/>
                    <a:gd name="connsiteY8" fmla="*/ 162098 h 736102"/>
                    <a:gd name="connsiteX9" fmla="*/ 133307 w 790324"/>
                    <a:gd name="connsiteY9" fmla="*/ 146191 h 736102"/>
                    <a:gd name="connsiteX10" fmla="*/ 226652 w 790324"/>
                    <a:gd name="connsiteY10" fmla="*/ 2269 h 736102"/>
                    <a:gd name="connsiteX11" fmla="*/ 240273 w 790324"/>
                    <a:gd name="connsiteY11" fmla="*/ 21604 h 736102"/>
                    <a:gd name="connsiteX12" fmla="*/ 154834 w 790324"/>
                    <a:gd name="connsiteY12" fmla="*/ 211247 h 736102"/>
                    <a:gd name="connsiteX13" fmla="*/ 155596 w 790324"/>
                    <a:gd name="connsiteY13" fmla="*/ 217057 h 736102"/>
                    <a:gd name="connsiteX14" fmla="*/ 173979 w 790324"/>
                    <a:gd name="connsiteY14" fmla="*/ 278017 h 736102"/>
                    <a:gd name="connsiteX15" fmla="*/ 396293 w 790324"/>
                    <a:gd name="connsiteY15" fmla="*/ 432894 h 736102"/>
                    <a:gd name="connsiteX16" fmla="*/ 570315 w 790324"/>
                    <a:gd name="connsiteY16" fmla="*/ 455563 h 736102"/>
                    <a:gd name="connsiteX17" fmla="*/ 647753 w 790324"/>
                    <a:gd name="connsiteY17" fmla="*/ 411177 h 736102"/>
                    <a:gd name="connsiteX18" fmla="*/ 783294 w 790324"/>
                    <a:gd name="connsiteY18" fmla="*/ 422797 h 736102"/>
                    <a:gd name="connsiteX19" fmla="*/ 773483 w 790324"/>
                    <a:gd name="connsiteY19" fmla="*/ 444324 h 736102"/>
                    <a:gd name="connsiteX20" fmla="*/ 640799 w 790324"/>
                    <a:gd name="connsiteY20" fmla="*/ 437656 h 736102"/>
                    <a:gd name="connsiteX21" fmla="*/ 556979 w 790324"/>
                    <a:gd name="connsiteY21" fmla="*/ 529477 h 736102"/>
                    <a:gd name="connsiteX22" fmla="*/ 564695 w 790324"/>
                    <a:gd name="connsiteY22" fmla="*/ 641110 h 736102"/>
                    <a:gd name="connsiteX23" fmla="*/ 566886 w 790324"/>
                    <a:gd name="connsiteY23" fmla="*/ 641587 h 736102"/>
                    <a:gd name="connsiteX24" fmla="*/ 669946 w 790324"/>
                    <a:gd name="connsiteY24" fmla="*/ 625108 h 736102"/>
                    <a:gd name="connsiteX25" fmla="*/ 686615 w 790324"/>
                    <a:gd name="connsiteY25" fmla="*/ 623680 h 736102"/>
                    <a:gd name="connsiteX26" fmla="*/ 688044 w 790324"/>
                    <a:gd name="connsiteY26" fmla="*/ 640348 h 736102"/>
                    <a:gd name="connsiteX27" fmla="*/ 588793 w 790324"/>
                    <a:gd name="connsiteY27" fmla="*/ 672257 h 736102"/>
                    <a:gd name="connsiteX28" fmla="*/ 688615 w 790324"/>
                    <a:gd name="connsiteY28" fmla="*/ 712738 h 736102"/>
                    <a:gd name="connsiteX29" fmla="*/ 684805 w 790324"/>
                    <a:gd name="connsiteY29" fmla="*/ 736075 h 736102"/>
                    <a:gd name="connsiteX30" fmla="*/ 526214 w 790324"/>
                    <a:gd name="connsiteY30" fmla="*/ 590056 h 736102"/>
                    <a:gd name="connsiteX31" fmla="*/ 553455 w 790324"/>
                    <a:gd name="connsiteY31" fmla="*/ 477852 h 736102"/>
                    <a:gd name="connsiteX32" fmla="*/ 249512 w 790324"/>
                    <a:gd name="connsiteY32" fmla="*/ 395937 h 736102"/>
                    <a:gd name="connsiteX33" fmla="*/ 132545 w 790324"/>
                    <a:gd name="connsiteY33" fmla="*/ 223344 h 736102"/>
                    <a:gd name="connsiteX34" fmla="*/ 18531 w 790324"/>
                    <a:gd name="connsiteY34" fmla="*/ 225154 h 736102"/>
                    <a:gd name="connsiteX35" fmla="*/ 2053 w 790324"/>
                    <a:gd name="connsiteY35" fmla="*/ 222296 h 736102"/>
                    <a:gd name="connsiteX36" fmla="*/ 4910 w 790324"/>
                    <a:gd name="connsiteY36" fmla="*/ 205818 h 73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90324" h="736102">
                      <a:moveTo>
                        <a:pt x="4910" y="205818"/>
                      </a:moveTo>
                      <a:cubicBezTo>
                        <a:pt x="41867" y="185625"/>
                        <a:pt x="86159" y="181720"/>
                        <a:pt x="125783" y="195055"/>
                      </a:cubicBezTo>
                      <a:cubicBezTo>
                        <a:pt x="120449" y="184101"/>
                        <a:pt x="111305" y="175052"/>
                        <a:pt x="101875" y="167623"/>
                      </a:cubicBezTo>
                      <a:cubicBezTo>
                        <a:pt x="94064" y="161527"/>
                        <a:pt x="85587" y="156097"/>
                        <a:pt x="77205" y="150763"/>
                      </a:cubicBezTo>
                      <a:cubicBezTo>
                        <a:pt x="68823" y="145429"/>
                        <a:pt x="60060" y="140191"/>
                        <a:pt x="50154" y="138571"/>
                      </a:cubicBezTo>
                      <a:cubicBezTo>
                        <a:pt x="35105" y="136000"/>
                        <a:pt x="38915" y="112663"/>
                        <a:pt x="53964" y="115235"/>
                      </a:cubicBezTo>
                      <a:cubicBezTo>
                        <a:pt x="66918" y="117426"/>
                        <a:pt x="77872" y="123522"/>
                        <a:pt x="88826" y="130380"/>
                      </a:cubicBezTo>
                      <a:cubicBezTo>
                        <a:pt x="99017" y="136857"/>
                        <a:pt x="109400" y="143239"/>
                        <a:pt x="118829" y="150859"/>
                      </a:cubicBezTo>
                      <a:cubicBezTo>
                        <a:pt x="123116" y="154383"/>
                        <a:pt x="127211" y="158098"/>
                        <a:pt x="131021" y="162098"/>
                      </a:cubicBezTo>
                      <a:cubicBezTo>
                        <a:pt x="131593" y="156859"/>
                        <a:pt x="132355" y="151525"/>
                        <a:pt x="133307" y="146191"/>
                      </a:cubicBezTo>
                      <a:cubicBezTo>
                        <a:pt x="144261" y="87898"/>
                        <a:pt x="178456" y="36463"/>
                        <a:pt x="226652" y="2269"/>
                      </a:cubicBezTo>
                      <a:cubicBezTo>
                        <a:pt x="239035" y="-6590"/>
                        <a:pt x="252751" y="12746"/>
                        <a:pt x="240273" y="21604"/>
                      </a:cubicBezTo>
                      <a:cubicBezTo>
                        <a:pt x="178456" y="65515"/>
                        <a:pt x="147023" y="139048"/>
                        <a:pt x="154834" y="211247"/>
                      </a:cubicBezTo>
                      <a:cubicBezTo>
                        <a:pt x="155596" y="213057"/>
                        <a:pt x="155882" y="215057"/>
                        <a:pt x="155596" y="217057"/>
                      </a:cubicBezTo>
                      <a:cubicBezTo>
                        <a:pt x="158453" y="237822"/>
                        <a:pt x="164359" y="258301"/>
                        <a:pt x="173979" y="278017"/>
                      </a:cubicBezTo>
                      <a:cubicBezTo>
                        <a:pt x="215794" y="363457"/>
                        <a:pt x="307234" y="411844"/>
                        <a:pt x="396293" y="432894"/>
                      </a:cubicBezTo>
                      <a:cubicBezTo>
                        <a:pt x="453348" y="446419"/>
                        <a:pt x="512021" y="451277"/>
                        <a:pt x="570315" y="455563"/>
                      </a:cubicBezTo>
                      <a:cubicBezTo>
                        <a:pt x="590793" y="433370"/>
                        <a:pt x="618225" y="418321"/>
                        <a:pt x="647753" y="411177"/>
                      </a:cubicBezTo>
                      <a:cubicBezTo>
                        <a:pt x="693187" y="400223"/>
                        <a:pt x="739669" y="407843"/>
                        <a:pt x="783294" y="422797"/>
                      </a:cubicBezTo>
                      <a:cubicBezTo>
                        <a:pt x="797676" y="427750"/>
                        <a:pt x="787770" y="449277"/>
                        <a:pt x="773483" y="444324"/>
                      </a:cubicBezTo>
                      <a:cubicBezTo>
                        <a:pt x="731192" y="429846"/>
                        <a:pt x="684043" y="422893"/>
                        <a:pt x="640799" y="437656"/>
                      </a:cubicBezTo>
                      <a:cubicBezTo>
                        <a:pt x="597651" y="452420"/>
                        <a:pt x="569076" y="485758"/>
                        <a:pt x="556979" y="529477"/>
                      </a:cubicBezTo>
                      <a:cubicBezTo>
                        <a:pt x="546692" y="566720"/>
                        <a:pt x="546407" y="607011"/>
                        <a:pt x="564695" y="641110"/>
                      </a:cubicBezTo>
                      <a:cubicBezTo>
                        <a:pt x="565457" y="641301"/>
                        <a:pt x="566123" y="641301"/>
                        <a:pt x="566886" y="641587"/>
                      </a:cubicBezTo>
                      <a:cubicBezTo>
                        <a:pt x="600985" y="656731"/>
                        <a:pt x="642419" y="650826"/>
                        <a:pt x="669946" y="625108"/>
                      </a:cubicBezTo>
                      <a:cubicBezTo>
                        <a:pt x="674613" y="620727"/>
                        <a:pt x="681281" y="619203"/>
                        <a:pt x="686615" y="623680"/>
                      </a:cubicBezTo>
                      <a:cubicBezTo>
                        <a:pt x="691091" y="627394"/>
                        <a:pt x="692806" y="635967"/>
                        <a:pt x="688044" y="640348"/>
                      </a:cubicBezTo>
                      <a:cubicBezTo>
                        <a:pt x="660897" y="665780"/>
                        <a:pt x="624416" y="677210"/>
                        <a:pt x="588793" y="672257"/>
                      </a:cubicBezTo>
                      <a:cubicBezTo>
                        <a:pt x="615463" y="697498"/>
                        <a:pt x="651467" y="710452"/>
                        <a:pt x="688615" y="712738"/>
                      </a:cubicBezTo>
                      <a:cubicBezTo>
                        <a:pt x="703855" y="713691"/>
                        <a:pt x="699950" y="737027"/>
                        <a:pt x="684805" y="736075"/>
                      </a:cubicBezTo>
                      <a:cubicBezTo>
                        <a:pt x="604319" y="731122"/>
                        <a:pt x="530595" y="674448"/>
                        <a:pt x="526214" y="590056"/>
                      </a:cubicBezTo>
                      <a:cubicBezTo>
                        <a:pt x="524213" y="551766"/>
                        <a:pt x="533453" y="510999"/>
                        <a:pt x="553455" y="477852"/>
                      </a:cubicBezTo>
                      <a:cubicBezTo>
                        <a:pt x="447918" y="469851"/>
                        <a:pt x="339048" y="456706"/>
                        <a:pt x="249512" y="395937"/>
                      </a:cubicBezTo>
                      <a:cubicBezTo>
                        <a:pt x="189124" y="354979"/>
                        <a:pt x="144356" y="293257"/>
                        <a:pt x="132545" y="223344"/>
                      </a:cubicBezTo>
                      <a:cubicBezTo>
                        <a:pt x="96922" y="206294"/>
                        <a:pt x="53583" y="206008"/>
                        <a:pt x="18531" y="225154"/>
                      </a:cubicBezTo>
                      <a:cubicBezTo>
                        <a:pt x="12911" y="228202"/>
                        <a:pt x="5958" y="227916"/>
                        <a:pt x="2053" y="222296"/>
                      </a:cubicBezTo>
                      <a:cubicBezTo>
                        <a:pt x="-1281" y="217534"/>
                        <a:pt x="-709" y="208961"/>
                        <a:pt x="4910" y="205818"/>
                      </a:cubicBezTo>
                      <a:close/>
                    </a:path>
                  </a:pathLst>
                </a:custGeom>
                <a:solidFill>
                  <a:srgbClr val="871D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4FE9EBF-4840-44BF-A89A-AA1E95DCB8AF}"/>
                    </a:ext>
                  </a:extLst>
                </p:cNvPr>
                <p:cNvSpPr/>
                <p:nvPr/>
              </p:nvSpPr>
              <p:spPr>
                <a:xfrm>
                  <a:off x="5889406" y="3040302"/>
                  <a:ext cx="437715" cy="369543"/>
                </a:xfrm>
                <a:custGeom>
                  <a:avLst/>
                  <a:gdLst>
                    <a:gd name="connsiteX0" fmla="*/ 4759 w 437715"/>
                    <a:gd name="connsiteY0" fmla="*/ 191245 h 369543"/>
                    <a:gd name="connsiteX1" fmla="*/ 19999 w 437715"/>
                    <a:gd name="connsiteY1" fmla="*/ 173052 h 369543"/>
                    <a:gd name="connsiteX2" fmla="*/ 202879 w 437715"/>
                    <a:gd name="connsiteY2" fmla="*/ 275065 h 369543"/>
                    <a:gd name="connsiteX3" fmla="*/ 235550 w 437715"/>
                    <a:gd name="connsiteY3" fmla="*/ 192197 h 369543"/>
                    <a:gd name="connsiteX4" fmla="*/ 239836 w 437715"/>
                    <a:gd name="connsiteY4" fmla="*/ 98662 h 369543"/>
                    <a:gd name="connsiteX5" fmla="*/ 278222 w 437715"/>
                    <a:gd name="connsiteY5" fmla="*/ 16080 h 369543"/>
                    <a:gd name="connsiteX6" fmla="*/ 348326 w 437715"/>
                    <a:gd name="connsiteY6" fmla="*/ 1983 h 369543"/>
                    <a:gd name="connsiteX7" fmla="*/ 411857 w 437715"/>
                    <a:gd name="connsiteY7" fmla="*/ 37416 h 369543"/>
                    <a:gd name="connsiteX8" fmla="*/ 435765 w 437715"/>
                    <a:gd name="connsiteY8" fmla="*/ 73611 h 369543"/>
                    <a:gd name="connsiteX9" fmla="*/ 426716 w 437715"/>
                    <a:gd name="connsiteY9" fmla="*/ 131809 h 369543"/>
                    <a:gd name="connsiteX10" fmla="*/ 381568 w 437715"/>
                    <a:gd name="connsiteY10" fmla="*/ 200674 h 369543"/>
                    <a:gd name="connsiteX11" fmla="*/ 326609 w 437715"/>
                    <a:gd name="connsiteY11" fmla="*/ 256586 h 369543"/>
                    <a:gd name="connsiteX12" fmla="*/ 297843 w 437715"/>
                    <a:gd name="connsiteY12" fmla="*/ 315832 h 369543"/>
                    <a:gd name="connsiteX13" fmla="*/ 385949 w 437715"/>
                    <a:gd name="connsiteY13" fmla="*/ 347359 h 369543"/>
                    <a:gd name="connsiteX14" fmla="*/ 376139 w 437715"/>
                    <a:gd name="connsiteY14" fmla="*/ 368886 h 369543"/>
                    <a:gd name="connsiteX15" fmla="*/ 4759 w 437715"/>
                    <a:gd name="connsiteY15" fmla="*/ 191245 h 36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7715" h="369543">
                      <a:moveTo>
                        <a:pt x="4759" y="191245"/>
                      </a:moveTo>
                      <a:cubicBezTo>
                        <a:pt x="-7909" y="182958"/>
                        <a:pt x="7331" y="164860"/>
                        <a:pt x="19999" y="173052"/>
                      </a:cubicBezTo>
                      <a:cubicBezTo>
                        <a:pt x="78578" y="211342"/>
                        <a:pt x="139728" y="245251"/>
                        <a:pt x="202879" y="275065"/>
                      </a:cubicBezTo>
                      <a:cubicBezTo>
                        <a:pt x="219929" y="250395"/>
                        <a:pt x="231263" y="221915"/>
                        <a:pt x="235550" y="192197"/>
                      </a:cubicBezTo>
                      <a:cubicBezTo>
                        <a:pt x="239931" y="161241"/>
                        <a:pt x="236883" y="129713"/>
                        <a:pt x="239836" y="98662"/>
                      </a:cubicBezTo>
                      <a:cubicBezTo>
                        <a:pt x="242789" y="67515"/>
                        <a:pt x="253361" y="34939"/>
                        <a:pt x="278222" y="16080"/>
                      </a:cubicBezTo>
                      <a:cubicBezTo>
                        <a:pt x="297843" y="1221"/>
                        <a:pt x="324227" y="-2970"/>
                        <a:pt x="348326" y="1983"/>
                      </a:cubicBezTo>
                      <a:cubicBezTo>
                        <a:pt x="372424" y="6936"/>
                        <a:pt x="394141" y="20366"/>
                        <a:pt x="411857" y="37416"/>
                      </a:cubicBezTo>
                      <a:cubicBezTo>
                        <a:pt x="422430" y="47608"/>
                        <a:pt x="431860" y="59514"/>
                        <a:pt x="435765" y="73611"/>
                      </a:cubicBezTo>
                      <a:cubicBezTo>
                        <a:pt x="441004" y="92947"/>
                        <a:pt x="434908" y="113521"/>
                        <a:pt x="426716" y="131809"/>
                      </a:cubicBezTo>
                      <a:cubicBezTo>
                        <a:pt x="415477" y="156955"/>
                        <a:pt x="400142" y="180291"/>
                        <a:pt x="381568" y="200674"/>
                      </a:cubicBezTo>
                      <a:cubicBezTo>
                        <a:pt x="363947" y="220010"/>
                        <a:pt x="343373" y="236584"/>
                        <a:pt x="326609" y="256586"/>
                      </a:cubicBezTo>
                      <a:cubicBezTo>
                        <a:pt x="312321" y="273636"/>
                        <a:pt x="300605" y="294019"/>
                        <a:pt x="297843" y="315832"/>
                      </a:cubicBezTo>
                      <a:cubicBezTo>
                        <a:pt x="326894" y="327166"/>
                        <a:pt x="356231" y="337834"/>
                        <a:pt x="385949" y="347359"/>
                      </a:cubicBezTo>
                      <a:cubicBezTo>
                        <a:pt x="400427" y="352027"/>
                        <a:pt x="390426" y="373553"/>
                        <a:pt x="376139" y="368886"/>
                      </a:cubicBezTo>
                      <a:cubicBezTo>
                        <a:pt x="244789" y="326690"/>
                        <a:pt x="120202" y="266683"/>
                        <a:pt x="4759" y="191245"/>
                      </a:cubicBezTo>
                      <a:close/>
                    </a:path>
                  </a:pathLst>
                </a:custGeom>
                <a:solidFill>
                  <a:srgbClr val="871D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9B6C096-6CD3-4609-9125-5A5E4915FCB7}"/>
                    </a:ext>
                  </a:extLst>
                </p:cNvPr>
                <p:cNvSpPr/>
                <p:nvPr/>
              </p:nvSpPr>
              <p:spPr>
                <a:xfrm>
                  <a:off x="5763966" y="3231996"/>
                  <a:ext cx="380296" cy="377745"/>
                </a:xfrm>
                <a:custGeom>
                  <a:avLst/>
                  <a:gdLst>
                    <a:gd name="connsiteX0" fmla="*/ 211447 w 380296"/>
                    <a:gd name="connsiteY0" fmla="*/ 79941 h 377745"/>
                    <a:gd name="connsiteX1" fmla="*/ 336987 w 380296"/>
                    <a:gd name="connsiteY1" fmla="*/ 134710 h 377745"/>
                    <a:gd name="connsiteX2" fmla="*/ 376516 w 380296"/>
                    <a:gd name="connsiteY2" fmla="*/ 164904 h 377745"/>
                    <a:gd name="connsiteX3" fmla="*/ 376135 w 380296"/>
                    <a:gd name="connsiteY3" fmla="*/ 210910 h 377745"/>
                    <a:gd name="connsiteX4" fmla="*/ 332129 w 380296"/>
                    <a:gd name="connsiteY4" fmla="*/ 352642 h 377745"/>
                    <a:gd name="connsiteX5" fmla="*/ 318985 w 380296"/>
                    <a:gd name="connsiteY5" fmla="*/ 373406 h 377745"/>
                    <a:gd name="connsiteX6" fmla="*/ 279551 w 380296"/>
                    <a:gd name="connsiteY6" fmla="*/ 371977 h 377745"/>
                    <a:gd name="connsiteX7" fmla="*/ 1040 w 380296"/>
                    <a:gd name="connsiteY7" fmla="*/ 191669 h 377745"/>
                    <a:gd name="connsiteX8" fmla="*/ 100862 w 380296"/>
                    <a:gd name="connsiteY8" fmla="*/ 407 h 377745"/>
                    <a:gd name="connsiteX9" fmla="*/ 211447 w 380296"/>
                    <a:gd name="connsiteY9" fmla="*/ 79941 h 37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0296" h="377745">
                      <a:moveTo>
                        <a:pt x="211447" y="79941"/>
                      </a:moveTo>
                      <a:cubicBezTo>
                        <a:pt x="252215" y="100515"/>
                        <a:pt x="294982" y="116707"/>
                        <a:pt x="336987" y="134710"/>
                      </a:cubicBezTo>
                      <a:cubicBezTo>
                        <a:pt x="352608" y="141377"/>
                        <a:pt x="369372" y="149473"/>
                        <a:pt x="376516" y="164904"/>
                      </a:cubicBezTo>
                      <a:cubicBezTo>
                        <a:pt x="383088" y="179096"/>
                        <a:pt x="379849" y="195670"/>
                        <a:pt x="376135" y="210910"/>
                      </a:cubicBezTo>
                      <a:cubicBezTo>
                        <a:pt x="364324" y="259011"/>
                        <a:pt x="349655" y="306350"/>
                        <a:pt x="332129" y="352642"/>
                      </a:cubicBezTo>
                      <a:cubicBezTo>
                        <a:pt x="329176" y="360452"/>
                        <a:pt x="325843" y="368644"/>
                        <a:pt x="318985" y="373406"/>
                      </a:cubicBezTo>
                      <a:cubicBezTo>
                        <a:pt x="307745" y="381312"/>
                        <a:pt x="292410" y="376930"/>
                        <a:pt x="279551" y="371977"/>
                      </a:cubicBezTo>
                      <a:cubicBezTo>
                        <a:pt x="175824" y="331591"/>
                        <a:pt x="80384" y="269869"/>
                        <a:pt x="1040" y="191669"/>
                      </a:cubicBezTo>
                      <a:cubicBezTo>
                        <a:pt x="-11437" y="181573"/>
                        <a:pt x="92290" y="-9975"/>
                        <a:pt x="100862" y="407"/>
                      </a:cubicBezTo>
                      <a:cubicBezTo>
                        <a:pt x="131723" y="34030"/>
                        <a:pt x="170680" y="59367"/>
                        <a:pt x="211447" y="79941"/>
                      </a:cubicBezTo>
                      <a:close/>
                    </a:path>
                  </a:pathLst>
                </a:custGeom>
                <a:solidFill>
                  <a:srgbClr val="871D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329B5BC-A434-422E-8DD2-B4872095F749}"/>
                  </a:ext>
                </a:extLst>
              </p:cNvPr>
              <p:cNvSpPr/>
              <p:nvPr/>
            </p:nvSpPr>
            <p:spPr>
              <a:xfrm>
                <a:off x="6558915" y="3256978"/>
                <a:ext cx="45434" cy="10382"/>
              </a:xfrm>
              <a:custGeom>
                <a:avLst/>
                <a:gdLst>
                  <a:gd name="connsiteX0" fmla="*/ 45434 w 45434"/>
                  <a:gd name="connsiteY0" fmla="*/ 10382 h 10382"/>
                  <a:gd name="connsiteX1" fmla="*/ 0 w 45434"/>
                  <a:gd name="connsiteY1" fmla="*/ 0 h 10382"/>
                  <a:gd name="connsiteX2" fmla="*/ 45434 w 45434"/>
                  <a:gd name="connsiteY2" fmla="*/ 10382 h 1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34" h="10382">
                    <a:moveTo>
                      <a:pt x="45434" y="10382"/>
                    </a:moveTo>
                    <a:cubicBezTo>
                      <a:pt x="30956" y="4953"/>
                      <a:pt x="15716" y="2000"/>
                      <a:pt x="0" y="0"/>
                    </a:cubicBezTo>
                    <a:cubicBezTo>
                      <a:pt x="14573" y="5810"/>
                      <a:pt x="29813" y="9430"/>
                      <a:pt x="45434" y="10382"/>
                    </a:cubicBezTo>
                    <a:close/>
                  </a:path>
                </a:pathLst>
              </a:custGeom>
              <a:solidFill>
                <a:srgbClr val="871D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AAD461-BEB4-4623-B9A3-A01EBD3AA8EC}"/>
                  </a:ext>
                </a:extLst>
              </p:cNvPr>
              <p:cNvSpPr/>
              <p:nvPr/>
            </p:nvSpPr>
            <p:spPr>
              <a:xfrm>
                <a:off x="6430739" y="2467572"/>
                <a:ext cx="372354" cy="433109"/>
              </a:xfrm>
              <a:custGeom>
                <a:avLst/>
                <a:gdLst>
                  <a:gd name="connsiteX0" fmla="*/ 366300 w 372354"/>
                  <a:gd name="connsiteY0" fmla="*/ 228384 h 433109"/>
                  <a:gd name="connsiteX1" fmla="*/ 184468 w 372354"/>
                  <a:gd name="connsiteY1" fmla="*/ 37027 h 433109"/>
                  <a:gd name="connsiteX2" fmla="*/ 96743 w 372354"/>
                  <a:gd name="connsiteY2" fmla="*/ 2546 h 433109"/>
                  <a:gd name="connsiteX3" fmla="*/ 7589 w 372354"/>
                  <a:gd name="connsiteY3" fmla="*/ 30835 h 433109"/>
                  <a:gd name="connsiteX4" fmla="*/ 86836 w 372354"/>
                  <a:gd name="connsiteY4" fmla="*/ 163804 h 433109"/>
                  <a:gd name="connsiteX5" fmla="*/ 141319 w 372354"/>
                  <a:gd name="connsiteY5" fmla="*/ 219907 h 433109"/>
                  <a:gd name="connsiteX6" fmla="*/ 134271 w 372354"/>
                  <a:gd name="connsiteY6" fmla="*/ 363925 h 433109"/>
                  <a:gd name="connsiteX7" fmla="*/ 198374 w 372354"/>
                  <a:gd name="connsiteY7" fmla="*/ 421265 h 433109"/>
                  <a:gd name="connsiteX8" fmla="*/ 280575 w 372354"/>
                  <a:gd name="connsiteY8" fmla="*/ 430219 h 433109"/>
                  <a:gd name="connsiteX9" fmla="*/ 354489 w 372354"/>
                  <a:gd name="connsiteY9" fmla="*/ 368687 h 433109"/>
                  <a:gd name="connsiteX10" fmla="*/ 371824 w 372354"/>
                  <a:gd name="connsiteY10" fmla="*/ 272199 h 433109"/>
                  <a:gd name="connsiteX11" fmla="*/ 366300 w 372354"/>
                  <a:gd name="connsiteY11" fmla="*/ 228384 h 43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354" h="433109">
                    <a:moveTo>
                      <a:pt x="366300" y="228384"/>
                    </a:moveTo>
                    <a:cubicBezTo>
                      <a:pt x="347441" y="135706"/>
                      <a:pt x="265430" y="75031"/>
                      <a:pt x="184468" y="37027"/>
                    </a:cubicBezTo>
                    <a:cubicBezTo>
                      <a:pt x="156369" y="23882"/>
                      <a:pt x="127699" y="8833"/>
                      <a:pt x="96743" y="2546"/>
                    </a:cubicBezTo>
                    <a:cubicBezTo>
                      <a:pt x="65882" y="-3740"/>
                      <a:pt x="24543" y="165"/>
                      <a:pt x="7589" y="30835"/>
                    </a:cubicBezTo>
                    <a:cubicBezTo>
                      <a:pt x="-23272" y="86557"/>
                      <a:pt x="47403" y="139325"/>
                      <a:pt x="86836" y="163804"/>
                    </a:cubicBezTo>
                    <a:cubicBezTo>
                      <a:pt x="109411" y="177806"/>
                      <a:pt x="132557" y="194761"/>
                      <a:pt x="141319" y="219907"/>
                    </a:cubicBezTo>
                    <a:cubicBezTo>
                      <a:pt x="157417" y="265912"/>
                      <a:pt x="118936" y="317633"/>
                      <a:pt x="134271" y="363925"/>
                    </a:cubicBezTo>
                    <a:cubicBezTo>
                      <a:pt x="143606" y="392023"/>
                      <a:pt x="170752" y="410407"/>
                      <a:pt x="198374" y="421265"/>
                    </a:cubicBezTo>
                    <a:cubicBezTo>
                      <a:pt x="224473" y="431457"/>
                      <a:pt x="253429" y="436791"/>
                      <a:pt x="280575" y="430219"/>
                    </a:cubicBezTo>
                    <a:cubicBezTo>
                      <a:pt x="312674" y="422313"/>
                      <a:pt x="339344" y="398024"/>
                      <a:pt x="354489" y="368687"/>
                    </a:cubicBezTo>
                    <a:cubicBezTo>
                      <a:pt x="369634" y="339255"/>
                      <a:pt x="374015" y="305251"/>
                      <a:pt x="371824" y="272199"/>
                    </a:cubicBezTo>
                    <a:cubicBezTo>
                      <a:pt x="370872" y="257530"/>
                      <a:pt x="369157" y="242862"/>
                      <a:pt x="366300" y="228384"/>
                    </a:cubicBezTo>
                    <a:close/>
                  </a:path>
                </a:pathLst>
              </a:custGeom>
              <a:solidFill>
                <a:srgbClr val="D4143D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C45C793-44B4-44EB-B163-381613113721}"/>
                  </a:ext>
                </a:extLst>
              </p:cNvPr>
              <p:cNvSpPr/>
              <p:nvPr/>
            </p:nvSpPr>
            <p:spPr>
              <a:xfrm>
                <a:off x="6527935" y="2998868"/>
                <a:ext cx="290898" cy="191279"/>
              </a:xfrm>
              <a:custGeom>
                <a:avLst/>
                <a:gdLst>
                  <a:gd name="connsiteX0" fmla="*/ 161758 w 290898"/>
                  <a:gd name="connsiteY0" fmla="*/ 5411 h 191279"/>
                  <a:gd name="connsiteX1" fmla="*/ 160805 w 290898"/>
                  <a:gd name="connsiteY1" fmla="*/ 5221 h 191279"/>
                  <a:gd name="connsiteX2" fmla="*/ 72699 w 290898"/>
                  <a:gd name="connsiteY2" fmla="*/ 5126 h 191279"/>
                  <a:gd name="connsiteX3" fmla="*/ 5452 w 290898"/>
                  <a:gd name="connsiteY3" fmla="*/ 59990 h 191279"/>
                  <a:gd name="connsiteX4" fmla="*/ 1261 w 290898"/>
                  <a:gd name="connsiteY4" fmla="*/ 92565 h 191279"/>
                  <a:gd name="connsiteX5" fmla="*/ 44124 w 290898"/>
                  <a:gd name="connsiteY5" fmla="*/ 125141 h 191279"/>
                  <a:gd name="connsiteX6" fmla="*/ 100988 w 290898"/>
                  <a:gd name="connsiteY6" fmla="*/ 126855 h 191279"/>
                  <a:gd name="connsiteX7" fmla="*/ 171187 w 290898"/>
                  <a:gd name="connsiteY7" fmla="*/ 151811 h 191279"/>
                  <a:gd name="connsiteX8" fmla="*/ 211288 w 290898"/>
                  <a:gd name="connsiteY8" fmla="*/ 182291 h 191279"/>
                  <a:gd name="connsiteX9" fmla="*/ 259294 w 290898"/>
                  <a:gd name="connsiteY9" fmla="*/ 187148 h 191279"/>
                  <a:gd name="connsiteX10" fmla="*/ 277867 w 290898"/>
                  <a:gd name="connsiteY10" fmla="*/ 168384 h 191279"/>
                  <a:gd name="connsiteX11" fmla="*/ 288154 w 290898"/>
                  <a:gd name="connsiteY11" fmla="*/ 99518 h 191279"/>
                  <a:gd name="connsiteX12" fmla="*/ 161758 w 290898"/>
                  <a:gd name="connsiteY12" fmla="*/ 5411 h 1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898" h="191279">
                    <a:moveTo>
                      <a:pt x="161758" y="5411"/>
                    </a:moveTo>
                    <a:cubicBezTo>
                      <a:pt x="161472" y="5316"/>
                      <a:pt x="161091" y="5316"/>
                      <a:pt x="160805" y="5221"/>
                    </a:cubicBezTo>
                    <a:cubicBezTo>
                      <a:pt x="132706" y="-685"/>
                      <a:pt x="100702" y="-2685"/>
                      <a:pt x="72699" y="5126"/>
                    </a:cubicBezTo>
                    <a:cubicBezTo>
                      <a:pt x="43933" y="13127"/>
                      <a:pt x="17644" y="32748"/>
                      <a:pt x="5452" y="59990"/>
                    </a:cubicBezTo>
                    <a:cubicBezTo>
                      <a:pt x="880" y="70181"/>
                      <a:pt x="-1691" y="81802"/>
                      <a:pt x="1261" y="92565"/>
                    </a:cubicBezTo>
                    <a:cubicBezTo>
                      <a:pt x="6119" y="110853"/>
                      <a:pt x="25455" y="121997"/>
                      <a:pt x="44124" y="125141"/>
                    </a:cubicBezTo>
                    <a:cubicBezTo>
                      <a:pt x="62793" y="128284"/>
                      <a:pt x="82033" y="125617"/>
                      <a:pt x="100988" y="126855"/>
                    </a:cubicBezTo>
                    <a:cubicBezTo>
                      <a:pt x="126039" y="128474"/>
                      <a:pt x="150709" y="137237"/>
                      <a:pt x="171187" y="151811"/>
                    </a:cubicBezTo>
                    <a:cubicBezTo>
                      <a:pt x="184903" y="161526"/>
                      <a:pt x="196810" y="173813"/>
                      <a:pt x="211288" y="182291"/>
                    </a:cubicBezTo>
                    <a:cubicBezTo>
                      <a:pt x="225766" y="190768"/>
                      <a:pt x="244435" y="194959"/>
                      <a:pt x="259294" y="187148"/>
                    </a:cubicBezTo>
                    <a:cubicBezTo>
                      <a:pt x="267199" y="183053"/>
                      <a:pt x="273200" y="175909"/>
                      <a:pt x="277867" y="168384"/>
                    </a:cubicBezTo>
                    <a:cubicBezTo>
                      <a:pt x="290345" y="148001"/>
                      <a:pt x="294060" y="122569"/>
                      <a:pt x="288154" y="99518"/>
                    </a:cubicBezTo>
                    <a:cubicBezTo>
                      <a:pt x="273867" y="44559"/>
                      <a:pt x="212526" y="16270"/>
                      <a:pt x="161758" y="5411"/>
                    </a:cubicBezTo>
                    <a:close/>
                  </a:path>
                </a:pathLst>
              </a:custGeom>
              <a:solidFill>
                <a:srgbClr val="D4143D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CA01790-1BA3-4634-AE33-F6E0F98BE8F2}"/>
                </a:ext>
              </a:extLst>
            </p:cNvPr>
            <p:cNvSpPr/>
            <p:nvPr/>
          </p:nvSpPr>
          <p:spPr>
            <a:xfrm>
              <a:off x="5303139" y="3270218"/>
              <a:ext cx="868013" cy="1217390"/>
            </a:xfrm>
            <a:custGeom>
              <a:avLst/>
              <a:gdLst>
                <a:gd name="connsiteX0" fmla="*/ 868013 w 868013"/>
                <a:gd name="connsiteY0" fmla="*/ 296609 h 1217390"/>
                <a:gd name="connsiteX1" fmla="*/ 748094 w 868013"/>
                <a:gd name="connsiteY1" fmla="*/ 1217390 h 1217390"/>
                <a:gd name="connsiteX2" fmla="*/ 456248 w 868013"/>
                <a:gd name="connsiteY2" fmla="*/ 958025 h 1217390"/>
                <a:gd name="connsiteX3" fmla="*/ 221361 w 868013"/>
                <a:gd name="connsiteY3" fmla="*/ 801624 h 1217390"/>
                <a:gd name="connsiteX4" fmla="*/ 0 w 868013"/>
                <a:gd name="connsiteY4" fmla="*/ 686181 h 1217390"/>
                <a:gd name="connsiteX5" fmla="*/ 76867 w 868013"/>
                <a:gd name="connsiteY5" fmla="*/ 318992 h 1217390"/>
                <a:gd name="connsiteX6" fmla="*/ 111157 w 868013"/>
                <a:gd name="connsiteY6" fmla="*/ 0 h 1217390"/>
                <a:gd name="connsiteX7" fmla="*/ 377285 w 868013"/>
                <a:gd name="connsiteY7" fmla="*/ 71342 h 1217390"/>
                <a:gd name="connsiteX8" fmla="*/ 656939 w 868013"/>
                <a:gd name="connsiteY8" fmla="*/ 183166 h 1217390"/>
                <a:gd name="connsiteX9" fmla="*/ 868013 w 868013"/>
                <a:gd name="connsiteY9" fmla="*/ 296609 h 121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013" h="1217390">
                  <a:moveTo>
                    <a:pt x="868013" y="296609"/>
                  </a:moveTo>
                  <a:lnTo>
                    <a:pt x="748094" y="1217390"/>
                  </a:lnTo>
                  <a:cubicBezTo>
                    <a:pt x="748094" y="1217390"/>
                    <a:pt x="644843" y="1099185"/>
                    <a:pt x="456248" y="958025"/>
                  </a:cubicBezTo>
                  <a:cubicBezTo>
                    <a:pt x="388620" y="907447"/>
                    <a:pt x="310134" y="853821"/>
                    <a:pt x="221361" y="801624"/>
                  </a:cubicBezTo>
                  <a:cubicBezTo>
                    <a:pt x="153448" y="761619"/>
                    <a:pt x="79438" y="722567"/>
                    <a:pt x="0" y="686181"/>
                  </a:cubicBezTo>
                  <a:cubicBezTo>
                    <a:pt x="0" y="686181"/>
                    <a:pt x="43529" y="532162"/>
                    <a:pt x="76867" y="318992"/>
                  </a:cubicBezTo>
                  <a:cubicBezTo>
                    <a:pt x="92107" y="221932"/>
                    <a:pt x="105156" y="112586"/>
                    <a:pt x="111157" y="0"/>
                  </a:cubicBezTo>
                  <a:cubicBezTo>
                    <a:pt x="111157" y="0"/>
                    <a:pt x="219075" y="18669"/>
                    <a:pt x="377285" y="71342"/>
                  </a:cubicBezTo>
                  <a:cubicBezTo>
                    <a:pt x="459581" y="98679"/>
                    <a:pt x="555498" y="135255"/>
                    <a:pt x="656939" y="183166"/>
                  </a:cubicBezTo>
                  <a:cubicBezTo>
                    <a:pt x="725710" y="215551"/>
                    <a:pt x="796862" y="253175"/>
                    <a:pt x="868013" y="296609"/>
                  </a:cubicBezTo>
                  <a:close/>
                </a:path>
              </a:pathLst>
            </a:custGeom>
            <a:solidFill>
              <a:srgbClr val="FF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1887A12-02E3-4411-8ED1-782E493EF89A}"/>
                </a:ext>
              </a:extLst>
            </p:cNvPr>
            <p:cNvSpPr/>
            <p:nvPr/>
          </p:nvSpPr>
          <p:spPr>
            <a:xfrm>
              <a:off x="6051232" y="3476942"/>
              <a:ext cx="988599" cy="1010666"/>
            </a:xfrm>
            <a:custGeom>
              <a:avLst/>
              <a:gdLst>
                <a:gd name="connsiteX0" fmla="*/ 921448 w 988599"/>
                <a:gd name="connsiteY0" fmla="*/ 655193 h 1010666"/>
                <a:gd name="connsiteX1" fmla="*/ 725710 w 988599"/>
                <a:gd name="connsiteY1" fmla="*/ 715201 h 1010666"/>
                <a:gd name="connsiteX2" fmla="*/ 452342 w 988599"/>
                <a:gd name="connsiteY2" fmla="*/ 809117 h 1010666"/>
                <a:gd name="connsiteX3" fmla="*/ 0 w 988599"/>
                <a:gd name="connsiteY3" fmla="*/ 1010666 h 1010666"/>
                <a:gd name="connsiteX4" fmla="*/ 119920 w 988599"/>
                <a:gd name="connsiteY4" fmla="*/ 89885 h 1010666"/>
                <a:gd name="connsiteX5" fmla="*/ 445389 w 988599"/>
                <a:gd name="connsiteY5" fmla="*/ 33211 h 1010666"/>
                <a:gd name="connsiteX6" fmla="*/ 714375 w 988599"/>
                <a:gd name="connsiteY6" fmla="*/ 5112 h 1010666"/>
                <a:gd name="connsiteX7" fmla="*/ 988600 w 988599"/>
                <a:gd name="connsiteY7" fmla="*/ 4922 h 1010666"/>
                <a:gd name="connsiteX8" fmla="*/ 927640 w 988599"/>
                <a:gd name="connsiteY8" fmla="*/ 332201 h 1010666"/>
                <a:gd name="connsiteX9" fmla="*/ 921448 w 988599"/>
                <a:gd name="connsiteY9" fmla="*/ 655193 h 101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599" h="1010666">
                  <a:moveTo>
                    <a:pt x="921448" y="655193"/>
                  </a:moveTo>
                  <a:cubicBezTo>
                    <a:pt x="921448" y="655193"/>
                    <a:pt x="841915" y="677768"/>
                    <a:pt x="725710" y="715201"/>
                  </a:cubicBezTo>
                  <a:cubicBezTo>
                    <a:pt x="646938" y="740537"/>
                    <a:pt x="551402" y="772637"/>
                    <a:pt x="452342" y="809117"/>
                  </a:cubicBezTo>
                  <a:cubicBezTo>
                    <a:pt x="291846" y="868268"/>
                    <a:pt x="122111" y="938848"/>
                    <a:pt x="0" y="1010666"/>
                  </a:cubicBezTo>
                  <a:lnTo>
                    <a:pt x="119920" y="89885"/>
                  </a:lnTo>
                  <a:cubicBezTo>
                    <a:pt x="119920" y="89885"/>
                    <a:pt x="261080" y="58833"/>
                    <a:pt x="445389" y="33211"/>
                  </a:cubicBezTo>
                  <a:cubicBezTo>
                    <a:pt x="529209" y="21590"/>
                    <a:pt x="621983" y="11018"/>
                    <a:pt x="714375" y="5112"/>
                  </a:cubicBezTo>
                  <a:cubicBezTo>
                    <a:pt x="809434" y="-984"/>
                    <a:pt x="904113" y="-2317"/>
                    <a:pt x="988600" y="4922"/>
                  </a:cubicBezTo>
                  <a:cubicBezTo>
                    <a:pt x="988600" y="4922"/>
                    <a:pt x="949357" y="157226"/>
                    <a:pt x="927640" y="332201"/>
                  </a:cubicBezTo>
                  <a:cubicBezTo>
                    <a:pt x="914114" y="441548"/>
                    <a:pt x="907447" y="559753"/>
                    <a:pt x="921448" y="655193"/>
                  </a:cubicBezTo>
                  <a:close/>
                </a:path>
              </a:pathLst>
            </a:custGeom>
            <a:solidFill>
              <a:srgbClr val="DBA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7836B1-DB68-4978-8233-BE3D04767F40}"/>
                </a:ext>
              </a:extLst>
            </p:cNvPr>
            <p:cNvSpPr/>
            <p:nvPr/>
          </p:nvSpPr>
          <p:spPr>
            <a:xfrm>
              <a:off x="5524595" y="3341465"/>
              <a:ext cx="435578" cy="886777"/>
            </a:xfrm>
            <a:custGeom>
              <a:avLst/>
              <a:gdLst>
                <a:gd name="connsiteX0" fmla="*/ 234887 w 435578"/>
                <a:gd name="connsiteY0" fmla="*/ 886778 h 886777"/>
                <a:gd name="connsiteX1" fmla="*/ 0 w 435578"/>
                <a:gd name="connsiteY1" fmla="*/ 730377 h 886777"/>
                <a:gd name="connsiteX2" fmla="*/ 100679 w 435578"/>
                <a:gd name="connsiteY2" fmla="*/ 439198 h 886777"/>
                <a:gd name="connsiteX3" fmla="*/ 155924 w 435578"/>
                <a:gd name="connsiteY3" fmla="*/ 0 h 886777"/>
                <a:gd name="connsiteX4" fmla="*/ 435578 w 435578"/>
                <a:gd name="connsiteY4" fmla="*/ 111824 h 886777"/>
                <a:gd name="connsiteX5" fmla="*/ 234887 w 435578"/>
                <a:gd name="connsiteY5" fmla="*/ 886778 h 88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578" h="886777">
                  <a:moveTo>
                    <a:pt x="234887" y="886778"/>
                  </a:moveTo>
                  <a:cubicBezTo>
                    <a:pt x="167259" y="836200"/>
                    <a:pt x="88773" y="782574"/>
                    <a:pt x="0" y="730377"/>
                  </a:cubicBezTo>
                  <a:cubicBezTo>
                    <a:pt x="55531" y="644557"/>
                    <a:pt x="81248" y="540544"/>
                    <a:pt x="100679" y="439198"/>
                  </a:cubicBezTo>
                  <a:cubicBezTo>
                    <a:pt x="128492" y="294227"/>
                    <a:pt x="146971" y="147352"/>
                    <a:pt x="155924" y="0"/>
                  </a:cubicBezTo>
                  <a:cubicBezTo>
                    <a:pt x="238220" y="27337"/>
                    <a:pt x="334137" y="63913"/>
                    <a:pt x="435578" y="111824"/>
                  </a:cubicBezTo>
                  <a:cubicBezTo>
                    <a:pt x="422815" y="380619"/>
                    <a:pt x="355949" y="646748"/>
                    <a:pt x="234887" y="886778"/>
                  </a:cubicBezTo>
                  <a:close/>
                </a:path>
              </a:pathLst>
            </a:custGeom>
            <a:solidFill>
              <a:srgbClr val="D93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60EA5C0-58B6-4083-928B-4638F6C18DDC}"/>
                </a:ext>
              </a:extLst>
            </p:cNvPr>
            <p:cNvSpPr/>
            <p:nvPr/>
          </p:nvSpPr>
          <p:spPr>
            <a:xfrm>
              <a:off x="6468302" y="3482054"/>
              <a:ext cx="308640" cy="804005"/>
            </a:xfrm>
            <a:custGeom>
              <a:avLst/>
              <a:gdLst>
                <a:gd name="connsiteX0" fmla="*/ 308640 w 308640"/>
                <a:gd name="connsiteY0" fmla="*/ 710089 h 804005"/>
                <a:gd name="connsiteX1" fmla="*/ 35272 w 308640"/>
                <a:gd name="connsiteY1" fmla="*/ 804005 h 804005"/>
                <a:gd name="connsiteX2" fmla="*/ 316 w 308640"/>
                <a:gd name="connsiteY2" fmla="*/ 403479 h 804005"/>
                <a:gd name="connsiteX3" fmla="*/ 28319 w 308640"/>
                <a:gd name="connsiteY3" fmla="*/ 28099 h 804005"/>
                <a:gd name="connsiteX4" fmla="*/ 297305 w 308640"/>
                <a:gd name="connsiteY4" fmla="*/ 0 h 804005"/>
                <a:gd name="connsiteX5" fmla="*/ 252633 w 308640"/>
                <a:gd name="connsiteY5" fmla="*/ 319849 h 804005"/>
                <a:gd name="connsiteX6" fmla="*/ 308640 w 308640"/>
                <a:gd name="connsiteY6" fmla="*/ 710089 h 80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40" h="804005">
                  <a:moveTo>
                    <a:pt x="308640" y="710089"/>
                  </a:moveTo>
                  <a:cubicBezTo>
                    <a:pt x="229868" y="735425"/>
                    <a:pt x="134333" y="767524"/>
                    <a:pt x="35272" y="804005"/>
                  </a:cubicBezTo>
                  <a:cubicBezTo>
                    <a:pt x="7078" y="672941"/>
                    <a:pt x="-1875" y="537686"/>
                    <a:pt x="316" y="403479"/>
                  </a:cubicBezTo>
                  <a:cubicBezTo>
                    <a:pt x="2411" y="277940"/>
                    <a:pt x="14127" y="152876"/>
                    <a:pt x="28319" y="28099"/>
                  </a:cubicBezTo>
                  <a:cubicBezTo>
                    <a:pt x="112139" y="16478"/>
                    <a:pt x="204913" y="5906"/>
                    <a:pt x="297305" y="0"/>
                  </a:cubicBezTo>
                  <a:cubicBezTo>
                    <a:pt x="275303" y="105727"/>
                    <a:pt x="257776" y="212217"/>
                    <a:pt x="252633" y="319849"/>
                  </a:cubicBezTo>
                  <a:cubicBezTo>
                    <a:pt x="246442" y="451961"/>
                    <a:pt x="260824" y="587407"/>
                    <a:pt x="308640" y="710089"/>
                  </a:cubicBezTo>
                  <a:close/>
                </a:path>
              </a:pathLst>
            </a:custGeom>
            <a:solidFill>
              <a:srgbClr val="D93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14AAEC-57F5-4FD9-9B26-E6FB6E827BCD}"/>
                </a:ext>
              </a:extLst>
            </p:cNvPr>
            <p:cNvSpPr/>
            <p:nvPr/>
          </p:nvSpPr>
          <p:spPr>
            <a:xfrm>
              <a:off x="5380196" y="3270122"/>
              <a:ext cx="1659731" cy="632388"/>
            </a:xfrm>
            <a:custGeom>
              <a:avLst/>
              <a:gdLst>
                <a:gd name="connsiteX0" fmla="*/ 1598771 w 1659731"/>
                <a:gd name="connsiteY0" fmla="*/ 539020 h 632388"/>
                <a:gd name="connsiteX1" fmla="*/ 1332071 w 1659731"/>
                <a:gd name="connsiteY1" fmla="*/ 618173 h 632388"/>
                <a:gd name="connsiteX2" fmla="*/ 962692 w 1659731"/>
                <a:gd name="connsiteY2" fmla="*/ 628936 h 632388"/>
                <a:gd name="connsiteX3" fmla="*/ 790670 w 1659731"/>
                <a:gd name="connsiteY3" fmla="*/ 297656 h 632388"/>
                <a:gd name="connsiteX4" fmla="*/ 338995 w 1659731"/>
                <a:gd name="connsiteY4" fmla="*/ 439579 h 632388"/>
                <a:gd name="connsiteX5" fmla="*/ 0 w 1659731"/>
                <a:gd name="connsiteY5" fmla="*/ 318992 h 632388"/>
                <a:gd name="connsiteX6" fmla="*/ 34290 w 1659731"/>
                <a:gd name="connsiteY6" fmla="*/ 0 h 632388"/>
                <a:gd name="connsiteX7" fmla="*/ 791051 w 1659731"/>
                <a:gd name="connsiteY7" fmla="*/ 296609 h 632388"/>
                <a:gd name="connsiteX8" fmla="*/ 1659731 w 1659731"/>
                <a:gd name="connsiteY8" fmla="*/ 211646 h 632388"/>
                <a:gd name="connsiteX9" fmla="*/ 1598771 w 1659731"/>
                <a:gd name="connsiteY9" fmla="*/ 539020 h 6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9731" h="632388">
                  <a:moveTo>
                    <a:pt x="1598771" y="539020"/>
                  </a:moveTo>
                  <a:cubicBezTo>
                    <a:pt x="1515142" y="579120"/>
                    <a:pt x="1423988" y="604171"/>
                    <a:pt x="1332071" y="618173"/>
                  </a:cubicBezTo>
                  <a:cubicBezTo>
                    <a:pt x="1208342" y="637127"/>
                    <a:pt x="1087755" y="633032"/>
                    <a:pt x="962692" y="628936"/>
                  </a:cubicBezTo>
                  <a:cubicBezTo>
                    <a:pt x="1034129" y="409765"/>
                    <a:pt x="792956" y="297942"/>
                    <a:pt x="790670" y="297656"/>
                  </a:cubicBezTo>
                  <a:cubicBezTo>
                    <a:pt x="477012" y="263366"/>
                    <a:pt x="370523" y="398336"/>
                    <a:pt x="338995" y="439579"/>
                  </a:cubicBezTo>
                  <a:cubicBezTo>
                    <a:pt x="219075" y="424244"/>
                    <a:pt x="102680" y="382715"/>
                    <a:pt x="0" y="318992"/>
                  </a:cubicBezTo>
                  <a:cubicBezTo>
                    <a:pt x="15240" y="221933"/>
                    <a:pt x="28289" y="112586"/>
                    <a:pt x="34290" y="0"/>
                  </a:cubicBezTo>
                  <a:cubicBezTo>
                    <a:pt x="34290" y="0"/>
                    <a:pt x="412528" y="65532"/>
                    <a:pt x="791051" y="296609"/>
                  </a:cubicBezTo>
                  <a:cubicBezTo>
                    <a:pt x="791051" y="296609"/>
                    <a:pt x="1312640" y="181832"/>
                    <a:pt x="1659731" y="211646"/>
                  </a:cubicBezTo>
                  <a:cubicBezTo>
                    <a:pt x="1659731" y="211741"/>
                    <a:pt x="1620488" y="364045"/>
                    <a:pt x="1598771" y="539020"/>
                  </a:cubicBezTo>
                  <a:close/>
                </a:path>
              </a:pathLst>
            </a:custGeom>
            <a:solidFill>
              <a:srgbClr val="F0D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73101C-E6C7-40C9-ABCC-D784E7D2DB5C}"/>
                </a:ext>
              </a:extLst>
            </p:cNvPr>
            <p:cNvSpPr/>
            <p:nvPr/>
          </p:nvSpPr>
          <p:spPr>
            <a:xfrm>
              <a:off x="5000625" y="3263185"/>
              <a:ext cx="1170622" cy="338312"/>
            </a:xfrm>
            <a:custGeom>
              <a:avLst/>
              <a:gdLst>
                <a:gd name="connsiteX0" fmla="*/ 1170623 w 1170622"/>
                <a:gd name="connsiteY0" fmla="*/ 303641 h 338312"/>
                <a:gd name="connsiteX1" fmla="*/ 672560 w 1170622"/>
                <a:gd name="connsiteY1" fmla="*/ 338312 h 338312"/>
                <a:gd name="connsiteX2" fmla="*/ 0 w 1170622"/>
                <a:gd name="connsiteY2" fmla="*/ 132667 h 338312"/>
                <a:gd name="connsiteX3" fmla="*/ 413766 w 1170622"/>
                <a:gd name="connsiteY3" fmla="*/ 7033 h 338312"/>
                <a:gd name="connsiteX4" fmla="*/ 1170623 w 1170622"/>
                <a:gd name="connsiteY4" fmla="*/ 303641 h 33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622" h="338312">
                  <a:moveTo>
                    <a:pt x="1170623" y="303641"/>
                  </a:moveTo>
                  <a:cubicBezTo>
                    <a:pt x="1170623" y="303641"/>
                    <a:pt x="869156" y="182198"/>
                    <a:pt x="672560" y="338312"/>
                  </a:cubicBezTo>
                  <a:cubicBezTo>
                    <a:pt x="672560" y="338312"/>
                    <a:pt x="276892" y="303356"/>
                    <a:pt x="0" y="132667"/>
                  </a:cubicBezTo>
                  <a:cubicBezTo>
                    <a:pt x="0" y="132667"/>
                    <a:pt x="113443" y="-36020"/>
                    <a:pt x="413766" y="7033"/>
                  </a:cubicBezTo>
                  <a:cubicBezTo>
                    <a:pt x="413766" y="7033"/>
                    <a:pt x="804386" y="77232"/>
                    <a:pt x="1170623" y="303641"/>
                  </a:cubicBezTo>
                  <a:close/>
                </a:path>
              </a:pathLst>
            </a:custGeom>
            <a:solidFill>
              <a:srgbClr val="FF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80F7252-98C7-4100-897C-4956BBE32F39}"/>
                </a:ext>
              </a:extLst>
            </p:cNvPr>
            <p:cNvSpPr/>
            <p:nvPr/>
          </p:nvSpPr>
          <p:spPr>
            <a:xfrm>
              <a:off x="6171247" y="3476391"/>
              <a:ext cx="1024782" cy="318749"/>
            </a:xfrm>
            <a:custGeom>
              <a:avLst/>
              <a:gdLst>
                <a:gd name="connsiteX0" fmla="*/ 0 w 1024782"/>
                <a:gd name="connsiteY0" fmla="*/ 90435 h 318749"/>
                <a:gd name="connsiteX1" fmla="*/ 286036 w 1024782"/>
                <a:gd name="connsiteY1" fmla="*/ 318749 h 318749"/>
                <a:gd name="connsiteX2" fmla="*/ 1024319 w 1024782"/>
                <a:gd name="connsiteY2" fmla="*/ 223880 h 318749"/>
                <a:gd name="connsiteX3" fmla="*/ 868680 w 1024782"/>
                <a:gd name="connsiteY3" fmla="*/ 5567 h 318749"/>
                <a:gd name="connsiteX4" fmla="*/ 0 w 1024782"/>
                <a:gd name="connsiteY4" fmla="*/ 90435 h 31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782" h="318749">
                  <a:moveTo>
                    <a:pt x="0" y="90435"/>
                  </a:moveTo>
                  <a:cubicBezTo>
                    <a:pt x="0" y="90435"/>
                    <a:pt x="234220" y="197210"/>
                    <a:pt x="286036" y="318749"/>
                  </a:cubicBezTo>
                  <a:cubicBezTo>
                    <a:pt x="286036" y="318749"/>
                    <a:pt x="880586" y="310558"/>
                    <a:pt x="1024319" y="223880"/>
                  </a:cubicBezTo>
                  <a:cubicBezTo>
                    <a:pt x="1024319" y="223880"/>
                    <a:pt x="1041368" y="127201"/>
                    <a:pt x="868680" y="5567"/>
                  </a:cubicBezTo>
                  <a:cubicBezTo>
                    <a:pt x="868680" y="5472"/>
                    <a:pt x="453485" y="-32342"/>
                    <a:pt x="0" y="90435"/>
                  </a:cubicBezTo>
                  <a:close/>
                </a:path>
              </a:pathLst>
            </a:custGeom>
            <a:solidFill>
              <a:srgbClr val="FF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C595C85-7CBB-47EE-8C51-99565E0831C6}"/>
              </a:ext>
            </a:extLst>
          </p:cNvPr>
          <p:cNvSpPr txBox="1"/>
          <p:nvPr/>
        </p:nvSpPr>
        <p:spPr>
          <a:xfrm>
            <a:off x="955539" y="1035399"/>
            <a:ext cx="854321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171749"/>
                </a:solidFill>
              </a:rPr>
              <a:t>BOXING   DAY </a:t>
            </a:r>
          </a:p>
          <a:p>
            <a:r>
              <a:rPr lang="en-US" sz="8800" b="1" dirty="0">
                <a:solidFill>
                  <a:srgbClr val="171749"/>
                </a:solidFill>
              </a:rPr>
              <a:t>		  </a:t>
            </a:r>
            <a:r>
              <a:rPr lang="en-US" sz="8800" b="1" dirty="0">
                <a:solidFill>
                  <a:srgbClr val="D4143D"/>
                </a:solidFill>
              </a:rPr>
              <a:t>SALE</a:t>
            </a:r>
            <a:endParaRPr lang="th-TH" sz="6600" b="1" dirty="0">
              <a:solidFill>
                <a:srgbClr val="D4143D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B2B5CE-DF72-43C9-9B50-EE7F85D37BE3}"/>
              </a:ext>
            </a:extLst>
          </p:cNvPr>
          <p:cNvCxnSpPr/>
          <p:nvPr/>
        </p:nvCxnSpPr>
        <p:spPr>
          <a:xfrm>
            <a:off x="11794994" y="536044"/>
            <a:ext cx="0" cy="5783292"/>
          </a:xfrm>
          <a:prstGeom prst="line">
            <a:avLst/>
          </a:prstGeom>
          <a:ln w="28575">
            <a:solidFill>
              <a:srgbClr val="1717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aphic 156">
            <a:extLst>
              <a:ext uri="{FF2B5EF4-FFF2-40B4-BE49-F238E27FC236}">
                <a16:creationId xmlns:a16="http://schemas.microsoft.com/office/drawing/2014/main" id="{B5C04811-586C-4061-B012-E49D0B18FCA3}"/>
              </a:ext>
            </a:extLst>
          </p:cNvPr>
          <p:cNvGrpSpPr/>
          <p:nvPr/>
        </p:nvGrpSpPr>
        <p:grpSpPr>
          <a:xfrm rot="1698987">
            <a:off x="-258756" y="2008923"/>
            <a:ext cx="4579666" cy="2569283"/>
            <a:chOff x="4039138" y="7311214"/>
            <a:chExt cx="3314579" cy="1565422"/>
          </a:xfrm>
        </p:grpSpPr>
        <p:grpSp>
          <p:nvGrpSpPr>
            <p:cNvPr id="29" name="Graphic 156">
              <a:extLst>
                <a:ext uri="{FF2B5EF4-FFF2-40B4-BE49-F238E27FC236}">
                  <a16:creationId xmlns:a16="http://schemas.microsoft.com/office/drawing/2014/main" id="{E73DA998-43A6-4240-9CBA-7A20F66B0A61}"/>
                </a:ext>
              </a:extLst>
            </p:cNvPr>
            <p:cNvGrpSpPr/>
            <p:nvPr/>
          </p:nvGrpSpPr>
          <p:grpSpPr>
            <a:xfrm>
              <a:off x="4039025" y="7582259"/>
              <a:ext cx="3315352" cy="1291416"/>
              <a:chOff x="4039025" y="7582259"/>
              <a:chExt cx="3315352" cy="1291416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D53E9A0-08D9-47FA-83ED-19923B5242E4}"/>
                  </a:ext>
                </a:extLst>
              </p:cNvPr>
              <p:cNvSpPr/>
              <p:nvPr/>
            </p:nvSpPr>
            <p:spPr>
              <a:xfrm>
                <a:off x="4095507" y="7582259"/>
                <a:ext cx="213279" cy="107147"/>
              </a:xfrm>
              <a:custGeom>
                <a:avLst/>
                <a:gdLst>
                  <a:gd name="connsiteX0" fmla="*/ 0 w 213279"/>
                  <a:gd name="connsiteY0" fmla="*/ 65557 h 107147"/>
                  <a:gd name="connsiteX1" fmla="*/ 209237 w 213279"/>
                  <a:gd name="connsiteY1" fmla="*/ 98849 h 107147"/>
                  <a:gd name="connsiteX2" fmla="*/ 213280 w 213279"/>
                  <a:gd name="connsiteY2" fmla="*/ 43214 h 107147"/>
                  <a:gd name="connsiteX3" fmla="*/ 59016 w 213279"/>
                  <a:gd name="connsiteY3" fmla="*/ 0 h 107147"/>
                  <a:gd name="connsiteX4" fmla="*/ 0 w 213279"/>
                  <a:gd name="connsiteY4" fmla="*/ 65557 h 10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279" h="107147">
                    <a:moveTo>
                      <a:pt x="0" y="65557"/>
                    </a:moveTo>
                    <a:cubicBezTo>
                      <a:pt x="61147" y="104802"/>
                      <a:pt x="138904" y="117149"/>
                      <a:pt x="209237" y="98849"/>
                    </a:cubicBezTo>
                    <a:cubicBezTo>
                      <a:pt x="210560" y="81578"/>
                      <a:pt x="211957" y="60486"/>
                      <a:pt x="213280" y="43214"/>
                    </a:cubicBezTo>
                    <a:cubicBezTo>
                      <a:pt x="159482" y="49461"/>
                      <a:pt x="102671" y="32117"/>
                      <a:pt x="59016" y="0"/>
                    </a:cubicBezTo>
                    <a:cubicBezTo>
                      <a:pt x="43141" y="21460"/>
                      <a:pt x="15875" y="44170"/>
                      <a:pt x="0" y="65557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BE3E20E7-A17D-4691-914B-DBD547895763}"/>
                  </a:ext>
                </a:extLst>
              </p:cNvPr>
              <p:cNvSpPr/>
              <p:nvPr/>
            </p:nvSpPr>
            <p:spPr>
              <a:xfrm>
                <a:off x="7194014" y="8794616"/>
                <a:ext cx="160363" cy="79060"/>
              </a:xfrm>
              <a:custGeom>
                <a:avLst/>
                <a:gdLst>
                  <a:gd name="connsiteX0" fmla="*/ 0 w 160363"/>
                  <a:gd name="connsiteY0" fmla="*/ 74890 h 79060"/>
                  <a:gd name="connsiteX1" fmla="*/ 160364 w 160363"/>
                  <a:gd name="connsiteY1" fmla="*/ 41304 h 79060"/>
                  <a:gd name="connsiteX2" fmla="*/ 147943 w 160363"/>
                  <a:gd name="connsiteY2" fmla="*/ 0 h 79060"/>
                  <a:gd name="connsiteX3" fmla="*/ 24621 w 160363"/>
                  <a:gd name="connsiteY3" fmla="*/ 11318 h 79060"/>
                  <a:gd name="connsiteX4" fmla="*/ 0 w 160363"/>
                  <a:gd name="connsiteY4" fmla="*/ 74890 h 7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63" h="79060">
                    <a:moveTo>
                      <a:pt x="0" y="74890"/>
                    </a:moveTo>
                    <a:cubicBezTo>
                      <a:pt x="54974" y="86355"/>
                      <a:pt x="114577" y="73861"/>
                      <a:pt x="160364" y="41304"/>
                    </a:cubicBezTo>
                    <a:cubicBezTo>
                      <a:pt x="156542" y="28442"/>
                      <a:pt x="151765" y="12788"/>
                      <a:pt x="147943" y="0"/>
                    </a:cubicBezTo>
                    <a:cubicBezTo>
                      <a:pt x="110756" y="19329"/>
                      <a:pt x="64969" y="22489"/>
                      <a:pt x="24621" y="11318"/>
                    </a:cubicBezTo>
                    <a:cubicBezTo>
                      <a:pt x="18962" y="31088"/>
                      <a:pt x="5512" y="55120"/>
                      <a:pt x="0" y="74890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30CAB47-E52D-4D16-A5D9-2DE7D7CA8C8B}"/>
                  </a:ext>
                </a:extLst>
              </p:cNvPr>
              <p:cNvSpPr/>
              <p:nvPr/>
            </p:nvSpPr>
            <p:spPr>
              <a:xfrm>
                <a:off x="7139310" y="8270751"/>
                <a:ext cx="154278" cy="334489"/>
              </a:xfrm>
              <a:custGeom>
                <a:avLst/>
                <a:gdLst>
                  <a:gd name="connsiteX0" fmla="*/ 62715 w 154278"/>
                  <a:gd name="connsiteY0" fmla="*/ 301766 h 334489"/>
                  <a:gd name="connsiteX1" fmla="*/ 125111 w 154278"/>
                  <a:gd name="connsiteY1" fmla="*/ 259287 h 334489"/>
                  <a:gd name="connsiteX2" fmla="*/ 86674 w 154278"/>
                  <a:gd name="connsiteY2" fmla="*/ 188586 h 334489"/>
                  <a:gd name="connsiteX3" fmla="*/ 30892 w 154278"/>
                  <a:gd name="connsiteY3" fmla="*/ 163671 h 334489"/>
                  <a:gd name="connsiteX4" fmla="*/ 8623 w 154278"/>
                  <a:gd name="connsiteY4" fmla="*/ 61661 h 334489"/>
                  <a:gd name="connsiteX5" fmla="*/ 99168 w 154278"/>
                  <a:gd name="connsiteY5" fmla="*/ 0 h 334489"/>
                  <a:gd name="connsiteX6" fmla="*/ 111588 w 154278"/>
                  <a:gd name="connsiteY6" fmla="*/ 61073 h 334489"/>
                  <a:gd name="connsiteX7" fmla="*/ 75723 w 154278"/>
                  <a:gd name="connsiteY7" fmla="*/ 76434 h 334489"/>
                  <a:gd name="connsiteX8" fmla="*/ 55439 w 154278"/>
                  <a:gd name="connsiteY8" fmla="*/ 108771 h 334489"/>
                  <a:gd name="connsiteX9" fmla="*/ 81309 w 154278"/>
                  <a:gd name="connsiteY9" fmla="*/ 154778 h 334489"/>
                  <a:gd name="connsiteX10" fmla="*/ 126802 w 154278"/>
                  <a:gd name="connsiteY10" fmla="*/ 185866 h 334489"/>
                  <a:gd name="connsiteX11" fmla="*/ 145910 w 154278"/>
                  <a:gd name="connsiteY11" fmla="*/ 286994 h 334489"/>
                  <a:gd name="connsiteX12" fmla="*/ 53969 w 154278"/>
                  <a:gd name="connsiteY12" fmla="*/ 333222 h 334489"/>
                  <a:gd name="connsiteX13" fmla="*/ 62715 w 154278"/>
                  <a:gd name="connsiteY13" fmla="*/ 301766 h 33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278" h="334489">
                    <a:moveTo>
                      <a:pt x="62715" y="301766"/>
                    </a:moveTo>
                    <a:cubicBezTo>
                      <a:pt x="89981" y="310365"/>
                      <a:pt x="120702" y="287508"/>
                      <a:pt x="125111" y="259287"/>
                    </a:cubicBezTo>
                    <a:cubicBezTo>
                      <a:pt x="129521" y="231065"/>
                      <a:pt x="111735" y="202403"/>
                      <a:pt x="86674" y="188586"/>
                    </a:cubicBezTo>
                    <a:cubicBezTo>
                      <a:pt x="68815" y="178737"/>
                      <a:pt x="47722" y="175210"/>
                      <a:pt x="30892" y="163671"/>
                    </a:cubicBezTo>
                    <a:cubicBezTo>
                      <a:pt x="-343" y="142137"/>
                      <a:pt x="-8133" y="95689"/>
                      <a:pt x="8623" y="61661"/>
                    </a:cubicBezTo>
                    <a:cubicBezTo>
                      <a:pt x="25380" y="27634"/>
                      <a:pt x="61760" y="6100"/>
                      <a:pt x="99168" y="0"/>
                    </a:cubicBezTo>
                    <a:cubicBezTo>
                      <a:pt x="103137" y="19623"/>
                      <a:pt x="107620" y="41451"/>
                      <a:pt x="111588" y="61073"/>
                    </a:cubicBezTo>
                    <a:cubicBezTo>
                      <a:pt x="99021" y="64895"/>
                      <a:pt x="86380" y="68717"/>
                      <a:pt x="75723" y="76434"/>
                    </a:cubicBezTo>
                    <a:cubicBezTo>
                      <a:pt x="65067" y="84151"/>
                      <a:pt x="56615" y="95689"/>
                      <a:pt x="55439" y="108771"/>
                    </a:cubicBezTo>
                    <a:cubicBezTo>
                      <a:pt x="53822" y="127071"/>
                      <a:pt x="66610" y="143754"/>
                      <a:pt x="81309" y="154778"/>
                    </a:cubicBezTo>
                    <a:cubicBezTo>
                      <a:pt x="96008" y="165876"/>
                      <a:pt x="113205" y="173519"/>
                      <a:pt x="126802" y="185866"/>
                    </a:cubicBezTo>
                    <a:cubicBezTo>
                      <a:pt x="154068" y="210634"/>
                      <a:pt x="162226" y="253995"/>
                      <a:pt x="145910" y="286994"/>
                    </a:cubicBezTo>
                    <a:cubicBezTo>
                      <a:pt x="129594" y="319993"/>
                      <a:pt x="90202" y="339836"/>
                      <a:pt x="53969" y="333222"/>
                    </a:cubicBezTo>
                    <a:cubicBezTo>
                      <a:pt x="56248" y="325505"/>
                      <a:pt x="60437" y="309630"/>
                      <a:pt x="62715" y="30176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022F2208-26A5-46D7-BDF9-4E89FDB8ABBB}"/>
                  </a:ext>
                </a:extLst>
              </p:cNvPr>
              <p:cNvSpPr/>
              <p:nvPr/>
            </p:nvSpPr>
            <p:spPr>
              <a:xfrm>
                <a:off x="4577628" y="7719027"/>
                <a:ext cx="223495" cy="145302"/>
              </a:xfrm>
              <a:custGeom>
                <a:avLst/>
                <a:gdLst>
                  <a:gd name="connsiteX0" fmla="*/ 201227 w 223495"/>
                  <a:gd name="connsiteY0" fmla="*/ 49246 h 145302"/>
                  <a:gd name="connsiteX1" fmla="*/ 158233 w 223495"/>
                  <a:gd name="connsiteY1" fmla="*/ 20436 h 145302"/>
                  <a:gd name="connsiteX2" fmla="*/ 123102 w 223495"/>
                  <a:gd name="connsiteY2" fmla="*/ 62989 h 145302"/>
                  <a:gd name="connsiteX3" fmla="*/ 121559 w 223495"/>
                  <a:gd name="connsiteY3" fmla="*/ 104881 h 145302"/>
                  <a:gd name="connsiteX4" fmla="*/ 62396 w 223495"/>
                  <a:gd name="connsiteY4" fmla="*/ 145155 h 145302"/>
                  <a:gd name="connsiteX5" fmla="*/ 0 w 223495"/>
                  <a:gd name="connsiteY5" fmla="*/ 103337 h 145302"/>
                  <a:gd name="connsiteX6" fmla="*/ 35645 w 223495"/>
                  <a:gd name="connsiteY6" fmla="*/ 79819 h 145302"/>
                  <a:gd name="connsiteX7" fmla="*/ 54606 w 223495"/>
                  <a:gd name="connsiteY7" fmla="*/ 98707 h 145302"/>
                  <a:gd name="connsiteX8" fmla="*/ 80329 w 223495"/>
                  <a:gd name="connsiteY8" fmla="*/ 103337 h 145302"/>
                  <a:gd name="connsiteX9" fmla="*/ 102965 w 223495"/>
                  <a:gd name="connsiteY9" fmla="*/ 75116 h 145302"/>
                  <a:gd name="connsiteX10" fmla="*/ 111123 w 223495"/>
                  <a:gd name="connsiteY10" fmla="*/ 38222 h 145302"/>
                  <a:gd name="connsiteX11" fmla="*/ 170580 w 223495"/>
                  <a:gd name="connsiteY11" fmla="*/ 152 h 145302"/>
                  <a:gd name="connsiteX12" fmla="*/ 223495 w 223495"/>
                  <a:gd name="connsiteY12" fmla="*/ 46821 h 145302"/>
                  <a:gd name="connsiteX13" fmla="*/ 201227 w 223495"/>
                  <a:gd name="connsiteY13" fmla="*/ 49246 h 14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95" h="145302">
                    <a:moveTo>
                      <a:pt x="201227" y="49246"/>
                    </a:moveTo>
                    <a:cubicBezTo>
                      <a:pt x="199757" y="29696"/>
                      <a:pt x="177341" y="16027"/>
                      <a:pt x="158233" y="20436"/>
                    </a:cubicBezTo>
                    <a:cubicBezTo>
                      <a:pt x="139124" y="24846"/>
                      <a:pt x="125528" y="43513"/>
                      <a:pt x="123102" y="62989"/>
                    </a:cubicBezTo>
                    <a:cubicBezTo>
                      <a:pt x="121412" y="76880"/>
                      <a:pt x="124572" y="91211"/>
                      <a:pt x="121559" y="104881"/>
                    </a:cubicBezTo>
                    <a:cubicBezTo>
                      <a:pt x="115900" y="130236"/>
                      <a:pt x="88340" y="147066"/>
                      <a:pt x="62396" y="145155"/>
                    </a:cubicBezTo>
                    <a:cubicBezTo>
                      <a:pt x="36453" y="143245"/>
                      <a:pt x="13449" y="125606"/>
                      <a:pt x="0" y="103337"/>
                    </a:cubicBezTo>
                    <a:cubicBezTo>
                      <a:pt x="11465" y="95768"/>
                      <a:pt x="24180" y="87389"/>
                      <a:pt x="35645" y="79819"/>
                    </a:cubicBezTo>
                    <a:cubicBezTo>
                      <a:pt x="41304" y="86801"/>
                      <a:pt x="46963" y="93930"/>
                      <a:pt x="54606" y="98707"/>
                    </a:cubicBezTo>
                    <a:cubicBezTo>
                      <a:pt x="62249" y="103484"/>
                      <a:pt x="71730" y="105910"/>
                      <a:pt x="80329" y="103337"/>
                    </a:cubicBezTo>
                    <a:cubicBezTo>
                      <a:pt x="92382" y="99663"/>
                      <a:pt x="99731" y="87242"/>
                      <a:pt x="102965" y="75116"/>
                    </a:cubicBezTo>
                    <a:cubicBezTo>
                      <a:pt x="106272" y="62916"/>
                      <a:pt x="106713" y="50054"/>
                      <a:pt x="111123" y="38222"/>
                    </a:cubicBezTo>
                    <a:cubicBezTo>
                      <a:pt x="119942" y="14557"/>
                      <a:pt x="145371" y="-1759"/>
                      <a:pt x="170580" y="152"/>
                    </a:cubicBezTo>
                    <a:cubicBezTo>
                      <a:pt x="195715" y="2063"/>
                      <a:pt x="218424" y="22053"/>
                      <a:pt x="223495" y="46821"/>
                    </a:cubicBezTo>
                    <a:cubicBezTo>
                      <a:pt x="217983" y="47261"/>
                      <a:pt x="206812" y="48658"/>
                      <a:pt x="201227" y="4924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24732E4A-8480-4F7C-A450-08B97FC2924C}"/>
                  </a:ext>
                </a:extLst>
              </p:cNvPr>
              <p:cNvSpPr/>
              <p:nvPr/>
            </p:nvSpPr>
            <p:spPr>
              <a:xfrm>
                <a:off x="6507139" y="7691763"/>
                <a:ext cx="215663" cy="156438"/>
              </a:xfrm>
              <a:custGeom>
                <a:avLst/>
                <a:gdLst>
                  <a:gd name="connsiteX0" fmla="*/ 214309 w 215663"/>
                  <a:gd name="connsiteY0" fmla="*/ 1840 h 156438"/>
                  <a:gd name="connsiteX1" fmla="*/ 176312 w 215663"/>
                  <a:gd name="connsiteY1" fmla="*/ 79450 h 156438"/>
                  <a:gd name="connsiteX2" fmla="*/ 87458 w 215663"/>
                  <a:gd name="connsiteY2" fmla="*/ 77539 h 156438"/>
                  <a:gd name="connsiteX3" fmla="*/ 56296 w 215663"/>
                  <a:gd name="connsiteY3" fmla="*/ 31825 h 156438"/>
                  <a:gd name="connsiteX4" fmla="*/ 94440 w 215663"/>
                  <a:gd name="connsiteY4" fmla="*/ 3 h 156438"/>
                  <a:gd name="connsiteX5" fmla="*/ 137654 w 215663"/>
                  <a:gd name="connsiteY5" fmla="*/ 28812 h 156438"/>
                  <a:gd name="connsiteX6" fmla="*/ 143166 w 215663"/>
                  <a:gd name="connsiteY6" fmla="*/ 82095 h 156438"/>
                  <a:gd name="connsiteX7" fmla="*/ 81505 w 215663"/>
                  <a:gd name="connsiteY7" fmla="*/ 153899 h 156438"/>
                  <a:gd name="connsiteX8" fmla="*/ 0 w 215663"/>
                  <a:gd name="connsiteY8" fmla="*/ 115315 h 156438"/>
                  <a:gd name="connsiteX9" fmla="*/ 26752 w 215663"/>
                  <a:gd name="connsiteY9" fmla="*/ 104070 h 156438"/>
                  <a:gd name="connsiteX10" fmla="*/ 74743 w 215663"/>
                  <a:gd name="connsiteY10" fmla="*/ 122370 h 156438"/>
                  <a:gd name="connsiteX11" fmla="*/ 114945 w 215663"/>
                  <a:gd name="connsiteY11" fmla="*/ 90694 h 156438"/>
                  <a:gd name="connsiteX12" fmla="*/ 114504 w 215663"/>
                  <a:gd name="connsiteY12" fmla="*/ 38954 h 156438"/>
                  <a:gd name="connsiteX13" fmla="*/ 103406 w 215663"/>
                  <a:gd name="connsiteY13" fmla="*/ 24623 h 156438"/>
                  <a:gd name="connsiteX14" fmla="*/ 86135 w 215663"/>
                  <a:gd name="connsiteY14" fmla="*/ 24550 h 156438"/>
                  <a:gd name="connsiteX15" fmla="*/ 81064 w 215663"/>
                  <a:gd name="connsiteY15" fmla="*/ 37925 h 156438"/>
                  <a:gd name="connsiteX16" fmla="*/ 86796 w 215663"/>
                  <a:gd name="connsiteY16" fmla="*/ 51448 h 156438"/>
                  <a:gd name="connsiteX17" fmla="*/ 154264 w 215663"/>
                  <a:gd name="connsiteY17" fmla="*/ 68866 h 156438"/>
                  <a:gd name="connsiteX18" fmla="*/ 183074 w 215663"/>
                  <a:gd name="connsiteY18" fmla="*/ 5368 h 156438"/>
                  <a:gd name="connsiteX19" fmla="*/ 214309 w 215663"/>
                  <a:gd name="connsiteY19" fmla="*/ 1840 h 15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63" h="156438">
                    <a:moveTo>
                      <a:pt x="214309" y="1840"/>
                    </a:moveTo>
                    <a:cubicBezTo>
                      <a:pt x="220776" y="32046"/>
                      <a:pt x="203431" y="64677"/>
                      <a:pt x="176312" y="79450"/>
                    </a:cubicBezTo>
                    <a:cubicBezTo>
                      <a:pt x="149193" y="94222"/>
                      <a:pt x="114651" y="92164"/>
                      <a:pt x="87458" y="77539"/>
                    </a:cubicBezTo>
                    <a:cubicBezTo>
                      <a:pt x="70187" y="68279"/>
                      <a:pt x="54312" y="51301"/>
                      <a:pt x="56296" y="31825"/>
                    </a:cubicBezTo>
                    <a:cubicBezTo>
                      <a:pt x="58060" y="13746"/>
                      <a:pt x="76287" y="-218"/>
                      <a:pt x="94440" y="3"/>
                    </a:cubicBezTo>
                    <a:cubicBezTo>
                      <a:pt x="112666" y="223"/>
                      <a:pt x="129349" y="12644"/>
                      <a:pt x="137654" y="28812"/>
                    </a:cubicBezTo>
                    <a:cubicBezTo>
                      <a:pt x="145959" y="44981"/>
                      <a:pt x="146841" y="64236"/>
                      <a:pt x="143166" y="82095"/>
                    </a:cubicBezTo>
                    <a:cubicBezTo>
                      <a:pt x="136478" y="114580"/>
                      <a:pt x="113328" y="144712"/>
                      <a:pt x="81505" y="153899"/>
                    </a:cubicBezTo>
                    <a:cubicBezTo>
                      <a:pt x="49608" y="163086"/>
                      <a:pt x="10730" y="146697"/>
                      <a:pt x="0" y="115315"/>
                    </a:cubicBezTo>
                    <a:cubicBezTo>
                      <a:pt x="9040" y="113404"/>
                      <a:pt x="18594" y="108406"/>
                      <a:pt x="26752" y="104070"/>
                    </a:cubicBezTo>
                    <a:cubicBezTo>
                      <a:pt x="37041" y="118548"/>
                      <a:pt x="57252" y="125310"/>
                      <a:pt x="74743" y="122370"/>
                    </a:cubicBezTo>
                    <a:cubicBezTo>
                      <a:pt x="92308" y="119430"/>
                      <a:pt x="107669" y="106863"/>
                      <a:pt x="114945" y="90694"/>
                    </a:cubicBezTo>
                    <a:cubicBezTo>
                      <a:pt x="122221" y="74525"/>
                      <a:pt x="121706" y="55197"/>
                      <a:pt x="114504" y="38954"/>
                    </a:cubicBezTo>
                    <a:cubicBezTo>
                      <a:pt x="112005" y="33369"/>
                      <a:pt x="108551" y="27857"/>
                      <a:pt x="103406" y="24623"/>
                    </a:cubicBezTo>
                    <a:cubicBezTo>
                      <a:pt x="98188" y="21316"/>
                      <a:pt x="90986" y="20728"/>
                      <a:pt x="86135" y="24550"/>
                    </a:cubicBezTo>
                    <a:cubicBezTo>
                      <a:pt x="82240" y="27636"/>
                      <a:pt x="80623" y="32928"/>
                      <a:pt x="81064" y="37925"/>
                    </a:cubicBezTo>
                    <a:cubicBezTo>
                      <a:pt x="81578" y="42850"/>
                      <a:pt x="83930" y="47406"/>
                      <a:pt x="86796" y="51448"/>
                    </a:cubicBezTo>
                    <a:cubicBezTo>
                      <a:pt x="101422" y="72027"/>
                      <a:pt x="131481" y="79817"/>
                      <a:pt x="154264" y="68866"/>
                    </a:cubicBezTo>
                    <a:cubicBezTo>
                      <a:pt x="177047" y="57989"/>
                      <a:pt x="189908" y="29694"/>
                      <a:pt x="183074" y="5368"/>
                    </a:cubicBezTo>
                    <a:cubicBezTo>
                      <a:pt x="192334" y="4265"/>
                      <a:pt x="204901" y="2795"/>
                      <a:pt x="214309" y="1840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5B15A78-C9BF-48FE-9791-207675A54144}"/>
                  </a:ext>
                </a:extLst>
              </p:cNvPr>
              <p:cNvSpPr/>
              <p:nvPr/>
            </p:nvSpPr>
            <p:spPr>
              <a:xfrm>
                <a:off x="4039025" y="8429645"/>
                <a:ext cx="190213" cy="281341"/>
              </a:xfrm>
              <a:custGeom>
                <a:avLst/>
                <a:gdLst>
                  <a:gd name="connsiteX0" fmla="*/ 171059 w 190213"/>
                  <a:gd name="connsiteY0" fmla="*/ 280968 h 281341"/>
                  <a:gd name="connsiteX1" fmla="*/ 80221 w 190213"/>
                  <a:gd name="connsiteY1" fmla="*/ 223201 h 281341"/>
                  <a:gd name="connsiteX2" fmla="*/ 94846 w 190213"/>
                  <a:gd name="connsiteY2" fmla="*/ 113475 h 281341"/>
                  <a:gd name="connsiteX3" fmla="*/ 155772 w 190213"/>
                  <a:gd name="connsiteY3" fmla="*/ 81211 h 281341"/>
                  <a:gd name="connsiteX4" fmla="*/ 189874 w 190213"/>
                  <a:gd name="connsiteY4" fmla="*/ 132877 h 281341"/>
                  <a:gd name="connsiteX5" fmla="*/ 148202 w 190213"/>
                  <a:gd name="connsiteY5" fmla="*/ 182412 h 281341"/>
                  <a:gd name="connsiteX6" fmla="*/ 81543 w 190213"/>
                  <a:gd name="connsiteY6" fmla="*/ 181824 h 281341"/>
                  <a:gd name="connsiteX7" fmla="*/ 1141 w 190213"/>
                  <a:gd name="connsiteY7" fmla="*/ 95542 h 281341"/>
                  <a:gd name="connsiteX8" fmla="*/ 60157 w 190213"/>
                  <a:gd name="connsiteY8" fmla="*/ 0 h 281341"/>
                  <a:gd name="connsiteX9" fmla="*/ 70372 w 190213"/>
                  <a:gd name="connsiteY9" fmla="*/ 34616 h 281341"/>
                  <a:gd name="connsiteX10" fmla="*/ 41048 w 190213"/>
                  <a:gd name="connsiteY10" fmla="*/ 91500 h 281341"/>
                  <a:gd name="connsiteX11" fmla="*/ 74709 w 190213"/>
                  <a:gd name="connsiteY11" fmla="*/ 145665 h 281341"/>
                  <a:gd name="connsiteX12" fmla="*/ 138795 w 190213"/>
                  <a:gd name="connsiteY12" fmla="*/ 152206 h 281341"/>
                  <a:gd name="connsiteX13" fmla="*/ 158124 w 190213"/>
                  <a:gd name="connsiteY13" fmla="*/ 140447 h 281341"/>
                  <a:gd name="connsiteX14" fmla="*/ 160623 w 190213"/>
                  <a:gd name="connsiteY14" fmla="*/ 119060 h 281341"/>
                  <a:gd name="connsiteX15" fmla="*/ 144822 w 190213"/>
                  <a:gd name="connsiteY15" fmla="*/ 110976 h 281341"/>
                  <a:gd name="connsiteX16" fmla="*/ 127257 w 190213"/>
                  <a:gd name="connsiteY16" fmla="*/ 116194 h 281341"/>
                  <a:gd name="connsiteX17" fmla="*/ 96316 w 190213"/>
                  <a:gd name="connsiteY17" fmla="*/ 197331 h 281341"/>
                  <a:gd name="connsiteX18" fmla="*/ 170912 w 190213"/>
                  <a:gd name="connsiteY18" fmla="*/ 241722 h 281341"/>
                  <a:gd name="connsiteX19" fmla="*/ 171059 w 190213"/>
                  <a:gd name="connsiteY19" fmla="*/ 280968 h 28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213" h="281341">
                    <a:moveTo>
                      <a:pt x="171059" y="280968"/>
                    </a:moveTo>
                    <a:cubicBezTo>
                      <a:pt x="132769" y="284789"/>
                      <a:pt x="94772" y="258846"/>
                      <a:pt x="80221" y="223201"/>
                    </a:cubicBezTo>
                    <a:cubicBezTo>
                      <a:pt x="65669" y="187557"/>
                      <a:pt x="73018" y="145151"/>
                      <a:pt x="94846" y="113475"/>
                    </a:cubicBezTo>
                    <a:cubicBezTo>
                      <a:pt x="108663" y="93411"/>
                      <a:pt x="131887" y="76140"/>
                      <a:pt x="155772" y="81211"/>
                    </a:cubicBezTo>
                    <a:cubicBezTo>
                      <a:pt x="177968" y="85914"/>
                      <a:pt x="192666" y="110388"/>
                      <a:pt x="189874" y="132877"/>
                    </a:cubicBezTo>
                    <a:cubicBezTo>
                      <a:pt x="187081" y="155366"/>
                      <a:pt x="169369" y="174328"/>
                      <a:pt x="148202" y="182412"/>
                    </a:cubicBezTo>
                    <a:cubicBezTo>
                      <a:pt x="127036" y="190497"/>
                      <a:pt x="103077" y="188880"/>
                      <a:pt x="81543" y="181824"/>
                    </a:cubicBezTo>
                    <a:cubicBezTo>
                      <a:pt x="42224" y="169036"/>
                      <a:pt x="8123" y="136258"/>
                      <a:pt x="1141" y="95542"/>
                    </a:cubicBezTo>
                    <a:cubicBezTo>
                      <a:pt x="-5841" y="54827"/>
                      <a:pt x="19882" y="8966"/>
                      <a:pt x="60157" y="0"/>
                    </a:cubicBezTo>
                    <a:cubicBezTo>
                      <a:pt x="61259" y="11392"/>
                      <a:pt x="66183" y="23959"/>
                      <a:pt x="70372" y="34616"/>
                    </a:cubicBezTo>
                    <a:cubicBezTo>
                      <a:pt x="51043" y="45346"/>
                      <a:pt x="39872" y="69378"/>
                      <a:pt x="41048" y="91500"/>
                    </a:cubicBezTo>
                    <a:cubicBezTo>
                      <a:pt x="42224" y="113622"/>
                      <a:pt x="55674" y="134347"/>
                      <a:pt x="74709" y="145665"/>
                    </a:cubicBezTo>
                    <a:cubicBezTo>
                      <a:pt x="93743" y="156983"/>
                      <a:pt x="117702" y="158894"/>
                      <a:pt x="138795" y="152206"/>
                    </a:cubicBezTo>
                    <a:cubicBezTo>
                      <a:pt x="146071" y="149854"/>
                      <a:pt x="153347" y="146400"/>
                      <a:pt x="158124" y="140447"/>
                    </a:cubicBezTo>
                    <a:cubicBezTo>
                      <a:pt x="162901" y="134494"/>
                      <a:pt x="164592" y="125528"/>
                      <a:pt x="160623" y="119060"/>
                    </a:cubicBezTo>
                    <a:cubicBezTo>
                      <a:pt x="157389" y="113769"/>
                      <a:pt x="150995" y="111049"/>
                      <a:pt x="144822" y="110976"/>
                    </a:cubicBezTo>
                    <a:cubicBezTo>
                      <a:pt x="138648" y="110903"/>
                      <a:pt x="132622" y="113181"/>
                      <a:pt x="127257" y="116194"/>
                    </a:cubicBezTo>
                    <a:cubicBezTo>
                      <a:pt x="99770" y="131481"/>
                      <a:pt x="86027" y="167640"/>
                      <a:pt x="96316" y="197331"/>
                    </a:cubicBezTo>
                    <a:cubicBezTo>
                      <a:pt x="106678" y="227023"/>
                      <a:pt x="139898" y="246793"/>
                      <a:pt x="170912" y="241722"/>
                    </a:cubicBezTo>
                    <a:cubicBezTo>
                      <a:pt x="171059" y="253407"/>
                      <a:pt x="171133" y="269209"/>
                      <a:pt x="171059" y="280968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0" name="Graphic 156">
              <a:extLst>
                <a:ext uri="{FF2B5EF4-FFF2-40B4-BE49-F238E27FC236}">
                  <a16:creationId xmlns:a16="http://schemas.microsoft.com/office/drawing/2014/main" id="{0E5C5AB3-9647-4F5C-B749-2984D0A630FA}"/>
                </a:ext>
              </a:extLst>
            </p:cNvPr>
            <p:cNvGrpSpPr/>
            <p:nvPr/>
          </p:nvGrpSpPr>
          <p:grpSpPr>
            <a:xfrm>
              <a:off x="4103106" y="7311198"/>
              <a:ext cx="3236971" cy="993110"/>
              <a:chOff x="4103106" y="7311198"/>
              <a:chExt cx="3236971" cy="993110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54EDA11-7F80-49B5-9D70-8B97F75EC3A2}"/>
                  </a:ext>
                </a:extLst>
              </p:cNvPr>
              <p:cNvSpPr/>
              <p:nvPr/>
            </p:nvSpPr>
            <p:spPr>
              <a:xfrm>
                <a:off x="4256102" y="7820343"/>
                <a:ext cx="124743" cy="124931"/>
              </a:xfrm>
              <a:custGeom>
                <a:avLst/>
                <a:gdLst>
                  <a:gd name="connsiteX0" fmla="*/ 39970 w 124743"/>
                  <a:gd name="connsiteY0" fmla="*/ 845 h 124931"/>
                  <a:gd name="connsiteX1" fmla="*/ 66648 w 124743"/>
                  <a:gd name="connsiteY1" fmla="*/ 20541 h 124931"/>
                  <a:gd name="connsiteX2" fmla="*/ 70470 w 124743"/>
                  <a:gd name="connsiteY2" fmla="*/ 21276 h 124931"/>
                  <a:gd name="connsiteX3" fmla="*/ 107291 w 124743"/>
                  <a:gd name="connsiteY3" fmla="*/ 10987 h 124931"/>
                  <a:gd name="connsiteX4" fmla="*/ 112509 w 124743"/>
                  <a:gd name="connsiteY4" fmla="*/ 17234 h 124931"/>
                  <a:gd name="connsiteX5" fmla="*/ 98692 w 124743"/>
                  <a:gd name="connsiteY5" fmla="*/ 46191 h 124931"/>
                  <a:gd name="connsiteX6" fmla="*/ 99133 w 124743"/>
                  <a:gd name="connsiteY6" fmla="*/ 50821 h 124931"/>
                  <a:gd name="connsiteX7" fmla="*/ 123827 w 124743"/>
                  <a:gd name="connsiteY7" fmla="*/ 83599 h 124931"/>
                  <a:gd name="connsiteX8" fmla="*/ 119564 w 124743"/>
                  <a:gd name="connsiteY8" fmla="*/ 90728 h 124931"/>
                  <a:gd name="connsiteX9" fmla="*/ 84802 w 124743"/>
                  <a:gd name="connsiteY9" fmla="*/ 85510 h 124931"/>
                  <a:gd name="connsiteX10" fmla="*/ 80245 w 124743"/>
                  <a:gd name="connsiteY10" fmla="*/ 87715 h 124931"/>
                  <a:gd name="connsiteX11" fmla="*/ 59814 w 124743"/>
                  <a:gd name="connsiteY11" fmla="*/ 122698 h 124931"/>
                  <a:gd name="connsiteX12" fmla="*/ 51656 w 124743"/>
                  <a:gd name="connsiteY12" fmla="*/ 121816 h 124931"/>
                  <a:gd name="connsiteX13" fmla="*/ 42248 w 124743"/>
                  <a:gd name="connsiteY13" fmla="*/ 92051 h 124931"/>
                  <a:gd name="connsiteX14" fmla="*/ 39603 w 124743"/>
                  <a:gd name="connsiteY14" fmla="*/ 89258 h 124931"/>
                  <a:gd name="connsiteX15" fmla="*/ 2856 w 124743"/>
                  <a:gd name="connsiteY15" fmla="*/ 75000 h 124931"/>
                  <a:gd name="connsiteX16" fmla="*/ 2194 w 124743"/>
                  <a:gd name="connsiteY16" fmla="*/ 66989 h 124931"/>
                  <a:gd name="connsiteX17" fmla="*/ 31151 w 124743"/>
                  <a:gd name="connsiteY17" fmla="*/ 50086 h 124931"/>
                  <a:gd name="connsiteX18" fmla="*/ 33356 w 124743"/>
                  <a:gd name="connsiteY18" fmla="*/ 46117 h 124931"/>
                  <a:gd name="connsiteX19" fmla="*/ 32621 w 124743"/>
                  <a:gd name="connsiteY19" fmla="*/ 4667 h 124931"/>
                  <a:gd name="connsiteX20" fmla="*/ 39970 w 124743"/>
                  <a:gd name="connsiteY20" fmla="*/ 845 h 12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43" h="124931">
                    <a:moveTo>
                      <a:pt x="39970" y="845"/>
                    </a:moveTo>
                    <a:lnTo>
                      <a:pt x="66648" y="20541"/>
                    </a:lnTo>
                    <a:cubicBezTo>
                      <a:pt x="67751" y="21350"/>
                      <a:pt x="69147" y="21644"/>
                      <a:pt x="70470" y="21276"/>
                    </a:cubicBezTo>
                    <a:lnTo>
                      <a:pt x="107291" y="10987"/>
                    </a:lnTo>
                    <a:cubicBezTo>
                      <a:pt x="110965" y="9958"/>
                      <a:pt x="114199" y="13780"/>
                      <a:pt x="112509" y="17234"/>
                    </a:cubicBezTo>
                    <a:lnTo>
                      <a:pt x="98692" y="46191"/>
                    </a:lnTo>
                    <a:cubicBezTo>
                      <a:pt x="97957" y="47661"/>
                      <a:pt x="98177" y="49498"/>
                      <a:pt x="99133" y="50821"/>
                    </a:cubicBezTo>
                    <a:lnTo>
                      <a:pt x="123827" y="83599"/>
                    </a:lnTo>
                    <a:cubicBezTo>
                      <a:pt x="126252" y="86759"/>
                      <a:pt x="123533" y="91316"/>
                      <a:pt x="119564" y="90728"/>
                    </a:cubicBezTo>
                    <a:lnTo>
                      <a:pt x="84802" y="85510"/>
                    </a:lnTo>
                    <a:cubicBezTo>
                      <a:pt x="82964" y="85216"/>
                      <a:pt x="81200" y="86098"/>
                      <a:pt x="80245" y="87715"/>
                    </a:cubicBezTo>
                    <a:lnTo>
                      <a:pt x="59814" y="122698"/>
                    </a:lnTo>
                    <a:cubicBezTo>
                      <a:pt x="57829" y="126079"/>
                      <a:pt x="52832" y="125491"/>
                      <a:pt x="51656" y="121816"/>
                    </a:cubicBezTo>
                    <a:lnTo>
                      <a:pt x="42248" y="92051"/>
                    </a:lnTo>
                    <a:cubicBezTo>
                      <a:pt x="41808" y="90728"/>
                      <a:pt x="40852" y="89699"/>
                      <a:pt x="39603" y="89258"/>
                    </a:cubicBezTo>
                    <a:lnTo>
                      <a:pt x="2856" y="75000"/>
                    </a:lnTo>
                    <a:cubicBezTo>
                      <a:pt x="-599" y="73677"/>
                      <a:pt x="-1039" y="68827"/>
                      <a:pt x="2194" y="66989"/>
                    </a:cubicBezTo>
                    <a:lnTo>
                      <a:pt x="31151" y="50086"/>
                    </a:lnTo>
                    <a:cubicBezTo>
                      <a:pt x="32547" y="49277"/>
                      <a:pt x="33429" y="47734"/>
                      <a:pt x="33356" y="46117"/>
                    </a:cubicBezTo>
                    <a:lnTo>
                      <a:pt x="32621" y="4667"/>
                    </a:lnTo>
                    <a:cubicBezTo>
                      <a:pt x="32768" y="845"/>
                      <a:pt x="36957" y="-1287"/>
                      <a:pt x="39970" y="845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AC297B-A10B-44AE-A033-28EE63842010}"/>
                  </a:ext>
                </a:extLst>
              </p:cNvPr>
              <p:cNvSpPr/>
              <p:nvPr/>
            </p:nvSpPr>
            <p:spPr>
              <a:xfrm>
                <a:off x="5776550" y="7311198"/>
                <a:ext cx="118711" cy="113683"/>
              </a:xfrm>
              <a:custGeom>
                <a:avLst/>
                <a:gdLst>
                  <a:gd name="connsiteX0" fmla="*/ 65395 w 118711"/>
                  <a:gd name="connsiteY0" fmla="*/ 2515 h 113683"/>
                  <a:gd name="connsiteX1" fmla="*/ 77963 w 118711"/>
                  <a:gd name="connsiteY1" fmla="*/ 30957 h 113683"/>
                  <a:gd name="connsiteX2" fmla="*/ 80755 w 118711"/>
                  <a:gd name="connsiteY2" fmla="*/ 33309 h 113683"/>
                  <a:gd name="connsiteX3" fmla="*/ 115518 w 118711"/>
                  <a:gd name="connsiteY3" fmla="*/ 42054 h 113683"/>
                  <a:gd name="connsiteX4" fmla="*/ 116914 w 118711"/>
                  <a:gd name="connsiteY4" fmla="*/ 49551 h 113683"/>
                  <a:gd name="connsiteX5" fmla="*/ 92220 w 118711"/>
                  <a:gd name="connsiteY5" fmla="*/ 66748 h 113683"/>
                  <a:gd name="connsiteX6" fmla="*/ 90457 w 118711"/>
                  <a:gd name="connsiteY6" fmla="*/ 70717 h 113683"/>
                  <a:gd name="connsiteX7" fmla="*/ 95381 w 118711"/>
                  <a:gd name="connsiteY7" fmla="*/ 108934 h 113683"/>
                  <a:gd name="connsiteX8" fmla="*/ 88619 w 118711"/>
                  <a:gd name="connsiteY8" fmla="*/ 112756 h 113683"/>
                  <a:gd name="connsiteX9" fmla="*/ 62676 w 118711"/>
                  <a:gd name="connsiteY9" fmla="*/ 92324 h 113683"/>
                  <a:gd name="connsiteX10" fmla="*/ 57972 w 118711"/>
                  <a:gd name="connsiteY10" fmla="*/ 91957 h 113683"/>
                  <a:gd name="connsiteX11" fmla="*/ 25047 w 118711"/>
                  <a:gd name="connsiteY11" fmla="*/ 110992 h 113683"/>
                  <a:gd name="connsiteX12" fmla="*/ 18873 w 118711"/>
                  <a:gd name="connsiteY12" fmla="*/ 106509 h 113683"/>
                  <a:gd name="connsiteX13" fmla="*/ 25047 w 118711"/>
                  <a:gd name="connsiteY13" fmla="*/ 77846 h 113683"/>
                  <a:gd name="connsiteX14" fmla="*/ 24239 w 118711"/>
                  <a:gd name="connsiteY14" fmla="*/ 74318 h 113683"/>
                  <a:gd name="connsiteX15" fmla="*/ 941 w 118711"/>
                  <a:gd name="connsiteY15" fmla="*/ 45582 h 113683"/>
                  <a:gd name="connsiteX16" fmla="*/ 4175 w 118711"/>
                  <a:gd name="connsiteY16" fmla="*/ 38747 h 113683"/>
                  <a:gd name="connsiteX17" fmla="*/ 35630 w 118711"/>
                  <a:gd name="connsiteY17" fmla="*/ 38380 h 113683"/>
                  <a:gd name="connsiteX18" fmla="*/ 39231 w 118711"/>
                  <a:gd name="connsiteY18" fmla="*/ 36175 h 113683"/>
                  <a:gd name="connsiteX19" fmla="*/ 57899 w 118711"/>
                  <a:gd name="connsiteY19" fmla="*/ 2074 h 113683"/>
                  <a:gd name="connsiteX20" fmla="*/ 65395 w 118711"/>
                  <a:gd name="connsiteY20" fmla="*/ 2515 h 11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711" h="113683">
                    <a:moveTo>
                      <a:pt x="65395" y="2515"/>
                    </a:moveTo>
                    <a:lnTo>
                      <a:pt x="77963" y="30957"/>
                    </a:lnTo>
                    <a:cubicBezTo>
                      <a:pt x="78477" y="32133"/>
                      <a:pt x="79506" y="33015"/>
                      <a:pt x="80755" y="33309"/>
                    </a:cubicBezTo>
                    <a:lnTo>
                      <a:pt x="115518" y="42054"/>
                    </a:lnTo>
                    <a:cubicBezTo>
                      <a:pt x="119046" y="42936"/>
                      <a:pt x="119854" y="47493"/>
                      <a:pt x="116914" y="49551"/>
                    </a:cubicBezTo>
                    <a:lnTo>
                      <a:pt x="92220" y="66748"/>
                    </a:lnTo>
                    <a:cubicBezTo>
                      <a:pt x="90971" y="67630"/>
                      <a:pt x="90236" y="69174"/>
                      <a:pt x="90457" y="70717"/>
                    </a:cubicBezTo>
                    <a:lnTo>
                      <a:pt x="95381" y="108934"/>
                    </a:lnTo>
                    <a:cubicBezTo>
                      <a:pt x="95895" y="112682"/>
                      <a:pt x="91559" y="115107"/>
                      <a:pt x="88619" y="112756"/>
                    </a:cubicBezTo>
                    <a:lnTo>
                      <a:pt x="62676" y="92324"/>
                    </a:lnTo>
                    <a:cubicBezTo>
                      <a:pt x="61353" y="91295"/>
                      <a:pt x="59442" y="91148"/>
                      <a:pt x="57972" y="91957"/>
                    </a:cubicBezTo>
                    <a:lnTo>
                      <a:pt x="25047" y="110992"/>
                    </a:lnTo>
                    <a:cubicBezTo>
                      <a:pt x="21887" y="112829"/>
                      <a:pt x="18065" y="110036"/>
                      <a:pt x="18873" y="106509"/>
                    </a:cubicBezTo>
                    <a:lnTo>
                      <a:pt x="25047" y="77846"/>
                    </a:lnTo>
                    <a:cubicBezTo>
                      <a:pt x="25341" y="76597"/>
                      <a:pt x="24973" y="75274"/>
                      <a:pt x="24239" y="74318"/>
                    </a:cubicBezTo>
                    <a:lnTo>
                      <a:pt x="941" y="45582"/>
                    </a:lnTo>
                    <a:cubicBezTo>
                      <a:pt x="-1264" y="42863"/>
                      <a:pt x="647" y="38747"/>
                      <a:pt x="4175" y="38747"/>
                    </a:cubicBezTo>
                    <a:lnTo>
                      <a:pt x="35630" y="38380"/>
                    </a:lnTo>
                    <a:cubicBezTo>
                      <a:pt x="37174" y="38380"/>
                      <a:pt x="38570" y="37498"/>
                      <a:pt x="39231" y="36175"/>
                    </a:cubicBezTo>
                    <a:lnTo>
                      <a:pt x="57899" y="2074"/>
                    </a:lnTo>
                    <a:cubicBezTo>
                      <a:pt x="59516" y="-866"/>
                      <a:pt x="63999" y="-646"/>
                      <a:pt x="65395" y="251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A1C2909D-AC04-4B0C-9E61-408653E93269}"/>
                  </a:ext>
                </a:extLst>
              </p:cNvPr>
              <p:cNvSpPr/>
              <p:nvPr/>
            </p:nvSpPr>
            <p:spPr>
              <a:xfrm>
                <a:off x="4103106" y="8144918"/>
                <a:ext cx="159150" cy="159389"/>
              </a:xfrm>
              <a:custGeom>
                <a:avLst/>
                <a:gdLst>
                  <a:gd name="connsiteX0" fmla="*/ 50829 w 159150"/>
                  <a:gd name="connsiteY0" fmla="*/ 1113 h 159389"/>
                  <a:gd name="connsiteX1" fmla="*/ 84857 w 159150"/>
                  <a:gd name="connsiteY1" fmla="*/ 26248 h 159389"/>
                  <a:gd name="connsiteX2" fmla="*/ 89781 w 159150"/>
                  <a:gd name="connsiteY2" fmla="*/ 27130 h 159389"/>
                  <a:gd name="connsiteX3" fmla="*/ 136817 w 159150"/>
                  <a:gd name="connsiteY3" fmla="*/ 14048 h 159389"/>
                  <a:gd name="connsiteX4" fmla="*/ 143505 w 159150"/>
                  <a:gd name="connsiteY4" fmla="*/ 21986 h 159389"/>
                  <a:gd name="connsiteX5" fmla="*/ 125866 w 159150"/>
                  <a:gd name="connsiteY5" fmla="*/ 58953 h 159389"/>
                  <a:gd name="connsiteX6" fmla="*/ 126454 w 159150"/>
                  <a:gd name="connsiteY6" fmla="*/ 64833 h 159389"/>
                  <a:gd name="connsiteX7" fmla="*/ 157983 w 159150"/>
                  <a:gd name="connsiteY7" fmla="*/ 106651 h 159389"/>
                  <a:gd name="connsiteX8" fmla="*/ 152545 w 159150"/>
                  <a:gd name="connsiteY8" fmla="*/ 115764 h 159389"/>
                  <a:gd name="connsiteX9" fmla="*/ 108154 w 159150"/>
                  <a:gd name="connsiteY9" fmla="*/ 109076 h 159389"/>
                  <a:gd name="connsiteX10" fmla="*/ 102348 w 159150"/>
                  <a:gd name="connsiteY10" fmla="*/ 111869 h 159389"/>
                  <a:gd name="connsiteX11" fmla="*/ 76331 w 159150"/>
                  <a:gd name="connsiteY11" fmla="*/ 156553 h 159389"/>
                  <a:gd name="connsiteX12" fmla="*/ 65969 w 159150"/>
                  <a:gd name="connsiteY12" fmla="*/ 155377 h 159389"/>
                  <a:gd name="connsiteX13" fmla="*/ 53916 w 159150"/>
                  <a:gd name="connsiteY13" fmla="*/ 117381 h 159389"/>
                  <a:gd name="connsiteX14" fmla="*/ 50535 w 159150"/>
                  <a:gd name="connsiteY14" fmla="*/ 113780 h 159389"/>
                  <a:gd name="connsiteX15" fmla="*/ 3646 w 159150"/>
                  <a:gd name="connsiteY15" fmla="*/ 95553 h 159389"/>
                  <a:gd name="connsiteX16" fmla="*/ 2837 w 159150"/>
                  <a:gd name="connsiteY16" fmla="*/ 85337 h 159389"/>
                  <a:gd name="connsiteX17" fmla="*/ 39731 w 159150"/>
                  <a:gd name="connsiteY17" fmla="*/ 63730 h 159389"/>
                  <a:gd name="connsiteX18" fmla="*/ 42524 w 159150"/>
                  <a:gd name="connsiteY18" fmla="*/ 58733 h 159389"/>
                  <a:gd name="connsiteX19" fmla="*/ 41569 w 159150"/>
                  <a:gd name="connsiteY19" fmla="*/ 5817 h 159389"/>
                  <a:gd name="connsiteX20" fmla="*/ 50829 w 159150"/>
                  <a:gd name="connsiteY20" fmla="*/ 1113 h 15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50" h="159389">
                    <a:moveTo>
                      <a:pt x="50829" y="1113"/>
                    </a:moveTo>
                    <a:lnTo>
                      <a:pt x="84857" y="26248"/>
                    </a:lnTo>
                    <a:cubicBezTo>
                      <a:pt x="86253" y="27277"/>
                      <a:pt x="88090" y="27645"/>
                      <a:pt x="89781" y="27130"/>
                    </a:cubicBezTo>
                    <a:lnTo>
                      <a:pt x="136817" y="14048"/>
                    </a:lnTo>
                    <a:cubicBezTo>
                      <a:pt x="141520" y="12725"/>
                      <a:pt x="145636" y="17576"/>
                      <a:pt x="143505" y="21986"/>
                    </a:cubicBezTo>
                    <a:lnTo>
                      <a:pt x="125866" y="58953"/>
                    </a:lnTo>
                    <a:cubicBezTo>
                      <a:pt x="124984" y="60864"/>
                      <a:pt x="125205" y="63142"/>
                      <a:pt x="126454" y="64833"/>
                    </a:cubicBezTo>
                    <a:lnTo>
                      <a:pt x="157983" y="106651"/>
                    </a:lnTo>
                    <a:cubicBezTo>
                      <a:pt x="161070" y="110766"/>
                      <a:pt x="157616" y="116499"/>
                      <a:pt x="152545" y="115764"/>
                    </a:cubicBezTo>
                    <a:lnTo>
                      <a:pt x="108154" y="109076"/>
                    </a:lnTo>
                    <a:cubicBezTo>
                      <a:pt x="105876" y="108708"/>
                      <a:pt x="103524" y="109811"/>
                      <a:pt x="102348" y="111869"/>
                    </a:cubicBezTo>
                    <a:lnTo>
                      <a:pt x="76331" y="156553"/>
                    </a:lnTo>
                    <a:cubicBezTo>
                      <a:pt x="73833" y="160816"/>
                      <a:pt x="67439" y="160154"/>
                      <a:pt x="65969" y="155377"/>
                    </a:cubicBezTo>
                    <a:lnTo>
                      <a:pt x="53916" y="117381"/>
                    </a:lnTo>
                    <a:cubicBezTo>
                      <a:pt x="53401" y="115764"/>
                      <a:pt x="52152" y="114441"/>
                      <a:pt x="50535" y="113780"/>
                    </a:cubicBezTo>
                    <a:lnTo>
                      <a:pt x="3646" y="95553"/>
                    </a:lnTo>
                    <a:cubicBezTo>
                      <a:pt x="-837" y="93789"/>
                      <a:pt x="-1278" y="87689"/>
                      <a:pt x="2837" y="85337"/>
                    </a:cubicBezTo>
                    <a:lnTo>
                      <a:pt x="39731" y="63730"/>
                    </a:lnTo>
                    <a:cubicBezTo>
                      <a:pt x="41495" y="62701"/>
                      <a:pt x="42598" y="60790"/>
                      <a:pt x="42524" y="58733"/>
                    </a:cubicBezTo>
                    <a:lnTo>
                      <a:pt x="41569" y="5817"/>
                    </a:lnTo>
                    <a:cubicBezTo>
                      <a:pt x="41642" y="1113"/>
                      <a:pt x="47007" y="-1680"/>
                      <a:pt x="50829" y="1113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EE8E40F-F4AB-4309-A7CE-A69B53892430}"/>
                  </a:ext>
                </a:extLst>
              </p:cNvPr>
              <p:cNvSpPr/>
              <p:nvPr/>
            </p:nvSpPr>
            <p:spPr>
              <a:xfrm>
                <a:off x="7025445" y="7718059"/>
                <a:ext cx="106312" cy="106811"/>
              </a:xfrm>
              <a:custGeom>
                <a:avLst/>
                <a:gdLst>
                  <a:gd name="connsiteX0" fmla="*/ 76408 w 106312"/>
                  <a:gd name="connsiteY0" fmla="*/ 3766 h 106811"/>
                  <a:gd name="connsiteX1" fmla="*/ 76996 w 106312"/>
                  <a:gd name="connsiteY1" fmla="*/ 32135 h 106811"/>
                  <a:gd name="connsiteX2" fmla="*/ 78539 w 106312"/>
                  <a:gd name="connsiteY2" fmla="*/ 35148 h 106811"/>
                  <a:gd name="connsiteX3" fmla="*/ 104776 w 106312"/>
                  <a:gd name="connsiteY3" fmla="*/ 54771 h 106811"/>
                  <a:gd name="connsiteX4" fmla="*/ 103307 w 106312"/>
                  <a:gd name="connsiteY4" fmla="*/ 61606 h 106811"/>
                  <a:gd name="connsiteX5" fmla="*/ 76408 w 106312"/>
                  <a:gd name="connsiteY5" fmla="*/ 67412 h 106811"/>
                  <a:gd name="connsiteX6" fmla="*/ 73541 w 106312"/>
                  <a:gd name="connsiteY6" fmla="*/ 70131 h 106811"/>
                  <a:gd name="connsiteX7" fmla="*/ 64208 w 106312"/>
                  <a:gd name="connsiteY7" fmla="*/ 104012 h 106811"/>
                  <a:gd name="connsiteX8" fmla="*/ 57152 w 106312"/>
                  <a:gd name="connsiteY8" fmla="*/ 104820 h 106811"/>
                  <a:gd name="connsiteX9" fmla="*/ 42527 w 106312"/>
                  <a:gd name="connsiteY9" fmla="*/ 78509 h 106811"/>
                  <a:gd name="connsiteX10" fmla="*/ 38705 w 106312"/>
                  <a:gd name="connsiteY10" fmla="*/ 76598 h 106811"/>
                  <a:gd name="connsiteX11" fmla="*/ 4310 w 106312"/>
                  <a:gd name="connsiteY11" fmla="*/ 81008 h 106811"/>
                  <a:gd name="connsiteX12" fmla="*/ 709 w 106312"/>
                  <a:gd name="connsiteY12" fmla="*/ 75055 h 106811"/>
                  <a:gd name="connsiteX13" fmla="*/ 15996 w 106312"/>
                  <a:gd name="connsiteY13" fmla="*/ 53080 h 106811"/>
                  <a:gd name="connsiteX14" fmla="*/ 16510 w 106312"/>
                  <a:gd name="connsiteY14" fmla="*/ 49847 h 106811"/>
                  <a:gd name="connsiteX15" fmla="*/ 7029 w 106312"/>
                  <a:gd name="connsiteY15" fmla="*/ 17436 h 106811"/>
                  <a:gd name="connsiteX16" fmla="*/ 12174 w 106312"/>
                  <a:gd name="connsiteY16" fmla="*/ 12806 h 106811"/>
                  <a:gd name="connsiteX17" fmla="*/ 38779 w 106312"/>
                  <a:gd name="connsiteY17" fmla="*/ 23609 h 106811"/>
                  <a:gd name="connsiteX18" fmla="*/ 42600 w 106312"/>
                  <a:gd name="connsiteY18" fmla="*/ 23021 h 106811"/>
                  <a:gd name="connsiteX19" fmla="*/ 70308 w 106312"/>
                  <a:gd name="connsiteY19" fmla="*/ 900 h 106811"/>
                  <a:gd name="connsiteX20" fmla="*/ 76408 w 106312"/>
                  <a:gd name="connsiteY20" fmla="*/ 3766 h 10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312" h="106811">
                    <a:moveTo>
                      <a:pt x="76408" y="3766"/>
                    </a:moveTo>
                    <a:lnTo>
                      <a:pt x="76996" y="32135"/>
                    </a:lnTo>
                    <a:cubicBezTo>
                      <a:pt x="76996" y="33310"/>
                      <a:pt x="77584" y="34413"/>
                      <a:pt x="78539" y="35148"/>
                    </a:cubicBezTo>
                    <a:lnTo>
                      <a:pt x="104776" y="54771"/>
                    </a:lnTo>
                    <a:cubicBezTo>
                      <a:pt x="107422" y="56755"/>
                      <a:pt x="106467" y="60871"/>
                      <a:pt x="103307" y="61606"/>
                    </a:cubicBezTo>
                    <a:lnTo>
                      <a:pt x="76408" y="67412"/>
                    </a:lnTo>
                    <a:cubicBezTo>
                      <a:pt x="75011" y="67706"/>
                      <a:pt x="73909" y="68735"/>
                      <a:pt x="73541" y="70131"/>
                    </a:cubicBezTo>
                    <a:lnTo>
                      <a:pt x="64208" y="104012"/>
                    </a:lnTo>
                    <a:cubicBezTo>
                      <a:pt x="63326" y="107319"/>
                      <a:pt x="58843" y="107833"/>
                      <a:pt x="57152" y="104820"/>
                    </a:cubicBezTo>
                    <a:lnTo>
                      <a:pt x="42527" y="78509"/>
                    </a:lnTo>
                    <a:cubicBezTo>
                      <a:pt x="41792" y="77113"/>
                      <a:pt x="40249" y="76378"/>
                      <a:pt x="38705" y="76598"/>
                    </a:cubicBezTo>
                    <a:lnTo>
                      <a:pt x="4310" y="81008"/>
                    </a:lnTo>
                    <a:cubicBezTo>
                      <a:pt x="1003" y="81449"/>
                      <a:pt x="-1202" y="77774"/>
                      <a:pt x="709" y="75055"/>
                    </a:cubicBezTo>
                    <a:lnTo>
                      <a:pt x="15996" y="53080"/>
                    </a:lnTo>
                    <a:cubicBezTo>
                      <a:pt x="16657" y="52125"/>
                      <a:pt x="16878" y="50949"/>
                      <a:pt x="16510" y="49847"/>
                    </a:cubicBezTo>
                    <a:lnTo>
                      <a:pt x="7029" y="17436"/>
                    </a:lnTo>
                    <a:cubicBezTo>
                      <a:pt x="6148" y="14349"/>
                      <a:pt x="9161" y="11630"/>
                      <a:pt x="12174" y="12806"/>
                    </a:cubicBezTo>
                    <a:lnTo>
                      <a:pt x="38779" y="23609"/>
                    </a:lnTo>
                    <a:cubicBezTo>
                      <a:pt x="40028" y="24124"/>
                      <a:pt x="41498" y="23903"/>
                      <a:pt x="42600" y="23021"/>
                    </a:cubicBezTo>
                    <a:lnTo>
                      <a:pt x="70308" y="900"/>
                    </a:lnTo>
                    <a:cubicBezTo>
                      <a:pt x="72660" y="-1158"/>
                      <a:pt x="76334" y="532"/>
                      <a:pt x="76408" y="376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28E9F9D-6F70-499E-95E1-9F0C7107410F}"/>
                  </a:ext>
                </a:extLst>
              </p:cNvPr>
              <p:cNvSpPr/>
              <p:nvPr/>
            </p:nvSpPr>
            <p:spPr>
              <a:xfrm>
                <a:off x="5493212" y="7328002"/>
                <a:ext cx="85507" cy="89671"/>
              </a:xfrm>
              <a:custGeom>
                <a:avLst/>
                <a:gdLst>
                  <a:gd name="connsiteX0" fmla="*/ 36236 w 85507"/>
                  <a:gd name="connsiteY0" fmla="*/ 997 h 89671"/>
                  <a:gd name="connsiteX1" fmla="*/ 52478 w 85507"/>
                  <a:gd name="connsiteY1" fmla="*/ 17975 h 89671"/>
                  <a:gd name="connsiteX2" fmla="*/ 55051 w 85507"/>
                  <a:gd name="connsiteY2" fmla="*/ 18930 h 89671"/>
                  <a:gd name="connsiteX3" fmla="*/ 82023 w 85507"/>
                  <a:gd name="connsiteY3" fmla="*/ 16211 h 89671"/>
                  <a:gd name="connsiteX4" fmla="*/ 84889 w 85507"/>
                  <a:gd name="connsiteY4" fmla="*/ 21208 h 89671"/>
                  <a:gd name="connsiteX5" fmla="*/ 71734 w 85507"/>
                  <a:gd name="connsiteY5" fmla="*/ 39802 h 89671"/>
                  <a:gd name="connsiteX6" fmla="*/ 71513 w 85507"/>
                  <a:gd name="connsiteY6" fmla="*/ 43109 h 89671"/>
                  <a:gd name="connsiteX7" fmla="*/ 84816 w 85507"/>
                  <a:gd name="connsiteY7" fmla="*/ 68979 h 89671"/>
                  <a:gd name="connsiteX8" fmla="*/ 80994 w 85507"/>
                  <a:gd name="connsiteY8" fmla="*/ 73463 h 89671"/>
                  <a:gd name="connsiteX9" fmla="*/ 57329 w 85507"/>
                  <a:gd name="connsiteY9" fmla="*/ 65599 h 89671"/>
                  <a:gd name="connsiteX10" fmla="*/ 53875 w 85507"/>
                  <a:gd name="connsiteY10" fmla="*/ 66554 h 89671"/>
                  <a:gd name="connsiteX11" fmla="*/ 35428 w 85507"/>
                  <a:gd name="connsiteY11" fmla="*/ 88529 h 89671"/>
                  <a:gd name="connsiteX12" fmla="*/ 29842 w 85507"/>
                  <a:gd name="connsiteY12" fmla="*/ 86912 h 89671"/>
                  <a:gd name="connsiteX13" fmla="*/ 26902 w 85507"/>
                  <a:gd name="connsiteY13" fmla="*/ 65011 h 89671"/>
                  <a:gd name="connsiteX14" fmla="*/ 25433 w 85507"/>
                  <a:gd name="connsiteY14" fmla="*/ 62732 h 89671"/>
                  <a:gd name="connsiteX15" fmla="*/ 1547 w 85507"/>
                  <a:gd name="connsiteY15" fmla="*/ 48328 h 89671"/>
                  <a:gd name="connsiteX16" fmla="*/ 2061 w 85507"/>
                  <a:gd name="connsiteY16" fmla="*/ 42669 h 89671"/>
                  <a:gd name="connsiteX17" fmla="*/ 24330 w 85507"/>
                  <a:gd name="connsiteY17" fmla="*/ 34364 h 89671"/>
                  <a:gd name="connsiteX18" fmla="*/ 26388 w 85507"/>
                  <a:gd name="connsiteY18" fmla="*/ 31865 h 89671"/>
                  <a:gd name="connsiteX19" fmla="*/ 30871 w 85507"/>
                  <a:gd name="connsiteY19" fmla="*/ 2835 h 89671"/>
                  <a:gd name="connsiteX20" fmla="*/ 36236 w 85507"/>
                  <a:gd name="connsiteY20" fmla="*/ 997 h 8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07" h="89671">
                    <a:moveTo>
                      <a:pt x="36236" y="997"/>
                    </a:moveTo>
                    <a:lnTo>
                      <a:pt x="52478" y="17975"/>
                    </a:lnTo>
                    <a:cubicBezTo>
                      <a:pt x="53140" y="18709"/>
                      <a:pt x="54095" y="19003"/>
                      <a:pt x="55051" y="18930"/>
                    </a:cubicBezTo>
                    <a:lnTo>
                      <a:pt x="82023" y="16211"/>
                    </a:lnTo>
                    <a:cubicBezTo>
                      <a:pt x="84742" y="15917"/>
                      <a:pt x="86506" y="19003"/>
                      <a:pt x="84889" y="21208"/>
                    </a:cubicBezTo>
                    <a:lnTo>
                      <a:pt x="71734" y="39802"/>
                    </a:lnTo>
                    <a:cubicBezTo>
                      <a:pt x="71072" y="40758"/>
                      <a:pt x="70925" y="42007"/>
                      <a:pt x="71513" y="43109"/>
                    </a:cubicBezTo>
                    <a:lnTo>
                      <a:pt x="84816" y="68979"/>
                    </a:lnTo>
                    <a:cubicBezTo>
                      <a:pt x="86139" y="71478"/>
                      <a:pt x="83713" y="74344"/>
                      <a:pt x="80994" y="73463"/>
                    </a:cubicBezTo>
                    <a:lnTo>
                      <a:pt x="57329" y="65599"/>
                    </a:lnTo>
                    <a:cubicBezTo>
                      <a:pt x="56080" y="65158"/>
                      <a:pt x="54757" y="65599"/>
                      <a:pt x="53875" y="66554"/>
                    </a:cubicBezTo>
                    <a:lnTo>
                      <a:pt x="35428" y="88529"/>
                    </a:lnTo>
                    <a:cubicBezTo>
                      <a:pt x="33664" y="90660"/>
                      <a:pt x="30210" y="89631"/>
                      <a:pt x="29842" y="86912"/>
                    </a:cubicBezTo>
                    <a:lnTo>
                      <a:pt x="26902" y="65011"/>
                    </a:lnTo>
                    <a:cubicBezTo>
                      <a:pt x="26755" y="64055"/>
                      <a:pt x="26241" y="63247"/>
                      <a:pt x="25433" y="62732"/>
                    </a:cubicBezTo>
                    <a:lnTo>
                      <a:pt x="1547" y="48328"/>
                    </a:lnTo>
                    <a:cubicBezTo>
                      <a:pt x="-731" y="46931"/>
                      <a:pt x="-437" y="43550"/>
                      <a:pt x="2061" y="42669"/>
                    </a:cubicBezTo>
                    <a:lnTo>
                      <a:pt x="24330" y="34364"/>
                    </a:lnTo>
                    <a:cubicBezTo>
                      <a:pt x="25433" y="33996"/>
                      <a:pt x="26168" y="33041"/>
                      <a:pt x="26388" y="31865"/>
                    </a:cubicBezTo>
                    <a:lnTo>
                      <a:pt x="30871" y="2835"/>
                    </a:lnTo>
                    <a:cubicBezTo>
                      <a:pt x="31239" y="42"/>
                      <a:pt x="34399" y="-913"/>
                      <a:pt x="36236" y="997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40573A0-D41B-4565-A3F1-2F6FFF5CD240}"/>
                  </a:ext>
                </a:extLst>
              </p:cNvPr>
              <p:cNvSpPr/>
              <p:nvPr/>
            </p:nvSpPr>
            <p:spPr>
              <a:xfrm>
                <a:off x="7163239" y="8012830"/>
                <a:ext cx="176838" cy="172853"/>
              </a:xfrm>
              <a:custGeom>
                <a:avLst/>
                <a:gdLst>
                  <a:gd name="connsiteX0" fmla="*/ 156009 w 176838"/>
                  <a:gd name="connsiteY0" fmla="*/ 18698 h 172853"/>
                  <a:gd name="connsiteX1" fmla="*/ 143074 w 176838"/>
                  <a:gd name="connsiteY1" fmla="*/ 63529 h 172853"/>
                  <a:gd name="connsiteX2" fmla="*/ 144029 w 176838"/>
                  <a:gd name="connsiteY2" fmla="*/ 68968 h 172853"/>
                  <a:gd name="connsiteX3" fmla="*/ 175632 w 176838"/>
                  <a:gd name="connsiteY3" fmla="*/ 112476 h 172853"/>
                  <a:gd name="connsiteX4" fmla="*/ 169973 w 176838"/>
                  <a:gd name="connsiteY4" fmla="*/ 122471 h 172853"/>
                  <a:gd name="connsiteX5" fmla="*/ 124994 w 176838"/>
                  <a:gd name="connsiteY5" fmla="*/ 118429 h 172853"/>
                  <a:gd name="connsiteX6" fmla="*/ 119115 w 176838"/>
                  <a:gd name="connsiteY6" fmla="*/ 121296 h 172853"/>
                  <a:gd name="connsiteX7" fmla="*/ 88027 w 176838"/>
                  <a:gd name="connsiteY7" fmla="*/ 169949 h 172853"/>
                  <a:gd name="connsiteX8" fmla="*/ 76562 w 176838"/>
                  <a:gd name="connsiteY8" fmla="*/ 167817 h 172853"/>
                  <a:gd name="connsiteX9" fmla="*/ 66420 w 176838"/>
                  <a:gd name="connsiteY9" fmla="*/ 119385 h 172853"/>
                  <a:gd name="connsiteX10" fmla="*/ 61348 w 176838"/>
                  <a:gd name="connsiteY10" fmla="*/ 114461 h 172853"/>
                  <a:gd name="connsiteX11" fmla="*/ 5199 w 176838"/>
                  <a:gd name="connsiteY11" fmla="*/ 104686 h 172853"/>
                  <a:gd name="connsiteX12" fmla="*/ 2406 w 176838"/>
                  <a:gd name="connsiteY12" fmla="*/ 93515 h 172853"/>
                  <a:gd name="connsiteX13" fmla="*/ 37096 w 176838"/>
                  <a:gd name="connsiteY13" fmla="*/ 66469 h 172853"/>
                  <a:gd name="connsiteX14" fmla="*/ 39521 w 176838"/>
                  <a:gd name="connsiteY14" fmla="*/ 61618 h 172853"/>
                  <a:gd name="connsiteX15" fmla="*/ 40329 w 176838"/>
                  <a:gd name="connsiteY15" fmla="*/ 6204 h 172853"/>
                  <a:gd name="connsiteX16" fmla="*/ 50618 w 176838"/>
                  <a:gd name="connsiteY16" fmla="*/ 1427 h 172853"/>
                  <a:gd name="connsiteX17" fmla="*/ 87071 w 176838"/>
                  <a:gd name="connsiteY17" fmla="*/ 31265 h 172853"/>
                  <a:gd name="connsiteX18" fmla="*/ 93318 w 176838"/>
                  <a:gd name="connsiteY18" fmla="*/ 32221 h 172853"/>
                  <a:gd name="connsiteX19" fmla="*/ 147631 w 176838"/>
                  <a:gd name="connsiteY19" fmla="*/ 10981 h 172853"/>
                  <a:gd name="connsiteX20" fmla="*/ 156009 w 176838"/>
                  <a:gd name="connsiteY20" fmla="*/ 18698 h 17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838" h="172853">
                    <a:moveTo>
                      <a:pt x="156009" y="18698"/>
                    </a:moveTo>
                    <a:lnTo>
                      <a:pt x="143074" y="63529"/>
                    </a:lnTo>
                    <a:cubicBezTo>
                      <a:pt x="142559" y="65367"/>
                      <a:pt x="142853" y="67424"/>
                      <a:pt x="144029" y="68968"/>
                    </a:cubicBezTo>
                    <a:lnTo>
                      <a:pt x="175632" y="112476"/>
                    </a:lnTo>
                    <a:cubicBezTo>
                      <a:pt x="178792" y="116812"/>
                      <a:pt x="175338" y="122912"/>
                      <a:pt x="169973" y="122471"/>
                    </a:cubicBezTo>
                    <a:lnTo>
                      <a:pt x="124994" y="118429"/>
                    </a:lnTo>
                    <a:cubicBezTo>
                      <a:pt x="122642" y="118209"/>
                      <a:pt x="120364" y="119311"/>
                      <a:pt x="119115" y="121296"/>
                    </a:cubicBezTo>
                    <a:lnTo>
                      <a:pt x="88027" y="169949"/>
                    </a:lnTo>
                    <a:cubicBezTo>
                      <a:pt x="85014" y="174726"/>
                      <a:pt x="77738" y="173329"/>
                      <a:pt x="76562" y="167817"/>
                    </a:cubicBezTo>
                    <a:lnTo>
                      <a:pt x="66420" y="119385"/>
                    </a:lnTo>
                    <a:cubicBezTo>
                      <a:pt x="65905" y="116886"/>
                      <a:pt x="63847" y="114902"/>
                      <a:pt x="61348" y="114461"/>
                    </a:cubicBezTo>
                    <a:lnTo>
                      <a:pt x="5199" y="104686"/>
                    </a:lnTo>
                    <a:cubicBezTo>
                      <a:pt x="-166" y="103731"/>
                      <a:pt x="-1856" y="96896"/>
                      <a:pt x="2406" y="93515"/>
                    </a:cubicBezTo>
                    <a:lnTo>
                      <a:pt x="37096" y="66469"/>
                    </a:lnTo>
                    <a:cubicBezTo>
                      <a:pt x="38565" y="65293"/>
                      <a:pt x="39521" y="63529"/>
                      <a:pt x="39521" y="61618"/>
                    </a:cubicBezTo>
                    <a:lnTo>
                      <a:pt x="40329" y="6204"/>
                    </a:lnTo>
                    <a:cubicBezTo>
                      <a:pt x="40403" y="912"/>
                      <a:pt x="46503" y="-1880"/>
                      <a:pt x="50618" y="1427"/>
                    </a:cubicBezTo>
                    <a:lnTo>
                      <a:pt x="87071" y="31265"/>
                    </a:lnTo>
                    <a:cubicBezTo>
                      <a:pt x="88835" y="32735"/>
                      <a:pt x="91261" y="33103"/>
                      <a:pt x="93318" y="32221"/>
                    </a:cubicBezTo>
                    <a:lnTo>
                      <a:pt x="147631" y="10981"/>
                    </a:lnTo>
                    <a:cubicBezTo>
                      <a:pt x="152555" y="9217"/>
                      <a:pt x="157479" y="13700"/>
                      <a:pt x="156009" y="18698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31" name="Graphic 156">
              <a:extLst>
                <a:ext uri="{FF2B5EF4-FFF2-40B4-BE49-F238E27FC236}">
                  <a16:creationId xmlns:a16="http://schemas.microsoft.com/office/drawing/2014/main" id="{F9E2DA5E-2430-4227-8A9E-5B6866BB68F4}"/>
                </a:ext>
              </a:extLst>
            </p:cNvPr>
            <p:cNvGrpSpPr/>
            <p:nvPr/>
          </p:nvGrpSpPr>
          <p:grpSpPr>
            <a:xfrm>
              <a:off x="4343812" y="7906304"/>
              <a:ext cx="2745646" cy="572337"/>
              <a:chOff x="4343812" y="7906304"/>
              <a:chExt cx="2745646" cy="572337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C100B4F-DA5C-4566-9082-2A46427DA3C0}"/>
                  </a:ext>
                </a:extLst>
              </p:cNvPr>
              <p:cNvSpPr/>
              <p:nvPr/>
            </p:nvSpPr>
            <p:spPr>
              <a:xfrm>
                <a:off x="4343812" y="8166136"/>
                <a:ext cx="540753" cy="312505"/>
              </a:xfrm>
              <a:custGeom>
                <a:avLst/>
                <a:gdLst>
                  <a:gd name="connsiteX0" fmla="*/ 538007 w 540753"/>
                  <a:gd name="connsiteY0" fmla="*/ 298125 h 312505"/>
                  <a:gd name="connsiteX1" fmla="*/ 137833 w 540753"/>
                  <a:gd name="connsiteY1" fmla="*/ 45600 h 312505"/>
                  <a:gd name="connsiteX2" fmla="*/ 10541 w 540753"/>
                  <a:gd name="connsiteY2" fmla="*/ 401 h 312505"/>
                  <a:gd name="connsiteX3" fmla="*/ 5984 w 540753"/>
                  <a:gd name="connsiteY3" fmla="*/ 16864 h 312505"/>
                  <a:gd name="connsiteX4" fmla="*/ 423210 w 540753"/>
                  <a:gd name="connsiteY4" fmla="*/ 225881 h 312505"/>
                  <a:gd name="connsiteX5" fmla="*/ 525954 w 540753"/>
                  <a:gd name="connsiteY5" fmla="*/ 310178 h 312505"/>
                  <a:gd name="connsiteX6" fmla="*/ 538007 w 540753"/>
                  <a:gd name="connsiteY6" fmla="*/ 298125 h 31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753" h="312505">
                    <a:moveTo>
                      <a:pt x="538007" y="298125"/>
                    </a:moveTo>
                    <a:cubicBezTo>
                      <a:pt x="420270" y="191632"/>
                      <a:pt x="284527" y="106085"/>
                      <a:pt x="137833" y="45600"/>
                    </a:cubicBezTo>
                    <a:cubicBezTo>
                      <a:pt x="96162" y="28402"/>
                      <a:pt x="53682" y="13409"/>
                      <a:pt x="10541" y="401"/>
                    </a:cubicBezTo>
                    <a:cubicBezTo>
                      <a:pt x="-42" y="-2759"/>
                      <a:pt x="-4525" y="13703"/>
                      <a:pt x="5984" y="16864"/>
                    </a:cubicBezTo>
                    <a:cubicBezTo>
                      <a:pt x="155765" y="61915"/>
                      <a:pt x="297388" y="132911"/>
                      <a:pt x="423210" y="225881"/>
                    </a:cubicBezTo>
                    <a:cubicBezTo>
                      <a:pt x="458854" y="252191"/>
                      <a:pt x="493103" y="280413"/>
                      <a:pt x="525954" y="310178"/>
                    </a:cubicBezTo>
                    <a:cubicBezTo>
                      <a:pt x="534112" y="317601"/>
                      <a:pt x="546239" y="305548"/>
                      <a:pt x="538007" y="29812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279D6DA9-659D-49D6-8A4C-3CCBBDC53121}"/>
                  </a:ext>
                </a:extLst>
              </p:cNvPr>
              <p:cNvSpPr/>
              <p:nvPr/>
            </p:nvSpPr>
            <p:spPr>
              <a:xfrm>
                <a:off x="4454041" y="8004173"/>
                <a:ext cx="261555" cy="190304"/>
              </a:xfrm>
              <a:custGeom>
                <a:avLst/>
                <a:gdLst>
                  <a:gd name="connsiteX0" fmla="*/ 258889 w 261555"/>
                  <a:gd name="connsiteY0" fmla="*/ 175813 h 190304"/>
                  <a:gd name="connsiteX1" fmla="*/ 12905 w 261555"/>
                  <a:gd name="connsiteY1" fmla="*/ 1045 h 190304"/>
                  <a:gd name="connsiteX2" fmla="*/ 4306 w 261555"/>
                  <a:gd name="connsiteY2" fmla="*/ 15817 h 190304"/>
                  <a:gd name="connsiteX3" fmla="*/ 246836 w 261555"/>
                  <a:gd name="connsiteY3" fmla="*/ 187940 h 190304"/>
                  <a:gd name="connsiteX4" fmla="*/ 258889 w 261555"/>
                  <a:gd name="connsiteY4" fmla="*/ 175813 h 19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555" h="190304">
                    <a:moveTo>
                      <a:pt x="258889" y="175813"/>
                    </a:moveTo>
                    <a:cubicBezTo>
                      <a:pt x="185321" y="106582"/>
                      <a:pt x="102494" y="47640"/>
                      <a:pt x="12905" y="1045"/>
                    </a:cubicBezTo>
                    <a:cubicBezTo>
                      <a:pt x="3130" y="-4027"/>
                      <a:pt x="-5469" y="10746"/>
                      <a:pt x="4306" y="15817"/>
                    </a:cubicBezTo>
                    <a:cubicBezTo>
                      <a:pt x="92719" y="61751"/>
                      <a:pt x="174371" y="119590"/>
                      <a:pt x="246836" y="187940"/>
                    </a:cubicBezTo>
                    <a:cubicBezTo>
                      <a:pt x="254847" y="195436"/>
                      <a:pt x="266973" y="183383"/>
                      <a:pt x="258889" y="175813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CF6141AD-4ADC-42BE-9F31-62755F7ECDDC}"/>
                  </a:ext>
                </a:extLst>
              </p:cNvPr>
              <p:cNvSpPr/>
              <p:nvPr/>
            </p:nvSpPr>
            <p:spPr>
              <a:xfrm>
                <a:off x="4733718" y="7960807"/>
                <a:ext cx="88077" cy="88047"/>
              </a:xfrm>
              <a:custGeom>
                <a:avLst/>
                <a:gdLst>
                  <a:gd name="connsiteX0" fmla="*/ 85558 w 88077"/>
                  <a:gd name="connsiteY0" fmla="*/ 73441 h 88047"/>
                  <a:gd name="connsiteX1" fmla="*/ 14637 w 88077"/>
                  <a:gd name="connsiteY1" fmla="*/ 2519 h 88047"/>
                  <a:gd name="connsiteX2" fmla="*/ 2510 w 88077"/>
                  <a:gd name="connsiteY2" fmla="*/ 14645 h 88047"/>
                  <a:gd name="connsiteX3" fmla="*/ 73432 w 88077"/>
                  <a:gd name="connsiteY3" fmla="*/ 85567 h 88047"/>
                  <a:gd name="connsiteX4" fmla="*/ 85558 w 88077"/>
                  <a:gd name="connsiteY4" fmla="*/ 73441 h 8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77" h="88047">
                    <a:moveTo>
                      <a:pt x="85558" y="73441"/>
                    </a:moveTo>
                    <a:lnTo>
                      <a:pt x="14637" y="2519"/>
                    </a:lnTo>
                    <a:cubicBezTo>
                      <a:pt x="6846" y="-5272"/>
                      <a:pt x="-5280" y="6781"/>
                      <a:pt x="2510" y="14645"/>
                    </a:cubicBezTo>
                    <a:cubicBezTo>
                      <a:pt x="26175" y="38310"/>
                      <a:pt x="49767" y="61902"/>
                      <a:pt x="73432" y="85567"/>
                    </a:cubicBezTo>
                    <a:cubicBezTo>
                      <a:pt x="81296" y="93284"/>
                      <a:pt x="93349" y="81231"/>
                      <a:pt x="85558" y="73441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8AA8BB1-1961-4F43-81A9-6680077754F7}"/>
                  </a:ext>
                </a:extLst>
              </p:cNvPr>
              <p:cNvSpPr/>
              <p:nvPr/>
            </p:nvSpPr>
            <p:spPr>
              <a:xfrm>
                <a:off x="6609271" y="7913237"/>
                <a:ext cx="135151" cy="194574"/>
              </a:xfrm>
              <a:custGeom>
                <a:avLst/>
                <a:gdLst>
                  <a:gd name="connsiteX0" fmla="*/ 120996 w 135151"/>
                  <a:gd name="connsiteY0" fmla="*/ 2906 h 194574"/>
                  <a:gd name="connsiteX1" fmla="*/ 1127 w 135151"/>
                  <a:gd name="connsiteY1" fmla="*/ 181717 h 194574"/>
                  <a:gd name="connsiteX2" fmla="*/ 15899 w 135151"/>
                  <a:gd name="connsiteY2" fmla="*/ 190316 h 194574"/>
                  <a:gd name="connsiteX3" fmla="*/ 133122 w 135151"/>
                  <a:gd name="connsiteY3" fmla="*/ 14959 h 194574"/>
                  <a:gd name="connsiteX4" fmla="*/ 120996 w 135151"/>
                  <a:gd name="connsiteY4" fmla="*/ 2906 h 19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151" h="194574">
                    <a:moveTo>
                      <a:pt x="120996" y="2906"/>
                    </a:moveTo>
                    <a:cubicBezTo>
                      <a:pt x="75723" y="58761"/>
                      <a:pt x="35522" y="118585"/>
                      <a:pt x="1127" y="181717"/>
                    </a:cubicBezTo>
                    <a:cubicBezTo>
                      <a:pt x="-4165" y="191418"/>
                      <a:pt x="10608" y="200017"/>
                      <a:pt x="15899" y="190316"/>
                    </a:cubicBezTo>
                    <a:cubicBezTo>
                      <a:pt x="49559" y="128434"/>
                      <a:pt x="88732" y="69712"/>
                      <a:pt x="133122" y="14959"/>
                    </a:cubicBezTo>
                    <a:cubicBezTo>
                      <a:pt x="139957" y="6507"/>
                      <a:pt x="127904" y="-5619"/>
                      <a:pt x="120996" y="2906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46C670C-CE17-4D64-ABB9-FFAA4DF11945}"/>
                  </a:ext>
                </a:extLst>
              </p:cNvPr>
              <p:cNvSpPr/>
              <p:nvPr/>
            </p:nvSpPr>
            <p:spPr>
              <a:xfrm>
                <a:off x="6758809" y="7906304"/>
                <a:ext cx="330649" cy="276280"/>
              </a:xfrm>
              <a:custGeom>
                <a:avLst/>
                <a:gdLst>
                  <a:gd name="connsiteX0" fmla="*/ 317908 w 330649"/>
                  <a:gd name="connsiteY0" fmla="*/ 1240 h 276280"/>
                  <a:gd name="connsiteX1" fmla="*/ 2252 w 330649"/>
                  <a:gd name="connsiteY1" fmla="*/ 261409 h 276280"/>
                  <a:gd name="connsiteX2" fmla="*/ 14378 w 330649"/>
                  <a:gd name="connsiteY2" fmla="*/ 273535 h 276280"/>
                  <a:gd name="connsiteX3" fmla="*/ 326581 w 330649"/>
                  <a:gd name="connsiteY3" fmla="*/ 16012 h 276280"/>
                  <a:gd name="connsiteX4" fmla="*/ 317908 w 330649"/>
                  <a:gd name="connsiteY4" fmla="*/ 1240 h 27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649" h="276280">
                    <a:moveTo>
                      <a:pt x="317908" y="1240"/>
                    </a:moveTo>
                    <a:cubicBezTo>
                      <a:pt x="199730" y="70618"/>
                      <a:pt x="92943" y="158664"/>
                      <a:pt x="2252" y="261409"/>
                    </a:cubicBezTo>
                    <a:cubicBezTo>
                      <a:pt x="-5024" y="269640"/>
                      <a:pt x="7029" y="281767"/>
                      <a:pt x="14378" y="273535"/>
                    </a:cubicBezTo>
                    <a:cubicBezTo>
                      <a:pt x="104114" y="171746"/>
                      <a:pt x="209578" y="84729"/>
                      <a:pt x="326581" y="16012"/>
                    </a:cubicBezTo>
                    <a:cubicBezTo>
                      <a:pt x="335988" y="10427"/>
                      <a:pt x="327389" y="-4346"/>
                      <a:pt x="317908" y="1240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7986377-6F2A-4839-8F20-FAAA2F4779DD}"/>
                  </a:ext>
                </a:extLst>
              </p:cNvPr>
              <p:cNvSpPr/>
              <p:nvPr/>
            </p:nvSpPr>
            <p:spPr>
              <a:xfrm>
                <a:off x="5481018" y="8215696"/>
                <a:ext cx="104398" cy="150656"/>
              </a:xfrm>
              <a:custGeom>
                <a:avLst/>
                <a:gdLst>
                  <a:gd name="connsiteX0" fmla="*/ 104066 w 104398"/>
                  <a:gd name="connsiteY0" fmla="*/ 140014 h 150656"/>
                  <a:gd name="connsiteX1" fmla="*/ 14991 w 104398"/>
                  <a:gd name="connsiteY1" fmla="*/ 2066 h 150656"/>
                  <a:gd name="connsiteX2" fmla="*/ 2865 w 104398"/>
                  <a:gd name="connsiteY2" fmla="*/ 14193 h 150656"/>
                  <a:gd name="connsiteX3" fmla="*/ 87530 w 104398"/>
                  <a:gd name="connsiteY3" fmla="*/ 144645 h 150656"/>
                  <a:gd name="connsiteX4" fmla="*/ 104066 w 104398"/>
                  <a:gd name="connsiteY4" fmla="*/ 140014 h 1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98" h="150656">
                    <a:moveTo>
                      <a:pt x="104066" y="140014"/>
                    </a:moveTo>
                    <a:cubicBezTo>
                      <a:pt x="89514" y="86143"/>
                      <a:pt x="58206" y="37417"/>
                      <a:pt x="14991" y="2066"/>
                    </a:cubicBezTo>
                    <a:cubicBezTo>
                      <a:pt x="6539" y="-4842"/>
                      <a:pt x="-5587" y="7211"/>
                      <a:pt x="2865" y="14193"/>
                    </a:cubicBezTo>
                    <a:cubicBezTo>
                      <a:pt x="43874" y="47780"/>
                      <a:pt x="73639" y="93346"/>
                      <a:pt x="87530" y="144645"/>
                    </a:cubicBezTo>
                    <a:cubicBezTo>
                      <a:pt x="90396" y="155228"/>
                      <a:pt x="106932" y="150671"/>
                      <a:pt x="104066" y="140014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7EBB217-5ACE-440F-9576-EEB199FAE903}"/>
                  </a:ext>
                </a:extLst>
              </p:cNvPr>
              <p:cNvSpPr/>
              <p:nvPr/>
            </p:nvSpPr>
            <p:spPr>
              <a:xfrm>
                <a:off x="5953697" y="8217606"/>
                <a:ext cx="119753" cy="167312"/>
              </a:xfrm>
              <a:custGeom>
                <a:avLst/>
                <a:gdLst>
                  <a:gd name="connsiteX0" fmla="*/ 104835 w 119753"/>
                  <a:gd name="connsiteY0" fmla="*/ 2141 h 167312"/>
                  <a:gd name="connsiteX1" fmla="*/ 473 w 119753"/>
                  <a:gd name="connsiteY1" fmla="*/ 156845 h 167312"/>
                  <a:gd name="connsiteX2" fmla="*/ 16936 w 119753"/>
                  <a:gd name="connsiteY2" fmla="*/ 161402 h 167312"/>
                  <a:gd name="connsiteX3" fmla="*/ 116888 w 119753"/>
                  <a:gd name="connsiteY3" fmla="*/ 14194 h 167312"/>
                  <a:gd name="connsiteX4" fmla="*/ 104835 w 119753"/>
                  <a:gd name="connsiteY4" fmla="*/ 2141 h 16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53" h="167312">
                    <a:moveTo>
                      <a:pt x="104835" y="2141"/>
                    </a:moveTo>
                    <a:cubicBezTo>
                      <a:pt x="56476" y="42930"/>
                      <a:pt x="20390" y="96874"/>
                      <a:pt x="473" y="156845"/>
                    </a:cubicBezTo>
                    <a:cubicBezTo>
                      <a:pt x="-2981" y="167282"/>
                      <a:pt x="13482" y="171838"/>
                      <a:pt x="16936" y="161402"/>
                    </a:cubicBezTo>
                    <a:cubicBezTo>
                      <a:pt x="35898" y="104077"/>
                      <a:pt x="70734" y="53145"/>
                      <a:pt x="116888" y="14194"/>
                    </a:cubicBezTo>
                    <a:cubicBezTo>
                      <a:pt x="125340" y="7138"/>
                      <a:pt x="113213" y="-4915"/>
                      <a:pt x="104835" y="2141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BC36A6C9-9A9A-441F-9E6E-3EFBD3F5DD71}"/>
                  </a:ext>
                </a:extLst>
              </p:cNvPr>
              <p:cNvSpPr/>
              <p:nvPr/>
            </p:nvSpPr>
            <p:spPr>
              <a:xfrm>
                <a:off x="5815291" y="8216667"/>
                <a:ext cx="89831" cy="149069"/>
              </a:xfrm>
              <a:custGeom>
                <a:avLst/>
                <a:gdLst>
                  <a:gd name="connsiteX0" fmla="*/ 75528 w 89831"/>
                  <a:gd name="connsiteY0" fmla="*/ 2785 h 149069"/>
                  <a:gd name="connsiteX1" fmla="*/ 417 w 89831"/>
                  <a:gd name="connsiteY1" fmla="*/ 138528 h 149069"/>
                  <a:gd name="connsiteX2" fmla="*/ 16880 w 89831"/>
                  <a:gd name="connsiteY2" fmla="*/ 143085 h 149069"/>
                  <a:gd name="connsiteX3" fmla="*/ 87654 w 89831"/>
                  <a:gd name="connsiteY3" fmla="*/ 14911 h 149069"/>
                  <a:gd name="connsiteX4" fmla="*/ 75528 w 89831"/>
                  <a:gd name="connsiteY4" fmla="*/ 2785 h 14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1" h="149069">
                    <a:moveTo>
                      <a:pt x="75528" y="2785"/>
                    </a:moveTo>
                    <a:cubicBezTo>
                      <a:pt x="41280" y="42325"/>
                      <a:pt x="15630" y="88479"/>
                      <a:pt x="417" y="138528"/>
                    </a:cubicBezTo>
                    <a:cubicBezTo>
                      <a:pt x="-2817" y="149111"/>
                      <a:pt x="13719" y="153595"/>
                      <a:pt x="16880" y="143085"/>
                    </a:cubicBezTo>
                    <a:cubicBezTo>
                      <a:pt x="31211" y="95902"/>
                      <a:pt x="55317" y="52099"/>
                      <a:pt x="87654" y="14911"/>
                    </a:cubicBezTo>
                    <a:cubicBezTo>
                      <a:pt x="94783" y="6606"/>
                      <a:pt x="82730" y="-5520"/>
                      <a:pt x="75528" y="278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2EABC0E-B58D-4A8E-9E78-3DAD6FD79A6A}"/>
                  </a:ext>
                </a:extLst>
              </p:cNvPr>
              <p:cNvSpPr/>
              <p:nvPr/>
            </p:nvSpPr>
            <p:spPr>
              <a:xfrm>
                <a:off x="6846178" y="8149889"/>
                <a:ext cx="197755" cy="100213"/>
              </a:xfrm>
              <a:custGeom>
                <a:avLst/>
                <a:gdLst>
                  <a:gd name="connsiteX0" fmla="*/ 187178 w 197755"/>
                  <a:gd name="connsiteY0" fmla="*/ 332 h 100213"/>
                  <a:gd name="connsiteX1" fmla="*/ 3884 w 197755"/>
                  <a:gd name="connsiteY1" fmla="*/ 83968 h 100213"/>
                  <a:gd name="connsiteX2" fmla="*/ 12483 w 197755"/>
                  <a:gd name="connsiteY2" fmla="*/ 98741 h 100213"/>
                  <a:gd name="connsiteX3" fmla="*/ 191661 w 197755"/>
                  <a:gd name="connsiteY3" fmla="*/ 16869 h 100213"/>
                  <a:gd name="connsiteX4" fmla="*/ 187178 w 197755"/>
                  <a:gd name="connsiteY4" fmla="*/ 332 h 10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55" h="100213">
                    <a:moveTo>
                      <a:pt x="187178" y="332"/>
                    </a:moveTo>
                    <a:cubicBezTo>
                      <a:pt x="121989" y="17971"/>
                      <a:pt x="59960" y="46193"/>
                      <a:pt x="3884" y="83968"/>
                    </a:cubicBezTo>
                    <a:cubicBezTo>
                      <a:pt x="-5229" y="90069"/>
                      <a:pt x="3370" y="104914"/>
                      <a:pt x="12483" y="98741"/>
                    </a:cubicBezTo>
                    <a:cubicBezTo>
                      <a:pt x="67383" y="61773"/>
                      <a:pt x="127795" y="34140"/>
                      <a:pt x="191661" y="16869"/>
                    </a:cubicBezTo>
                    <a:cubicBezTo>
                      <a:pt x="202318" y="14002"/>
                      <a:pt x="197835" y="-2534"/>
                      <a:pt x="187178" y="332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53" name="Graphic 43">
            <a:extLst>
              <a:ext uri="{FF2B5EF4-FFF2-40B4-BE49-F238E27FC236}">
                <a16:creationId xmlns:a16="http://schemas.microsoft.com/office/drawing/2014/main" id="{BB6B77D6-9924-4925-84A9-23AF564919FB}"/>
              </a:ext>
            </a:extLst>
          </p:cNvPr>
          <p:cNvGrpSpPr/>
          <p:nvPr/>
        </p:nvGrpSpPr>
        <p:grpSpPr>
          <a:xfrm>
            <a:off x="8758418" y="0"/>
            <a:ext cx="3542715" cy="1671918"/>
            <a:chOff x="4500562" y="2667000"/>
            <a:chExt cx="3187921" cy="1434274"/>
          </a:xfrm>
        </p:grpSpPr>
        <p:grpSp>
          <p:nvGrpSpPr>
            <p:cNvPr id="54" name="Graphic 43">
              <a:extLst>
                <a:ext uri="{FF2B5EF4-FFF2-40B4-BE49-F238E27FC236}">
                  <a16:creationId xmlns:a16="http://schemas.microsoft.com/office/drawing/2014/main" id="{D089A38B-A24C-400A-B348-52A31EBC3BDE}"/>
                </a:ext>
              </a:extLst>
            </p:cNvPr>
            <p:cNvGrpSpPr/>
            <p:nvPr/>
          </p:nvGrpSpPr>
          <p:grpSpPr>
            <a:xfrm>
              <a:off x="4500562" y="2876051"/>
              <a:ext cx="2028129" cy="1220568"/>
              <a:chOff x="4500562" y="2876051"/>
              <a:chExt cx="2028129" cy="1220568"/>
            </a:xfrm>
          </p:grpSpPr>
          <p:grpSp>
            <p:nvGrpSpPr>
              <p:cNvPr id="118" name="Graphic 43">
                <a:extLst>
                  <a:ext uri="{FF2B5EF4-FFF2-40B4-BE49-F238E27FC236}">
                    <a16:creationId xmlns:a16="http://schemas.microsoft.com/office/drawing/2014/main" id="{31AB0341-9C9D-40B6-841A-A68C4F63A479}"/>
                  </a:ext>
                </a:extLst>
              </p:cNvPr>
              <p:cNvGrpSpPr/>
              <p:nvPr/>
            </p:nvGrpSpPr>
            <p:grpSpPr>
              <a:xfrm>
                <a:off x="5705855" y="3088597"/>
                <a:ext cx="102510" cy="82477"/>
                <a:chOff x="5705855" y="3088597"/>
                <a:chExt cx="102510" cy="82477"/>
              </a:xfrm>
            </p:grpSpPr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3C241F4C-8EE1-4BEB-9EA5-54E22689AE47}"/>
                    </a:ext>
                  </a:extLst>
                </p:cNvPr>
                <p:cNvSpPr/>
                <p:nvPr/>
              </p:nvSpPr>
              <p:spPr>
                <a:xfrm>
                  <a:off x="5705855" y="3118294"/>
                  <a:ext cx="102489" cy="52780"/>
                </a:xfrm>
                <a:custGeom>
                  <a:avLst/>
                  <a:gdLst>
                    <a:gd name="connsiteX0" fmla="*/ 102489 w 102489"/>
                    <a:gd name="connsiteY0" fmla="*/ 286 h 52780"/>
                    <a:gd name="connsiteX1" fmla="*/ 102394 w 102489"/>
                    <a:gd name="connsiteY1" fmla="*/ 23241 h 52780"/>
                    <a:gd name="connsiteX2" fmla="*/ 87535 w 102489"/>
                    <a:gd name="connsiteY2" fmla="*/ 44101 h 52780"/>
                    <a:gd name="connsiteX3" fmla="*/ 15145 w 102489"/>
                    <a:gd name="connsiteY3" fmla="*/ 44101 h 52780"/>
                    <a:gd name="connsiteX4" fmla="*/ 0 w 102489"/>
                    <a:gd name="connsiteY4" fmla="*/ 22955 h 52780"/>
                    <a:gd name="connsiteX5" fmla="*/ 95 w 102489"/>
                    <a:gd name="connsiteY5" fmla="*/ 0 h 52780"/>
                    <a:gd name="connsiteX6" fmla="*/ 15240 w 102489"/>
                    <a:gd name="connsiteY6" fmla="*/ 21145 h 52780"/>
                    <a:gd name="connsiteX7" fmla="*/ 87630 w 102489"/>
                    <a:gd name="connsiteY7" fmla="*/ 21145 h 52780"/>
                    <a:gd name="connsiteX8" fmla="*/ 102489 w 102489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9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0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4" y="15240"/>
                        <a:pt x="15240" y="21145"/>
                      </a:cubicBezTo>
                      <a:cubicBezTo>
                        <a:pt x="35243" y="32671"/>
                        <a:pt x="67723" y="32766"/>
                        <a:pt x="87630" y="21145"/>
                      </a:cubicBezTo>
                      <a:cubicBezTo>
                        <a:pt x="97536" y="15335"/>
                        <a:pt x="102394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D5FC8CE3-AEBC-4EC0-B1BE-2478E40E1F7A}"/>
                    </a:ext>
                  </a:extLst>
                </p:cNvPr>
                <p:cNvSpPr/>
                <p:nvPr/>
              </p:nvSpPr>
              <p:spPr>
                <a:xfrm rot="-5390259">
                  <a:off x="5727509" y="3067215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8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19" name="Graphic 43">
                <a:extLst>
                  <a:ext uri="{FF2B5EF4-FFF2-40B4-BE49-F238E27FC236}">
                    <a16:creationId xmlns:a16="http://schemas.microsoft.com/office/drawing/2014/main" id="{F2359796-754F-471B-A05A-0AE2F3EA84F7}"/>
                  </a:ext>
                </a:extLst>
              </p:cNvPr>
              <p:cNvGrpSpPr/>
              <p:nvPr/>
            </p:nvGrpSpPr>
            <p:grpSpPr>
              <a:xfrm>
                <a:off x="6426136" y="3874774"/>
                <a:ext cx="102555" cy="82398"/>
                <a:chOff x="6426136" y="3874774"/>
                <a:chExt cx="102555" cy="82398"/>
              </a:xfrm>
            </p:grpSpPr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72F3684C-327B-4D35-ACAA-45CBBA95FE84}"/>
                    </a:ext>
                  </a:extLst>
                </p:cNvPr>
                <p:cNvSpPr/>
                <p:nvPr/>
              </p:nvSpPr>
              <p:spPr>
                <a:xfrm>
                  <a:off x="6426136" y="3904392"/>
                  <a:ext cx="102488" cy="52780"/>
                </a:xfrm>
                <a:custGeom>
                  <a:avLst/>
                  <a:gdLst>
                    <a:gd name="connsiteX0" fmla="*/ 102489 w 102488"/>
                    <a:gd name="connsiteY0" fmla="*/ 286 h 52780"/>
                    <a:gd name="connsiteX1" fmla="*/ 102394 w 102488"/>
                    <a:gd name="connsiteY1" fmla="*/ 23241 h 52780"/>
                    <a:gd name="connsiteX2" fmla="*/ 87535 w 102488"/>
                    <a:gd name="connsiteY2" fmla="*/ 44101 h 52780"/>
                    <a:gd name="connsiteX3" fmla="*/ 15145 w 102488"/>
                    <a:gd name="connsiteY3" fmla="*/ 44101 h 52780"/>
                    <a:gd name="connsiteX4" fmla="*/ 0 w 102488"/>
                    <a:gd name="connsiteY4" fmla="*/ 22955 h 52780"/>
                    <a:gd name="connsiteX5" fmla="*/ 95 w 102488"/>
                    <a:gd name="connsiteY5" fmla="*/ 0 h 52780"/>
                    <a:gd name="connsiteX6" fmla="*/ 15240 w 102488"/>
                    <a:gd name="connsiteY6" fmla="*/ 21146 h 52780"/>
                    <a:gd name="connsiteX7" fmla="*/ 87630 w 102488"/>
                    <a:gd name="connsiteY7" fmla="*/ 21146 h 52780"/>
                    <a:gd name="connsiteX8" fmla="*/ 102489 w 102488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8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0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0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3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430"/>
                        <a:pt x="102489" y="7906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3A82D240-33F6-407F-B668-88EB28901F85}"/>
                    </a:ext>
                  </a:extLst>
                </p:cNvPr>
                <p:cNvSpPr/>
                <p:nvPr/>
              </p:nvSpPr>
              <p:spPr>
                <a:xfrm rot="-5390259">
                  <a:off x="6447835" y="3853392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8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0" name="Graphic 43">
                <a:extLst>
                  <a:ext uri="{FF2B5EF4-FFF2-40B4-BE49-F238E27FC236}">
                    <a16:creationId xmlns:a16="http://schemas.microsoft.com/office/drawing/2014/main" id="{A25BF2DC-F648-4E07-A41D-A41388B9297B}"/>
                  </a:ext>
                </a:extLst>
              </p:cNvPr>
              <p:cNvGrpSpPr/>
              <p:nvPr/>
            </p:nvGrpSpPr>
            <p:grpSpPr>
              <a:xfrm>
                <a:off x="4875847" y="2876051"/>
                <a:ext cx="102556" cy="82425"/>
                <a:chOff x="4875847" y="2876051"/>
                <a:chExt cx="102556" cy="82425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B2D88524-B169-49B5-A73D-5C5A7B0DA33B}"/>
                    </a:ext>
                  </a:extLst>
                </p:cNvPr>
                <p:cNvSpPr/>
                <p:nvPr/>
              </p:nvSpPr>
              <p:spPr>
                <a:xfrm>
                  <a:off x="4875847" y="2905696"/>
                  <a:ext cx="102488" cy="52780"/>
                </a:xfrm>
                <a:custGeom>
                  <a:avLst/>
                  <a:gdLst>
                    <a:gd name="connsiteX0" fmla="*/ 102489 w 102488"/>
                    <a:gd name="connsiteY0" fmla="*/ 286 h 52780"/>
                    <a:gd name="connsiteX1" fmla="*/ 102394 w 102488"/>
                    <a:gd name="connsiteY1" fmla="*/ 23241 h 52780"/>
                    <a:gd name="connsiteX2" fmla="*/ 87535 w 102488"/>
                    <a:gd name="connsiteY2" fmla="*/ 44101 h 52780"/>
                    <a:gd name="connsiteX3" fmla="*/ 15145 w 102488"/>
                    <a:gd name="connsiteY3" fmla="*/ 44101 h 52780"/>
                    <a:gd name="connsiteX4" fmla="*/ 0 w 102488"/>
                    <a:gd name="connsiteY4" fmla="*/ 22955 h 52780"/>
                    <a:gd name="connsiteX5" fmla="*/ 95 w 102488"/>
                    <a:gd name="connsiteY5" fmla="*/ 0 h 52780"/>
                    <a:gd name="connsiteX6" fmla="*/ 15240 w 102488"/>
                    <a:gd name="connsiteY6" fmla="*/ 21146 h 52780"/>
                    <a:gd name="connsiteX7" fmla="*/ 87630 w 102488"/>
                    <a:gd name="connsiteY7" fmla="*/ 21146 h 52780"/>
                    <a:gd name="connsiteX8" fmla="*/ 102489 w 102488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8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3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335"/>
                        <a:pt x="102489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43280AFD-8ADA-4503-9559-75EAA8C0B053}"/>
                    </a:ext>
                  </a:extLst>
                </p:cNvPr>
                <p:cNvSpPr/>
                <p:nvPr/>
              </p:nvSpPr>
              <p:spPr>
                <a:xfrm rot="-5390259">
                  <a:off x="4897547" y="2854669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9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1" name="Graphic 43">
                <a:extLst>
                  <a:ext uri="{FF2B5EF4-FFF2-40B4-BE49-F238E27FC236}">
                    <a16:creationId xmlns:a16="http://schemas.microsoft.com/office/drawing/2014/main" id="{16D98419-60E7-45C6-BB3E-FFCCC155BBA1}"/>
                  </a:ext>
                </a:extLst>
              </p:cNvPr>
              <p:cNvGrpSpPr/>
              <p:nvPr/>
            </p:nvGrpSpPr>
            <p:grpSpPr>
              <a:xfrm>
                <a:off x="5197315" y="4014147"/>
                <a:ext cx="102516" cy="82471"/>
                <a:chOff x="5197315" y="4014147"/>
                <a:chExt cx="102516" cy="82471"/>
              </a:xfrm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E8F960CB-2D07-4E9B-A0AB-5A51C1118E85}"/>
                    </a:ext>
                  </a:extLst>
                </p:cNvPr>
                <p:cNvSpPr/>
                <p:nvPr/>
              </p:nvSpPr>
              <p:spPr>
                <a:xfrm>
                  <a:off x="5197315" y="4043838"/>
                  <a:ext cx="102489" cy="52780"/>
                </a:xfrm>
                <a:custGeom>
                  <a:avLst/>
                  <a:gdLst>
                    <a:gd name="connsiteX0" fmla="*/ 102489 w 102489"/>
                    <a:gd name="connsiteY0" fmla="*/ 286 h 52780"/>
                    <a:gd name="connsiteX1" fmla="*/ 102394 w 102489"/>
                    <a:gd name="connsiteY1" fmla="*/ 23241 h 52780"/>
                    <a:gd name="connsiteX2" fmla="*/ 87535 w 102489"/>
                    <a:gd name="connsiteY2" fmla="*/ 44101 h 52780"/>
                    <a:gd name="connsiteX3" fmla="*/ 15145 w 102489"/>
                    <a:gd name="connsiteY3" fmla="*/ 44101 h 52780"/>
                    <a:gd name="connsiteX4" fmla="*/ 0 w 102489"/>
                    <a:gd name="connsiteY4" fmla="*/ 22955 h 52780"/>
                    <a:gd name="connsiteX5" fmla="*/ 95 w 102489"/>
                    <a:gd name="connsiteY5" fmla="*/ 0 h 52780"/>
                    <a:gd name="connsiteX6" fmla="*/ 15240 w 102489"/>
                    <a:gd name="connsiteY6" fmla="*/ 21146 h 52780"/>
                    <a:gd name="connsiteX7" fmla="*/ 87630 w 102489"/>
                    <a:gd name="connsiteY7" fmla="*/ 21146 h 52780"/>
                    <a:gd name="connsiteX8" fmla="*/ 102489 w 102489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9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4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335"/>
                        <a:pt x="102489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69855550-AAD3-4A8E-83C2-4D0CDAECC944}"/>
                    </a:ext>
                  </a:extLst>
                </p:cNvPr>
                <p:cNvSpPr/>
                <p:nvPr/>
              </p:nvSpPr>
              <p:spPr>
                <a:xfrm rot="-5390259">
                  <a:off x="5218975" y="3992765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8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2" name="Graphic 43">
                <a:extLst>
                  <a:ext uri="{FF2B5EF4-FFF2-40B4-BE49-F238E27FC236}">
                    <a16:creationId xmlns:a16="http://schemas.microsoft.com/office/drawing/2014/main" id="{892BE75F-1789-4491-94CB-B8AF29E0C044}"/>
                  </a:ext>
                </a:extLst>
              </p:cNvPr>
              <p:cNvGrpSpPr/>
              <p:nvPr/>
            </p:nvGrpSpPr>
            <p:grpSpPr>
              <a:xfrm>
                <a:off x="4500562" y="3644677"/>
                <a:ext cx="102532" cy="82371"/>
                <a:chOff x="4500562" y="3644677"/>
                <a:chExt cx="102532" cy="82371"/>
              </a:xfrm>
            </p:grpSpPr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C00BA560-0F33-4D44-9A38-5081704B383D}"/>
                    </a:ext>
                  </a:extLst>
                </p:cNvPr>
                <p:cNvSpPr/>
                <p:nvPr/>
              </p:nvSpPr>
              <p:spPr>
                <a:xfrm>
                  <a:off x="4500562" y="3674268"/>
                  <a:ext cx="102393" cy="52780"/>
                </a:xfrm>
                <a:custGeom>
                  <a:avLst/>
                  <a:gdLst>
                    <a:gd name="connsiteX0" fmla="*/ 102394 w 102393"/>
                    <a:gd name="connsiteY0" fmla="*/ 286 h 52780"/>
                    <a:gd name="connsiteX1" fmla="*/ 102299 w 102393"/>
                    <a:gd name="connsiteY1" fmla="*/ 23241 h 52780"/>
                    <a:gd name="connsiteX2" fmla="*/ 87440 w 102393"/>
                    <a:gd name="connsiteY2" fmla="*/ 44101 h 52780"/>
                    <a:gd name="connsiteX3" fmla="*/ 15050 w 102393"/>
                    <a:gd name="connsiteY3" fmla="*/ 44101 h 52780"/>
                    <a:gd name="connsiteX4" fmla="*/ 0 w 102393"/>
                    <a:gd name="connsiteY4" fmla="*/ 22955 h 52780"/>
                    <a:gd name="connsiteX5" fmla="*/ 95 w 102393"/>
                    <a:gd name="connsiteY5" fmla="*/ 0 h 52780"/>
                    <a:gd name="connsiteX6" fmla="*/ 15240 w 102393"/>
                    <a:gd name="connsiteY6" fmla="*/ 21146 h 52780"/>
                    <a:gd name="connsiteX7" fmla="*/ 87630 w 102393"/>
                    <a:gd name="connsiteY7" fmla="*/ 21146 h 52780"/>
                    <a:gd name="connsiteX8" fmla="*/ 102394 w 102393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393" h="52780">
                      <a:moveTo>
                        <a:pt x="102394" y="286"/>
                      </a:moveTo>
                      <a:lnTo>
                        <a:pt x="102299" y="23241"/>
                      </a:lnTo>
                      <a:cubicBezTo>
                        <a:pt x="102299" y="30766"/>
                        <a:pt x="97346" y="38290"/>
                        <a:pt x="87440" y="44101"/>
                      </a:cubicBezTo>
                      <a:cubicBezTo>
                        <a:pt x="67532" y="55721"/>
                        <a:pt x="35052" y="55626"/>
                        <a:pt x="15050" y="44101"/>
                      </a:cubicBezTo>
                      <a:cubicBezTo>
                        <a:pt x="5048" y="38195"/>
                        <a:pt x="0" y="30575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4" y="15240"/>
                        <a:pt x="15240" y="21146"/>
                      </a:cubicBezTo>
                      <a:cubicBezTo>
                        <a:pt x="35243" y="32671"/>
                        <a:pt x="67723" y="32766"/>
                        <a:pt x="87630" y="21146"/>
                      </a:cubicBezTo>
                      <a:cubicBezTo>
                        <a:pt x="97441" y="15335"/>
                        <a:pt x="102394" y="7810"/>
                        <a:pt x="102394" y="286"/>
                      </a:cubicBezTo>
                      <a:close/>
                    </a:path>
                  </a:pathLst>
                </a:custGeom>
                <a:solidFill>
                  <a:srgbClr val="0EAD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42A190FE-5E8C-4EEF-BBC7-0F832440FEA6}"/>
                    </a:ext>
                  </a:extLst>
                </p:cNvPr>
                <p:cNvSpPr/>
                <p:nvPr/>
              </p:nvSpPr>
              <p:spPr>
                <a:xfrm rot="-5390259">
                  <a:off x="4522238" y="3623295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8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9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3" name="Graphic 43">
                <a:extLst>
                  <a:ext uri="{FF2B5EF4-FFF2-40B4-BE49-F238E27FC236}">
                    <a16:creationId xmlns:a16="http://schemas.microsoft.com/office/drawing/2014/main" id="{93B51E2D-4F49-4504-9EA1-D61744792BB1}"/>
                  </a:ext>
                </a:extLst>
              </p:cNvPr>
              <p:cNvGrpSpPr/>
              <p:nvPr/>
            </p:nvGrpSpPr>
            <p:grpSpPr>
              <a:xfrm>
                <a:off x="6290404" y="3149763"/>
                <a:ext cx="102520" cy="82461"/>
                <a:chOff x="6290404" y="3149763"/>
                <a:chExt cx="102520" cy="82461"/>
              </a:xfrm>
            </p:grpSpPr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DFD42E1F-27D3-49BC-B0B4-B20C9BCE7CE1}"/>
                    </a:ext>
                  </a:extLst>
                </p:cNvPr>
                <p:cNvSpPr/>
                <p:nvPr/>
              </p:nvSpPr>
              <p:spPr>
                <a:xfrm>
                  <a:off x="6290404" y="3179444"/>
                  <a:ext cx="102488" cy="52780"/>
                </a:xfrm>
                <a:custGeom>
                  <a:avLst/>
                  <a:gdLst>
                    <a:gd name="connsiteX0" fmla="*/ 102489 w 102488"/>
                    <a:gd name="connsiteY0" fmla="*/ 286 h 52780"/>
                    <a:gd name="connsiteX1" fmla="*/ 102394 w 102488"/>
                    <a:gd name="connsiteY1" fmla="*/ 23241 h 52780"/>
                    <a:gd name="connsiteX2" fmla="*/ 87535 w 102488"/>
                    <a:gd name="connsiteY2" fmla="*/ 44101 h 52780"/>
                    <a:gd name="connsiteX3" fmla="*/ 15145 w 102488"/>
                    <a:gd name="connsiteY3" fmla="*/ 44101 h 52780"/>
                    <a:gd name="connsiteX4" fmla="*/ 0 w 102488"/>
                    <a:gd name="connsiteY4" fmla="*/ 22955 h 52780"/>
                    <a:gd name="connsiteX5" fmla="*/ 95 w 102488"/>
                    <a:gd name="connsiteY5" fmla="*/ 0 h 52780"/>
                    <a:gd name="connsiteX6" fmla="*/ 15240 w 102488"/>
                    <a:gd name="connsiteY6" fmla="*/ 21146 h 52780"/>
                    <a:gd name="connsiteX7" fmla="*/ 87630 w 102488"/>
                    <a:gd name="connsiteY7" fmla="*/ 21146 h 52780"/>
                    <a:gd name="connsiteX8" fmla="*/ 102489 w 102488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8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3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335"/>
                        <a:pt x="102489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0EAD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6E855794-2011-491C-B09A-63FC6C7A90DF}"/>
                    </a:ext>
                  </a:extLst>
                </p:cNvPr>
                <p:cNvSpPr/>
                <p:nvPr/>
              </p:nvSpPr>
              <p:spPr>
                <a:xfrm rot="-5390259">
                  <a:off x="6312069" y="3128382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9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55" name="Graphic 43">
              <a:extLst>
                <a:ext uri="{FF2B5EF4-FFF2-40B4-BE49-F238E27FC236}">
                  <a16:creationId xmlns:a16="http://schemas.microsoft.com/office/drawing/2014/main" id="{1793BE1C-9A76-4E5D-BA67-A8CBE815B3A3}"/>
                </a:ext>
              </a:extLst>
            </p:cNvPr>
            <p:cNvGrpSpPr/>
            <p:nvPr/>
          </p:nvGrpSpPr>
          <p:grpSpPr>
            <a:xfrm>
              <a:off x="4525421" y="2667000"/>
              <a:ext cx="1520857" cy="962882"/>
              <a:chOff x="4525421" y="2667000"/>
              <a:chExt cx="1520857" cy="962882"/>
            </a:xfrm>
          </p:grpSpPr>
          <p:grpSp>
            <p:nvGrpSpPr>
              <p:cNvPr id="99" name="Graphic 43">
                <a:extLst>
                  <a:ext uri="{FF2B5EF4-FFF2-40B4-BE49-F238E27FC236}">
                    <a16:creationId xmlns:a16="http://schemas.microsoft.com/office/drawing/2014/main" id="{0FA79E59-DEC6-488B-BDDA-52D80D42CB17}"/>
                  </a:ext>
                </a:extLst>
              </p:cNvPr>
              <p:cNvGrpSpPr/>
              <p:nvPr/>
            </p:nvGrpSpPr>
            <p:grpSpPr>
              <a:xfrm>
                <a:off x="4525421" y="2962745"/>
                <a:ext cx="981266" cy="667136"/>
                <a:chOff x="4525421" y="2962745"/>
                <a:chExt cx="981266" cy="667136"/>
              </a:xfrm>
            </p:grpSpPr>
            <p:grpSp>
              <p:nvGrpSpPr>
                <p:cNvPr id="101" name="Graphic 43">
                  <a:extLst>
                    <a:ext uri="{FF2B5EF4-FFF2-40B4-BE49-F238E27FC236}">
                      <a16:creationId xmlns:a16="http://schemas.microsoft.com/office/drawing/2014/main" id="{07BAE5B3-D0C1-4279-AF6B-5E00B8A8035C}"/>
                    </a:ext>
                  </a:extLst>
                </p:cNvPr>
                <p:cNvGrpSpPr/>
                <p:nvPr/>
              </p:nvGrpSpPr>
              <p:grpSpPr>
                <a:xfrm>
                  <a:off x="4525421" y="2962745"/>
                  <a:ext cx="981266" cy="667136"/>
                  <a:chOff x="4525421" y="2962745"/>
                  <a:chExt cx="981266" cy="667136"/>
                </a:xfrm>
              </p:grpSpPr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886D0FCA-2B40-4374-A7CB-A7B8645BDE29}"/>
                      </a:ext>
                    </a:extLst>
                  </p:cNvPr>
                  <p:cNvSpPr/>
                  <p:nvPr/>
                </p:nvSpPr>
                <p:spPr>
                  <a:xfrm>
                    <a:off x="5484399" y="3151251"/>
                    <a:ext cx="22288" cy="129063"/>
                  </a:xfrm>
                  <a:custGeom>
                    <a:avLst/>
                    <a:gdLst>
                      <a:gd name="connsiteX0" fmla="*/ 22288 w 22288"/>
                      <a:gd name="connsiteY0" fmla="*/ 0 h 129063"/>
                      <a:gd name="connsiteX1" fmla="*/ 22003 w 22288"/>
                      <a:gd name="connsiteY1" fmla="*/ 98298 h 129063"/>
                      <a:gd name="connsiteX2" fmla="*/ 0 w 22288"/>
                      <a:gd name="connsiteY2" fmla="*/ 129064 h 129063"/>
                      <a:gd name="connsiteX3" fmla="*/ 286 w 22288"/>
                      <a:gd name="connsiteY3" fmla="*/ 30766 h 129063"/>
                      <a:gd name="connsiteX4" fmla="*/ 22288 w 22288"/>
                      <a:gd name="connsiteY4" fmla="*/ 0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129063">
                        <a:moveTo>
                          <a:pt x="22288" y="0"/>
                        </a:moveTo>
                        <a:lnTo>
                          <a:pt x="22003" y="98298"/>
                        </a:lnTo>
                        <a:cubicBezTo>
                          <a:pt x="22003" y="109823"/>
                          <a:pt x="14097" y="120872"/>
                          <a:pt x="0" y="129064"/>
                        </a:cubicBezTo>
                        <a:lnTo>
                          <a:pt x="286" y="30766"/>
                        </a:lnTo>
                        <a:cubicBezTo>
                          <a:pt x="14383" y="22574"/>
                          <a:pt x="22193" y="11525"/>
                          <a:pt x="22288" y="0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85560A9F-2E0C-4432-8719-4190059DC634}"/>
                      </a:ext>
                    </a:extLst>
                  </p:cNvPr>
                  <p:cNvSpPr/>
                  <p:nvPr/>
                </p:nvSpPr>
                <p:spPr>
                  <a:xfrm>
                    <a:off x="4525421" y="3346322"/>
                    <a:ext cx="26670" cy="135159"/>
                  </a:xfrm>
                  <a:custGeom>
                    <a:avLst/>
                    <a:gdLst>
                      <a:gd name="connsiteX0" fmla="*/ 1 w 26670"/>
                      <a:gd name="connsiteY0" fmla="*/ 98298 h 135159"/>
                      <a:gd name="connsiteX1" fmla="*/ 287 w 26670"/>
                      <a:gd name="connsiteY1" fmla="*/ 0 h 135159"/>
                      <a:gd name="connsiteX2" fmla="*/ 26671 w 26670"/>
                      <a:gd name="connsiteY2" fmla="*/ 36862 h 135159"/>
                      <a:gd name="connsiteX3" fmla="*/ 26385 w 26670"/>
                      <a:gd name="connsiteY3" fmla="*/ 135160 h 135159"/>
                      <a:gd name="connsiteX4" fmla="*/ 1 w 26670"/>
                      <a:gd name="connsiteY4" fmla="*/ 98298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70" h="135159">
                        <a:moveTo>
                          <a:pt x="1" y="98298"/>
                        </a:moveTo>
                        <a:lnTo>
                          <a:pt x="287" y="0"/>
                        </a:lnTo>
                        <a:cubicBezTo>
                          <a:pt x="287" y="13335"/>
                          <a:pt x="9050" y="26670"/>
                          <a:pt x="26671" y="36862"/>
                        </a:cubicBezTo>
                        <a:lnTo>
                          <a:pt x="26385" y="135160"/>
                        </a:lnTo>
                        <a:cubicBezTo>
                          <a:pt x="8764" y="124968"/>
                          <a:pt x="-94" y="111633"/>
                          <a:pt x="1" y="98298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53EA1A0F-43F5-4EB6-9A33-102EF5D4E7CF}"/>
                      </a:ext>
                    </a:extLst>
                  </p:cNvPr>
                  <p:cNvSpPr/>
                  <p:nvPr/>
                </p:nvSpPr>
                <p:spPr>
                  <a:xfrm>
                    <a:off x="4908898" y="3182016"/>
                    <a:ext cx="575786" cy="432720"/>
                  </a:xfrm>
                  <a:custGeom>
                    <a:avLst/>
                    <a:gdLst>
                      <a:gd name="connsiteX0" fmla="*/ 575786 w 575786"/>
                      <a:gd name="connsiteY0" fmla="*/ 0 h 432720"/>
                      <a:gd name="connsiteX1" fmla="*/ 575501 w 575786"/>
                      <a:gd name="connsiteY1" fmla="*/ 98298 h 432720"/>
                      <a:gd name="connsiteX2" fmla="*/ 0 w 575786"/>
                      <a:gd name="connsiteY2" fmla="*/ 432721 h 432720"/>
                      <a:gd name="connsiteX3" fmla="*/ 286 w 575786"/>
                      <a:gd name="connsiteY3" fmla="*/ 334423 h 43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5786" h="432720">
                        <a:moveTo>
                          <a:pt x="575786" y="0"/>
                        </a:moveTo>
                        <a:lnTo>
                          <a:pt x="575501" y="98298"/>
                        </a:lnTo>
                        <a:lnTo>
                          <a:pt x="0" y="432721"/>
                        </a:lnTo>
                        <a:lnTo>
                          <a:pt x="286" y="334423"/>
                        </a:ln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42164908-0509-4D3A-BB86-F9D7DFC85D95}"/>
                      </a:ext>
                    </a:extLst>
                  </p:cNvPr>
                  <p:cNvSpPr/>
                  <p:nvPr/>
                </p:nvSpPr>
                <p:spPr>
                  <a:xfrm>
                    <a:off x="4551806" y="3383184"/>
                    <a:ext cx="231076" cy="231552"/>
                  </a:xfrm>
                  <a:custGeom>
                    <a:avLst/>
                    <a:gdLst>
                      <a:gd name="connsiteX0" fmla="*/ 231077 w 231076"/>
                      <a:gd name="connsiteY0" fmla="*/ 133350 h 231552"/>
                      <a:gd name="connsiteX1" fmla="*/ 230791 w 231076"/>
                      <a:gd name="connsiteY1" fmla="*/ 231553 h 231552"/>
                      <a:gd name="connsiteX2" fmla="*/ 0 w 231076"/>
                      <a:gd name="connsiteY2" fmla="*/ 98298 h 231552"/>
                      <a:gd name="connsiteX3" fmla="*/ 286 w 231076"/>
                      <a:gd name="connsiteY3" fmla="*/ 0 h 23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76" h="231552">
                        <a:moveTo>
                          <a:pt x="231077" y="133350"/>
                        </a:moveTo>
                        <a:lnTo>
                          <a:pt x="230791" y="231553"/>
                        </a:lnTo>
                        <a:lnTo>
                          <a:pt x="0" y="98298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D32F5DA4-4648-46D1-A098-F9CDEA9C9830}"/>
                      </a:ext>
                    </a:extLst>
                  </p:cNvPr>
                  <p:cNvSpPr/>
                  <p:nvPr/>
                </p:nvSpPr>
                <p:spPr>
                  <a:xfrm>
                    <a:off x="4782597" y="3516439"/>
                    <a:ext cx="126587" cy="113442"/>
                  </a:xfrm>
                  <a:custGeom>
                    <a:avLst/>
                    <a:gdLst>
                      <a:gd name="connsiteX0" fmla="*/ 126587 w 126587"/>
                      <a:gd name="connsiteY0" fmla="*/ 0 h 113442"/>
                      <a:gd name="connsiteX1" fmla="*/ 126301 w 126587"/>
                      <a:gd name="connsiteY1" fmla="*/ 98298 h 113442"/>
                      <a:gd name="connsiteX2" fmla="*/ 0 w 126587"/>
                      <a:gd name="connsiteY2" fmla="*/ 98298 h 113442"/>
                      <a:gd name="connsiteX3" fmla="*/ 286 w 126587"/>
                      <a:gd name="connsiteY3" fmla="*/ 0 h 113442"/>
                      <a:gd name="connsiteX4" fmla="*/ 126587 w 126587"/>
                      <a:gd name="connsiteY4" fmla="*/ 0 h 11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87" h="113442">
                        <a:moveTo>
                          <a:pt x="126587" y="0"/>
                        </a:moveTo>
                        <a:lnTo>
                          <a:pt x="126301" y="98298"/>
                        </a:lnTo>
                        <a:cubicBezTo>
                          <a:pt x="91535" y="118491"/>
                          <a:pt x="34957" y="118491"/>
                          <a:pt x="0" y="98298"/>
                        </a:cubicBezTo>
                        <a:lnTo>
                          <a:pt x="286" y="0"/>
                        </a:lnTo>
                        <a:cubicBezTo>
                          <a:pt x="35243" y="20193"/>
                          <a:pt x="91821" y="20193"/>
                          <a:pt x="126587" y="0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7" name="Freeform: Shape 116">
                    <a:extLst>
                      <a:ext uri="{FF2B5EF4-FFF2-40B4-BE49-F238E27FC236}">
                        <a16:creationId xmlns:a16="http://schemas.microsoft.com/office/drawing/2014/main" id="{08D067A1-286E-43B4-8BD5-C4D27B0D604A}"/>
                      </a:ext>
                    </a:extLst>
                  </p:cNvPr>
                  <p:cNvSpPr/>
                  <p:nvPr/>
                </p:nvSpPr>
                <p:spPr>
                  <a:xfrm>
                    <a:off x="4525755" y="2962745"/>
                    <a:ext cx="980865" cy="568838"/>
                  </a:xfrm>
                  <a:custGeom>
                    <a:avLst/>
                    <a:gdLst>
                      <a:gd name="connsiteX0" fmla="*/ 957596 w 980865"/>
                      <a:gd name="connsiteY0" fmla="*/ 12960 h 568838"/>
                      <a:gd name="connsiteX1" fmla="*/ 974170 w 980865"/>
                      <a:gd name="connsiteY1" fmla="*/ 35343 h 568838"/>
                      <a:gd name="connsiteX2" fmla="*/ 980837 w 980865"/>
                      <a:gd name="connsiteY2" fmla="*/ 187267 h 568838"/>
                      <a:gd name="connsiteX3" fmla="*/ 958835 w 980865"/>
                      <a:gd name="connsiteY3" fmla="*/ 219271 h 568838"/>
                      <a:gd name="connsiteX4" fmla="*/ 383429 w 980865"/>
                      <a:gd name="connsiteY4" fmla="*/ 553694 h 568838"/>
                      <a:gd name="connsiteX5" fmla="*/ 257128 w 980865"/>
                      <a:gd name="connsiteY5" fmla="*/ 553694 h 568838"/>
                      <a:gd name="connsiteX6" fmla="*/ 26337 w 980865"/>
                      <a:gd name="connsiteY6" fmla="*/ 420439 h 568838"/>
                      <a:gd name="connsiteX7" fmla="*/ 25956 w 980865"/>
                      <a:gd name="connsiteY7" fmla="*/ 347287 h 568838"/>
                      <a:gd name="connsiteX8" fmla="*/ 601361 w 980865"/>
                      <a:gd name="connsiteY8" fmla="*/ 12864 h 568838"/>
                      <a:gd name="connsiteX9" fmla="*/ 656511 w 980865"/>
                      <a:gd name="connsiteY9" fmla="*/ 6 h 568838"/>
                      <a:gd name="connsiteX10" fmla="*/ 918830 w 980865"/>
                      <a:gd name="connsiteY10" fmla="*/ 3339 h 568838"/>
                      <a:gd name="connsiteX11" fmla="*/ 957596 w 980865"/>
                      <a:gd name="connsiteY11" fmla="*/ 12960 h 56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0865" h="568838">
                        <a:moveTo>
                          <a:pt x="957596" y="12960"/>
                        </a:moveTo>
                        <a:cubicBezTo>
                          <a:pt x="967598" y="18675"/>
                          <a:pt x="973884" y="26580"/>
                          <a:pt x="974170" y="35343"/>
                        </a:cubicBezTo>
                        <a:lnTo>
                          <a:pt x="980837" y="187267"/>
                        </a:lnTo>
                        <a:cubicBezTo>
                          <a:pt x="981409" y="199173"/>
                          <a:pt x="973408" y="210794"/>
                          <a:pt x="958835" y="219271"/>
                        </a:cubicBezTo>
                        <a:lnTo>
                          <a:pt x="383429" y="553694"/>
                        </a:lnTo>
                        <a:cubicBezTo>
                          <a:pt x="348663" y="573887"/>
                          <a:pt x="292085" y="573887"/>
                          <a:pt x="257128" y="553694"/>
                        </a:cubicBezTo>
                        <a:lnTo>
                          <a:pt x="26337" y="420439"/>
                        </a:lnTo>
                        <a:cubicBezTo>
                          <a:pt x="-8620" y="400246"/>
                          <a:pt x="-8810" y="367480"/>
                          <a:pt x="25956" y="347287"/>
                        </a:cubicBezTo>
                        <a:lnTo>
                          <a:pt x="601361" y="12864"/>
                        </a:lnTo>
                        <a:cubicBezTo>
                          <a:pt x="615935" y="4387"/>
                          <a:pt x="635842" y="-185"/>
                          <a:pt x="656511" y="6"/>
                        </a:cubicBezTo>
                        <a:lnTo>
                          <a:pt x="918830" y="3339"/>
                        </a:lnTo>
                        <a:cubicBezTo>
                          <a:pt x="933974" y="3530"/>
                          <a:pt x="947595" y="7149"/>
                          <a:pt x="957596" y="12960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2C4AC349-91BA-4F68-952A-75D516F1DDF4}"/>
                    </a:ext>
                  </a:extLst>
                </p:cNvPr>
                <p:cNvSpPr/>
                <p:nvPr/>
              </p:nvSpPr>
              <p:spPr>
                <a:xfrm>
                  <a:off x="5339011" y="3016245"/>
                  <a:ext cx="84272" cy="48899"/>
                </a:xfrm>
                <a:custGeom>
                  <a:avLst/>
                  <a:gdLst>
                    <a:gd name="connsiteX0" fmla="*/ 71854 w 84272"/>
                    <a:gd name="connsiteY0" fmla="*/ 7180 h 48899"/>
                    <a:gd name="connsiteX1" fmla="*/ 72045 w 84272"/>
                    <a:gd name="connsiteY1" fmla="*/ 41755 h 48899"/>
                    <a:gd name="connsiteX2" fmla="*/ 12418 w 84272"/>
                    <a:gd name="connsiteY2" fmla="*/ 41755 h 48899"/>
                    <a:gd name="connsiteX3" fmla="*/ 12228 w 84272"/>
                    <a:gd name="connsiteY3" fmla="*/ 7180 h 48899"/>
                    <a:gd name="connsiteX4" fmla="*/ 71854 w 84272"/>
                    <a:gd name="connsiteY4" fmla="*/ 7180 h 48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72" h="48899">
                      <a:moveTo>
                        <a:pt x="71854" y="7180"/>
                      </a:moveTo>
                      <a:cubicBezTo>
                        <a:pt x="88333" y="16705"/>
                        <a:pt x="88428" y="32135"/>
                        <a:pt x="72045" y="41755"/>
                      </a:cubicBezTo>
                      <a:cubicBezTo>
                        <a:pt x="55662" y="51280"/>
                        <a:pt x="28897" y="51280"/>
                        <a:pt x="12418" y="41755"/>
                      </a:cubicBezTo>
                      <a:cubicBezTo>
                        <a:pt x="-4060" y="32230"/>
                        <a:pt x="-4155" y="16705"/>
                        <a:pt x="12228" y="7180"/>
                      </a:cubicBezTo>
                      <a:cubicBezTo>
                        <a:pt x="28706" y="-2441"/>
                        <a:pt x="55376" y="-2345"/>
                        <a:pt x="71854" y="7180"/>
                      </a:cubicBezTo>
                      <a:close/>
                    </a:path>
                  </a:pathLst>
                </a:custGeom>
                <a:solidFill>
                  <a:srgbClr val="0EAD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03" name="Graphic 43">
                  <a:extLst>
                    <a:ext uri="{FF2B5EF4-FFF2-40B4-BE49-F238E27FC236}">
                      <a16:creationId xmlns:a16="http://schemas.microsoft.com/office/drawing/2014/main" id="{07568D20-0EF2-4586-BD7B-AB0FF490835F}"/>
                    </a:ext>
                  </a:extLst>
                </p:cNvPr>
                <p:cNvGrpSpPr/>
                <p:nvPr/>
              </p:nvGrpSpPr>
              <p:grpSpPr>
                <a:xfrm>
                  <a:off x="4700301" y="3045904"/>
                  <a:ext cx="624649" cy="375475"/>
                  <a:chOff x="4700301" y="3045904"/>
                  <a:chExt cx="624649" cy="375475"/>
                </a:xfrm>
                <a:solidFill>
                  <a:srgbClr val="FFFFFF"/>
                </a:solidFill>
              </p:grpSpPr>
              <p:sp>
                <p:nvSpPr>
                  <p:cNvPr id="104" name="Freeform: Shape 103">
                    <a:extLst>
                      <a:ext uri="{FF2B5EF4-FFF2-40B4-BE49-F238E27FC236}">
                        <a16:creationId xmlns:a16="http://schemas.microsoft.com/office/drawing/2014/main" id="{35949189-47EB-417B-B302-983E011912DB}"/>
                      </a:ext>
                    </a:extLst>
                  </p:cNvPr>
                  <p:cNvSpPr/>
                  <p:nvPr/>
                </p:nvSpPr>
                <p:spPr>
                  <a:xfrm>
                    <a:off x="4700301" y="3335845"/>
                    <a:ext cx="130302" cy="85534"/>
                  </a:xfrm>
                  <a:custGeom>
                    <a:avLst/>
                    <a:gdLst>
                      <a:gd name="connsiteX0" fmla="*/ 86392 w 130302"/>
                      <a:gd name="connsiteY0" fmla="*/ 7906 h 85534"/>
                      <a:gd name="connsiteX1" fmla="*/ 130302 w 130302"/>
                      <a:gd name="connsiteY1" fmla="*/ 72295 h 85534"/>
                      <a:gd name="connsiteX2" fmla="*/ 107537 w 130302"/>
                      <a:gd name="connsiteY2" fmla="*/ 85534 h 85534"/>
                      <a:gd name="connsiteX3" fmla="*/ 65913 w 130302"/>
                      <a:gd name="connsiteY3" fmla="*/ 23908 h 85534"/>
                      <a:gd name="connsiteX4" fmla="*/ 35814 w 130302"/>
                      <a:gd name="connsiteY4" fmla="*/ 41338 h 85534"/>
                      <a:gd name="connsiteX5" fmla="*/ 50768 w 130302"/>
                      <a:gd name="connsiteY5" fmla="*/ 49911 h 85534"/>
                      <a:gd name="connsiteX6" fmla="*/ 32099 w 130302"/>
                      <a:gd name="connsiteY6" fmla="*/ 60769 h 85534"/>
                      <a:gd name="connsiteX7" fmla="*/ 0 w 130302"/>
                      <a:gd name="connsiteY7" fmla="*/ 42291 h 85534"/>
                      <a:gd name="connsiteX8" fmla="*/ 72676 w 130302"/>
                      <a:gd name="connsiteY8" fmla="*/ 0 h 8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2" h="85534">
                        <a:moveTo>
                          <a:pt x="86392" y="7906"/>
                        </a:moveTo>
                        <a:lnTo>
                          <a:pt x="130302" y="72295"/>
                        </a:lnTo>
                        <a:lnTo>
                          <a:pt x="107537" y="85534"/>
                        </a:lnTo>
                        <a:lnTo>
                          <a:pt x="65913" y="23908"/>
                        </a:lnTo>
                        <a:lnTo>
                          <a:pt x="35814" y="41338"/>
                        </a:lnTo>
                        <a:lnTo>
                          <a:pt x="50768" y="49911"/>
                        </a:lnTo>
                        <a:lnTo>
                          <a:pt x="32099" y="60769"/>
                        </a:lnTo>
                        <a:lnTo>
                          <a:pt x="0" y="42291"/>
                        </a:lnTo>
                        <a:lnTo>
                          <a:pt x="72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5" name="Freeform: Shape 104">
                    <a:extLst>
                      <a:ext uri="{FF2B5EF4-FFF2-40B4-BE49-F238E27FC236}">
                        <a16:creationId xmlns:a16="http://schemas.microsoft.com/office/drawing/2014/main" id="{B8CFDC72-F759-4B71-B41E-87F10BEB6D70}"/>
                      </a:ext>
                    </a:extLst>
                  </p:cNvPr>
                  <p:cNvSpPr/>
                  <p:nvPr/>
                </p:nvSpPr>
                <p:spPr>
                  <a:xfrm>
                    <a:off x="4878235" y="3262557"/>
                    <a:ext cx="69154" cy="40000"/>
                  </a:xfrm>
                  <a:custGeom>
                    <a:avLst/>
                    <a:gdLst>
                      <a:gd name="connsiteX0" fmla="*/ 56953 w 69154"/>
                      <a:gd name="connsiteY0" fmla="*/ 6994 h 40000"/>
                      <a:gd name="connsiteX1" fmla="*/ 59715 w 69154"/>
                      <a:gd name="connsiteY1" fmla="*/ 34521 h 40000"/>
                      <a:gd name="connsiteX2" fmla="*/ 11995 w 69154"/>
                      <a:gd name="connsiteY2" fmla="*/ 33092 h 40000"/>
                      <a:gd name="connsiteX3" fmla="*/ 9423 w 69154"/>
                      <a:gd name="connsiteY3" fmla="*/ 5470 h 40000"/>
                      <a:gd name="connsiteX4" fmla="*/ 56953 w 69154"/>
                      <a:gd name="connsiteY4" fmla="*/ 6994 h 40000"/>
                      <a:gd name="connsiteX5" fmla="*/ 25139 w 69154"/>
                      <a:gd name="connsiteY5" fmla="*/ 25472 h 40000"/>
                      <a:gd name="connsiteX6" fmla="*/ 49047 w 69154"/>
                      <a:gd name="connsiteY6" fmla="*/ 28330 h 40000"/>
                      <a:gd name="connsiteX7" fmla="*/ 43999 w 69154"/>
                      <a:gd name="connsiteY7" fmla="*/ 14423 h 40000"/>
                      <a:gd name="connsiteX8" fmla="*/ 20091 w 69154"/>
                      <a:gd name="connsiteY8" fmla="*/ 11566 h 40000"/>
                      <a:gd name="connsiteX9" fmla="*/ 25139 w 69154"/>
                      <a:gd name="connsiteY9" fmla="*/ 25472 h 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154" h="40000">
                        <a:moveTo>
                          <a:pt x="56953" y="6994"/>
                        </a:moveTo>
                        <a:cubicBezTo>
                          <a:pt x="72478" y="15947"/>
                          <a:pt x="72955" y="26901"/>
                          <a:pt x="59715" y="34521"/>
                        </a:cubicBezTo>
                        <a:cubicBezTo>
                          <a:pt x="46570" y="42141"/>
                          <a:pt x="27330" y="41950"/>
                          <a:pt x="11995" y="33092"/>
                        </a:cubicBezTo>
                        <a:cubicBezTo>
                          <a:pt x="-3341" y="24234"/>
                          <a:pt x="-3722" y="13090"/>
                          <a:pt x="9423" y="5470"/>
                        </a:cubicBezTo>
                        <a:cubicBezTo>
                          <a:pt x="22663" y="-2150"/>
                          <a:pt x="41427" y="-1960"/>
                          <a:pt x="56953" y="6994"/>
                        </a:cubicBezTo>
                        <a:close/>
                        <a:moveTo>
                          <a:pt x="25139" y="25472"/>
                        </a:moveTo>
                        <a:cubicBezTo>
                          <a:pt x="34855" y="31092"/>
                          <a:pt x="43522" y="31568"/>
                          <a:pt x="49047" y="28330"/>
                        </a:cubicBezTo>
                        <a:cubicBezTo>
                          <a:pt x="54762" y="24996"/>
                          <a:pt x="53809" y="20138"/>
                          <a:pt x="43999" y="14423"/>
                        </a:cubicBezTo>
                        <a:cubicBezTo>
                          <a:pt x="34188" y="8803"/>
                          <a:pt x="25806" y="8232"/>
                          <a:pt x="20091" y="11566"/>
                        </a:cubicBezTo>
                        <a:cubicBezTo>
                          <a:pt x="14471" y="14899"/>
                          <a:pt x="15519" y="19948"/>
                          <a:pt x="25139" y="254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6" name="Freeform: Shape 105">
                    <a:extLst>
                      <a:ext uri="{FF2B5EF4-FFF2-40B4-BE49-F238E27FC236}">
                        <a16:creationId xmlns:a16="http://schemas.microsoft.com/office/drawing/2014/main" id="{21CFC098-862C-43D2-BAB8-89F37873344C}"/>
                      </a:ext>
                    </a:extLst>
                  </p:cNvPr>
                  <p:cNvSpPr/>
                  <p:nvPr/>
                </p:nvSpPr>
                <p:spPr>
                  <a:xfrm>
                    <a:off x="5151239" y="3090290"/>
                    <a:ext cx="97320" cy="89630"/>
                  </a:xfrm>
                  <a:custGeom>
                    <a:avLst/>
                    <a:gdLst>
                      <a:gd name="connsiteX0" fmla="*/ 53982 w 97320"/>
                      <a:gd name="connsiteY0" fmla="*/ 0 h 89630"/>
                      <a:gd name="connsiteX1" fmla="*/ 64174 w 97320"/>
                      <a:gd name="connsiteY1" fmla="*/ 13430 h 89630"/>
                      <a:gd name="connsiteX2" fmla="*/ 40361 w 97320"/>
                      <a:gd name="connsiteY2" fmla="*/ 21336 h 89630"/>
                      <a:gd name="connsiteX3" fmla="*/ 37408 w 97320"/>
                      <a:gd name="connsiteY3" fmla="*/ 45149 h 89630"/>
                      <a:gd name="connsiteX4" fmla="*/ 43028 w 97320"/>
                      <a:gd name="connsiteY4" fmla="*/ 48387 h 89630"/>
                      <a:gd name="connsiteX5" fmla="*/ 80366 w 97320"/>
                      <a:gd name="connsiteY5" fmla="*/ 26670 h 89630"/>
                      <a:gd name="connsiteX6" fmla="*/ 97321 w 97320"/>
                      <a:gd name="connsiteY6" fmla="*/ 36481 h 89630"/>
                      <a:gd name="connsiteX7" fmla="*/ 59983 w 97320"/>
                      <a:gd name="connsiteY7" fmla="*/ 58198 h 89630"/>
                      <a:gd name="connsiteX8" fmla="*/ 93225 w 97320"/>
                      <a:gd name="connsiteY8" fmla="*/ 77438 h 89630"/>
                      <a:gd name="connsiteX9" fmla="*/ 72175 w 97320"/>
                      <a:gd name="connsiteY9" fmla="*/ 89630 h 89630"/>
                      <a:gd name="connsiteX10" fmla="*/ 16453 w 97320"/>
                      <a:gd name="connsiteY10" fmla="*/ 57436 h 89630"/>
                      <a:gd name="connsiteX11" fmla="*/ 20835 w 97320"/>
                      <a:gd name="connsiteY11" fmla="*/ 11811 h 89630"/>
                      <a:gd name="connsiteX12" fmla="*/ 53982 w 97320"/>
                      <a:gd name="connsiteY12" fmla="*/ 0 h 89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7320" h="89630">
                        <a:moveTo>
                          <a:pt x="53982" y="0"/>
                        </a:moveTo>
                        <a:lnTo>
                          <a:pt x="64174" y="13430"/>
                        </a:lnTo>
                        <a:cubicBezTo>
                          <a:pt x="54934" y="14573"/>
                          <a:pt x="46743" y="17621"/>
                          <a:pt x="40361" y="21336"/>
                        </a:cubicBezTo>
                        <a:cubicBezTo>
                          <a:pt x="25883" y="29813"/>
                          <a:pt x="24740" y="37814"/>
                          <a:pt x="37408" y="45149"/>
                        </a:cubicBezTo>
                        <a:lnTo>
                          <a:pt x="43028" y="48387"/>
                        </a:lnTo>
                        <a:lnTo>
                          <a:pt x="80366" y="26670"/>
                        </a:lnTo>
                        <a:lnTo>
                          <a:pt x="97321" y="36481"/>
                        </a:lnTo>
                        <a:lnTo>
                          <a:pt x="59983" y="58198"/>
                        </a:lnTo>
                        <a:lnTo>
                          <a:pt x="93225" y="77438"/>
                        </a:lnTo>
                        <a:lnTo>
                          <a:pt x="72175" y="89630"/>
                        </a:lnTo>
                        <a:lnTo>
                          <a:pt x="16453" y="57436"/>
                        </a:lnTo>
                        <a:cubicBezTo>
                          <a:pt x="-6978" y="43910"/>
                          <a:pt x="-5264" y="27051"/>
                          <a:pt x="20835" y="11811"/>
                        </a:cubicBezTo>
                        <a:cubicBezTo>
                          <a:pt x="31312" y="5715"/>
                          <a:pt x="43028" y="1524"/>
                          <a:pt x="5398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6F66D8B6-3C0D-4ACE-9F3D-41DBD85CABEB}"/>
                      </a:ext>
                    </a:extLst>
                  </p:cNvPr>
                  <p:cNvSpPr/>
                  <p:nvPr/>
                </p:nvSpPr>
                <p:spPr>
                  <a:xfrm>
                    <a:off x="5227639" y="3045904"/>
                    <a:ext cx="97310" cy="89630"/>
                  </a:xfrm>
                  <a:custGeom>
                    <a:avLst/>
                    <a:gdLst>
                      <a:gd name="connsiteX0" fmla="*/ 53972 w 97310"/>
                      <a:gd name="connsiteY0" fmla="*/ 0 h 89630"/>
                      <a:gd name="connsiteX1" fmla="*/ 64164 w 97310"/>
                      <a:gd name="connsiteY1" fmla="*/ 13430 h 89630"/>
                      <a:gd name="connsiteX2" fmla="*/ 40351 w 97310"/>
                      <a:gd name="connsiteY2" fmla="*/ 21336 h 89630"/>
                      <a:gd name="connsiteX3" fmla="*/ 37399 w 97310"/>
                      <a:gd name="connsiteY3" fmla="*/ 45149 h 89630"/>
                      <a:gd name="connsiteX4" fmla="*/ 43018 w 97310"/>
                      <a:gd name="connsiteY4" fmla="*/ 48387 h 89630"/>
                      <a:gd name="connsiteX5" fmla="*/ 80356 w 97310"/>
                      <a:gd name="connsiteY5" fmla="*/ 26670 h 89630"/>
                      <a:gd name="connsiteX6" fmla="*/ 97311 w 97310"/>
                      <a:gd name="connsiteY6" fmla="*/ 36481 h 89630"/>
                      <a:gd name="connsiteX7" fmla="*/ 59973 w 97310"/>
                      <a:gd name="connsiteY7" fmla="*/ 58198 h 89630"/>
                      <a:gd name="connsiteX8" fmla="*/ 93215 w 97310"/>
                      <a:gd name="connsiteY8" fmla="*/ 77438 h 89630"/>
                      <a:gd name="connsiteX9" fmla="*/ 72165 w 97310"/>
                      <a:gd name="connsiteY9" fmla="*/ 89630 h 89630"/>
                      <a:gd name="connsiteX10" fmla="*/ 16443 w 97310"/>
                      <a:gd name="connsiteY10" fmla="*/ 57436 h 89630"/>
                      <a:gd name="connsiteX11" fmla="*/ 20920 w 97310"/>
                      <a:gd name="connsiteY11" fmla="*/ 11811 h 89630"/>
                      <a:gd name="connsiteX12" fmla="*/ 53972 w 97310"/>
                      <a:gd name="connsiteY12" fmla="*/ 0 h 89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7310" h="89630">
                        <a:moveTo>
                          <a:pt x="53972" y="0"/>
                        </a:moveTo>
                        <a:lnTo>
                          <a:pt x="64164" y="13430"/>
                        </a:lnTo>
                        <a:cubicBezTo>
                          <a:pt x="54924" y="14573"/>
                          <a:pt x="46733" y="17621"/>
                          <a:pt x="40351" y="21336"/>
                        </a:cubicBezTo>
                        <a:cubicBezTo>
                          <a:pt x="25873" y="29813"/>
                          <a:pt x="24730" y="37814"/>
                          <a:pt x="37399" y="45149"/>
                        </a:cubicBezTo>
                        <a:lnTo>
                          <a:pt x="43018" y="48387"/>
                        </a:lnTo>
                        <a:lnTo>
                          <a:pt x="80356" y="26670"/>
                        </a:lnTo>
                        <a:lnTo>
                          <a:pt x="97311" y="36481"/>
                        </a:lnTo>
                        <a:lnTo>
                          <a:pt x="59973" y="58198"/>
                        </a:lnTo>
                        <a:lnTo>
                          <a:pt x="93215" y="77438"/>
                        </a:lnTo>
                        <a:lnTo>
                          <a:pt x="72165" y="89630"/>
                        </a:lnTo>
                        <a:lnTo>
                          <a:pt x="16443" y="57436"/>
                        </a:lnTo>
                        <a:cubicBezTo>
                          <a:pt x="-6988" y="43910"/>
                          <a:pt x="-5274" y="27051"/>
                          <a:pt x="20920" y="11811"/>
                        </a:cubicBezTo>
                        <a:cubicBezTo>
                          <a:pt x="31398" y="5715"/>
                          <a:pt x="43114" y="1429"/>
                          <a:pt x="539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F65FFB1C-C1C8-41C7-80DC-3A67013E633B}"/>
                      </a:ext>
                    </a:extLst>
                  </p:cNvPr>
                  <p:cNvSpPr/>
                  <p:nvPr/>
                </p:nvSpPr>
                <p:spPr>
                  <a:xfrm>
                    <a:off x="5043872" y="3150854"/>
                    <a:ext cx="138688" cy="80384"/>
                  </a:xfrm>
                  <a:custGeom>
                    <a:avLst/>
                    <a:gdLst>
                      <a:gd name="connsiteX0" fmla="*/ 118963 w 138688"/>
                      <a:gd name="connsiteY0" fmla="*/ 11350 h 80384"/>
                      <a:gd name="connsiteX1" fmla="*/ 116582 w 138688"/>
                      <a:gd name="connsiteY1" fmla="*/ 67452 h 80384"/>
                      <a:gd name="connsiteX2" fmla="*/ 19713 w 138688"/>
                      <a:gd name="connsiteY2" fmla="*/ 69071 h 80384"/>
                      <a:gd name="connsiteX3" fmla="*/ 22189 w 138688"/>
                      <a:gd name="connsiteY3" fmla="*/ 12969 h 80384"/>
                      <a:gd name="connsiteX4" fmla="*/ 118963 w 138688"/>
                      <a:gd name="connsiteY4" fmla="*/ 11350 h 80384"/>
                      <a:gd name="connsiteX5" fmla="*/ 40953 w 138688"/>
                      <a:gd name="connsiteY5" fmla="*/ 56689 h 80384"/>
                      <a:gd name="connsiteX6" fmla="*/ 98484 w 138688"/>
                      <a:gd name="connsiteY6" fmla="*/ 57070 h 80384"/>
                      <a:gd name="connsiteX7" fmla="*/ 97722 w 138688"/>
                      <a:gd name="connsiteY7" fmla="*/ 23732 h 80384"/>
                      <a:gd name="connsiteX8" fmla="*/ 40096 w 138688"/>
                      <a:gd name="connsiteY8" fmla="*/ 23351 h 80384"/>
                      <a:gd name="connsiteX9" fmla="*/ 40953 w 138688"/>
                      <a:gd name="connsiteY9" fmla="*/ 56689 h 8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8688" h="80384">
                        <a:moveTo>
                          <a:pt x="118963" y="11350"/>
                        </a:moveTo>
                        <a:cubicBezTo>
                          <a:pt x="146205" y="27066"/>
                          <a:pt x="145062" y="50879"/>
                          <a:pt x="116582" y="67452"/>
                        </a:cubicBezTo>
                        <a:cubicBezTo>
                          <a:pt x="87912" y="84121"/>
                          <a:pt x="46764" y="84692"/>
                          <a:pt x="19713" y="69071"/>
                        </a:cubicBezTo>
                        <a:cubicBezTo>
                          <a:pt x="-7434" y="53355"/>
                          <a:pt x="-6481" y="29638"/>
                          <a:pt x="22189" y="12969"/>
                        </a:cubicBezTo>
                        <a:cubicBezTo>
                          <a:pt x="50669" y="-3700"/>
                          <a:pt x="91722" y="-4366"/>
                          <a:pt x="118963" y="11350"/>
                        </a:cubicBezTo>
                        <a:close/>
                        <a:moveTo>
                          <a:pt x="40953" y="56689"/>
                        </a:moveTo>
                        <a:cubicBezTo>
                          <a:pt x="58289" y="66690"/>
                          <a:pt x="82292" y="66500"/>
                          <a:pt x="98484" y="57070"/>
                        </a:cubicBezTo>
                        <a:cubicBezTo>
                          <a:pt x="114677" y="47640"/>
                          <a:pt x="114963" y="33734"/>
                          <a:pt x="97722" y="23732"/>
                        </a:cubicBezTo>
                        <a:cubicBezTo>
                          <a:pt x="80387" y="13731"/>
                          <a:pt x="56289" y="13922"/>
                          <a:pt x="40096" y="23351"/>
                        </a:cubicBezTo>
                        <a:cubicBezTo>
                          <a:pt x="23904" y="32686"/>
                          <a:pt x="23618" y="46592"/>
                          <a:pt x="40953" y="5668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09" name="Freeform: Shape 108">
                    <a:extLst>
                      <a:ext uri="{FF2B5EF4-FFF2-40B4-BE49-F238E27FC236}">
                        <a16:creationId xmlns:a16="http://schemas.microsoft.com/office/drawing/2014/main" id="{6AF90B76-BB68-4157-BF94-C79013A29C9A}"/>
                      </a:ext>
                    </a:extLst>
                  </p:cNvPr>
                  <p:cNvSpPr/>
                  <p:nvPr/>
                </p:nvSpPr>
                <p:spPr>
                  <a:xfrm>
                    <a:off x="4982873" y="3251689"/>
                    <a:ext cx="69135" cy="39929"/>
                  </a:xfrm>
                  <a:custGeom>
                    <a:avLst/>
                    <a:gdLst>
                      <a:gd name="connsiteX0" fmla="*/ 12131 w 69135"/>
                      <a:gd name="connsiteY0" fmla="*/ 33007 h 39929"/>
                      <a:gd name="connsiteX1" fmla="*/ 9369 w 69135"/>
                      <a:gd name="connsiteY1" fmla="*/ 5480 h 39929"/>
                      <a:gd name="connsiteX2" fmla="*/ 57089 w 69135"/>
                      <a:gd name="connsiteY2" fmla="*/ 6909 h 39929"/>
                      <a:gd name="connsiteX3" fmla="*/ 59756 w 69135"/>
                      <a:gd name="connsiteY3" fmla="*/ 34531 h 39929"/>
                      <a:gd name="connsiteX4" fmla="*/ 12131 w 69135"/>
                      <a:gd name="connsiteY4" fmla="*/ 33007 h 39929"/>
                      <a:gd name="connsiteX5" fmla="*/ 43945 w 69135"/>
                      <a:gd name="connsiteY5" fmla="*/ 14529 h 39929"/>
                      <a:gd name="connsiteX6" fmla="*/ 20037 w 69135"/>
                      <a:gd name="connsiteY6" fmla="*/ 11671 h 39929"/>
                      <a:gd name="connsiteX7" fmla="*/ 25085 w 69135"/>
                      <a:gd name="connsiteY7" fmla="*/ 25578 h 39929"/>
                      <a:gd name="connsiteX8" fmla="*/ 48993 w 69135"/>
                      <a:gd name="connsiteY8" fmla="*/ 28435 h 39929"/>
                      <a:gd name="connsiteX9" fmla="*/ 43945 w 69135"/>
                      <a:gd name="connsiteY9" fmla="*/ 14529 h 39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135" h="39929">
                        <a:moveTo>
                          <a:pt x="12131" y="33007"/>
                        </a:moveTo>
                        <a:cubicBezTo>
                          <a:pt x="-3299" y="24149"/>
                          <a:pt x="-3776" y="13005"/>
                          <a:pt x="9369" y="5480"/>
                        </a:cubicBezTo>
                        <a:cubicBezTo>
                          <a:pt x="22513" y="-2140"/>
                          <a:pt x="41659" y="-1950"/>
                          <a:pt x="57089" y="6909"/>
                        </a:cubicBezTo>
                        <a:cubicBezTo>
                          <a:pt x="72424" y="15767"/>
                          <a:pt x="72901" y="26816"/>
                          <a:pt x="59756" y="34531"/>
                        </a:cubicBezTo>
                        <a:cubicBezTo>
                          <a:pt x="46612" y="42056"/>
                          <a:pt x="27466" y="41865"/>
                          <a:pt x="12131" y="33007"/>
                        </a:cubicBezTo>
                        <a:close/>
                        <a:moveTo>
                          <a:pt x="43945" y="14529"/>
                        </a:moveTo>
                        <a:cubicBezTo>
                          <a:pt x="34229" y="8909"/>
                          <a:pt x="25657" y="8337"/>
                          <a:pt x="20037" y="11671"/>
                        </a:cubicBezTo>
                        <a:cubicBezTo>
                          <a:pt x="14417" y="14910"/>
                          <a:pt x="15274" y="19958"/>
                          <a:pt x="25085" y="25578"/>
                        </a:cubicBezTo>
                        <a:cubicBezTo>
                          <a:pt x="34896" y="31197"/>
                          <a:pt x="43468" y="31674"/>
                          <a:pt x="48993" y="28435"/>
                        </a:cubicBezTo>
                        <a:cubicBezTo>
                          <a:pt x="54708" y="25006"/>
                          <a:pt x="53565" y="20053"/>
                          <a:pt x="43945" y="1452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0" name="Freeform: Shape 109">
                    <a:extLst>
                      <a:ext uri="{FF2B5EF4-FFF2-40B4-BE49-F238E27FC236}">
                        <a16:creationId xmlns:a16="http://schemas.microsoft.com/office/drawing/2014/main" id="{4DB28146-A224-4076-B8D9-87D8171FD887}"/>
                      </a:ext>
                    </a:extLst>
                  </p:cNvPr>
                  <p:cNvSpPr/>
                  <p:nvPr/>
                </p:nvSpPr>
                <p:spPr>
                  <a:xfrm>
                    <a:off x="4942712" y="3228308"/>
                    <a:ext cx="44767" cy="97631"/>
                  </a:xfrm>
                  <a:custGeom>
                    <a:avLst/>
                    <a:gdLst>
                      <a:gd name="connsiteX0" fmla="*/ 0 w 44767"/>
                      <a:gd name="connsiteY0" fmla="*/ 8953 h 97631"/>
                      <a:gd name="connsiteX1" fmla="*/ 15431 w 44767"/>
                      <a:gd name="connsiteY1" fmla="*/ 0 h 97631"/>
                      <a:gd name="connsiteX2" fmla="*/ 44768 w 44767"/>
                      <a:gd name="connsiteY2" fmla="*/ 88678 h 97631"/>
                      <a:gd name="connsiteX3" fmla="*/ 29432 w 44767"/>
                      <a:gd name="connsiteY3" fmla="*/ 97631 h 97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67" h="97631">
                        <a:moveTo>
                          <a:pt x="0" y="8953"/>
                        </a:moveTo>
                        <a:lnTo>
                          <a:pt x="15431" y="0"/>
                        </a:lnTo>
                        <a:lnTo>
                          <a:pt x="44768" y="88678"/>
                        </a:lnTo>
                        <a:lnTo>
                          <a:pt x="29432" y="976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00BCB07A-DDD0-4D7A-819E-BB18C3A650B9}"/>
                      </a:ext>
                    </a:extLst>
                  </p:cNvPr>
                  <p:cNvSpPr/>
                  <p:nvPr/>
                </p:nvSpPr>
                <p:spPr>
                  <a:xfrm>
                    <a:off x="4801384" y="3299321"/>
                    <a:ext cx="125723" cy="72803"/>
                  </a:xfrm>
                  <a:custGeom>
                    <a:avLst/>
                    <a:gdLst>
                      <a:gd name="connsiteX0" fmla="*/ 101704 w 125723"/>
                      <a:gd name="connsiteY0" fmla="*/ 13854 h 72803"/>
                      <a:gd name="connsiteX1" fmla="*/ 110086 w 125723"/>
                      <a:gd name="connsiteY1" fmla="*/ 63670 h 72803"/>
                      <a:gd name="connsiteX2" fmla="*/ 23980 w 125723"/>
                      <a:gd name="connsiteY2" fmla="*/ 59003 h 72803"/>
                      <a:gd name="connsiteX3" fmla="*/ 15598 w 125723"/>
                      <a:gd name="connsiteY3" fmla="*/ 9092 h 72803"/>
                      <a:gd name="connsiteX4" fmla="*/ 101704 w 125723"/>
                      <a:gd name="connsiteY4" fmla="*/ 13854 h 72803"/>
                      <a:gd name="connsiteX5" fmla="*/ 45221 w 125723"/>
                      <a:gd name="connsiteY5" fmla="*/ 46620 h 72803"/>
                      <a:gd name="connsiteX6" fmla="*/ 92179 w 125723"/>
                      <a:gd name="connsiteY6" fmla="*/ 53288 h 72803"/>
                      <a:gd name="connsiteX7" fmla="*/ 80559 w 125723"/>
                      <a:gd name="connsiteY7" fmla="*/ 26046 h 72803"/>
                      <a:gd name="connsiteX8" fmla="*/ 33505 w 125723"/>
                      <a:gd name="connsiteY8" fmla="*/ 19379 h 72803"/>
                      <a:gd name="connsiteX9" fmla="*/ 45221 w 125723"/>
                      <a:gd name="connsiteY9" fmla="*/ 46620 h 72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5723" h="72803">
                        <a:moveTo>
                          <a:pt x="101704" y="13854"/>
                        </a:moveTo>
                        <a:cubicBezTo>
                          <a:pt x="131803" y="31285"/>
                          <a:pt x="132470" y="50621"/>
                          <a:pt x="110086" y="63670"/>
                        </a:cubicBezTo>
                        <a:cubicBezTo>
                          <a:pt x="87798" y="76624"/>
                          <a:pt x="54079" y="76434"/>
                          <a:pt x="23980" y="59003"/>
                        </a:cubicBezTo>
                        <a:cubicBezTo>
                          <a:pt x="-6119" y="41572"/>
                          <a:pt x="-6690" y="22046"/>
                          <a:pt x="15598" y="9092"/>
                        </a:cubicBezTo>
                        <a:cubicBezTo>
                          <a:pt x="38077" y="-3862"/>
                          <a:pt x="71605" y="-3576"/>
                          <a:pt x="101704" y="13854"/>
                        </a:cubicBezTo>
                        <a:close/>
                        <a:moveTo>
                          <a:pt x="45221" y="46620"/>
                        </a:moveTo>
                        <a:cubicBezTo>
                          <a:pt x="65986" y="58622"/>
                          <a:pt x="81797" y="59384"/>
                          <a:pt x="92179" y="53288"/>
                        </a:cubicBezTo>
                        <a:cubicBezTo>
                          <a:pt x="102657" y="47192"/>
                          <a:pt x="101323" y="38048"/>
                          <a:pt x="80559" y="26046"/>
                        </a:cubicBezTo>
                        <a:cubicBezTo>
                          <a:pt x="59794" y="14045"/>
                          <a:pt x="43983" y="13283"/>
                          <a:pt x="33505" y="19379"/>
                        </a:cubicBezTo>
                        <a:cubicBezTo>
                          <a:pt x="23123" y="25475"/>
                          <a:pt x="24457" y="34714"/>
                          <a:pt x="45221" y="4662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B7DCB07-BE1B-4A9D-8107-AE18ABCF932F}"/>
                  </a:ext>
                </a:extLst>
              </p:cNvPr>
              <p:cNvSpPr/>
              <p:nvPr/>
            </p:nvSpPr>
            <p:spPr>
              <a:xfrm>
                <a:off x="5373475" y="2667000"/>
                <a:ext cx="672803" cy="383190"/>
              </a:xfrm>
              <a:custGeom>
                <a:avLst/>
                <a:gdLst>
                  <a:gd name="connsiteX0" fmla="*/ 672804 w 672803"/>
                  <a:gd name="connsiteY0" fmla="*/ 0 h 383190"/>
                  <a:gd name="connsiteX1" fmla="*/ 14341 w 672803"/>
                  <a:gd name="connsiteY1" fmla="*/ 381857 h 383190"/>
                  <a:gd name="connsiteX2" fmla="*/ 9578 w 672803"/>
                  <a:gd name="connsiteY2" fmla="*/ 383191 h 383190"/>
                  <a:gd name="connsiteX3" fmla="*/ 1291 w 672803"/>
                  <a:gd name="connsiteY3" fmla="*/ 378428 h 383190"/>
                  <a:gd name="connsiteX4" fmla="*/ 4720 w 672803"/>
                  <a:gd name="connsiteY4" fmla="*/ 365379 h 383190"/>
                  <a:gd name="connsiteX5" fmla="*/ 634799 w 672803"/>
                  <a:gd name="connsiteY5" fmla="*/ 0 h 383190"/>
                  <a:gd name="connsiteX6" fmla="*/ 672804 w 672803"/>
                  <a:gd name="connsiteY6" fmla="*/ 0 h 3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803" h="383190">
                    <a:moveTo>
                      <a:pt x="672804" y="0"/>
                    </a:moveTo>
                    <a:lnTo>
                      <a:pt x="14341" y="381857"/>
                    </a:lnTo>
                    <a:cubicBezTo>
                      <a:pt x="12817" y="382810"/>
                      <a:pt x="11197" y="383191"/>
                      <a:pt x="9578" y="383191"/>
                    </a:cubicBezTo>
                    <a:cubicBezTo>
                      <a:pt x="6244" y="383191"/>
                      <a:pt x="3006" y="381476"/>
                      <a:pt x="1291" y="378428"/>
                    </a:cubicBezTo>
                    <a:cubicBezTo>
                      <a:pt x="-1376" y="373856"/>
                      <a:pt x="244" y="368046"/>
                      <a:pt x="4720" y="365379"/>
                    </a:cubicBezTo>
                    <a:lnTo>
                      <a:pt x="634799" y="0"/>
                    </a:lnTo>
                    <a:lnTo>
                      <a:pt x="672804" y="0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6" name="Graphic 43">
              <a:extLst>
                <a:ext uri="{FF2B5EF4-FFF2-40B4-BE49-F238E27FC236}">
                  <a16:creationId xmlns:a16="http://schemas.microsoft.com/office/drawing/2014/main" id="{E13EF9BA-1357-40D3-A690-8A5BA84FF8BB}"/>
                </a:ext>
              </a:extLst>
            </p:cNvPr>
            <p:cNvGrpSpPr/>
            <p:nvPr/>
          </p:nvGrpSpPr>
          <p:grpSpPr>
            <a:xfrm>
              <a:off x="4689538" y="2667000"/>
              <a:ext cx="2185606" cy="1347311"/>
              <a:chOff x="4689538" y="2667000"/>
              <a:chExt cx="2185606" cy="1347311"/>
            </a:xfrm>
          </p:grpSpPr>
          <p:grpSp>
            <p:nvGrpSpPr>
              <p:cNvPr id="78" name="Graphic 43">
                <a:extLst>
                  <a:ext uri="{FF2B5EF4-FFF2-40B4-BE49-F238E27FC236}">
                    <a16:creationId xmlns:a16="http://schemas.microsoft.com/office/drawing/2014/main" id="{51383244-F826-4D06-A5B6-5307C2C73297}"/>
                  </a:ext>
                </a:extLst>
              </p:cNvPr>
              <p:cNvGrpSpPr/>
              <p:nvPr/>
            </p:nvGrpSpPr>
            <p:grpSpPr>
              <a:xfrm>
                <a:off x="4689538" y="3347174"/>
                <a:ext cx="981265" cy="667136"/>
                <a:chOff x="4689538" y="3347174"/>
                <a:chExt cx="981265" cy="667136"/>
              </a:xfrm>
            </p:grpSpPr>
            <p:grpSp>
              <p:nvGrpSpPr>
                <p:cNvPr id="80" name="Graphic 43">
                  <a:extLst>
                    <a:ext uri="{FF2B5EF4-FFF2-40B4-BE49-F238E27FC236}">
                      <a16:creationId xmlns:a16="http://schemas.microsoft.com/office/drawing/2014/main" id="{DE69A28D-FA40-40CC-88C3-CEC614FF2D7B}"/>
                    </a:ext>
                  </a:extLst>
                </p:cNvPr>
                <p:cNvGrpSpPr/>
                <p:nvPr/>
              </p:nvGrpSpPr>
              <p:grpSpPr>
                <a:xfrm>
                  <a:off x="4689538" y="3347174"/>
                  <a:ext cx="981265" cy="667136"/>
                  <a:chOff x="4689538" y="3347174"/>
                  <a:chExt cx="981265" cy="667136"/>
                </a:xfrm>
              </p:grpSpPr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2C0EB281-394C-4D60-AE09-FFE8DBBDE84D}"/>
                      </a:ext>
                    </a:extLst>
                  </p:cNvPr>
                  <p:cNvSpPr/>
                  <p:nvPr/>
                </p:nvSpPr>
                <p:spPr>
                  <a:xfrm>
                    <a:off x="5648514" y="3535679"/>
                    <a:ext cx="22288" cy="129063"/>
                  </a:xfrm>
                  <a:custGeom>
                    <a:avLst/>
                    <a:gdLst>
                      <a:gd name="connsiteX0" fmla="*/ 22289 w 22288"/>
                      <a:gd name="connsiteY0" fmla="*/ 0 h 129063"/>
                      <a:gd name="connsiteX1" fmla="*/ 22003 w 22288"/>
                      <a:gd name="connsiteY1" fmla="*/ 98298 h 129063"/>
                      <a:gd name="connsiteX2" fmla="*/ 0 w 22288"/>
                      <a:gd name="connsiteY2" fmla="*/ 129064 h 129063"/>
                      <a:gd name="connsiteX3" fmla="*/ 286 w 22288"/>
                      <a:gd name="connsiteY3" fmla="*/ 30766 h 129063"/>
                      <a:gd name="connsiteX4" fmla="*/ 22289 w 22288"/>
                      <a:gd name="connsiteY4" fmla="*/ 0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129063">
                        <a:moveTo>
                          <a:pt x="22289" y="0"/>
                        </a:moveTo>
                        <a:lnTo>
                          <a:pt x="22003" y="98298"/>
                        </a:lnTo>
                        <a:cubicBezTo>
                          <a:pt x="22003" y="109823"/>
                          <a:pt x="14097" y="120872"/>
                          <a:pt x="0" y="129064"/>
                        </a:cubicBezTo>
                        <a:lnTo>
                          <a:pt x="286" y="30766"/>
                        </a:lnTo>
                        <a:cubicBezTo>
                          <a:pt x="14383" y="22574"/>
                          <a:pt x="22193" y="11525"/>
                          <a:pt x="22289" y="0"/>
                        </a:cubicBez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257CAD77-E453-480A-9DD3-FCB2735174A5}"/>
                      </a:ext>
                    </a:extLst>
                  </p:cNvPr>
                  <p:cNvSpPr/>
                  <p:nvPr/>
                </p:nvSpPr>
                <p:spPr>
                  <a:xfrm>
                    <a:off x="4689538" y="3730752"/>
                    <a:ext cx="26669" cy="135159"/>
                  </a:xfrm>
                  <a:custGeom>
                    <a:avLst/>
                    <a:gdLst>
                      <a:gd name="connsiteX0" fmla="*/ 0 w 26669"/>
                      <a:gd name="connsiteY0" fmla="*/ 98298 h 135159"/>
                      <a:gd name="connsiteX1" fmla="*/ 286 w 26669"/>
                      <a:gd name="connsiteY1" fmla="*/ 0 h 135159"/>
                      <a:gd name="connsiteX2" fmla="*/ 26670 w 26669"/>
                      <a:gd name="connsiteY2" fmla="*/ 36862 h 135159"/>
                      <a:gd name="connsiteX3" fmla="*/ 26384 w 26669"/>
                      <a:gd name="connsiteY3" fmla="*/ 135160 h 135159"/>
                      <a:gd name="connsiteX4" fmla="*/ 0 w 26669"/>
                      <a:gd name="connsiteY4" fmla="*/ 98298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9" h="135159">
                        <a:moveTo>
                          <a:pt x="0" y="98298"/>
                        </a:moveTo>
                        <a:lnTo>
                          <a:pt x="286" y="0"/>
                        </a:lnTo>
                        <a:cubicBezTo>
                          <a:pt x="286" y="13335"/>
                          <a:pt x="9049" y="26670"/>
                          <a:pt x="26670" y="36862"/>
                        </a:cubicBezTo>
                        <a:lnTo>
                          <a:pt x="26384" y="135160"/>
                        </a:lnTo>
                        <a:cubicBezTo>
                          <a:pt x="8763" y="124968"/>
                          <a:pt x="0" y="111633"/>
                          <a:pt x="0" y="98298"/>
                        </a:cubicBez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5" name="Freeform: Shape 94">
                    <a:extLst>
                      <a:ext uri="{FF2B5EF4-FFF2-40B4-BE49-F238E27FC236}">
                        <a16:creationId xmlns:a16="http://schemas.microsoft.com/office/drawing/2014/main" id="{E08C1AF0-F212-4A60-ABA8-4D483AD82DB4}"/>
                      </a:ext>
                    </a:extLst>
                  </p:cNvPr>
                  <p:cNvSpPr/>
                  <p:nvPr/>
                </p:nvSpPr>
                <p:spPr>
                  <a:xfrm>
                    <a:off x="5073014" y="3566445"/>
                    <a:ext cx="575786" cy="432720"/>
                  </a:xfrm>
                  <a:custGeom>
                    <a:avLst/>
                    <a:gdLst>
                      <a:gd name="connsiteX0" fmla="*/ 575786 w 575786"/>
                      <a:gd name="connsiteY0" fmla="*/ 0 h 432720"/>
                      <a:gd name="connsiteX1" fmla="*/ 575501 w 575786"/>
                      <a:gd name="connsiteY1" fmla="*/ 98298 h 432720"/>
                      <a:gd name="connsiteX2" fmla="*/ 0 w 575786"/>
                      <a:gd name="connsiteY2" fmla="*/ 432721 h 432720"/>
                      <a:gd name="connsiteX3" fmla="*/ 286 w 575786"/>
                      <a:gd name="connsiteY3" fmla="*/ 334423 h 43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5786" h="432720">
                        <a:moveTo>
                          <a:pt x="575786" y="0"/>
                        </a:moveTo>
                        <a:lnTo>
                          <a:pt x="575501" y="98298"/>
                        </a:lnTo>
                        <a:lnTo>
                          <a:pt x="0" y="432721"/>
                        </a:lnTo>
                        <a:lnTo>
                          <a:pt x="286" y="334423"/>
                        </a:ln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661A3E90-6BD9-4077-AEBC-11402DC822A4}"/>
                      </a:ext>
                    </a:extLst>
                  </p:cNvPr>
                  <p:cNvSpPr/>
                  <p:nvPr/>
                </p:nvSpPr>
                <p:spPr>
                  <a:xfrm>
                    <a:off x="4715922" y="3767613"/>
                    <a:ext cx="231076" cy="231552"/>
                  </a:xfrm>
                  <a:custGeom>
                    <a:avLst/>
                    <a:gdLst>
                      <a:gd name="connsiteX0" fmla="*/ 231076 w 231076"/>
                      <a:gd name="connsiteY0" fmla="*/ 133255 h 231552"/>
                      <a:gd name="connsiteX1" fmla="*/ 230791 w 231076"/>
                      <a:gd name="connsiteY1" fmla="*/ 231553 h 231552"/>
                      <a:gd name="connsiteX2" fmla="*/ 0 w 231076"/>
                      <a:gd name="connsiteY2" fmla="*/ 98298 h 231552"/>
                      <a:gd name="connsiteX3" fmla="*/ 286 w 231076"/>
                      <a:gd name="connsiteY3" fmla="*/ 0 h 23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76" h="231552">
                        <a:moveTo>
                          <a:pt x="231076" y="133255"/>
                        </a:moveTo>
                        <a:lnTo>
                          <a:pt x="230791" y="231553"/>
                        </a:lnTo>
                        <a:lnTo>
                          <a:pt x="0" y="98298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D0DABE63-2D3E-46F2-B738-0AACFFDFBDFB}"/>
                      </a:ext>
                    </a:extLst>
                  </p:cNvPr>
                  <p:cNvSpPr/>
                  <p:nvPr/>
                </p:nvSpPr>
                <p:spPr>
                  <a:xfrm>
                    <a:off x="4946713" y="3900868"/>
                    <a:ext cx="126587" cy="113442"/>
                  </a:xfrm>
                  <a:custGeom>
                    <a:avLst/>
                    <a:gdLst>
                      <a:gd name="connsiteX0" fmla="*/ 126587 w 126587"/>
                      <a:gd name="connsiteY0" fmla="*/ 0 h 113442"/>
                      <a:gd name="connsiteX1" fmla="*/ 126301 w 126587"/>
                      <a:gd name="connsiteY1" fmla="*/ 98298 h 113442"/>
                      <a:gd name="connsiteX2" fmla="*/ 0 w 126587"/>
                      <a:gd name="connsiteY2" fmla="*/ 98298 h 113442"/>
                      <a:gd name="connsiteX3" fmla="*/ 286 w 126587"/>
                      <a:gd name="connsiteY3" fmla="*/ 0 h 113442"/>
                      <a:gd name="connsiteX4" fmla="*/ 126587 w 126587"/>
                      <a:gd name="connsiteY4" fmla="*/ 0 h 11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87" h="113442">
                        <a:moveTo>
                          <a:pt x="126587" y="0"/>
                        </a:moveTo>
                        <a:lnTo>
                          <a:pt x="126301" y="98298"/>
                        </a:lnTo>
                        <a:cubicBezTo>
                          <a:pt x="91535" y="118491"/>
                          <a:pt x="34957" y="118491"/>
                          <a:pt x="0" y="98298"/>
                        </a:cubicBezTo>
                        <a:lnTo>
                          <a:pt x="286" y="0"/>
                        </a:lnTo>
                        <a:cubicBezTo>
                          <a:pt x="35243" y="20193"/>
                          <a:pt x="91821" y="20193"/>
                          <a:pt x="126587" y="0"/>
                        </a:cubicBez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8" name="Freeform: Shape 97">
                    <a:extLst>
                      <a:ext uri="{FF2B5EF4-FFF2-40B4-BE49-F238E27FC236}">
                        <a16:creationId xmlns:a16="http://schemas.microsoft.com/office/drawing/2014/main" id="{AC16C90D-723B-4AE5-BDCA-90ECEDA14449}"/>
                      </a:ext>
                    </a:extLst>
                  </p:cNvPr>
                  <p:cNvSpPr/>
                  <p:nvPr/>
                </p:nvSpPr>
                <p:spPr>
                  <a:xfrm>
                    <a:off x="4689775" y="3347174"/>
                    <a:ext cx="980961" cy="568838"/>
                  </a:xfrm>
                  <a:custGeom>
                    <a:avLst/>
                    <a:gdLst>
                      <a:gd name="connsiteX0" fmla="*/ 957692 w 980961"/>
                      <a:gd name="connsiteY0" fmla="*/ 12960 h 568838"/>
                      <a:gd name="connsiteX1" fmla="*/ 974265 w 980961"/>
                      <a:gd name="connsiteY1" fmla="*/ 35343 h 568838"/>
                      <a:gd name="connsiteX2" fmla="*/ 980933 w 980961"/>
                      <a:gd name="connsiteY2" fmla="*/ 187267 h 568838"/>
                      <a:gd name="connsiteX3" fmla="*/ 958930 w 980961"/>
                      <a:gd name="connsiteY3" fmla="*/ 219271 h 568838"/>
                      <a:gd name="connsiteX4" fmla="*/ 383429 w 980961"/>
                      <a:gd name="connsiteY4" fmla="*/ 553694 h 568838"/>
                      <a:gd name="connsiteX5" fmla="*/ 257128 w 980961"/>
                      <a:gd name="connsiteY5" fmla="*/ 553694 h 568838"/>
                      <a:gd name="connsiteX6" fmla="*/ 26337 w 980961"/>
                      <a:gd name="connsiteY6" fmla="*/ 420439 h 568838"/>
                      <a:gd name="connsiteX7" fmla="*/ 25956 w 980961"/>
                      <a:gd name="connsiteY7" fmla="*/ 347287 h 568838"/>
                      <a:gd name="connsiteX8" fmla="*/ 601457 w 980961"/>
                      <a:gd name="connsiteY8" fmla="*/ 12864 h 568838"/>
                      <a:gd name="connsiteX9" fmla="*/ 656606 w 980961"/>
                      <a:gd name="connsiteY9" fmla="*/ 6 h 568838"/>
                      <a:gd name="connsiteX10" fmla="*/ 918925 w 980961"/>
                      <a:gd name="connsiteY10" fmla="*/ 3339 h 568838"/>
                      <a:gd name="connsiteX11" fmla="*/ 957692 w 980961"/>
                      <a:gd name="connsiteY11" fmla="*/ 12960 h 56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0961" h="568838">
                        <a:moveTo>
                          <a:pt x="957692" y="12960"/>
                        </a:moveTo>
                        <a:cubicBezTo>
                          <a:pt x="967693" y="18675"/>
                          <a:pt x="973979" y="26580"/>
                          <a:pt x="974265" y="35343"/>
                        </a:cubicBezTo>
                        <a:lnTo>
                          <a:pt x="980933" y="187267"/>
                        </a:lnTo>
                        <a:cubicBezTo>
                          <a:pt x="981504" y="199173"/>
                          <a:pt x="973503" y="210794"/>
                          <a:pt x="958930" y="219271"/>
                        </a:cubicBezTo>
                        <a:lnTo>
                          <a:pt x="383429" y="553694"/>
                        </a:lnTo>
                        <a:cubicBezTo>
                          <a:pt x="348663" y="573887"/>
                          <a:pt x="292085" y="573887"/>
                          <a:pt x="257128" y="553694"/>
                        </a:cubicBezTo>
                        <a:lnTo>
                          <a:pt x="26337" y="420439"/>
                        </a:lnTo>
                        <a:cubicBezTo>
                          <a:pt x="-8620" y="400246"/>
                          <a:pt x="-8810" y="367480"/>
                          <a:pt x="25956" y="347287"/>
                        </a:cubicBezTo>
                        <a:lnTo>
                          <a:pt x="601457" y="12864"/>
                        </a:lnTo>
                        <a:cubicBezTo>
                          <a:pt x="616030" y="4387"/>
                          <a:pt x="635937" y="-185"/>
                          <a:pt x="656606" y="6"/>
                        </a:cubicBezTo>
                        <a:lnTo>
                          <a:pt x="918925" y="3339"/>
                        </a:lnTo>
                        <a:cubicBezTo>
                          <a:pt x="934070" y="3530"/>
                          <a:pt x="947786" y="7149"/>
                          <a:pt x="957692" y="12960"/>
                        </a:cubicBezTo>
                        <a:close/>
                      </a:path>
                    </a:pathLst>
                  </a:custGeom>
                  <a:solidFill>
                    <a:srgbClr val="FEDF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81" name="Graphic 43">
                  <a:extLst>
                    <a:ext uri="{FF2B5EF4-FFF2-40B4-BE49-F238E27FC236}">
                      <a16:creationId xmlns:a16="http://schemas.microsoft.com/office/drawing/2014/main" id="{023FDA23-E08D-4D85-81A4-894FFD7E9A66}"/>
                    </a:ext>
                  </a:extLst>
                </p:cNvPr>
                <p:cNvGrpSpPr/>
                <p:nvPr/>
              </p:nvGrpSpPr>
              <p:grpSpPr>
                <a:xfrm>
                  <a:off x="4866607" y="3430714"/>
                  <a:ext cx="621410" cy="385095"/>
                  <a:chOff x="4866607" y="3430714"/>
                  <a:chExt cx="621410" cy="385095"/>
                </a:xfrm>
                <a:solidFill>
                  <a:srgbClr val="DC6C6C"/>
                </a:solidFill>
              </p:grpSpPr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0A449B2E-BA76-4279-A5D2-2E4526DE2636}"/>
                      </a:ext>
                    </a:extLst>
                  </p:cNvPr>
                  <p:cNvSpPr/>
                  <p:nvPr/>
                </p:nvSpPr>
                <p:spPr>
                  <a:xfrm>
                    <a:off x="4866607" y="3728180"/>
                    <a:ext cx="137232" cy="87629"/>
                  </a:xfrm>
                  <a:custGeom>
                    <a:avLst/>
                    <a:gdLst>
                      <a:gd name="connsiteX0" fmla="*/ 124968 w 137232"/>
                      <a:gd name="connsiteY0" fmla="*/ 33242 h 87629"/>
                      <a:gd name="connsiteX1" fmla="*/ 117443 w 137232"/>
                      <a:gd name="connsiteY1" fmla="*/ 73057 h 87629"/>
                      <a:gd name="connsiteX2" fmla="*/ 72580 w 137232"/>
                      <a:gd name="connsiteY2" fmla="*/ 87630 h 87629"/>
                      <a:gd name="connsiteX3" fmla="*/ 64579 w 137232"/>
                      <a:gd name="connsiteY3" fmla="*/ 73342 h 87629"/>
                      <a:gd name="connsiteX4" fmla="*/ 98965 w 137232"/>
                      <a:gd name="connsiteY4" fmla="*/ 62960 h 87629"/>
                      <a:gd name="connsiteX5" fmla="*/ 104108 w 137232"/>
                      <a:gd name="connsiteY5" fmla="*/ 46101 h 87629"/>
                      <a:gd name="connsiteX6" fmla="*/ 70675 w 137232"/>
                      <a:gd name="connsiteY6" fmla="*/ 51530 h 87629"/>
                      <a:gd name="connsiteX7" fmla="*/ 47244 w 137232"/>
                      <a:gd name="connsiteY7" fmla="*/ 65151 h 87629"/>
                      <a:gd name="connsiteX8" fmla="*/ 0 w 137232"/>
                      <a:gd name="connsiteY8" fmla="*/ 32480 h 87629"/>
                      <a:gd name="connsiteX9" fmla="*/ 55912 w 137232"/>
                      <a:gd name="connsiteY9" fmla="*/ 0 h 87629"/>
                      <a:gd name="connsiteX10" fmla="*/ 73057 w 137232"/>
                      <a:gd name="connsiteY10" fmla="*/ 9906 h 87629"/>
                      <a:gd name="connsiteX11" fmla="*/ 34862 w 137232"/>
                      <a:gd name="connsiteY11" fmla="*/ 32099 h 87629"/>
                      <a:gd name="connsiteX12" fmla="*/ 51054 w 137232"/>
                      <a:gd name="connsiteY12" fmla="*/ 43053 h 87629"/>
                      <a:gd name="connsiteX13" fmla="*/ 58483 w 137232"/>
                      <a:gd name="connsiteY13" fmla="*/ 38767 h 87629"/>
                      <a:gd name="connsiteX14" fmla="*/ 124968 w 137232"/>
                      <a:gd name="connsiteY14" fmla="*/ 33242 h 8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7232" h="87629">
                        <a:moveTo>
                          <a:pt x="124968" y="33242"/>
                        </a:moveTo>
                        <a:cubicBezTo>
                          <a:pt x="141351" y="42672"/>
                          <a:pt x="143637" y="57817"/>
                          <a:pt x="117443" y="73057"/>
                        </a:cubicBezTo>
                        <a:cubicBezTo>
                          <a:pt x="104775" y="80486"/>
                          <a:pt x="87821" y="86106"/>
                          <a:pt x="72580" y="87630"/>
                        </a:cubicBezTo>
                        <a:lnTo>
                          <a:pt x="64579" y="73342"/>
                        </a:lnTo>
                        <a:cubicBezTo>
                          <a:pt x="76772" y="72295"/>
                          <a:pt x="89440" y="68485"/>
                          <a:pt x="98965" y="62960"/>
                        </a:cubicBezTo>
                        <a:cubicBezTo>
                          <a:pt x="109538" y="56769"/>
                          <a:pt x="111633" y="50387"/>
                          <a:pt x="104108" y="46101"/>
                        </a:cubicBezTo>
                        <a:cubicBezTo>
                          <a:pt x="96869" y="41910"/>
                          <a:pt x="87344" y="41910"/>
                          <a:pt x="70675" y="51530"/>
                        </a:cubicBezTo>
                        <a:lnTo>
                          <a:pt x="47244" y="65151"/>
                        </a:lnTo>
                        <a:lnTo>
                          <a:pt x="0" y="32480"/>
                        </a:lnTo>
                        <a:lnTo>
                          <a:pt x="55912" y="0"/>
                        </a:lnTo>
                        <a:lnTo>
                          <a:pt x="73057" y="9906"/>
                        </a:lnTo>
                        <a:lnTo>
                          <a:pt x="34862" y="32099"/>
                        </a:lnTo>
                        <a:lnTo>
                          <a:pt x="51054" y="43053"/>
                        </a:lnTo>
                        <a:lnTo>
                          <a:pt x="58483" y="38767"/>
                        </a:lnTo>
                        <a:cubicBezTo>
                          <a:pt x="85725" y="23050"/>
                          <a:pt x="108680" y="23813"/>
                          <a:pt x="124968" y="33242"/>
                        </a:cubicBez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755143A4-CDC3-4BB1-9922-14F13C729DEA}"/>
                      </a:ext>
                    </a:extLst>
                  </p:cNvPr>
                  <p:cNvSpPr/>
                  <p:nvPr/>
                </p:nvSpPr>
                <p:spPr>
                  <a:xfrm>
                    <a:off x="5142332" y="3638676"/>
                    <a:ext cx="69839" cy="40480"/>
                  </a:xfrm>
                  <a:custGeom>
                    <a:avLst/>
                    <a:gdLst>
                      <a:gd name="connsiteX0" fmla="*/ 12216 w 69839"/>
                      <a:gd name="connsiteY0" fmla="*/ 33402 h 40480"/>
                      <a:gd name="connsiteX1" fmla="*/ 9359 w 69839"/>
                      <a:gd name="connsiteY1" fmla="*/ 5589 h 40480"/>
                      <a:gd name="connsiteX2" fmla="*/ 57651 w 69839"/>
                      <a:gd name="connsiteY2" fmla="*/ 7017 h 40480"/>
                      <a:gd name="connsiteX3" fmla="*/ 60318 w 69839"/>
                      <a:gd name="connsiteY3" fmla="*/ 35021 h 40480"/>
                      <a:gd name="connsiteX4" fmla="*/ 12216 w 69839"/>
                      <a:gd name="connsiteY4" fmla="*/ 33402 h 40480"/>
                      <a:gd name="connsiteX5" fmla="*/ 44411 w 69839"/>
                      <a:gd name="connsiteY5" fmla="*/ 14733 h 40480"/>
                      <a:gd name="connsiteX6" fmla="*/ 20217 w 69839"/>
                      <a:gd name="connsiteY6" fmla="*/ 11875 h 40480"/>
                      <a:gd name="connsiteX7" fmla="*/ 25266 w 69839"/>
                      <a:gd name="connsiteY7" fmla="*/ 25877 h 40480"/>
                      <a:gd name="connsiteX8" fmla="*/ 49459 w 69839"/>
                      <a:gd name="connsiteY8" fmla="*/ 28830 h 40480"/>
                      <a:gd name="connsiteX9" fmla="*/ 44411 w 69839"/>
                      <a:gd name="connsiteY9" fmla="*/ 14733 h 4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839" h="40480">
                        <a:moveTo>
                          <a:pt x="12216" y="33402"/>
                        </a:moveTo>
                        <a:cubicBezTo>
                          <a:pt x="-3309" y="24448"/>
                          <a:pt x="-3786" y="13209"/>
                          <a:pt x="9359" y="5589"/>
                        </a:cubicBezTo>
                        <a:cubicBezTo>
                          <a:pt x="22694" y="-2222"/>
                          <a:pt x="42030" y="-1936"/>
                          <a:pt x="57651" y="7017"/>
                        </a:cubicBezTo>
                        <a:cubicBezTo>
                          <a:pt x="73176" y="15971"/>
                          <a:pt x="73653" y="27210"/>
                          <a:pt x="60318" y="35021"/>
                        </a:cubicBezTo>
                        <a:cubicBezTo>
                          <a:pt x="47078" y="42641"/>
                          <a:pt x="27742" y="42450"/>
                          <a:pt x="12216" y="33402"/>
                        </a:cubicBezTo>
                        <a:close/>
                        <a:moveTo>
                          <a:pt x="44411" y="14733"/>
                        </a:moveTo>
                        <a:cubicBezTo>
                          <a:pt x="34695" y="9113"/>
                          <a:pt x="26028" y="8541"/>
                          <a:pt x="20217" y="11875"/>
                        </a:cubicBezTo>
                        <a:cubicBezTo>
                          <a:pt x="14598" y="15114"/>
                          <a:pt x="15360" y="20162"/>
                          <a:pt x="25266" y="25877"/>
                        </a:cubicBezTo>
                        <a:cubicBezTo>
                          <a:pt x="35172" y="31592"/>
                          <a:pt x="43839" y="32068"/>
                          <a:pt x="49459" y="28830"/>
                        </a:cubicBezTo>
                        <a:cubicBezTo>
                          <a:pt x="55269" y="25401"/>
                          <a:pt x="54126" y="20352"/>
                          <a:pt x="44411" y="14733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85" name="Graphic 43">
                    <a:extLst>
                      <a:ext uri="{FF2B5EF4-FFF2-40B4-BE49-F238E27FC236}">
                        <a16:creationId xmlns:a16="http://schemas.microsoft.com/office/drawing/2014/main" id="{A7FB801D-5114-4504-9731-FE2A94DA29F5}"/>
                      </a:ext>
                    </a:extLst>
                  </p:cNvPr>
                  <p:cNvGrpSpPr/>
                  <p:nvPr/>
                </p:nvGrpSpPr>
                <p:grpSpPr>
                  <a:xfrm>
                    <a:off x="5203963" y="3430714"/>
                    <a:ext cx="284055" cy="187382"/>
                    <a:chOff x="5203963" y="3430714"/>
                    <a:chExt cx="284055" cy="187382"/>
                  </a:xfrm>
                  <a:solidFill>
                    <a:srgbClr val="DC6C6C"/>
                  </a:solidFill>
                </p:grpSpPr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44ABD81F-330A-41BF-AF0B-AF2D0F8C3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9732" y="3430714"/>
                      <a:ext cx="98286" cy="90582"/>
                    </a:xfrm>
                    <a:custGeom>
                      <a:avLst/>
                      <a:gdLst>
                        <a:gd name="connsiteX0" fmla="*/ 54471 w 98286"/>
                        <a:gd name="connsiteY0" fmla="*/ 0 h 90582"/>
                        <a:gd name="connsiteX1" fmla="*/ 64758 w 98286"/>
                        <a:gd name="connsiteY1" fmla="*/ 13525 h 90582"/>
                        <a:gd name="connsiteX2" fmla="*/ 40755 w 98286"/>
                        <a:gd name="connsiteY2" fmla="*/ 21527 h 90582"/>
                        <a:gd name="connsiteX3" fmla="*/ 37802 w 98286"/>
                        <a:gd name="connsiteY3" fmla="*/ 45625 h 90582"/>
                        <a:gd name="connsiteX4" fmla="*/ 43422 w 98286"/>
                        <a:gd name="connsiteY4" fmla="*/ 48863 h 90582"/>
                        <a:gd name="connsiteX5" fmla="*/ 81141 w 98286"/>
                        <a:gd name="connsiteY5" fmla="*/ 26956 h 90582"/>
                        <a:gd name="connsiteX6" fmla="*/ 98286 w 98286"/>
                        <a:gd name="connsiteY6" fmla="*/ 36862 h 90582"/>
                        <a:gd name="connsiteX7" fmla="*/ 60567 w 98286"/>
                        <a:gd name="connsiteY7" fmla="*/ 58769 h 90582"/>
                        <a:gd name="connsiteX8" fmla="*/ 94190 w 98286"/>
                        <a:gd name="connsiteY8" fmla="*/ 78200 h 90582"/>
                        <a:gd name="connsiteX9" fmla="*/ 72950 w 98286"/>
                        <a:gd name="connsiteY9" fmla="*/ 90583 h 90582"/>
                        <a:gd name="connsiteX10" fmla="*/ 16657 w 98286"/>
                        <a:gd name="connsiteY10" fmla="*/ 58102 h 90582"/>
                        <a:gd name="connsiteX11" fmla="*/ 21134 w 98286"/>
                        <a:gd name="connsiteY11" fmla="*/ 12002 h 90582"/>
                        <a:gd name="connsiteX12" fmla="*/ 54471 w 98286"/>
                        <a:gd name="connsiteY12" fmla="*/ 0 h 90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8286" h="90582">
                          <a:moveTo>
                            <a:pt x="54471" y="0"/>
                          </a:moveTo>
                          <a:lnTo>
                            <a:pt x="64758" y="13525"/>
                          </a:lnTo>
                          <a:cubicBezTo>
                            <a:pt x="55519" y="14669"/>
                            <a:pt x="47232" y="17812"/>
                            <a:pt x="40755" y="21527"/>
                          </a:cubicBezTo>
                          <a:cubicBezTo>
                            <a:pt x="26087" y="30004"/>
                            <a:pt x="24944" y="38195"/>
                            <a:pt x="37802" y="45625"/>
                          </a:cubicBezTo>
                          <a:lnTo>
                            <a:pt x="43422" y="48863"/>
                          </a:lnTo>
                          <a:lnTo>
                            <a:pt x="81141" y="26956"/>
                          </a:lnTo>
                          <a:lnTo>
                            <a:pt x="98286" y="36862"/>
                          </a:lnTo>
                          <a:lnTo>
                            <a:pt x="60567" y="58769"/>
                          </a:lnTo>
                          <a:lnTo>
                            <a:pt x="94190" y="78200"/>
                          </a:lnTo>
                          <a:lnTo>
                            <a:pt x="72950" y="90583"/>
                          </a:lnTo>
                          <a:lnTo>
                            <a:pt x="16657" y="58102"/>
                          </a:lnTo>
                          <a:cubicBezTo>
                            <a:pt x="-7060" y="44386"/>
                            <a:pt x="-5346" y="27337"/>
                            <a:pt x="21134" y="12002"/>
                          </a:cubicBezTo>
                          <a:cubicBezTo>
                            <a:pt x="31706" y="5810"/>
                            <a:pt x="43517" y="1524"/>
                            <a:pt x="54471" y="0"/>
                          </a:cubicBezTo>
                          <a:close/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D779B8EA-F932-4F6C-9628-FC262B293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2580" y="3475672"/>
                      <a:ext cx="98286" cy="90582"/>
                    </a:xfrm>
                    <a:custGeom>
                      <a:avLst/>
                      <a:gdLst>
                        <a:gd name="connsiteX0" fmla="*/ 54471 w 98286"/>
                        <a:gd name="connsiteY0" fmla="*/ 0 h 90582"/>
                        <a:gd name="connsiteX1" fmla="*/ 64758 w 98286"/>
                        <a:gd name="connsiteY1" fmla="*/ 13525 h 90582"/>
                        <a:gd name="connsiteX2" fmla="*/ 40755 w 98286"/>
                        <a:gd name="connsiteY2" fmla="*/ 21527 h 90582"/>
                        <a:gd name="connsiteX3" fmla="*/ 37802 w 98286"/>
                        <a:gd name="connsiteY3" fmla="*/ 45625 h 90582"/>
                        <a:gd name="connsiteX4" fmla="*/ 43422 w 98286"/>
                        <a:gd name="connsiteY4" fmla="*/ 48863 h 90582"/>
                        <a:gd name="connsiteX5" fmla="*/ 81141 w 98286"/>
                        <a:gd name="connsiteY5" fmla="*/ 26956 h 90582"/>
                        <a:gd name="connsiteX6" fmla="*/ 98286 w 98286"/>
                        <a:gd name="connsiteY6" fmla="*/ 36862 h 90582"/>
                        <a:gd name="connsiteX7" fmla="*/ 60567 w 98286"/>
                        <a:gd name="connsiteY7" fmla="*/ 58769 h 90582"/>
                        <a:gd name="connsiteX8" fmla="*/ 94190 w 98286"/>
                        <a:gd name="connsiteY8" fmla="*/ 78200 h 90582"/>
                        <a:gd name="connsiteX9" fmla="*/ 72950 w 98286"/>
                        <a:gd name="connsiteY9" fmla="*/ 90583 h 90582"/>
                        <a:gd name="connsiteX10" fmla="*/ 16657 w 98286"/>
                        <a:gd name="connsiteY10" fmla="*/ 58007 h 90582"/>
                        <a:gd name="connsiteX11" fmla="*/ 21134 w 98286"/>
                        <a:gd name="connsiteY11" fmla="*/ 11906 h 90582"/>
                        <a:gd name="connsiteX12" fmla="*/ 54471 w 98286"/>
                        <a:gd name="connsiteY12" fmla="*/ 0 h 90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8286" h="90582">
                          <a:moveTo>
                            <a:pt x="54471" y="0"/>
                          </a:moveTo>
                          <a:lnTo>
                            <a:pt x="64758" y="13525"/>
                          </a:lnTo>
                          <a:cubicBezTo>
                            <a:pt x="55424" y="14669"/>
                            <a:pt x="47232" y="17812"/>
                            <a:pt x="40755" y="21527"/>
                          </a:cubicBezTo>
                          <a:cubicBezTo>
                            <a:pt x="26087" y="30099"/>
                            <a:pt x="24944" y="38195"/>
                            <a:pt x="37802" y="45625"/>
                          </a:cubicBezTo>
                          <a:lnTo>
                            <a:pt x="43422" y="48863"/>
                          </a:lnTo>
                          <a:lnTo>
                            <a:pt x="81141" y="26956"/>
                          </a:lnTo>
                          <a:lnTo>
                            <a:pt x="98286" y="36862"/>
                          </a:lnTo>
                          <a:lnTo>
                            <a:pt x="60567" y="58769"/>
                          </a:lnTo>
                          <a:lnTo>
                            <a:pt x="94190" y="78200"/>
                          </a:lnTo>
                          <a:lnTo>
                            <a:pt x="72950" y="90583"/>
                          </a:lnTo>
                          <a:lnTo>
                            <a:pt x="16657" y="58007"/>
                          </a:lnTo>
                          <a:cubicBezTo>
                            <a:pt x="-7060" y="44291"/>
                            <a:pt x="-5346" y="27242"/>
                            <a:pt x="21134" y="11906"/>
                          </a:cubicBezTo>
                          <a:cubicBezTo>
                            <a:pt x="31611" y="5810"/>
                            <a:pt x="43422" y="1524"/>
                            <a:pt x="54471" y="0"/>
                          </a:cubicBezTo>
                          <a:close/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87BB632A-357A-43C7-A45A-3C4937DFD5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3963" y="3536890"/>
                      <a:ext cx="140164" cy="81206"/>
                    </a:xfrm>
                    <a:custGeom>
                      <a:avLst/>
                      <a:gdLst>
                        <a:gd name="connsiteX0" fmla="*/ 120225 w 140164"/>
                        <a:gd name="connsiteY0" fmla="*/ 11458 h 81206"/>
                        <a:gd name="connsiteX1" fmla="*/ 117844 w 140164"/>
                        <a:gd name="connsiteY1" fmla="*/ 68132 h 81206"/>
                        <a:gd name="connsiteX2" fmla="*/ 19927 w 140164"/>
                        <a:gd name="connsiteY2" fmla="*/ 69751 h 81206"/>
                        <a:gd name="connsiteX3" fmla="*/ 22403 w 140164"/>
                        <a:gd name="connsiteY3" fmla="*/ 13077 h 81206"/>
                        <a:gd name="connsiteX4" fmla="*/ 120225 w 140164"/>
                        <a:gd name="connsiteY4" fmla="*/ 11458 h 81206"/>
                        <a:gd name="connsiteX5" fmla="*/ 41358 w 140164"/>
                        <a:gd name="connsiteY5" fmla="*/ 57273 h 81206"/>
                        <a:gd name="connsiteX6" fmla="*/ 99556 w 140164"/>
                        <a:gd name="connsiteY6" fmla="*/ 57654 h 81206"/>
                        <a:gd name="connsiteX7" fmla="*/ 98699 w 140164"/>
                        <a:gd name="connsiteY7" fmla="*/ 23936 h 81206"/>
                        <a:gd name="connsiteX8" fmla="*/ 40501 w 140164"/>
                        <a:gd name="connsiteY8" fmla="*/ 23555 h 81206"/>
                        <a:gd name="connsiteX9" fmla="*/ 41358 w 140164"/>
                        <a:gd name="connsiteY9" fmla="*/ 57273 h 812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0164" h="81206">
                          <a:moveTo>
                            <a:pt x="120225" y="11458"/>
                          </a:moveTo>
                          <a:cubicBezTo>
                            <a:pt x="147752" y="27365"/>
                            <a:pt x="146609" y="51463"/>
                            <a:pt x="117844" y="68132"/>
                          </a:cubicBezTo>
                          <a:cubicBezTo>
                            <a:pt x="88888" y="84991"/>
                            <a:pt x="47454" y="85563"/>
                            <a:pt x="19927" y="69751"/>
                          </a:cubicBezTo>
                          <a:cubicBezTo>
                            <a:pt x="-7505" y="53940"/>
                            <a:pt x="-6553" y="29937"/>
                            <a:pt x="22403" y="13077"/>
                          </a:cubicBezTo>
                          <a:cubicBezTo>
                            <a:pt x="51169" y="-3687"/>
                            <a:pt x="92698" y="-4449"/>
                            <a:pt x="120225" y="11458"/>
                          </a:cubicBezTo>
                          <a:close/>
                          <a:moveTo>
                            <a:pt x="41358" y="57273"/>
                          </a:moveTo>
                          <a:cubicBezTo>
                            <a:pt x="58884" y="67370"/>
                            <a:pt x="83173" y="67179"/>
                            <a:pt x="99556" y="57654"/>
                          </a:cubicBezTo>
                          <a:cubicBezTo>
                            <a:pt x="115939" y="48129"/>
                            <a:pt x="116225" y="34032"/>
                            <a:pt x="98699" y="23936"/>
                          </a:cubicBezTo>
                          <a:cubicBezTo>
                            <a:pt x="81173" y="13839"/>
                            <a:pt x="56884" y="14030"/>
                            <a:pt x="40501" y="23555"/>
                          </a:cubicBezTo>
                          <a:cubicBezTo>
                            <a:pt x="24213" y="33080"/>
                            <a:pt x="23927" y="47082"/>
                            <a:pt x="41358" y="57273"/>
                          </a:cubicBezTo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86" name="Graphic 43">
                    <a:extLst>
                      <a:ext uri="{FF2B5EF4-FFF2-40B4-BE49-F238E27FC236}">
                        <a16:creationId xmlns:a16="http://schemas.microsoft.com/office/drawing/2014/main" id="{2567E8C6-7672-42AB-976F-89B5F5377E59}"/>
                      </a:ext>
                    </a:extLst>
                  </p:cNvPr>
                  <p:cNvGrpSpPr/>
                  <p:nvPr/>
                </p:nvGrpSpPr>
                <p:grpSpPr>
                  <a:xfrm>
                    <a:off x="4958905" y="3615118"/>
                    <a:ext cx="188023" cy="145307"/>
                    <a:chOff x="4958905" y="3615118"/>
                    <a:chExt cx="188023" cy="145307"/>
                  </a:xfrm>
                  <a:solidFill>
                    <a:srgbClr val="DC6C6C"/>
                  </a:solidFill>
                </p:grpSpPr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F44FF32B-AAA0-40D3-8BED-8FE1965456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42" y="3649735"/>
                      <a:ext cx="70011" cy="40466"/>
                    </a:xfrm>
                    <a:custGeom>
                      <a:avLst/>
                      <a:gdLst>
                        <a:gd name="connsiteX0" fmla="*/ 57718 w 70011"/>
                        <a:gd name="connsiteY0" fmla="*/ 7102 h 40466"/>
                        <a:gd name="connsiteX1" fmla="*/ 60385 w 70011"/>
                        <a:gd name="connsiteY1" fmla="*/ 34915 h 40466"/>
                        <a:gd name="connsiteX2" fmla="*/ 12188 w 70011"/>
                        <a:gd name="connsiteY2" fmla="*/ 33487 h 40466"/>
                        <a:gd name="connsiteX3" fmla="*/ 9521 w 70011"/>
                        <a:gd name="connsiteY3" fmla="*/ 5578 h 40466"/>
                        <a:gd name="connsiteX4" fmla="*/ 57718 w 70011"/>
                        <a:gd name="connsiteY4" fmla="*/ 7102 h 40466"/>
                        <a:gd name="connsiteX5" fmla="*/ 25523 w 70011"/>
                        <a:gd name="connsiteY5" fmla="*/ 25867 h 40466"/>
                        <a:gd name="connsiteX6" fmla="*/ 49717 w 70011"/>
                        <a:gd name="connsiteY6" fmla="*/ 28724 h 40466"/>
                        <a:gd name="connsiteX7" fmla="*/ 44669 w 70011"/>
                        <a:gd name="connsiteY7" fmla="*/ 14722 h 40466"/>
                        <a:gd name="connsiteX8" fmla="*/ 20380 w 70011"/>
                        <a:gd name="connsiteY8" fmla="*/ 11865 h 40466"/>
                        <a:gd name="connsiteX9" fmla="*/ 25523 w 70011"/>
                        <a:gd name="connsiteY9" fmla="*/ 25867 h 40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0011" h="40466">
                          <a:moveTo>
                            <a:pt x="57718" y="7102"/>
                          </a:moveTo>
                          <a:cubicBezTo>
                            <a:pt x="73434" y="16151"/>
                            <a:pt x="73815" y="27200"/>
                            <a:pt x="60385" y="34915"/>
                          </a:cubicBezTo>
                          <a:cubicBezTo>
                            <a:pt x="47050" y="42631"/>
                            <a:pt x="27714" y="42440"/>
                            <a:pt x="12188" y="33487"/>
                          </a:cubicBezTo>
                          <a:cubicBezTo>
                            <a:pt x="-3337" y="24533"/>
                            <a:pt x="-3814" y="13294"/>
                            <a:pt x="9521" y="5578"/>
                          </a:cubicBezTo>
                          <a:cubicBezTo>
                            <a:pt x="22952" y="-2232"/>
                            <a:pt x="42097" y="-1946"/>
                            <a:pt x="57718" y="7102"/>
                          </a:cubicBezTo>
                          <a:close/>
                          <a:moveTo>
                            <a:pt x="25523" y="25867"/>
                          </a:moveTo>
                          <a:cubicBezTo>
                            <a:pt x="35239" y="31486"/>
                            <a:pt x="44097" y="31963"/>
                            <a:pt x="49717" y="28724"/>
                          </a:cubicBezTo>
                          <a:cubicBezTo>
                            <a:pt x="55432" y="25390"/>
                            <a:pt x="54575" y="20437"/>
                            <a:pt x="44669" y="14722"/>
                          </a:cubicBezTo>
                          <a:cubicBezTo>
                            <a:pt x="34763" y="9007"/>
                            <a:pt x="26190" y="8531"/>
                            <a:pt x="20380" y="11865"/>
                          </a:cubicBezTo>
                          <a:cubicBezTo>
                            <a:pt x="14760" y="15103"/>
                            <a:pt x="15713" y="20152"/>
                            <a:pt x="25523" y="25867"/>
                          </a:cubicBezTo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05648AF6-C97B-4AEF-8C90-52EDF9240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1684" y="3615118"/>
                      <a:ext cx="45243" cy="98679"/>
                    </a:xfrm>
                    <a:custGeom>
                      <a:avLst/>
                      <a:gdLst>
                        <a:gd name="connsiteX0" fmla="*/ 0 w 45243"/>
                        <a:gd name="connsiteY0" fmla="*/ 9049 h 98679"/>
                        <a:gd name="connsiteX1" fmla="*/ 15621 w 45243"/>
                        <a:gd name="connsiteY1" fmla="*/ 0 h 98679"/>
                        <a:gd name="connsiteX2" fmla="*/ 45244 w 45243"/>
                        <a:gd name="connsiteY2" fmla="*/ 89630 h 98679"/>
                        <a:gd name="connsiteX3" fmla="*/ 29718 w 45243"/>
                        <a:gd name="connsiteY3" fmla="*/ 98679 h 986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243" h="98679">
                          <a:moveTo>
                            <a:pt x="0" y="9049"/>
                          </a:moveTo>
                          <a:lnTo>
                            <a:pt x="15621" y="0"/>
                          </a:lnTo>
                          <a:lnTo>
                            <a:pt x="45244" y="89630"/>
                          </a:lnTo>
                          <a:lnTo>
                            <a:pt x="29718" y="98679"/>
                          </a:lnTo>
                          <a:close/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FB2B0151-0651-4ED4-9349-6ED265CA24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8905" y="3686918"/>
                      <a:ext cx="127053" cy="73508"/>
                    </a:xfrm>
                    <a:custGeom>
                      <a:avLst/>
                      <a:gdLst>
                        <a:gd name="connsiteX0" fmla="*/ 102774 w 127053"/>
                        <a:gd name="connsiteY0" fmla="*/ 13925 h 73508"/>
                        <a:gd name="connsiteX1" fmla="*/ 111252 w 127053"/>
                        <a:gd name="connsiteY1" fmla="*/ 64313 h 73508"/>
                        <a:gd name="connsiteX2" fmla="*/ 24193 w 127053"/>
                        <a:gd name="connsiteY2" fmla="*/ 59550 h 73508"/>
                        <a:gd name="connsiteX3" fmla="*/ 15811 w 127053"/>
                        <a:gd name="connsiteY3" fmla="*/ 9163 h 73508"/>
                        <a:gd name="connsiteX4" fmla="*/ 102774 w 127053"/>
                        <a:gd name="connsiteY4" fmla="*/ 13925 h 73508"/>
                        <a:gd name="connsiteX5" fmla="*/ 45624 w 127053"/>
                        <a:gd name="connsiteY5" fmla="*/ 47168 h 73508"/>
                        <a:gd name="connsiteX6" fmla="*/ 93154 w 127053"/>
                        <a:gd name="connsiteY6" fmla="*/ 53930 h 73508"/>
                        <a:gd name="connsiteX7" fmla="*/ 81438 w 127053"/>
                        <a:gd name="connsiteY7" fmla="*/ 26403 h 73508"/>
                        <a:gd name="connsiteX8" fmla="*/ 33909 w 127053"/>
                        <a:gd name="connsiteY8" fmla="*/ 19736 h 73508"/>
                        <a:gd name="connsiteX9" fmla="*/ 45624 w 127053"/>
                        <a:gd name="connsiteY9" fmla="*/ 47168 h 73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7053" h="73508">
                          <a:moveTo>
                            <a:pt x="102774" y="13925"/>
                          </a:moveTo>
                          <a:cubicBezTo>
                            <a:pt x="133254" y="31547"/>
                            <a:pt x="133826" y="51168"/>
                            <a:pt x="111252" y="64313"/>
                          </a:cubicBezTo>
                          <a:cubicBezTo>
                            <a:pt x="88677" y="77362"/>
                            <a:pt x="54673" y="77171"/>
                            <a:pt x="24193" y="59550"/>
                          </a:cubicBezTo>
                          <a:cubicBezTo>
                            <a:pt x="-6192" y="42024"/>
                            <a:pt x="-6763" y="22307"/>
                            <a:pt x="15811" y="9163"/>
                          </a:cubicBezTo>
                          <a:cubicBezTo>
                            <a:pt x="38481" y="-3886"/>
                            <a:pt x="72390" y="-3601"/>
                            <a:pt x="102774" y="13925"/>
                          </a:cubicBezTo>
                          <a:close/>
                          <a:moveTo>
                            <a:pt x="45624" y="47168"/>
                          </a:moveTo>
                          <a:cubicBezTo>
                            <a:pt x="66579" y="59264"/>
                            <a:pt x="82677" y="60026"/>
                            <a:pt x="93154" y="53930"/>
                          </a:cubicBezTo>
                          <a:cubicBezTo>
                            <a:pt x="103727" y="47739"/>
                            <a:pt x="102393" y="38500"/>
                            <a:pt x="81438" y="26403"/>
                          </a:cubicBezTo>
                          <a:cubicBezTo>
                            <a:pt x="60483" y="14306"/>
                            <a:pt x="44481" y="13544"/>
                            <a:pt x="33909" y="19736"/>
                          </a:cubicBezTo>
                          <a:cubicBezTo>
                            <a:pt x="23336" y="25832"/>
                            <a:pt x="24765" y="35071"/>
                            <a:pt x="45624" y="47168"/>
                          </a:cubicBezTo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D76D2CE0-D2EF-442A-9B01-6FAD28FB01AE}"/>
                    </a:ext>
                  </a:extLst>
                </p:cNvPr>
                <p:cNvSpPr/>
                <p:nvPr/>
              </p:nvSpPr>
              <p:spPr>
                <a:xfrm>
                  <a:off x="5503222" y="3400639"/>
                  <a:ext cx="84272" cy="48934"/>
                </a:xfrm>
                <a:custGeom>
                  <a:avLst/>
                  <a:gdLst>
                    <a:gd name="connsiteX0" fmla="*/ 71854 w 84272"/>
                    <a:gd name="connsiteY0" fmla="*/ 7215 h 48934"/>
                    <a:gd name="connsiteX1" fmla="*/ 72045 w 84272"/>
                    <a:gd name="connsiteY1" fmla="*/ 41791 h 48934"/>
                    <a:gd name="connsiteX2" fmla="*/ 12418 w 84272"/>
                    <a:gd name="connsiteY2" fmla="*/ 41791 h 48934"/>
                    <a:gd name="connsiteX3" fmla="*/ 12228 w 84272"/>
                    <a:gd name="connsiteY3" fmla="*/ 7215 h 48934"/>
                    <a:gd name="connsiteX4" fmla="*/ 71854 w 84272"/>
                    <a:gd name="connsiteY4" fmla="*/ 7215 h 48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72" h="48934">
                      <a:moveTo>
                        <a:pt x="71854" y="7215"/>
                      </a:moveTo>
                      <a:cubicBezTo>
                        <a:pt x="88333" y="16740"/>
                        <a:pt x="88428" y="32171"/>
                        <a:pt x="72045" y="41791"/>
                      </a:cubicBezTo>
                      <a:cubicBezTo>
                        <a:pt x="55662" y="51316"/>
                        <a:pt x="28897" y="51316"/>
                        <a:pt x="12418" y="41791"/>
                      </a:cubicBezTo>
                      <a:cubicBezTo>
                        <a:pt x="-4060" y="32266"/>
                        <a:pt x="-4155" y="16740"/>
                        <a:pt x="12228" y="7215"/>
                      </a:cubicBezTo>
                      <a:cubicBezTo>
                        <a:pt x="28611" y="-2405"/>
                        <a:pt x="55281" y="-2405"/>
                        <a:pt x="71854" y="7215"/>
                      </a:cubicBezTo>
                      <a:close/>
                    </a:path>
                  </a:pathLst>
                </a:custGeom>
                <a:solidFill>
                  <a:srgbClr val="DC6C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6D0539B-DB48-41BD-816A-A6CCFD95D33E}"/>
                  </a:ext>
                </a:extLst>
              </p:cNvPr>
              <p:cNvSpPr/>
              <p:nvPr/>
            </p:nvSpPr>
            <p:spPr>
              <a:xfrm>
                <a:off x="5535781" y="2667000"/>
                <a:ext cx="1339363" cy="767238"/>
              </a:xfrm>
              <a:custGeom>
                <a:avLst/>
                <a:gdLst>
                  <a:gd name="connsiteX0" fmla="*/ 1339363 w 1339363"/>
                  <a:gd name="connsiteY0" fmla="*/ 0 h 767238"/>
                  <a:gd name="connsiteX1" fmla="*/ 14245 w 1339363"/>
                  <a:gd name="connsiteY1" fmla="*/ 766001 h 767238"/>
                  <a:gd name="connsiteX2" fmla="*/ 9483 w 1339363"/>
                  <a:gd name="connsiteY2" fmla="*/ 767239 h 767238"/>
                  <a:gd name="connsiteX3" fmla="*/ 1291 w 1339363"/>
                  <a:gd name="connsiteY3" fmla="*/ 762476 h 767238"/>
                  <a:gd name="connsiteX4" fmla="*/ 4720 w 1339363"/>
                  <a:gd name="connsiteY4" fmla="*/ 749522 h 767238"/>
                  <a:gd name="connsiteX5" fmla="*/ 1301359 w 1339363"/>
                  <a:gd name="connsiteY5" fmla="*/ 0 h 767238"/>
                  <a:gd name="connsiteX6" fmla="*/ 1339363 w 1339363"/>
                  <a:gd name="connsiteY6" fmla="*/ 0 h 76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9363" h="767238">
                    <a:moveTo>
                      <a:pt x="1339363" y="0"/>
                    </a:moveTo>
                    <a:lnTo>
                      <a:pt x="14245" y="766001"/>
                    </a:lnTo>
                    <a:cubicBezTo>
                      <a:pt x="12817" y="766858"/>
                      <a:pt x="11102" y="767239"/>
                      <a:pt x="9483" y="767239"/>
                    </a:cubicBezTo>
                    <a:cubicBezTo>
                      <a:pt x="6244" y="767239"/>
                      <a:pt x="3006" y="765524"/>
                      <a:pt x="1291" y="762476"/>
                    </a:cubicBezTo>
                    <a:cubicBezTo>
                      <a:pt x="-1376" y="757904"/>
                      <a:pt x="244" y="752094"/>
                      <a:pt x="4720" y="749522"/>
                    </a:cubicBezTo>
                    <a:lnTo>
                      <a:pt x="1301359" y="0"/>
                    </a:lnTo>
                    <a:lnTo>
                      <a:pt x="1339363" y="0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7" name="Graphic 43">
              <a:extLst>
                <a:ext uri="{FF2B5EF4-FFF2-40B4-BE49-F238E27FC236}">
                  <a16:creationId xmlns:a16="http://schemas.microsoft.com/office/drawing/2014/main" id="{B50E316E-F69E-4A8B-9639-AC326C57C4EA}"/>
                </a:ext>
              </a:extLst>
            </p:cNvPr>
            <p:cNvGrpSpPr/>
            <p:nvPr/>
          </p:nvGrpSpPr>
          <p:grpSpPr>
            <a:xfrm>
              <a:off x="5345715" y="2667000"/>
              <a:ext cx="2342768" cy="1434274"/>
              <a:chOff x="5345715" y="2667000"/>
              <a:chExt cx="2342768" cy="1434274"/>
            </a:xfrm>
          </p:grpSpPr>
          <p:grpSp>
            <p:nvGrpSpPr>
              <p:cNvPr id="58" name="Graphic 43">
                <a:extLst>
                  <a:ext uri="{FF2B5EF4-FFF2-40B4-BE49-F238E27FC236}">
                    <a16:creationId xmlns:a16="http://schemas.microsoft.com/office/drawing/2014/main" id="{F9CE55A2-062F-49F8-A902-A7770CD2AC1B}"/>
                  </a:ext>
                </a:extLst>
              </p:cNvPr>
              <p:cNvGrpSpPr/>
              <p:nvPr/>
            </p:nvGrpSpPr>
            <p:grpSpPr>
              <a:xfrm>
                <a:off x="5345715" y="3434042"/>
                <a:ext cx="981294" cy="667231"/>
                <a:chOff x="5345715" y="3434042"/>
                <a:chExt cx="981294" cy="667231"/>
              </a:xfrm>
            </p:grpSpPr>
            <p:grpSp>
              <p:nvGrpSpPr>
                <p:cNvPr id="60" name="Graphic 43">
                  <a:extLst>
                    <a:ext uri="{FF2B5EF4-FFF2-40B4-BE49-F238E27FC236}">
                      <a16:creationId xmlns:a16="http://schemas.microsoft.com/office/drawing/2014/main" id="{5087C4FC-3A8C-48CB-BDD9-7EF0AD949D83}"/>
                    </a:ext>
                  </a:extLst>
                </p:cNvPr>
                <p:cNvGrpSpPr/>
                <p:nvPr/>
              </p:nvGrpSpPr>
              <p:grpSpPr>
                <a:xfrm>
                  <a:off x="5345715" y="3434042"/>
                  <a:ext cx="981294" cy="667231"/>
                  <a:chOff x="5345715" y="3434042"/>
                  <a:chExt cx="981294" cy="667231"/>
                </a:xfrm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:a16="http://schemas.microsoft.com/office/drawing/2014/main" id="{4B375B53-D2DD-4952-A097-A6F4E2D822CE}"/>
                      </a:ext>
                    </a:extLst>
                  </p:cNvPr>
                  <p:cNvSpPr/>
                  <p:nvPr/>
                </p:nvSpPr>
                <p:spPr>
                  <a:xfrm>
                    <a:off x="6304692" y="3622547"/>
                    <a:ext cx="22288" cy="129063"/>
                  </a:xfrm>
                  <a:custGeom>
                    <a:avLst/>
                    <a:gdLst>
                      <a:gd name="connsiteX0" fmla="*/ 22288 w 22288"/>
                      <a:gd name="connsiteY0" fmla="*/ 0 h 129063"/>
                      <a:gd name="connsiteX1" fmla="*/ 22003 w 22288"/>
                      <a:gd name="connsiteY1" fmla="*/ 98298 h 129063"/>
                      <a:gd name="connsiteX2" fmla="*/ 0 w 22288"/>
                      <a:gd name="connsiteY2" fmla="*/ 129064 h 129063"/>
                      <a:gd name="connsiteX3" fmla="*/ 286 w 22288"/>
                      <a:gd name="connsiteY3" fmla="*/ 30766 h 129063"/>
                      <a:gd name="connsiteX4" fmla="*/ 22288 w 22288"/>
                      <a:gd name="connsiteY4" fmla="*/ 0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129063">
                        <a:moveTo>
                          <a:pt x="22288" y="0"/>
                        </a:moveTo>
                        <a:lnTo>
                          <a:pt x="22003" y="98298"/>
                        </a:lnTo>
                        <a:cubicBezTo>
                          <a:pt x="22003" y="109823"/>
                          <a:pt x="14097" y="120872"/>
                          <a:pt x="0" y="129064"/>
                        </a:cubicBezTo>
                        <a:lnTo>
                          <a:pt x="286" y="30766"/>
                        </a:lnTo>
                        <a:cubicBezTo>
                          <a:pt x="14383" y="22574"/>
                          <a:pt x="22288" y="11525"/>
                          <a:pt x="22288" y="0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:a16="http://schemas.microsoft.com/office/drawing/2014/main" id="{B70CC3C5-8465-4264-8DB6-D7C138A0BE6D}"/>
                      </a:ext>
                    </a:extLst>
                  </p:cNvPr>
                  <p:cNvSpPr/>
                  <p:nvPr/>
                </p:nvSpPr>
                <p:spPr>
                  <a:xfrm>
                    <a:off x="5345715" y="3817715"/>
                    <a:ext cx="26669" cy="135159"/>
                  </a:xfrm>
                  <a:custGeom>
                    <a:avLst/>
                    <a:gdLst>
                      <a:gd name="connsiteX0" fmla="*/ 0 w 26669"/>
                      <a:gd name="connsiteY0" fmla="*/ 98298 h 135159"/>
                      <a:gd name="connsiteX1" fmla="*/ 286 w 26669"/>
                      <a:gd name="connsiteY1" fmla="*/ 0 h 135159"/>
                      <a:gd name="connsiteX2" fmla="*/ 26670 w 26669"/>
                      <a:gd name="connsiteY2" fmla="*/ 36862 h 135159"/>
                      <a:gd name="connsiteX3" fmla="*/ 26384 w 26669"/>
                      <a:gd name="connsiteY3" fmla="*/ 135160 h 135159"/>
                      <a:gd name="connsiteX4" fmla="*/ 0 w 26669"/>
                      <a:gd name="connsiteY4" fmla="*/ 98298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9" h="135159">
                        <a:moveTo>
                          <a:pt x="0" y="98298"/>
                        </a:moveTo>
                        <a:lnTo>
                          <a:pt x="286" y="0"/>
                        </a:lnTo>
                        <a:cubicBezTo>
                          <a:pt x="286" y="13335"/>
                          <a:pt x="9049" y="26670"/>
                          <a:pt x="26670" y="36862"/>
                        </a:cubicBezTo>
                        <a:lnTo>
                          <a:pt x="26384" y="135160"/>
                        </a:lnTo>
                        <a:cubicBezTo>
                          <a:pt x="8763" y="124968"/>
                          <a:pt x="0" y="111633"/>
                          <a:pt x="0" y="98298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487D5E27-C202-4F9A-875A-21346A71C6AF}"/>
                      </a:ext>
                    </a:extLst>
                  </p:cNvPr>
                  <p:cNvSpPr/>
                  <p:nvPr/>
                </p:nvSpPr>
                <p:spPr>
                  <a:xfrm>
                    <a:off x="5729191" y="3653313"/>
                    <a:ext cx="575786" cy="432720"/>
                  </a:xfrm>
                  <a:custGeom>
                    <a:avLst/>
                    <a:gdLst>
                      <a:gd name="connsiteX0" fmla="*/ 575786 w 575786"/>
                      <a:gd name="connsiteY0" fmla="*/ 0 h 432720"/>
                      <a:gd name="connsiteX1" fmla="*/ 575501 w 575786"/>
                      <a:gd name="connsiteY1" fmla="*/ 98298 h 432720"/>
                      <a:gd name="connsiteX2" fmla="*/ 0 w 575786"/>
                      <a:gd name="connsiteY2" fmla="*/ 432721 h 432720"/>
                      <a:gd name="connsiteX3" fmla="*/ 286 w 575786"/>
                      <a:gd name="connsiteY3" fmla="*/ 334518 h 43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5786" h="432720">
                        <a:moveTo>
                          <a:pt x="575786" y="0"/>
                        </a:moveTo>
                        <a:lnTo>
                          <a:pt x="575501" y="98298"/>
                        </a:lnTo>
                        <a:lnTo>
                          <a:pt x="0" y="432721"/>
                        </a:lnTo>
                        <a:lnTo>
                          <a:pt x="286" y="334518"/>
                        </a:ln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BE2C7BF-C01D-4833-A62B-52E7869C9266}"/>
                      </a:ext>
                    </a:extLst>
                  </p:cNvPr>
                  <p:cNvSpPr/>
                  <p:nvPr/>
                </p:nvSpPr>
                <p:spPr>
                  <a:xfrm>
                    <a:off x="5372099" y="3854577"/>
                    <a:ext cx="231076" cy="231552"/>
                  </a:xfrm>
                  <a:custGeom>
                    <a:avLst/>
                    <a:gdLst>
                      <a:gd name="connsiteX0" fmla="*/ 231077 w 231076"/>
                      <a:gd name="connsiteY0" fmla="*/ 133255 h 231552"/>
                      <a:gd name="connsiteX1" fmla="*/ 230791 w 231076"/>
                      <a:gd name="connsiteY1" fmla="*/ 231553 h 231552"/>
                      <a:gd name="connsiteX2" fmla="*/ 0 w 231076"/>
                      <a:gd name="connsiteY2" fmla="*/ 98298 h 231552"/>
                      <a:gd name="connsiteX3" fmla="*/ 286 w 231076"/>
                      <a:gd name="connsiteY3" fmla="*/ 0 h 23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76" h="231552">
                        <a:moveTo>
                          <a:pt x="231077" y="133255"/>
                        </a:moveTo>
                        <a:lnTo>
                          <a:pt x="230791" y="231553"/>
                        </a:lnTo>
                        <a:lnTo>
                          <a:pt x="0" y="98298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C9851CB0-170C-489A-B672-8D085B95F7E5}"/>
                      </a:ext>
                    </a:extLst>
                  </p:cNvPr>
                  <p:cNvSpPr/>
                  <p:nvPr/>
                </p:nvSpPr>
                <p:spPr>
                  <a:xfrm>
                    <a:off x="5602890" y="3987831"/>
                    <a:ext cx="126587" cy="113442"/>
                  </a:xfrm>
                  <a:custGeom>
                    <a:avLst/>
                    <a:gdLst>
                      <a:gd name="connsiteX0" fmla="*/ 126587 w 126587"/>
                      <a:gd name="connsiteY0" fmla="*/ 0 h 113442"/>
                      <a:gd name="connsiteX1" fmla="*/ 126302 w 126587"/>
                      <a:gd name="connsiteY1" fmla="*/ 98298 h 113442"/>
                      <a:gd name="connsiteX2" fmla="*/ 0 w 126587"/>
                      <a:gd name="connsiteY2" fmla="*/ 98298 h 113442"/>
                      <a:gd name="connsiteX3" fmla="*/ 286 w 126587"/>
                      <a:gd name="connsiteY3" fmla="*/ 0 h 113442"/>
                      <a:gd name="connsiteX4" fmla="*/ 126587 w 126587"/>
                      <a:gd name="connsiteY4" fmla="*/ 0 h 11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87" h="113442">
                        <a:moveTo>
                          <a:pt x="126587" y="0"/>
                        </a:moveTo>
                        <a:lnTo>
                          <a:pt x="126302" y="98298"/>
                        </a:lnTo>
                        <a:cubicBezTo>
                          <a:pt x="91535" y="118491"/>
                          <a:pt x="34957" y="118491"/>
                          <a:pt x="0" y="98298"/>
                        </a:cubicBezTo>
                        <a:lnTo>
                          <a:pt x="286" y="0"/>
                        </a:lnTo>
                        <a:cubicBezTo>
                          <a:pt x="35242" y="20193"/>
                          <a:pt x="91821" y="20193"/>
                          <a:pt x="126587" y="0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4CA199CC-4D61-4ED0-8A44-365A0F64E3F1}"/>
                      </a:ext>
                    </a:extLst>
                  </p:cNvPr>
                  <p:cNvSpPr/>
                  <p:nvPr/>
                </p:nvSpPr>
                <p:spPr>
                  <a:xfrm>
                    <a:off x="5346048" y="3434042"/>
                    <a:ext cx="980961" cy="568838"/>
                  </a:xfrm>
                  <a:custGeom>
                    <a:avLst/>
                    <a:gdLst>
                      <a:gd name="connsiteX0" fmla="*/ 957692 w 980961"/>
                      <a:gd name="connsiteY0" fmla="*/ 12960 h 568838"/>
                      <a:gd name="connsiteX1" fmla="*/ 974265 w 980961"/>
                      <a:gd name="connsiteY1" fmla="*/ 35343 h 568838"/>
                      <a:gd name="connsiteX2" fmla="*/ 980933 w 980961"/>
                      <a:gd name="connsiteY2" fmla="*/ 187267 h 568838"/>
                      <a:gd name="connsiteX3" fmla="*/ 958930 w 980961"/>
                      <a:gd name="connsiteY3" fmla="*/ 219271 h 568838"/>
                      <a:gd name="connsiteX4" fmla="*/ 383429 w 980961"/>
                      <a:gd name="connsiteY4" fmla="*/ 553694 h 568838"/>
                      <a:gd name="connsiteX5" fmla="*/ 257128 w 980961"/>
                      <a:gd name="connsiteY5" fmla="*/ 553694 h 568838"/>
                      <a:gd name="connsiteX6" fmla="*/ 26337 w 980961"/>
                      <a:gd name="connsiteY6" fmla="*/ 420439 h 568838"/>
                      <a:gd name="connsiteX7" fmla="*/ 25956 w 980961"/>
                      <a:gd name="connsiteY7" fmla="*/ 347287 h 568838"/>
                      <a:gd name="connsiteX8" fmla="*/ 601457 w 980961"/>
                      <a:gd name="connsiteY8" fmla="*/ 12864 h 568838"/>
                      <a:gd name="connsiteX9" fmla="*/ 656606 w 980961"/>
                      <a:gd name="connsiteY9" fmla="*/ 6 h 568838"/>
                      <a:gd name="connsiteX10" fmla="*/ 918925 w 980961"/>
                      <a:gd name="connsiteY10" fmla="*/ 3339 h 568838"/>
                      <a:gd name="connsiteX11" fmla="*/ 957692 w 980961"/>
                      <a:gd name="connsiteY11" fmla="*/ 12960 h 56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0961" h="568838">
                        <a:moveTo>
                          <a:pt x="957692" y="12960"/>
                        </a:moveTo>
                        <a:cubicBezTo>
                          <a:pt x="967693" y="18675"/>
                          <a:pt x="973979" y="26580"/>
                          <a:pt x="974265" y="35343"/>
                        </a:cubicBezTo>
                        <a:lnTo>
                          <a:pt x="980933" y="187267"/>
                        </a:lnTo>
                        <a:cubicBezTo>
                          <a:pt x="981504" y="199174"/>
                          <a:pt x="973503" y="210794"/>
                          <a:pt x="958930" y="219271"/>
                        </a:cubicBezTo>
                        <a:lnTo>
                          <a:pt x="383429" y="553694"/>
                        </a:lnTo>
                        <a:cubicBezTo>
                          <a:pt x="348663" y="573887"/>
                          <a:pt x="292085" y="573887"/>
                          <a:pt x="257128" y="553694"/>
                        </a:cubicBezTo>
                        <a:lnTo>
                          <a:pt x="26337" y="420439"/>
                        </a:lnTo>
                        <a:cubicBezTo>
                          <a:pt x="-8620" y="400246"/>
                          <a:pt x="-8810" y="367480"/>
                          <a:pt x="25956" y="347287"/>
                        </a:cubicBezTo>
                        <a:lnTo>
                          <a:pt x="601457" y="12864"/>
                        </a:lnTo>
                        <a:cubicBezTo>
                          <a:pt x="616030" y="4387"/>
                          <a:pt x="635937" y="-185"/>
                          <a:pt x="656606" y="6"/>
                        </a:cubicBezTo>
                        <a:lnTo>
                          <a:pt x="918925" y="3339"/>
                        </a:lnTo>
                        <a:cubicBezTo>
                          <a:pt x="933974" y="3625"/>
                          <a:pt x="947690" y="7245"/>
                          <a:pt x="957692" y="12960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68" name="Graphic 43">
                    <a:extLst>
                      <a:ext uri="{FF2B5EF4-FFF2-40B4-BE49-F238E27FC236}">
                        <a16:creationId xmlns:a16="http://schemas.microsoft.com/office/drawing/2014/main" id="{FA15E48C-ABE2-4BDE-B230-855B5AEB681F}"/>
                      </a:ext>
                    </a:extLst>
                  </p:cNvPr>
                  <p:cNvGrpSpPr/>
                  <p:nvPr/>
                </p:nvGrpSpPr>
                <p:grpSpPr>
                  <a:xfrm>
                    <a:off x="5522213" y="3518344"/>
                    <a:ext cx="622458" cy="381666"/>
                    <a:chOff x="5522213" y="3518344"/>
                    <a:chExt cx="622458" cy="381666"/>
                  </a:xfrm>
                  <a:solidFill>
                    <a:srgbClr val="FFFFFF"/>
                  </a:solidFill>
                </p:grpSpPr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AEE5E43D-59B2-4934-90D0-936B3944D8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13" y="3812571"/>
                      <a:ext cx="142393" cy="87439"/>
                    </a:xfrm>
                    <a:custGeom>
                      <a:avLst/>
                      <a:gdLst>
                        <a:gd name="connsiteX0" fmla="*/ 130969 w 142393"/>
                        <a:gd name="connsiteY0" fmla="*/ 34100 h 87439"/>
                        <a:gd name="connsiteX1" fmla="*/ 122873 w 142393"/>
                        <a:gd name="connsiteY1" fmla="*/ 72962 h 87439"/>
                        <a:gd name="connsiteX2" fmla="*/ 78486 w 142393"/>
                        <a:gd name="connsiteY2" fmla="*/ 87440 h 87439"/>
                        <a:gd name="connsiteX3" fmla="*/ 70485 w 142393"/>
                        <a:gd name="connsiteY3" fmla="*/ 73343 h 87439"/>
                        <a:gd name="connsiteX4" fmla="*/ 104584 w 142393"/>
                        <a:gd name="connsiteY4" fmla="*/ 63056 h 87439"/>
                        <a:gd name="connsiteX5" fmla="*/ 109823 w 142393"/>
                        <a:gd name="connsiteY5" fmla="*/ 46482 h 87439"/>
                        <a:gd name="connsiteX6" fmla="*/ 81629 w 142393"/>
                        <a:gd name="connsiteY6" fmla="*/ 49816 h 87439"/>
                        <a:gd name="connsiteX7" fmla="*/ 72009 w 142393"/>
                        <a:gd name="connsiteY7" fmla="*/ 55435 h 87439"/>
                        <a:gd name="connsiteX8" fmla="*/ 58102 w 142393"/>
                        <a:gd name="connsiteY8" fmla="*/ 47339 h 87439"/>
                        <a:gd name="connsiteX9" fmla="*/ 55531 w 142393"/>
                        <a:gd name="connsiteY9" fmla="*/ 24194 h 87439"/>
                        <a:gd name="connsiteX10" fmla="*/ 16954 w 142393"/>
                        <a:gd name="connsiteY10" fmla="*/ 46673 h 87439"/>
                        <a:gd name="connsiteX11" fmla="*/ 0 w 142393"/>
                        <a:gd name="connsiteY11" fmla="*/ 36862 h 87439"/>
                        <a:gd name="connsiteX12" fmla="*/ 63436 w 142393"/>
                        <a:gd name="connsiteY12" fmla="*/ 0 h 87439"/>
                        <a:gd name="connsiteX13" fmla="*/ 77152 w 142393"/>
                        <a:gd name="connsiteY13" fmla="*/ 7906 h 87439"/>
                        <a:gd name="connsiteX14" fmla="*/ 80200 w 142393"/>
                        <a:gd name="connsiteY14" fmla="*/ 33338 h 87439"/>
                        <a:gd name="connsiteX15" fmla="*/ 130969 w 142393"/>
                        <a:gd name="connsiteY15" fmla="*/ 34100 h 87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42393" h="87439">
                          <a:moveTo>
                            <a:pt x="130969" y="34100"/>
                          </a:moveTo>
                          <a:cubicBezTo>
                            <a:pt x="146304" y="42958"/>
                            <a:pt x="148590" y="58007"/>
                            <a:pt x="122873" y="72962"/>
                          </a:cubicBezTo>
                          <a:cubicBezTo>
                            <a:pt x="110204" y="80296"/>
                            <a:pt x="93536" y="85915"/>
                            <a:pt x="78486" y="87440"/>
                          </a:cubicBezTo>
                          <a:lnTo>
                            <a:pt x="70485" y="73343"/>
                          </a:lnTo>
                          <a:cubicBezTo>
                            <a:pt x="82582" y="72390"/>
                            <a:pt x="95155" y="68580"/>
                            <a:pt x="104584" y="63056"/>
                          </a:cubicBezTo>
                          <a:cubicBezTo>
                            <a:pt x="115062" y="56960"/>
                            <a:pt x="117253" y="50768"/>
                            <a:pt x="109823" y="46482"/>
                          </a:cubicBezTo>
                          <a:cubicBezTo>
                            <a:pt x="102870" y="42482"/>
                            <a:pt x="93536" y="42958"/>
                            <a:pt x="81629" y="49816"/>
                          </a:cubicBezTo>
                          <a:lnTo>
                            <a:pt x="72009" y="55435"/>
                          </a:lnTo>
                          <a:lnTo>
                            <a:pt x="58102" y="47339"/>
                          </a:lnTo>
                          <a:lnTo>
                            <a:pt x="55531" y="24194"/>
                          </a:lnTo>
                          <a:lnTo>
                            <a:pt x="16954" y="46673"/>
                          </a:lnTo>
                          <a:lnTo>
                            <a:pt x="0" y="36862"/>
                          </a:lnTo>
                          <a:lnTo>
                            <a:pt x="63436" y="0"/>
                          </a:lnTo>
                          <a:lnTo>
                            <a:pt x="77152" y="7906"/>
                          </a:lnTo>
                          <a:lnTo>
                            <a:pt x="80200" y="33338"/>
                          </a:lnTo>
                          <a:cubicBezTo>
                            <a:pt x="99060" y="25241"/>
                            <a:pt x="117538" y="26289"/>
                            <a:pt x="130969" y="341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0" name="Freeform: Shape 69">
                      <a:extLst>
                        <a:ext uri="{FF2B5EF4-FFF2-40B4-BE49-F238E27FC236}">
                          <a16:creationId xmlns:a16="http://schemas.microsoft.com/office/drawing/2014/main" id="{C6404487-1011-47BA-8543-282008A13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7929" y="3734997"/>
                      <a:ext cx="69239" cy="40038"/>
                    </a:xfrm>
                    <a:custGeom>
                      <a:avLst/>
                      <a:gdLst>
                        <a:gd name="connsiteX0" fmla="*/ 57075 w 69239"/>
                        <a:gd name="connsiteY0" fmla="*/ 6994 h 40038"/>
                        <a:gd name="connsiteX1" fmla="*/ 59837 w 69239"/>
                        <a:gd name="connsiteY1" fmla="*/ 34521 h 40038"/>
                        <a:gd name="connsiteX2" fmla="*/ 12117 w 69239"/>
                        <a:gd name="connsiteY2" fmla="*/ 33092 h 40038"/>
                        <a:gd name="connsiteX3" fmla="*/ 9450 w 69239"/>
                        <a:gd name="connsiteY3" fmla="*/ 5470 h 40038"/>
                        <a:gd name="connsiteX4" fmla="*/ 57075 w 69239"/>
                        <a:gd name="connsiteY4" fmla="*/ 6994 h 40038"/>
                        <a:gd name="connsiteX5" fmla="*/ 25166 w 69239"/>
                        <a:gd name="connsiteY5" fmla="*/ 25567 h 40038"/>
                        <a:gd name="connsiteX6" fmla="*/ 49074 w 69239"/>
                        <a:gd name="connsiteY6" fmla="*/ 28425 h 40038"/>
                        <a:gd name="connsiteX7" fmla="*/ 44026 w 69239"/>
                        <a:gd name="connsiteY7" fmla="*/ 14614 h 40038"/>
                        <a:gd name="connsiteX8" fmla="*/ 20118 w 69239"/>
                        <a:gd name="connsiteY8" fmla="*/ 11756 h 40038"/>
                        <a:gd name="connsiteX9" fmla="*/ 25166 w 69239"/>
                        <a:gd name="connsiteY9" fmla="*/ 25567 h 400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9239" h="40038">
                          <a:moveTo>
                            <a:pt x="57075" y="6994"/>
                          </a:moveTo>
                          <a:cubicBezTo>
                            <a:pt x="72601" y="15947"/>
                            <a:pt x="72982" y="26901"/>
                            <a:pt x="59837" y="34521"/>
                          </a:cubicBezTo>
                          <a:cubicBezTo>
                            <a:pt x="46598" y="42236"/>
                            <a:pt x="27452" y="41950"/>
                            <a:pt x="12117" y="33092"/>
                          </a:cubicBezTo>
                          <a:cubicBezTo>
                            <a:pt x="-3313" y="24234"/>
                            <a:pt x="-3790" y="13090"/>
                            <a:pt x="9450" y="5470"/>
                          </a:cubicBezTo>
                          <a:cubicBezTo>
                            <a:pt x="22690" y="-2150"/>
                            <a:pt x="41550" y="-1960"/>
                            <a:pt x="57075" y="6994"/>
                          </a:cubicBezTo>
                          <a:close/>
                          <a:moveTo>
                            <a:pt x="25166" y="25567"/>
                          </a:moveTo>
                          <a:cubicBezTo>
                            <a:pt x="34787" y="31092"/>
                            <a:pt x="43550" y="31663"/>
                            <a:pt x="49074" y="28425"/>
                          </a:cubicBezTo>
                          <a:cubicBezTo>
                            <a:pt x="54789" y="25091"/>
                            <a:pt x="53837" y="20233"/>
                            <a:pt x="44026" y="14614"/>
                          </a:cubicBezTo>
                          <a:cubicBezTo>
                            <a:pt x="34215" y="8994"/>
                            <a:pt x="25738" y="8422"/>
                            <a:pt x="20118" y="11756"/>
                          </a:cubicBezTo>
                          <a:cubicBezTo>
                            <a:pt x="14594" y="14899"/>
                            <a:pt x="15451" y="19948"/>
                            <a:pt x="25166" y="25567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486658CA-56F7-4E7D-BB4A-ACEA94CD71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2595" y="3724091"/>
                      <a:ext cx="69206" cy="40004"/>
                    </a:xfrm>
                    <a:custGeom>
                      <a:avLst/>
                      <a:gdLst>
                        <a:gd name="connsiteX0" fmla="*/ 12131 w 69206"/>
                        <a:gd name="connsiteY0" fmla="*/ 33045 h 40004"/>
                        <a:gd name="connsiteX1" fmla="*/ 9369 w 69206"/>
                        <a:gd name="connsiteY1" fmla="*/ 5517 h 40004"/>
                        <a:gd name="connsiteX2" fmla="*/ 57089 w 69206"/>
                        <a:gd name="connsiteY2" fmla="*/ 6946 h 40004"/>
                        <a:gd name="connsiteX3" fmla="*/ 59756 w 69206"/>
                        <a:gd name="connsiteY3" fmla="*/ 34569 h 40004"/>
                        <a:gd name="connsiteX4" fmla="*/ 12131 w 69206"/>
                        <a:gd name="connsiteY4" fmla="*/ 33045 h 40004"/>
                        <a:gd name="connsiteX5" fmla="*/ 44040 w 69206"/>
                        <a:gd name="connsiteY5" fmla="*/ 14471 h 40004"/>
                        <a:gd name="connsiteX6" fmla="*/ 20132 w 69206"/>
                        <a:gd name="connsiteY6" fmla="*/ 11613 h 40004"/>
                        <a:gd name="connsiteX7" fmla="*/ 25180 w 69206"/>
                        <a:gd name="connsiteY7" fmla="*/ 25425 h 40004"/>
                        <a:gd name="connsiteX8" fmla="*/ 49088 w 69206"/>
                        <a:gd name="connsiteY8" fmla="*/ 28282 h 40004"/>
                        <a:gd name="connsiteX9" fmla="*/ 44040 w 69206"/>
                        <a:gd name="connsiteY9" fmla="*/ 14471 h 40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9206" h="40004">
                          <a:moveTo>
                            <a:pt x="12131" y="33045"/>
                          </a:moveTo>
                          <a:cubicBezTo>
                            <a:pt x="-3299" y="24186"/>
                            <a:pt x="-3776" y="13042"/>
                            <a:pt x="9369" y="5517"/>
                          </a:cubicBezTo>
                          <a:cubicBezTo>
                            <a:pt x="22609" y="-2198"/>
                            <a:pt x="41754" y="-1912"/>
                            <a:pt x="57089" y="6946"/>
                          </a:cubicBezTo>
                          <a:cubicBezTo>
                            <a:pt x="72520" y="15804"/>
                            <a:pt x="72996" y="26949"/>
                            <a:pt x="59756" y="34569"/>
                          </a:cubicBezTo>
                          <a:cubicBezTo>
                            <a:pt x="46612" y="42189"/>
                            <a:pt x="27466" y="41903"/>
                            <a:pt x="12131" y="33045"/>
                          </a:cubicBezTo>
                          <a:close/>
                          <a:moveTo>
                            <a:pt x="44040" y="14471"/>
                          </a:moveTo>
                          <a:cubicBezTo>
                            <a:pt x="34324" y="8851"/>
                            <a:pt x="25752" y="8375"/>
                            <a:pt x="20132" y="11613"/>
                          </a:cubicBezTo>
                          <a:cubicBezTo>
                            <a:pt x="14608" y="14852"/>
                            <a:pt x="15370" y="19805"/>
                            <a:pt x="25180" y="25425"/>
                          </a:cubicBezTo>
                          <a:cubicBezTo>
                            <a:pt x="34991" y="31044"/>
                            <a:pt x="43564" y="31521"/>
                            <a:pt x="49088" y="28282"/>
                          </a:cubicBezTo>
                          <a:cubicBezTo>
                            <a:pt x="54613" y="25044"/>
                            <a:pt x="53660" y="20091"/>
                            <a:pt x="44040" y="1447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6BEC42E4-8D55-42A6-B044-CB53808A4D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7504" y="3518344"/>
                      <a:ext cx="97167" cy="89535"/>
                    </a:xfrm>
                    <a:custGeom>
                      <a:avLst/>
                      <a:gdLst>
                        <a:gd name="connsiteX0" fmla="*/ 53829 w 97167"/>
                        <a:gd name="connsiteY0" fmla="*/ 0 h 89535"/>
                        <a:gd name="connsiteX1" fmla="*/ 64021 w 97167"/>
                        <a:gd name="connsiteY1" fmla="*/ 13430 h 89535"/>
                        <a:gd name="connsiteX2" fmla="*/ 40304 w 97167"/>
                        <a:gd name="connsiteY2" fmla="*/ 21336 h 89535"/>
                        <a:gd name="connsiteX3" fmla="*/ 37256 w 97167"/>
                        <a:gd name="connsiteY3" fmla="*/ 45149 h 89535"/>
                        <a:gd name="connsiteX4" fmla="*/ 42875 w 97167"/>
                        <a:gd name="connsiteY4" fmla="*/ 48387 h 89535"/>
                        <a:gd name="connsiteX5" fmla="*/ 80213 w 97167"/>
                        <a:gd name="connsiteY5" fmla="*/ 26670 h 89535"/>
                        <a:gd name="connsiteX6" fmla="*/ 97168 w 97167"/>
                        <a:gd name="connsiteY6" fmla="*/ 36481 h 89535"/>
                        <a:gd name="connsiteX7" fmla="*/ 59830 w 97167"/>
                        <a:gd name="connsiteY7" fmla="*/ 58198 h 89535"/>
                        <a:gd name="connsiteX8" fmla="*/ 93072 w 97167"/>
                        <a:gd name="connsiteY8" fmla="*/ 77343 h 89535"/>
                        <a:gd name="connsiteX9" fmla="*/ 72117 w 97167"/>
                        <a:gd name="connsiteY9" fmla="*/ 89535 h 89535"/>
                        <a:gd name="connsiteX10" fmla="*/ 16491 w 97167"/>
                        <a:gd name="connsiteY10" fmla="*/ 57436 h 89535"/>
                        <a:gd name="connsiteX11" fmla="*/ 20873 w 97167"/>
                        <a:gd name="connsiteY11" fmla="*/ 11811 h 89535"/>
                        <a:gd name="connsiteX12" fmla="*/ 53829 w 97167"/>
                        <a:gd name="connsiteY12" fmla="*/ 0 h 89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7167" h="89535">
                          <a:moveTo>
                            <a:pt x="53829" y="0"/>
                          </a:moveTo>
                          <a:lnTo>
                            <a:pt x="64021" y="13430"/>
                          </a:lnTo>
                          <a:cubicBezTo>
                            <a:pt x="54782" y="14573"/>
                            <a:pt x="46590" y="17717"/>
                            <a:pt x="40304" y="21336"/>
                          </a:cubicBezTo>
                          <a:cubicBezTo>
                            <a:pt x="25826" y="29813"/>
                            <a:pt x="24587" y="37814"/>
                            <a:pt x="37256" y="45149"/>
                          </a:cubicBezTo>
                          <a:lnTo>
                            <a:pt x="42875" y="48387"/>
                          </a:lnTo>
                          <a:lnTo>
                            <a:pt x="80213" y="26670"/>
                          </a:lnTo>
                          <a:lnTo>
                            <a:pt x="97168" y="36481"/>
                          </a:lnTo>
                          <a:lnTo>
                            <a:pt x="59830" y="58198"/>
                          </a:lnTo>
                          <a:lnTo>
                            <a:pt x="93072" y="77343"/>
                          </a:lnTo>
                          <a:lnTo>
                            <a:pt x="72117" y="89535"/>
                          </a:lnTo>
                          <a:lnTo>
                            <a:pt x="16491" y="57436"/>
                          </a:lnTo>
                          <a:cubicBezTo>
                            <a:pt x="-7036" y="43910"/>
                            <a:pt x="-5226" y="27051"/>
                            <a:pt x="20873" y="11811"/>
                          </a:cubicBezTo>
                          <a:cubicBezTo>
                            <a:pt x="31350" y="5715"/>
                            <a:pt x="42971" y="1524"/>
                            <a:pt x="5382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73" name="Graphic 43">
                      <a:extLst>
                        <a:ext uri="{FF2B5EF4-FFF2-40B4-BE49-F238E27FC236}">
                          <a16:creationId xmlns:a16="http://schemas.microsoft.com/office/drawing/2014/main" id="{BC09D54A-B0DA-459A-A1B2-F84F60B930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3498" y="3562731"/>
                      <a:ext cx="204783" cy="140935"/>
                      <a:chOff x="5863498" y="3562731"/>
                      <a:chExt cx="204783" cy="140935"/>
                    </a:xfrm>
                    <a:solidFill>
                      <a:srgbClr val="FFFFFF"/>
                    </a:solidFill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D54AAF12-EB9E-484C-BF75-2406A779325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28" y="3562731"/>
                        <a:ext cx="97253" cy="89439"/>
                      </a:xfrm>
                      <a:custGeom>
                        <a:avLst/>
                        <a:gdLst>
                          <a:gd name="connsiteX0" fmla="*/ 53914 w 97253"/>
                          <a:gd name="connsiteY0" fmla="*/ 0 h 89439"/>
                          <a:gd name="connsiteX1" fmla="*/ 64106 w 97253"/>
                          <a:gd name="connsiteY1" fmla="*/ 13430 h 89439"/>
                          <a:gd name="connsiteX2" fmla="*/ 40389 w 97253"/>
                          <a:gd name="connsiteY2" fmla="*/ 21336 h 89439"/>
                          <a:gd name="connsiteX3" fmla="*/ 37341 w 97253"/>
                          <a:gd name="connsiteY3" fmla="*/ 45053 h 89439"/>
                          <a:gd name="connsiteX4" fmla="*/ 42961 w 97253"/>
                          <a:gd name="connsiteY4" fmla="*/ 48292 h 89439"/>
                          <a:gd name="connsiteX5" fmla="*/ 80299 w 97253"/>
                          <a:gd name="connsiteY5" fmla="*/ 26575 h 89439"/>
                          <a:gd name="connsiteX6" fmla="*/ 97253 w 97253"/>
                          <a:gd name="connsiteY6" fmla="*/ 36385 h 89439"/>
                          <a:gd name="connsiteX7" fmla="*/ 59915 w 97253"/>
                          <a:gd name="connsiteY7" fmla="*/ 58102 h 89439"/>
                          <a:gd name="connsiteX8" fmla="*/ 93158 w 97253"/>
                          <a:gd name="connsiteY8" fmla="*/ 77248 h 89439"/>
                          <a:gd name="connsiteX9" fmla="*/ 72107 w 97253"/>
                          <a:gd name="connsiteY9" fmla="*/ 89440 h 89439"/>
                          <a:gd name="connsiteX10" fmla="*/ 16481 w 97253"/>
                          <a:gd name="connsiteY10" fmla="*/ 57340 h 89439"/>
                          <a:gd name="connsiteX11" fmla="*/ 20958 w 97253"/>
                          <a:gd name="connsiteY11" fmla="*/ 11716 h 89439"/>
                          <a:gd name="connsiteX12" fmla="*/ 53914 w 97253"/>
                          <a:gd name="connsiteY12" fmla="*/ 0 h 89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97253" h="89439">
                            <a:moveTo>
                              <a:pt x="53914" y="0"/>
                            </a:moveTo>
                            <a:lnTo>
                              <a:pt x="64106" y="13430"/>
                            </a:lnTo>
                            <a:cubicBezTo>
                              <a:pt x="54962" y="14573"/>
                              <a:pt x="46771" y="17621"/>
                              <a:pt x="40389" y="21336"/>
                            </a:cubicBezTo>
                            <a:cubicBezTo>
                              <a:pt x="25911" y="29718"/>
                              <a:pt x="24768" y="37814"/>
                              <a:pt x="37341" y="45053"/>
                            </a:cubicBezTo>
                            <a:lnTo>
                              <a:pt x="42961" y="48292"/>
                            </a:lnTo>
                            <a:lnTo>
                              <a:pt x="80299" y="26575"/>
                            </a:lnTo>
                            <a:lnTo>
                              <a:pt x="97253" y="36385"/>
                            </a:lnTo>
                            <a:lnTo>
                              <a:pt x="59915" y="58102"/>
                            </a:lnTo>
                            <a:lnTo>
                              <a:pt x="93158" y="77248"/>
                            </a:lnTo>
                            <a:lnTo>
                              <a:pt x="72107" y="89440"/>
                            </a:lnTo>
                            <a:lnTo>
                              <a:pt x="16481" y="57340"/>
                            </a:lnTo>
                            <a:cubicBezTo>
                              <a:pt x="-7045" y="43815"/>
                              <a:pt x="-5236" y="26956"/>
                              <a:pt x="20958" y="11716"/>
                            </a:cubicBezTo>
                            <a:cubicBezTo>
                              <a:pt x="31340" y="5715"/>
                              <a:pt x="42961" y="1524"/>
                              <a:pt x="539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19DD3DF2-A091-4DA5-BB22-D9DDB80535C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63498" y="3623281"/>
                        <a:ext cx="138773" cy="80384"/>
                      </a:xfrm>
                      <a:custGeom>
                        <a:avLst/>
                        <a:gdLst>
                          <a:gd name="connsiteX0" fmla="*/ 119058 w 138773"/>
                          <a:gd name="connsiteY0" fmla="*/ 11363 h 80384"/>
                          <a:gd name="connsiteX1" fmla="*/ 116582 w 138773"/>
                          <a:gd name="connsiteY1" fmla="*/ 67465 h 80384"/>
                          <a:gd name="connsiteX2" fmla="*/ 19713 w 138773"/>
                          <a:gd name="connsiteY2" fmla="*/ 68989 h 80384"/>
                          <a:gd name="connsiteX3" fmla="*/ 22189 w 138773"/>
                          <a:gd name="connsiteY3" fmla="*/ 12887 h 80384"/>
                          <a:gd name="connsiteX4" fmla="*/ 119058 w 138773"/>
                          <a:gd name="connsiteY4" fmla="*/ 11363 h 80384"/>
                          <a:gd name="connsiteX5" fmla="*/ 41049 w 138773"/>
                          <a:gd name="connsiteY5" fmla="*/ 56702 h 80384"/>
                          <a:gd name="connsiteX6" fmla="*/ 98675 w 138773"/>
                          <a:gd name="connsiteY6" fmla="*/ 57083 h 80384"/>
                          <a:gd name="connsiteX7" fmla="*/ 97818 w 138773"/>
                          <a:gd name="connsiteY7" fmla="*/ 23746 h 80384"/>
                          <a:gd name="connsiteX8" fmla="*/ 40287 w 138773"/>
                          <a:gd name="connsiteY8" fmla="*/ 23365 h 80384"/>
                          <a:gd name="connsiteX9" fmla="*/ 41049 w 138773"/>
                          <a:gd name="connsiteY9" fmla="*/ 56702 h 80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8773" h="80384">
                            <a:moveTo>
                              <a:pt x="119058" y="11363"/>
                            </a:moveTo>
                            <a:cubicBezTo>
                              <a:pt x="146300" y="27079"/>
                              <a:pt x="145157" y="50892"/>
                              <a:pt x="116582" y="67465"/>
                            </a:cubicBezTo>
                            <a:cubicBezTo>
                              <a:pt x="88007" y="84134"/>
                              <a:pt x="46859" y="84706"/>
                              <a:pt x="19713" y="68989"/>
                            </a:cubicBezTo>
                            <a:cubicBezTo>
                              <a:pt x="-7434" y="53368"/>
                              <a:pt x="-6481" y="29556"/>
                              <a:pt x="22189" y="12887"/>
                            </a:cubicBezTo>
                            <a:cubicBezTo>
                              <a:pt x="50764" y="-3591"/>
                              <a:pt x="91817" y="-4448"/>
                              <a:pt x="119058" y="11363"/>
                            </a:cubicBezTo>
                            <a:close/>
                            <a:moveTo>
                              <a:pt x="41049" y="56702"/>
                            </a:moveTo>
                            <a:cubicBezTo>
                              <a:pt x="58384" y="66703"/>
                              <a:pt x="82482" y="66513"/>
                              <a:pt x="98675" y="57083"/>
                            </a:cubicBezTo>
                            <a:cubicBezTo>
                              <a:pt x="114867" y="47653"/>
                              <a:pt x="115153" y="33747"/>
                              <a:pt x="97818" y="23746"/>
                            </a:cubicBezTo>
                            <a:cubicBezTo>
                              <a:pt x="80482" y="13744"/>
                              <a:pt x="56479" y="13935"/>
                              <a:pt x="40287" y="23365"/>
                            </a:cubicBezTo>
                            <a:cubicBezTo>
                              <a:pt x="24094" y="32794"/>
                              <a:pt x="23713" y="46701"/>
                              <a:pt x="41049" y="56702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74" name="Freeform: Shape 73">
                      <a:extLst>
                        <a:ext uri="{FF2B5EF4-FFF2-40B4-BE49-F238E27FC236}">
                          <a16:creationId xmlns:a16="http://schemas.microsoft.com/office/drawing/2014/main" id="{7F615C7A-84CF-47FC-8B93-1FF6E16425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2433" y="3700748"/>
                      <a:ext cx="44767" cy="97631"/>
                    </a:xfrm>
                    <a:custGeom>
                      <a:avLst/>
                      <a:gdLst>
                        <a:gd name="connsiteX0" fmla="*/ 0 w 44767"/>
                        <a:gd name="connsiteY0" fmla="*/ 8954 h 97631"/>
                        <a:gd name="connsiteX1" fmla="*/ 15431 w 44767"/>
                        <a:gd name="connsiteY1" fmla="*/ 0 h 97631"/>
                        <a:gd name="connsiteX2" fmla="*/ 44767 w 44767"/>
                        <a:gd name="connsiteY2" fmla="*/ 88678 h 97631"/>
                        <a:gd name="connsiteX3" fmla="*/ 29337 w 44767"/>
                        <a:gd name="connsiteY3" fmla="*/ 97631 h 97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7" h="97631">
                          <a:moveTo>
                            <a:pt x="0" y="8954"/>
                          </a:moveTo>
                          <a:lnTo>
                            <a:pt x="15431" y="0"/>
                          </a:lnTo>
                          <a:lnTo>
                            <a:pt x="44767" y="88678"/>
                          </a:lnTo>
                          <a:lnTo>
                            <a:pt x="29337" y="9763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38C0F0B6-6FF1-45AD-AE65-D4130958A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1159" y="3771791"/>
                      <a:ext cx="125669" cy="72869"/>
                    </a:xfrm>
                    <a:custGeom>
                      <a:avLst/>
                      <a:gdLst>
                        <a:gd name="connsiteX0" fmla="*/ 101651 w 125669"/>
                        <a:gd name="connsiteY0" fmla="*/ 13824 h 72869"/>
                        <a:gd name="connsiteX1" fmla="*/ 110033 w 125669"/>
                        <a:gd name="connsiteY1" fmla="*/ 63735 h 72869"/>
                        <a:gd name="connsiteX2" fmla="*/ 23927 w 125669"/>
                        <a:gd name="connsiteY2" fmla="*/ 59068 h 72869"/>
                        <a:gd name="connsiteX3" fmla="*/ 15640 w 125669"/>
                        <a:gd name="connsiteY3" fmla="*/ 9252 h 72869"/>
                        <a:gd name="connsiteX4" fmla="*/ 101651 w 125669"/>
                        <a:gd name="connsiteY4" fmla="*/ 13824 h 72869"/>
                        <a:gd name="connsiteX5" fmla="*/ 45167 w 125669"/>
                        <a:gd name="connsiteY5" fmla="*/ 46590 h 72869"/>
                        <a:gd name="connsiteX6" fmla="*/ 92126 w 125669"/>
                        <a:gd name="connsiteY6" fmla="*/ 53353 h 72869"/>
                        <a:gd name="connsiteX7" fmla="*/ 80505 w 125669"/>
                        <a:gd name="connsiteY7" fmla="*/ 26112 h 72869"/>
                        <a:gd name="connsiteX8" fmla="*/ 33356 w 125669"/>
                        <a:gd name="connsiteY8" fmla="*/ 19444 h 72869"/>
                        <a:gd name="connsiteX9" fmla="*/ 45167 w 125669"/>
                        <a:gd name="connsiteY9" fmla="*/ 46590 h 72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5669" h="72869">
                          <a:moveTo>
                            <a:pt x="101651" y="13824"/>
                          </a:moveTo>
                          <a:cubicBezTo>
                            <a:pt x="131750" y="31255"/>
                            <a:pt x="132416" y="50686"/>
                            <a:pt x="110033" y="63735"/>
                          </a:cubicBezTo>
                          <a:cubicBezTo>
                            <a:pt x="87744" y="76689"/>
                            <a:pt x="54026" y="76499"/>
                            <a:pt x="23927" y="59068"/>
                          </a:cubicBezTo>
                          <a:cubicBezTo>
                            <a:pt x="-6172" y="41637"/>
                            <a:pt x="-6649" y="22206"/>
                            <a:pt x="15640" y="9252"/>
                          </a:cubicBezTo>
                          <a:cubicBezTo>
                            <a:pt x="38024" y="-3892"/>
                            <a:pt x="71552" y="-3606"/>
                            <a:pt x="101651" y="13824"/>
                          </a:cubicBezTo>
                          <a:close/>
                          <a:moveTo>
                            <a:pt x="45167" y="46590"/>
                          </a:moveTo>
                          <a:cubicBezTo>
                            <a:pt x="65932" y="58592"/>
                            <a:pt x="81743" y="59354"/>
                            <a:pt x="92126" y="53353"/>
                          </a:cubicBezTo>
                          <a:cubicBezTo>
                            <a:pt x="102603" y="47257"/>
                            <a:pt x="101270" y="38018"/>
                            <a:pt x="80505" y="26112"/>
                          </a:cubicBezTo>
                          <a:cubicBezTo>
                            <a:pt x="59741" y="14110"/>
                            <a:pt x="43929" y="13348"/>
                            <a:pt x="33356" y="19444"/>
                          </a:cubicBezTo>
                          <a:cubicBezTo>
                            <a:pt x="23069" y="25445"/>
                            <a:pt x="24498" y="34589"/>
                            <a:pt x="45167" y="4659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C48DECCE-C884-4536-8FCF-D540DBF4D7FC}"/>
                    </a:ext>
                  </a:extLst>
                </p:cNvPr>
                <p:cNvSpPr/>
                <p:nvPr/>
              </p:nvSpPr>
              <p:spPr>
                <a:xfrm>
                  <a:off x="6159400" y="3487578"/>
                  <a:ext cx="84272" cy="48863"/>
                </a:xfrm>
                <a:custGeom>
                  <a:avLst/>
                  <a:gdLst>
                    <a:gd name="connsiteX0" fmla="*/ 71854 w 84272"/>
                    <a:gd name="connsiteY0" fmla="*/ 7144 h 48863"/>
                    <a:gd name="connsiteX1" fmla="*/ 72045 w 84272"/>
                    <a:gd name="connsiteY1" fmla="*/ 41719 h 48863"/>
                    <a:gd name="connsiteX2" fmla="*/ 12419 w 84272"/>
                    <a:gd name="connsiteY2" fmla="*/ 41719 h 48863"/>
                    <a:gd name="connsiteX3" fmla="*/ 12228 w 84272"/>
                    <a:gd name="connsiteY3" fmla="*/ 7144 h 48863"/>
                    <a:gd name="connsiteX4" fmla="*/ 71854 w 84272"/>
                    <a:gd name="connsiteY4" fmla="*/ 7144 h 48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72" h="48863">
                      <a:moveTo>
                        <a:pt x="71854" y="7144"/>
                      </a:moveTo>
                      <a:cubicBezTo>
                        <a:pt x="88333" y="16669"/>
                        <a:pt x="88428" y="32099"/>
                        <a:pt x="72045" y="41719"/>
                      </a:cubicBezTo>
                      <a:cubicBezTo>
                        <a:pt x="55662" y="51244"/>
                        <a:pt x="28897" y="51244"/>
                        <a:pt x="12419" y="41719"/>
                      </a:cubicBezTo>
                      <a:cubicBezTo>
                        <a:pt x="-4060" y="32194"/>
                        <a:pt x="-4155" y="16669"/>
                        <a:pt x="12228" y="7144"/>
                      </a:cubicBezTo>
                      <a:cubicBezTo>
                        <a:pt x="28611" y="-2381"/>
                        <a:pt x="55281" y="-2381"/>
                        <a:pt x="71854" y="7144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24687065-3FCD-42B7-B1EB-AB9A576C3BEC}"/>
                  </a:ext>
                </a:extLst>
              </p:cNvPr>
              <p:cNvSpPr/>
              <p:nvPr/>
            </p:nvSpPr>
            <p:spPr>
              <a:xfrm>
                <a:off x="6191961" y="2667000"/>
                <a:ext cx="1496522" cy="856964"/>
              </a:xfrm>
              <a:custGeom>
                <a:avLst/>
                <a:gdLst>
                  <a:gd name="connsiteX0" fmla="*/ 1496523 w 1496522"/>
                  <a:gd name="connsiteY0" fmla="*/ 0 h 856964"/>
                  <a:gd name="connsiteX1" fmla="*/ 14337 w 1496522"/>
                  <a:gd name="connsiteY1" fmla="*/ 855631 h 856964"/>
                  <a:gd name="connsiteX2" fmla="*/ 9575 w 1496522"/>
                  <a:gd name="connsiteY2" fmla="*/ 856964 h 856964"/>
                  <a:gd name="connsiteX3" fmla="*/ 1288 w 1496522"/>
                  <a:gd name="connsiteY3" fmla="*/ 852202 h 856964"/>
                  <a:gd name="connsiteX4" fmla="*/ 4812 w 1496522"/>
                  <a:gd name="connsiteY4" fmla="*/ 839153 h 856964"/>
                  <a:gd name="connsiteX5" fmla="*/ 1458423 w 1496522"/>
                  <a:gd name="connsiteY5" fmla="*/ 0 h 856964"/>
                  <a:gd name="connsiteX6" fmla="*/ 1496523 w 1496522"/>
                  <a:gd name="connsiteY6" fmla="*/ 0 h 85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6522" h="856964">
                    <a:moveTo>
                      <a:pt x="1496523" y="0"/>
                    </a:moveTo>
                    <a:lnTo>
                      <a:pt x="14337" y="855631"/>
                    </a:lnTo>
                    <a:cubicBezTo>
                      <a:pt x="12813" y="856488"/>
                      <a:pt x="11194" y="856964"/>
                      <a:pt x="9575" y="856964"/>
                    </a:cubicBezTo>
                    <a:cubicBezTo>
                      <a:pt x="6241" y="856964"/>
                      <a:pt x="3098" y="855250"/>
                      <a:pt x="1288" y="852202"/>
                    </a:cubicBezTo>
                    <a:cubicBezTo>
                      <a:pt x="-1379" y="847630"/>
                      <a:pt x="240" y="841820"/>
                      <a:pt x="4812" y="839153"/>
                    </a:cubicBezTo>
                    <a:lnTo>
                      <a:pt x="1458423" y="0"/>
                    </a:lnTo>
                    <a:lnTo>
                      <a:pt x="1496523" y="0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7DA0BE47-D201-4525-9EA3-2C0B81686BD9}"/>
              </a:ext>
            </a:extLst>
          </p:cNvPr>
          <p:cNvSpPr txBox="1"/>
          <p:nvPr/>
        </p:nvSpPr>
        <p:spPr>
          <a:xfrm>
            <a:off x="9043112" y="2104065"/>
            <a:ext cx="13386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dirty="0">
                <a:solidFill>
                  <a:srgbClr val="FF4D84"/>
                </a:solidFill>
              </a:rPr>
              <a:t>12</a:t>
            </a:r>
            <a:endParaRPr lang="th-TH" sz="8000" dirty="0">
              <a:solidFill>
                <a:srgbClr val="FF4D84"/>
              </a:solidFill>
            </a:endParaRP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4DBCDAC1-E6C0-4A92-AA8D-ABA5CD442D13}"/>
              </a:ext>
            </a:extLst>
          </p:cNvPr>
          <p:cNvGrpSpPr/>
          <p:nvPr/>
        </p:nvGrpSpPr>
        <p:grpSpPr>
          <a:xfrm>
            <a:off x="6440835" y="2108908"/>
            <a:ext cx="2166146" cy="4092329"/>
            <a:chOff x="6098365" y="2087344"/>
            <a:chExt cx="2166146" cy="4092329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B0D97E3-6D9E-41D5-A3D9-23FB9DCD03B8}"/>
                </a:ext>
              </a:extLst>
            </p:cNvPr>
            <p:cNvSpPr txBox="1"/>
            <p:nvPr/>
          </p:nvSpPr>
          <p:spPr>
            <a:xfrm>
              <a:off x="6199941" y="2087344"/>
              <a:ext cx="133867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8000" b="1" dirty="0">
                  <a:solidFill>
                    <a:srgbClr val="FF4D84"/>
                  </a:solidFill>
                </a:rPr>
                <a:t>12</a:t>
              </a:r>
              <a:endParaRPr lang="th-TH" sz="8000" dirty="0">
                <a:solidFill>
                  <a:srgbClr val="FF4D84"/>
                </a:solidFill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C6C43CF-120F-41F6-82C2-C3479009305B}"/>
                </a:ext>
              </a:extLst>
            </p:cNvPr>
            <p:cNvSpPr txBox="1"/>
            <p:nvPr/>
          </p:nvSpPr>
          <p:spPr>
            <a:xfrm>
              <a:off x="6098365" y="3317351"/>
              <a:ext cx="2166146" cy="28623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>
                  <a:solidFill>
                    <a:srgbClr val="171749"/>
                  </a:solidFill>
                </a:rPr>
                <a:t>fringilla</a:t>
              </a:r>
              <a:r>
                <a:rPr lang="en-US" sz="2000" dirty="0">
                  <a:solidFill>
                    <a:srgbClr val="171749"/>
                  </a:solidFill>
                </a:rPr>
                <a:t>. </a:t>
              </a:r>
              <a:r>
                <a:rPr lang="en-US" sz="2000" dirty="0" err="1">
                  <a:solidFill>
                    <a:srgbClr val="171749"/>
                  </a:solidFill>
                </a:rPr>
                <a:t>Fusce</a:t>
              </a:r>
              <a:r>
                <a:rPr lang="en-US" sz="2000" dirty="0">
                  <a:solidFill>
                    <a:srgbClr val="171749"/>
                  </a:solidFill>
                </a:rPr>
                <a:t> </a:t>
              </a:r>
              <a:r>
                <a:rPr lang="en-US" sz="2000" dirty="0" err="1">
                  <a:solidFill>
                    <a:srgbClr val="171749"/>
                  </a:solidFill>
                </a:rPr>
                <a:t>ut</a:t>
              </a:r>
              <a:r>
                <a:rPr lang="en-US" sz="2000" dirty="0">
                  <a:solidFill>
                    <a:srgbClr val="171749"/>
                  </a:solidFill>
                </a:rPr>
                <a:t> diam a </a:t>
              </a:r>
              <a:r>
                <a:rPr lang="en-US" sz="2000" dirty="0" err="1">
                  <a:solidFill>
                    <a:srgbClr val="171749"/>
                  </a:solidFill>
                </a:rPr>
                <a:t>turpis</a:t>
              </a:r>
              <a:r>
                <a:rPr lang="en-US" sz="2000" dirty="0">
                  <a:solidFill>
                    <a:srgbClr val="171749"/>
                  </a:solidFill>
                </a:rPr>
                <a:t> dictum, id </a:t>
              </a:r>
              <a:r>
                <a:rPr lang="en-US" sz="2000" dirty="0" err="1">
                  <a:solidFill>
                    <a:srgbClr val="171749"/>
                  </a:solidFill>
                </a:rPr>
                <a:t>elementum</a:t>
              </a:r>
              <a:r>
                <a:rPr lang="en-US" sz="2000" dirty="0">
                  <a:solidFill>
                    <a:srgbClr val="171749"/>
                  </a:solidFill>
                </a:rPr>
                <a:t> </a:t>
              </a:r>
              <a:r>
                <a:rPr lang="en-US" sz="2000" dirty="0" err="1">
                  <a:solidFill>
                    <a:srgbClr val="171749"/>
                  </a:solidFill>
                </a:rPr>
                <a:t>enim</a:t>
              </a:r>
              <a:r>
                <a:rPr lang="en-US" sz="2000" dirty="0">
                  <a:solidFill>
                    <a:srgbClr val="171749"/>
                  </a:solidFill>
                </a:rPr>
                <a:t> lacinia. </a:t>
              </a:r>
              <a:r>
                <a:rPr lang="en-US" sz="2000" dirty="0" err="1">
                  <a:solidFill>
                    <a:srgbClr val="171749"/>
                  </a:solidFill>
                </a:rPr>
                <a:t>Aliquam</a:t>
              </a:r>
              <a:r>
                <a:rPr lang="en-US" sz="2000" dirty="0">
                  <a:solidFill>
                    <a:srgbClr val="171749"/>
                  </a:solidFill>
                </a:rPr>
                <a:t> </a:t>
              </a:r>
              <a:r>
                <a:rPr lang="en-US" sz="2000" dirty="0" err="1">
                  <a:solidFill>
                    <a:srgbClr val="171749"/>
                  </a:solidFill>
                </a:rPr>
                <a:t>tincidunt</a:t>
              </a:r>
              <a:r>
                <a:rPr lang="en-US" sz="2000" dirty="0">
                  <a:solidFill>
                    <a:srgbClr val="171749"/>
                  </a:solidFill>
                </a:rPr>
                <a:t> ex </a:t>
              </a:r>
              <a:r>
                <a:rPr lang="en-US" sz="2000" dirty="0" err="1">
                  <a:solidFill>
                    <a:srgbClr val="171749"/>
                  </a:solidFill>
                </a:rPr>
                <a:t>sem</a:t>
              </a:r>
              <a:r>
                <a:rPr lang="en-US" sz="2000" dirty="0">
                  <a:solidFill>
                    <a:srgbClr val="171749"/>
                  </a:solidFill>
                </a:rPr>
                <a:t>, </a:t>
              </a:r>
              <a:r>
                <a:rPr lang="en-US" sz="2000" dirty="0" err="1">
                  <a:solidFill>
                    <a:srgbClr val="171749"/>
                  </a:solidFill>
                </a:rPr>
                <a:t>quis</a:t>
              </a:r>
              <a:r>
                <a:rPr lang="en-US" sz="2000" dirty="0">
                  <a:solidFill>
                    <a:srgbClr val="171749"/>
                  </a:solidFill>
                </a:rPr>
                <a:t> </a:t>
              </a:r>
              <a:r>
                <a:rPr lang="en-US" sz="2000" dirty="0" err="1">
                  <a:solidFill>
                    <a:srgbClr val="171749"/>
                  </a:solidFill>
                </a:rPr>
                <a:t>vestibulumelit</a:t>
              </a:r>
              <a:r>
                <a:rPr lang="en-US" sz="2000" dirty="0">
                  <a:solidFill>
                    <a:srgbClr val="171749"/>
                  </a:solidFill>
                </a:rPr>
                <a:t> ligula. Nunc gravida </a:t>
              </a:r>
              <a:endParaRPr lang="th-TH" sz="2000" dirty="0">
                <a:solidFill>
                  <a:srgbClr val="171749"/>
                </a:solidFill>
              </a:endParaRPr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256FCAC1-CDB5-429E-BBC5-513CA8EE8A85}"/>
              </a:ext>
            </a:extLst>
          </p:cNvPr>
          <p:cNvSpPr txBox="1"/>
          <p:nvPr/>
        </p:nvSpPr>
        <p:spPr>
          <a:xfrm>
            <a:off x="8789594" y="3317351"/>
            <a:ext cx="2166146" cy="286232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rgbClr val="171749"/>
                </a:solidFill>
              </a:rPr>
              <a:t>fringilla</a:t>
            </a:r>
            <a:r>
              <a:rPr lang="en-US" sz="2000" dirty="0">
                <a:solidFill>
                  <a:srgbClr val="171749"/>
                </a:solidFill>
              </a:rPr>
              <a:t>. </a:t>
            </a:r>
            <a:r>
              <a:rPr lang="en-US" sz="2000" dirty="0" err="1">
                <a:solidFill>
                  <a:srgbClr val="171749"/>
                </a:solidFill>
              </a:rPr>
              <a:t>Fusce</a:t>
            </a:r>
            <a:r>
              <a:rPr lang="en-US" sz="2000" dirty="0">
                <a:solidFill>
                  <a:srgbClr val="171749"/>
                </a:solidFill>
              </a:rPr>
              <a:t> </a:t>
            </a:r>
            <a:r>
              <a:rPr lang="en-US" sz="2000" dirty="0" err="1">
                <a:solidFill>
                  <a:srgbClr val="171749"/>
                </a:solidFill>
              </a:rPr>
              <a:t>ut</a:t>
            </a:r>
            <a:r>
              <a:rPr lang="en-US" sz="2000" dirty="0">
                <a:solidFill>
                  <a:srgbClr val="171749"/>
                </a:solidFill>
              </a:rPr>
              <a:t> diam a </a:t>
            </a:r>
            <a:r>
              <a:rPr lang="en-US" sz="2000" dirty="0" err="1">
                <a:solidFill>
                  <a:srgbClr val="171749"/>
                </a:solidFill>
              </a:rPr>
              <a:t>turpis</a:t>
            </a:r>
            <a:r>
              <a:rPr lang="en-US" sz="2000" dirty="0">
                <a:solidFill>
                  <a:srgbClr val="171749"/>
                </a:solidFill>
              </a:rPr>
              <a:t> dictum, id </a:t>
            </a:r>
            <a:r>
              <a:rPr lang="en-US" sz="2000" dirty="0" err="1">
                <a:solidFill>
                  <a:srgbClr val="171749"/>
                </a:solidFill>
              </a:rPr>
              <a:t>elementum</a:t>
            </a:r>
            <a:r>
              <a:rPr lang="en-US" sz="2000" dirty="0">
                <a:solidFill>
                  <a:srgbClr val="171749"/>
                </a:solidFill>
              </a:rPr>
              <a:t> </a:t>
            </a:r>
            <a:r>
              <a:rPr lang="en-US" sz="2000" dirty="0" err="1">
                <a:solidFill>
                  <a:srgbClr val="171749"/>
                </a:solidFill>
              </a:rPr>
              <a:t>enim</a:t>
            </a:r>
            <a:r>
              <a:rPr lang="en-US" sz="2000" dirty="0">
                <a:solidFill>
                  <a:srgbClr val="171749"/>
                </a:solidFill>
              </a:rPr>
              <a:t> lacinia. </a:t>
            </a:r>
            <a:r>
              <a:rPr lang="en-US" sz="2000" dirty="0" err="1">
                <a:solidFill>
                  <a:srgbClr val="171749"/>
                </a:solidFill>
              </a:rPr>
              <a:t>Aliquam</a:t>
            </a:r>
            <a:r>
              <a:rPr lang="en-US" sz="2000" dirty="0">
                <a:solidFill>
                  <a:srgbClr val="171749"/>
                </a:solidFill>
              </a:rPr>
              <a:t> </a:t>
            </a:r>
            <a:r>
              <a:rPr lang="en-US" sz="2000" dirty="0" err="1">
                <a:solidFill>
                  <a:srgbClr val="171749"/>
                </a:solidFill>
              </a:rPr>
              <a:t>tincidunt</a:t>
            </a:r>
            <a:r>
              <a:rPr lang="en-US" sz="2000" dirty="0">
                <a:solidFill>
                  <a:srgbClr val="171749"/>
                </a:solidFill>
              </a:rPr>
              <a:t> ex </a:t>
            </a:r>
            <a:r>
              <a:rPr lang="en-US" sz="2000" dirty="0" err="1">
                <a:solidFill>
                  <a:srgbClr val="171749"/>
                </a:solidFill>
              </a:rPr>
              <a:t>sem</a:t>
            </a:r>
            <a:r>
              <a:rPr lang="en-US" sz="2000" dirty="0">
                <a:solidFill>
                  <a:srgbClr val="171749"/>
                </a:solidFill>
              </a:rPr>
              <a:t>, </a:t>
            </a:r>
            <a:r>
              <a:rPr lang="en-US" sz="2000" dirty="0" err="1">
                <a:solidFill>
                  <a:srgbClr val="171749"/>
                </a:solidFill>
              </a:rPr>
              <a:t>quis</a:t>
            </a:r>
            <a:r>
              <a:rPr lang="en-US" sz="2000" dirty="0">
                <a:solidFill>
                  <a:srgbClr val="171749"/>
                </a:solidFill>
              </a:rPr>
              <a:t> </a:t>
            </a:r>
            <a:r>
              <a:rPr lang="en-US" sz="2000" dirty="0" err="1">
                <a:solidFill>
                  <a:srgbClr val="171749"/>
                </a:solidFill>
              </a:rPr>
              <a:t>vestibulumelit</a:t>
            </a:r>
            <a:r>
              <a:rPr lang="en-US" sz="2000" dirty="0">
                <a:solidFill>
                  <a:srgbClr val="171749"/>
                </a:solidFill>
              </a:rPr>
              <a:t> ligula. Nunc gravida </a:t>
            </a:r>
            <a:endParaRPr lang="th-TH" sz="2000" dirty="0">
              <a:solidFill>
                <a:srgbClr val="171749"/>
              </a:solidFill>
            </a:endParaRPr>
          </a:p>
        </p:txBody>
      </p:sp>
      <p:grpSp>
        <p:nvGrpSpPr>
          <p:cNvPr id="147" name="Graphic 174">
            <a:extLst>
              <a:ext uri="{FF2B5EF4-FFF2-40B4-BE49-F238E27FC236}">
                <a16:creationId xmlns:a16="http://schemas.microsoft.com/office/drawing/2014/main" id="{111625FC-0992-4B41-9AC7-C926965105BB}"/>
              </a:ext>
            </a:extLst>
          </p:cNvPr>
          <p:cNvGrpSpPr/>
          <p:nvPr/>
        </p:nvGrpSpPr>
        <p:grpSpPr>
          <a:xfrm>
            <a:off x="11211704" y="5506806"/>
            <a:ext cx="1048418" cy="2095559"/>
            <a:chOff x="5834062" y="2967072"/>
            <a:chExt cx="525018" cy="926841"/>
          </a:xfrm>
        </p:grpSpPr>
        <p:grpSp>
          <p:nvGrpSpPr>
            <p:cNvPr id="148" name="Graphic 174">
              <a:extLst>
                <a:ext uri="{FF2B5EF4-FFF2-40B4-BE49-F238E27FC236}">
                  <a16:creationId xmlns:a16="http://schemas.microsoft.com/office/drawing/2014/main" id="{4A1F9541-EE54-4843-83DE-2A9DA84E175D}"/>
                </a:ext>
              </a:extLst>
            </p:cNvPr>
            <p:cNvGrpSpPr/>
            <p:nvPr/>
          </p:nvGrpSpPr>
          <p:grpSpPr>
            <a:xfrm>
              <a:off x="5954209" y="2967072"/>
              <a:ext cx="307678" cy="137600"/>
              <a:chOff x="5954209" y="2967072"/>
              <a:chExt cx="307678" cy="137600"/>
            </a:xfrm>
          </p:grpSpPr>
          <p:grpSp>
            <p:nvGrpSpPr>
              <p:cNvPr id="173" name="Graphic 174">
                <a:extLst>
                  <a:ext uri="{FF2B5EF4-FFF2-40B4-BE49-F238E27FC236}">
                    <a16:creationId xmlns:a16="http://schemas.microsoft.com/office/drawing/2014/main" id="{D01B63E2-AA7A-426F-86A1-92724C4FE42D}"/>
                  </a:ext>
                </a:extLst>
              </p:cNvPr>
              <p:cNvGrpSpPr/>
              <p:nvPr/>
            </p:nvGrpSpPr>
            <p:grpSpPr>
              <a:xfrm>
                <a:off x="5954209" y="2967072"/>
                <a:ext cx="307678" cy="137600"/>
                <a:chOff x="5954209" y="2967072"/>
                <a:chExt cx="307678" cy="137600"/>
              </a:xfrm>
              <a:solidFill>
                <a:srgbClr val="F0C72F"/>
              </a:solidFill>
            </p:grpSpPr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A5C352C6-5E88-4D9E-8026-797E26A5DD54}"/>
                    </a:ext>
                  </a:extLst>
                </p:cNvPr>
                <p:cNvSpPr/>
                <p:nvPr/>
              </p:nvSpPr>
              <p:spPr>
                <a:xfrm>
                  <a:off x="6112668" y="2967072"/>
                  <a:ext cx="149219" cy="137600"/>
                </a:xfrm>
                <a:custGeom>
                  <a:avLst/>
                  <a:gdLst>
                    <a:gd name="connsiteX0" fmla="*/ 0 w 149219"/>
                    <a:gd name="connsiteY0" fmla="*/ 137600 h 137600"/>
                    <a:gd name="connsiteX1" fmla="*/ 70961 w 149219"/>
                    <a:gd name="connsiteY1" fmla="*/ 2250 h 137600"/>
                    <a:gd name="connsiteX2" fmla="*/ 106013 w 149219"/>
                    <a:gd name="connsiteY2" fmla="*/ 59972 h 137600"/>
                    <a:gd name="connsiteX3" fmla="*/ 149162 w 149219"/>
                    <a:gd name="connsiteY3" fmla="*/ 96548 h 137600"/>
                    <a:gd name="connsiteX4" fmla="*/ 41624 w 149219"/>
                    <a:gd name="connsiteY4" fmla="*/ 130171 h 137600"/>
                    <a:gd name="connsiteX5" fmla="*/ 0 w 149219"/>
                    <a:gd name="connsiteY5" fmla="*/ 137600 h 13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219" h="137600">
                      <a:moveTo>
                        <a:pt x="0" y="137600"/>
                      </a:moveTo>
                      <a:cubicBezTo>
                        <a:pt x="0" y="137600"/>
                        <a:pt x="54864" y="38826"/>
                        <a:pt x="70961" y="2250"/>
                      </a:cubicBezTo>
                      <a:cubicBezTo>
                        <a:pt x="98679" y="-12418"/>
                        <a:pt x="102394" y="49018"/>
                        <a:pt x="106013" y="59972"/>
                      </a:cubicBezTo>
                      <a:cubicBezTo>
                        <a:pt x="109633" y="70925"/>
                        <a:pt x="146209" y="76069"/>
                        <a:pt x="149162" y="96548"/>
                      </a:cubicBezTo>
                      <a:cubicBezTo>
                        <a:pt x="152114" y="117026"/>
                        <a:pt x="41624" y="130171"/>
                        <a:pt x="41624" y="130171"/>
                      </a:cubicBezTo>
                      <a:lnTo>
                        <a:pt x="0" y="137600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3C15EDFB-B4B4-47DD-BF27-7971641CAE0A}"/>
                    </a:ext>
                  </a:extLst>
                </p:cNvPr>
                <p:cNvSpPr/>
                <p:nvPr/>
              </p:nvSpPr>
              <p:spPr>
                <a:xfrm>
                  <a:off x="5954209" y="2967073"/>
                  <a:ext cx="149219" cy="137600"/>
                </a:xfrm>
                <a:custGeom>
                  <a:avLst/>
                  <a:gdLst>
                    <a:gd name="connsiteX0" fmla="*/ 149220 w 149219"/>
                    <a:gd name="connsiteY0" fmla="*/ 137600 h 137600"/>
                    <a:gd name="connsiteX1" fmla="*/ 78354 w 149219"/>
                    <a:gd name="connsiteY1" fmla="*/ 2250 h 137600"/>
                    <a:gd name="connsiteX2" fmla="*/ 43206 w 149219"/>
                    <a:gd name="connsiteY2" fmla="*/ 60067 h 137600"/>
                    <a:gd name="connsiteX3" fmla="*/ 58 w 149219"/>
                    <a:gd name="connsiteY3" fmla="*/ 96643 h 137600"/>
                    <a:gd name="connsiteX4" fmla="*/ 107595 w 149219"/>
                    <a:gd name="connsiteY4" fmla="*/ 130266 h 137600"/>
                    <a:gd name="connsiteX5" fmla="*/ 149220 w 149219"/>
                    <a:gd name="connsiteY5" fmla="*/ 137600 h 13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219" h="137600">
                      <a:moveTo>
                        <a:pt x="149220" y="137600"/>
                      </a:moveTo>
                      <a:cubicBezTo>
                        <a:pt x="149220" y="137600"/>
                        <a:pt x="94356" y="38826"/>
                        <a:pt x="78354" y="2250"/>
                      </a:cubicBezTo>
                      <a:cubicBezTo>
                        <a:pt x="50541" y="-12419"/>
                        <a:pt x="46921" y="49018"/>
                        <a:pt x="43206" y="60067"/>
                      </a:cubicBezTo>
                      <a:cubicBezTo>
                        <a:pt x="39587" y="71020"/>
                        <a:pt x="3011" y="76164"/>
                        <a:pt x="58" y="96643"/>
                      </a:cubicBezTo>
                      <a:cubicBezTo>
                        <a:pt x="-2895" y="117121"/>
                        <a:pt x="107595" y="130266"/>
                        <a:pt x="107595" y="130266"/>
                      </a:cubicBezTo>
                      <a:lnTo>
                        <a:pt x="149220" y="137600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85468F1E-5A9C-4802-8104-B0932B64E3AB}"/>
                  </a:ext>
                </a:extLst>
              </p:cNvPr>
              <p:cNvSpPr/>
              <p:nvPr/>
            </p:nvSpPr>
            <p:spPr>
              <a:xfrm>
                <a:off x="6061233" y="3061048"/>
                <a:ext cx="95535" cy="39454"/>
              </a:xfrm>
              <a:custGeom>
                <a:avLst/>
                <a:gdLst>
                  <a:gd name="connsiteX0" fmla="*/ 18288 w 95535"/>
                  <a:gd name="connsiteY0" fmla="*/ 0 h 39454"/>
                  <a:gd name="connsiteX1" fmla="*/ 75248 w 95535"/>
                  <a:gd name="connsiteY1" fmla="*/ 0 h 39454"/>
                  <a:gd name="connsiteX2" fmla="*/ 95536 w 95535"/>
                  <a:gd name="connsiteY2" fmla="*/ 37719 h 39454"/>
                  <a:gd name="connsiteX3" fmla="*/ 0 w 95535"/>
                  <a:gd name="connsiteY3" fmla="*/ 37719 h 39454"/>
                  <a:gd name="connsiteX4" fmla="*/ 18288 w 95535"/>
                  <a:gd name="connsiteY4" fmla="*/ 0 h 3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35" h="39454">
                    <a:moveTo>
                      <a:pt x="18288" y="0"/>
                    </a:moveTo>
                    <a:cubicBezTo>
                      <a:pt x="18288" y="0"/>
                      <a:pt x="53054" y="13526"/>
                      <a:pt x="75248" y="0"/>
                    </a:cubicBezTo>
                    <a:cubicBezTo>
                      <a:pt x="88678" y="11144"/>
                      <a:pt x="95250" y="26765"/>
                      <a:pt x="95536" y="37719"/>
                    </a:cubicBezTo>
                    <a:cubicBezTo>
                      <a:pt x="58198" y="41624"/>
                      <a:pt x="0" y="37719"/>
                      <a:pt x="0" y="37719"/>
                    </a:cubicBezTo>
                    <a:cubicBezTo>
                      <a:pt x="0" y="37719"/>
                      <a:pt x="4001" y="12287"/>
                      <a:pt x="18288" y="0"/>
                    </a:cubicBezTo>
                    <a:close/>
                  </a:path>
                </a:pathLst>
              </a:custGeom>
              <a:solidFill>
                <a:srgbClr val="E9D6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9" name="Graphic 174">
              <a:extLst>
                <a:ext uri="{FF2B5EF4-FFF2-40B4-BE49-F238E27FC236}">
                  <a16:creationId xmlns:a16="http://schemas.microsoft.com/office/drawing/2014/main" id="{A5DF9E17-B798-4380-AE96-3D094533F705}"/>
                </a:ext>
              </a:extLst>
            </p:cNvPr>
            <p:cNvGrpSpPr/>
            <p:nvPr/>
          </p:nvGrpSpPr>
          <p:grpSpPr>
            <a:xfrm>
              <a:off x="5847111" y="3125818"/>
              <a:ext cx="500252" cy="763428"/>
              <a:chOff x="5847111" y="3125818"/>
              <a:chExt cx="500252" cy="76342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D6C170AC-ABF3-4C59-B658-D328D5DD61BF}"/>
                  </a:ext>
                </a:extLst>
              </p:cNvPr>
              <p:cNvSpPr/>
              <p:nvPr/>
            </p:nvSpPr>
            <p:spPr>
              <a:xfrm>
                <a:off x="5847111" y="3125818"/>
                <a:ext cx="500252" cy="763428"/>
              </a:xfrm>
              <a:custGeom>
                <a:avLst/>
                <a:gdLst>
                  <a:gd name="connsiteX0" fmla="*/ 500253 w 500252"/>
                  <a:gd name="connsiteY0" fmla="*/ 0 h 763428"/>
                  <a:gd name="connsiteX1" fmla="*/ 498253 w 500252"/>
                  <a:gd name="connsiteY1" fmla="*/ 87916 h 763428"/>
                  <a:gd name="connsiteX2" fmla="*/ 497396 w 500252"/>
                  <a:gd name="connsiteY2" fmla="*/ 125730 h 763428"/>
                  <a:gd name="connsiteX3" fmla="*/ 496919 w 500252"/>
                  <a:gd name="connsiteY3" fmla="*/ 143542 h 763428"/>
                  <a:gd name="connsiteX4" fmla="*/ 496157 w 500252"/>
                  <a:gd name="connsiteY4" fmla="*/ 178022 h 763428"/>
                  <a:gd name="connsiteX5" fmla="*/ 495776 w 500252"/>
                  <a:gd name="connsiteY5" fmla="*/ 195929 h 763428"/>
                  <a:gd name="connsiteX6" fmla="*/ 495491 w 500252"/>
                  <a:gd name="connsiteY6" fmla="*/ 206312 h 763428"/>
                  <a:gd name="connsiteX7" fmla="*/ 494919 w 500252"/>
                  <a:gd name="connsiteY7" fmla="*/ 231172 h 763428"/>
                  <a:gd name="connsiteX8" fmla="*/ 494538 w 500252"/>
                  <a:gd name="connsiteY8" fmla="*/ 248317 h 763428"/>
                  <a:gd name="connsiteX9" fmla="*/ 493776 w 500252"/>
                  <a:gd name="connsiteY9" fmla="*/ 282321 h 763428"/>
                  <a:gd name="connsiteX10" fmla="*/ 492538 w 500252"/>
                  <a:gd name="connsiteY10" fmla="*/ 334423 h 763428"/>
                  <a:gd name="connsiteX11" fmla="*/ 492157 w 500252"/>
                  <a:gd name="connsiteY11" fmla="*/ 353092 h 763428"/>
                  <a:gd name="connsiteX12" fmla="*/ 491395 w 500252"/>
                  <a:gd name="connsiteY12" fmla="*/ 386429 h 763428"/>
                  <a:gd name="connsiteX13" fmla="*/ 490919 w 500252"/>
                  <a:gd name="connsiteY13" fmla="*/ 405384 h 763428"/>
                  <a:gd name="connsiteX14" fmla="*/ 490157 w 500252"/>
                  <a:gd name="connsiteY14" fmla="*/ 438341 h 763428"/>
                  <a:gd name="connsiteX15" fmla="*/ 489776 w 500252"/>
                  <a:gd name="connsiteY15" fmla="*/ 457581 h 763428"/>
                  <a:gd name="connsiteX16" fmla="*/ 489014 w 500252"/>
                  <a:gd name="connsiteY16" fmla="*/ 490156 h 763428"/>
                  <a:gd name="connsiteX17" fmla="*/ 488537 w 500252"/>
                  <a:gd name="connsiteY17" fmla="*/ 509778 h 763428"/>
                  <a:gd name="connsiteX18" fmla="*/ 487775 w 500252"/>
                  <a:gd name="connsiteY18" fmla="*/ 541877 h 763428"/>
                  <a:gd name="connsiteX19" fmla="*/ 486728 w 500252"/>
                  <a:gd name="connsiteY19" fmla="*/ 590169 h 763428"/>
                  <a:gd name="connsiteX20" fmla="*/ 486632 w 500252"/>
                  <a:gd name="connsiteY20" fmla="*/ 593598 h 763428"/>
                  <a:gd name="connsiteX21" fmla="*/ 486156 w 500252"/>
                  <a:gd name="connsiteY21" fmla="*/ 614172 h 763428"/>
                  <a:gd name="connsiteX22" fmla="*/ 486156 w 500252"/>
                  <a:gd name="connsiteY22" fmla="*/ 615696 h 763428"/>
                  <a:gd name="connsiteX23" fmla="*/ 484918 w 500252"/>
                  <a:gd name="connsiteY23" fmla="*/ 666083 h 763428"/>
                  <a:gd name="connsiteX24" fmla="*/ 484251 w 500252"/>
                  <a:gd name="connsiteY24" fmla="*/ 696659 h 763428"/>
                  <a:gd name="connsiteX25" fmla="*/ 483775 w 500252"/>
                  <a:gd name="connsiteY25" fmla="*/ 718090 h 763428"/>
                  <a:gd name="connsiteX26" fmla="*/ 483680 w 500252"/>
                  <a:gd name="connsiteY26" fmla="*/ 721043 h 763428"/>
                  <a:gd name="connsiteX27" fmla="*/ 482918 w 500252"/>
                  <a:gd name="connsiteY27" fmla="*/ 756761 h 763428"/>
                  <a:gd name="connsiteX28" fmla="*/ 482727 w 500252"/>
                  <a:gd name="connsiteY28" fmla="*/ 763429 h 763428"/>
                  <a:gd name="connsiteX29" fmla="*/ 17621 w 500252"/>
                  <a:gd name="connsiteY29" fmla="*/ 763429 h 763428"/>
                  <a:gd name="connsiteX30" fmla="*/ 17621 w 500252"/>
                  <a:gd name="connsiteY30" fmla="*/ 762667 h 763428"/>
                  <a:gd name="connsiteX31" fmla="*/ 17050 w 500252"/>
                  <a:gd name="connsiteY31" fmla="*/ 738092 h 763428"/>
                  <a:gd name="connsiteX32" fmla="*/ 16383 w 500252"/>
                  <a:gd name="connsiteY32" fmla="*/ 711137 h 763428"/>
                  <a:gd name="connsiteX33" fmla="*/ 15812 w 500252"/>
                  <a:gd name="connsiteY33" fmla="*/ 686657 h 763428"/>
                  <a:gd name="connsiteX34" fmla="*/ 15240 w 500252"/>
                  <a:gd name="connsiteY34" fmla="*/ 659606 h 763428"/>
                  <a:gd name="connsiteX35" fmla="*/ 14669 w 500252"/>
                  <a:gd name="connsiteY35" fmla="*/ 635222 h 763428"/>
                  <a:gd name="connsiteX36" fmla="*/ 14002 w 500252"/>
                  <a:gd name="connsiteY36" fmla="*/ 607981 h 763428"/>
                  <a:gd name="connsiteX37" fmla="*/ 13430 w 500252"/>
                  <a:gd name="connsiteY37" fmla="*/ 583787 h 763428"/>
                  <a:gd name="connsiteX38" fmla="*/ 12859 w 500252"/>
                  <a:gd name="connsiteY38" fmla="*/ 556165 h 763428"/>
                  <a:gd name="connsiteX39" fmla="*/ 12287 w 500252"/>
                  <a:gd name="connsiteY39" fmla="*/ 532448 h 763428"/>
                  <a:gd name="connsiteX40" fmla="*/ 11620 w 500252"/>
                  <a:gd name="connsiteY40" fmla="*/ 504444 h 763428"/>
                  <a:gd name="connsiteX41" fmla="*/ 11144 w 500252"/>
                  <a:gd name="connsiteY41" fmla="*/ 480917 h 763428"/>
                  <a:gd name="connsiteX42" fmla="*/ 10668 w 500252"/>
                  <a:gd name="connsiteY42" fmla="*/ 462820 h 763428"/>
                  <a:gd name="connsiteX43" fmla="*/ 10478 w 500252"/>
                  <a:gd name="connsiteY43" fmla="*/ 452628 h 763428"/>
                  <a:gd name="connsiteX44" fmla="*/ 9906 w 500252"/>
                  <a:gd name="connsiteY44" fmla="*/ 429673 h 763428"/>
                  <a:gd name="connsiteX45" fmla="*/ 9239 w 500252"/>
                  <a:gd name="connsiteY45" fmla="*/ 400812 h 763428"/>
                  <a:gd name="connsiteX46" fmla="*/ 8763 w 500252"/>
                  <a:gd name="connsiteY46" fmla="*/ 378238 h 763428"/>
                  <a:gd name="connsiteX47" fmla="*/ 8096 w 500252"/>
                  <a:gd name="connsiteY47" fmla="*/ 348806 h 763428"/>
                  <a:gd name="connsiteX48" fmla="*/ 7525 w 500252"/>
                  <a:gd name="connsiteY48" fmla="*/ 326803 h 763428"/>
                  <a:gd name="connsiteX49" fmla="*/ 6858 w 500252"/>
                  <a:gd name="connsiteY49" fmla="*/ 296799 h 763428"/>
                  <a:gd name="connsiteX50" fmla="*/ 6382 w 500252"/>
                  <a:gd name="connsiteY50" fmla="*/ 275368 h 763428"/>
                  <a:gd name="connsiteX51" fmla="*/ 5620 w 500252"/>
                  <a:gd name="connsiteY51" fmla="*/ 244792 h 763428"/>
                  <a:gd name="connsiteX52" fmla="*/ 5143 w 500252"/>
                  <a:gd name="connsiteY52" fmla="*/ 223837 h 763428"/>
                  <a:gd name="connsiteX53" fmla="*/ 4477 w 500252"/>
                  <a:gd name="connsiteY53" fmla="*/ 192881 h 763428"/>
                  <a:gd name="connsiteX54" fmla="*/ 4000 w 500252"/>
                  <a:gd name="connsiteY54" fmla="*/ 172212 h 763428"/>
                  <a:gd name="connsiteX55" fmla="*/ 3239 w 500252"/>
                  <a:gd name="connsiteY55" fmla="*/ 140684 h 763428"/>
                  <a:gd name="connsiteX56" fmla="*/ 2762 w 500252"/>
                  <a:gd name="connsiteY56" fmla="*/ 120587 h 763428"/>
                  <a:gd name="connsiteX57" fmla="*/ 2000 w 500252"/>
                  <a:gd name="connsiteY57" fmla="*/ 87916 h 763428"/>
                  <a:gd name="connsiteX58" fmla="*/ 0 w 500252"/>
                  <a:gd name="connsiteY58" fmla="*/ 0 h 76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00252" h="763428">
                    <a:moveTo>
                      <a:pt x="500253" y="0"/>
                    </a:moveTo>
                    <a:lnTo>
                      <a:pt x="498253" y="87916"/>
                    </a:lnTo>
                    <a:lnTo>
                      <a:pt x="497396" y="125730"/>
                    </a:lnTo>
                    <a:lnTo>
                      <a:pt x="496919" y="143542"/>
                    </a:lnTo>
                    <a:lnTo>
                      <a:pt x="496157" y="178022"/>
                    </a:lnTo>
                    <a:lnTo>
                      <a:pt x="495776" y="195929"/>
                    </a:lnTo>
                    <a:lnTo>
                      <a:pt x="495491" y="206312"/>
                    </a:lnTo>
                    <a:lnTo>
                      <a:pt x="494919" y="231172"/>
                    </a:lnTo>
                    <a:lnTo>
                      <a:pt x="494538" y="248317"/>
                    </a:lnTo>
                    <a:lnTo>
                      <a:pt x="493776" y="282321"/>
                    </a:lnTo>
                    <a:lnTo>
                      <a:pt x="492538" y="334423"/>
                    </a:lnTo>
                    <a:lnTo>
                      <a:pt x="492157" y="353092"/>
                    </a:lnTo>
                    <a:lnTo>
                      <a:pt x="491395" y="386429"/>
                    </a:lnTo>
                    <a:lnTo>
                      <a:pt x="490919" y="405384"/>
                    </a:lnTo>
                    <a:lnTo>
                      <a:pt x="490157" y="438341"/>
                    </a:lnTo>
                    <a:lnTo>
                      <a:pt x="489776" y="457581"/>
                    </a:lnTo>
                    <a:lnTo>
                      <a:pt x="489014" y="490156"/>
                    </a:lnTo>
                    <a:lnTo>
                      <a:pt x="488537" y="509778"/>
                    </a:lnTo>
                    <a:lnTo>
                      <a:pt x="487775" y="541877"/>
                    </a:lnTo>
                    <a:lnTo>
                      <a:pt x="486728" y="590169"/>
                    </a:lnTo>
                    <a:lnTo>
                      <a:pt x="486632" y="593598"/>
                    </a:lnTo>
                    <a:lnTo>
                      <a:pt x="486156" y="614172"/>
                    </a:lnTo>
                    <a:lnTo>
                      <a:pt x="486156" y="615696"/>
                    </a:lnTo>
                    <a:lnTo>
                      <a:pt x="484918" y="666083"/>
                    </a:lnTo>
                    <a:lnTo>
                      <a:pt x="484251" y="696659"/>
                    </a:lnTo>
                    <a:lnTo>
                      <a:pt x="483775" y="718090"/>
                    </a:lnTo>
                    <a:lnTo>
                      <a:pt x="483680" y="721043"/>
                    </a:lnTo>
                    <a:lnTo>
                      <a:pt x="482918" y="756761"/>
                    </a:lnTo>
                    <a:lnTo>
                      <a:pt x="482727" y="763429"/>
                    </a:lnTo>
                    <a:lnTo>
                      <a:pt x="17621" y="763429"/>
                    </a:lnTo>
                    <a:lnTo>
                      <a:pt x="17621" y="762667"/>
                    </a:lnTo>
                    <a:lnTo>
                      <a:pt x="17050" y="738092"/>
                    </a:lnTo>
                    <a:lnTo>
                      <a:pt x="16383" y="711137"/>
                    </a:lnTo>
                    <a:lnTo>
                      <a:pt x="15812" y="686657"/>
                    </a:lnTo>
                    <a:lnTo>
                      <a:pt x="15240" y="659606"/>
                    </a:lnTo>
                    <a:lnTo>
                      <a:pt x="14669" y="635222"/>
                    </a:lnTo>
                    <a:lnTo>
                      <a:pt x="14002" y="607981"/>
                    </a:lnTo>
                    <a:lnTo>
                      <a:pt x="13430" y="583787"/>
                    </a:lnTo>
                    <a:lnTo>
                      <a:pt x="12859" y="556165"/>
                    </a:lnTo>
                    <a:lnTo>
                      <a:pt x="12287" y="532448"/>
                    </a:lnTo>
                    <a:lnTo>
                      <a:pt x="11620" y="504444"/>
                    </a:lnTo>
                    <a:lnTo>
                      <a:pt x="11144" y="480917"/>
                    </a:lnTo>
                    <a:lnTo>
                      <a:pt x="10668" y="462820"/>
                    </a:lnTo>
                    <a:lnTo>
                      <a:pt x="10478" y="452628"/>
                    </a:lnTo>
                    <a:lnTo>
                      <a:pt x="9906" y="429673"/>
                    </a:lnTo>
                    <a:lnTo>
                      <a:pt x="9239" y="400812"/>
                    </a:lnTo>
                    <a:lnTo>
                      <a:pt x="8763" y="378238"/>
                    </a:lnTo>
                    <a:lnTo>
                      <a:pt x="8096" y="348806"/>
                    </a:lnTo>
                    <a:lnTo>
                      <a:pt x="7525" y="326803"/>
                    </a:lnTo>
                    <a:lnTo>
                      <a:pt x="6858" y="296799"/>
                    </a:lnTo>
                    <a:lnTo>
                      <a:pt x="6382" y="275368"/>
                    </a:lnTo>
                    <a:lnTo>
                      <a:pt x="5620" y="244792"/>
                    </a:lnTo>
                    <a:lnTo>
                      <a:pt x="5143" y="223837"/>
                    </a:lnTo>
                    <a:lnTo>
                      <a:pt x="4477" y="192881"/>
                    </a:lnTo>
                    <a:lnTo>
                      <a:pt x="4000" y="172212"/>
                    </a:lnTo>
                    <a:lnTo>
                      <a:pt x="3239" y="140684"/>
                    </a:lnTo>
                    <a:lnTo>
                      <a:pt x="2762" y="120587"/>
                    </a:lnTo>
                    <a:lnTo>
                      <a:pt x="2000" y="8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5" name="Graphic 174">
                <a:extLst>
                  <a:ext uri="{FF2B5EF4-FFF2-40B4-BE49-F238E27FC236}">
                    <a16:creationId xmlns:a16="http://schemas.microsoft.com/office/drawing/2014/main" id="{4E2A3AFB-5FD5-4A10-86EB-518315C7C03B}"/>
                  </a:ext>
                </a:extLst>
              </p:cNvPr>
              <p:cNvGrpSpPr/>
              <p:nvPr/>
            </p:nvGrpSpPr>
            <p:grpSpPr>
              <a:xfrm>
                <a:off x="5847206" y="3125818"/>
                <a:ext cx="499872" cy="763428"/>
                <a:chOff x="5847206" y="3125818"/>
                <a:chExt cx="499872" cy="763428"/>
              </a:xfrm>
              <a:solidFill>
                <a:srgbClr val="C53F3C"/>
              </a:solidFill>
            </p:grpSpPr>
            <p:sp>
              <p:nvSpPr>
                <p:cNvPr id="156" name="Freeform: Shape 155">
                  <a:extLst>
                    <a:ext uri="{FF2B5EF4-FFF2-40B4-BE49-F238E27FC236}">
                      <a16:creationId xmlns:a16="http://schemas.microsoft.com/office/drawing/2014/main" id="{B8FB3D4A-312B-4970-8B26-D050652633D7}"/>
                    </a:ext>
                  </a:extLst>
                </p:cNvPr>
                <p:cNvSpPr/>
                <p:nvPr/>
              </p:nvSpPr>
              <p:spPr>
                <a:xfrm>
                  <a:off x="5861112" y="3708843"/>
                  <a:ext cx="472154" cy="70199"/>
                </a:xfrm>
                <a:custGeom>
                  <a:avLst/>
                  <a:gdLst>
                    <a:gd name="connsiteX0" fmla="*/ 472154 w 472154"/>
                    <a:gd name="connsiteY0" fmla="*/ 31147 h 70199"/>
                    <a:gd name="connsiteX1" fmla="*/ 472154 w 472154"/>
                    <a:gd name="connsiteY1" fmla="*/ 32671 h 70199"/>
                    <a:gd name="connsiteX2" fmla="*/ 471392 w 472154"/>
                    <a:gd name="connsiteY2" fmla="*/ 62103 h 70199"/>
                    <a:gd name="connsiteX3" fmla="*/ 464915 w 472154"/>
                    <a:gd name="connsiteY3" fmla="*/ 55531 h 70199"/>
                    <a:gd name="connsiteX4" fmla="*/ 438055 w 472154"/>
                    <a:gd name="connsiteY4" fmla="*/ 36671 h 70199"/>
                    <a:gd name="connsiteX5" fmla="*/ 426053 w 472154"/>
                    <a:gd name="connsiteY5" fmla="*/ 35147 h 70199"/>
                    <a:gd name="connsiteX6" fmla="*/ 387096 w 472154"/>
                    <a:gd name="connsiteY6" fmla="*/ 55531 h 70199"/>
                    <a:gd name="connsiteX7" fmla="*/ 361093 w 472154"/>
                    <a:gd name="connsiteY7" fmla="*/ 70199 h 70199"/>
                    <a:gd name="connsiteX8" fmla="*/ 334994 w 472154"/>
                    <a:gd name="connsiteY8" fmla="*/ 55531 h 70199"/>
                    <a:gd name="connsiteX9" fmla="*/ 296132 w 472154"/>
                    <a:gd name="connsiteY9" fmla="*/ 35147 h 70199"/>
                    <a:gd name="connsiteX10" fmla="*/ 257175 w 472154"/>
                    <a:gd name="connsiteY10" fmla="*/ 55531 h 70199"/>
                    <a:gd name="connsiteX11" fmla="*/ 231172 w 472154"/>
                    <a:gd name="connsiteY11" fmla="*/ 70199 h 70199"/>
                    <a:gd name="connsiteX12" fmla="*/ 205169 w 472154"/>
                    <a:gd name="connsiteY12" fmla="*/ 55531 h 70199"/>
                    <a:gd name="connsiteX13" fmla="*/ 166307 w 472154"/>
                    <a:gd name="connsiteY13" fmla="*/ 35147 h 70199"/>
                    <a:gd name="connsiteX14" fmla="*/ 127349 w 472154"/>
                    <a:gd name="connsiteY14" fmla="*/ 55531 h 70199"/>
                    <a:gd name="connsiteX15" fmla="*/ 101346 w 472154"/>
                    <a:gd name="connsiteY15" fmla="*/ 70199 h 70199"/>
                    <a:gd name="connsiteX16" fmla="*/ 75343 w 472154"/>
                    <a:gd name="connsiteY16" fmla="*/ 55531 h 70199"/>
                    <a:gd name="connsiteX17" fmla="*/ 36386 w 472154"/>
                    <a:gd name="connsiteY17" fmla="*/ 35147 h 70199"/>
                    <a:gd name="connsiteX18" fmla="*/ 667 w 472154"/>
                    <a:gd name="connsiteY18" fmla="*/ 52197 h 70199"/>
                    <a:gd name="connsiteX19" fmla="*/ 0 w 472154"/>
                    <a:gd name="connsiteY19" fmla="*/ 24956 h 70199"/>
                    <a:gd name="connsiteX20" fmla="*/ 10382 w 472154"/>
                    <a:gd name="connsiteY20" fmla="*/ 14764 h 70199"/>
                    <a:gd name="connsiteX21" fmla="*/ 36386 w 472154"/>
                    <a:gd name="connsiteY21" fmla="*/ 0 h 70199"/>
                    <a:gd name="connsiteX22" fmla="*/ 62484 w 472154"/>
                    <a:gd name="connsiteY22" fmla="*/ 14764 h 70199"/>
                    <a:gd name="connsiteX23" fmla="*/ 101346 w 472154"/>
                    <a:gd name="connsiteY23" fmla="*/ 35147 h 70199"/>
                    <a:gd name="connsiteX24" fmla="*/ 140303 w 472154"/>
                    <a:gd name="connsiteY24" fmla="*/ 14764 h 70199"/>
                    <a:gd name="connsiteX25" fmla="*/ 166307 w 472154"/>
                    <a:gd name="connsiteY25" fmla="*/ 0 h 70199"/>
                    <a:gd name="connsiteX26" fmla="*/ 192310 w 472154"/>
                    <a:gd name="connsiteY26" fmla="*/ 14764 h 70199"/>
                    <a:gd name="connsiteX27" fmla="*/ 231172 w 472154"/>
                    <a:gd name="connsiteY27" fmla="*/ 35147 h 70199"/>
                    <a:gd name="connsiteX28" fmla="*/ 270129 w 472154"/>
                    <a:gd name="connsiteY28" fmla="*/ 14764 h 70199"/>
                    <a:gd name="connsiteX29" fmla="*/ 296132 w 472154"/>
                    <a:gd name="connsiteY29" fmla="*/ 0 h 70199"/>
                    <a:gd name="connsiteX30" fmla="*/ 322136 w 472154"/>
                    <a:gd name="connsiteY30" fmla="*/ 14764 h 70199"/>
                    <a:gd name="connsiteX31" fmla="*/ 361093 w 472154"/>
                    <a:gd name="connsiteY31" fmla="*/ 35147 h 70199"/>
                    <a:gd name="connsiteX32" fmla="*/ 399955 w 472154"/>
                    <a:gd name="connsiteY32" fmla="*/ 14764 h 70199"/>
                    <a:gd name="connsiteX33" fmla="*/ 426053 w 472154"/>
                    <a:gd name="connsiteY33" fmla="*/ 0 h 70199"/>
                    <a:gd name="connsiteX34" fmla="*/ 438055 w 472154"/>
                    <a:gd name="connsiteY34" fmla="*/ 2667 h 70199"/>
                    <a:gd name="connsiteX35" fmla="*/ 452057 w 472154"/>
                    <a:gd name="connsiteY35" fmla="*/ 14764 h 70199"/>
                    <a:gd name="connsiteX36" fmla="*/ 472154 w 472154"/>
                    <a:gd name="connsiteY36" fmla="*/ 31147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72154" h="70199">
                      <a:moveTo>
                        <a:pt x="472154" y="31147"/>
                      </a:moveTo>
                      <a:lnTo>
                        <a:pt x="472154" y="32671"/>
                      </a:lnTo>
                      <a:lnTo>
                        <a:pt x="471392" y="62103"/>
                      </a:lnTo>
                      <a:cubicBezTo>
                        <a:pt x="469297" y="60103"/>
                        <a:pt x="467201" y="57912"/>
                        <a:pt x="464915" y="55531"/>
                      </a:cubicBezTo>
                      <a:cubicBezTo>
                        <a:pt x="458438" y="48387"/>
                        <a:pt x="450628" y="40005"/>
                        <a:pt x="438055" y="36671"/>
                      </a:cubicBezTo>
                      <a:cubicBezTo>
                        <a:pt x="434531" y="35719"/>
                        <a:pt x="430530" y="35147"/>
                        <a:pt x="426053" y="35147"/>
                      </a:cubicBezTo>
                      <a:cubicBezTo>
                        <a:pt x="405956" y="35147"/>
                        <a:pt x="395478" y="46387"/>
                        <a:pt x="387096" y="55531"/>
                      </a:cubicBezTo>
                      <a:cubicBezTo>
                        <a:pt x="379476" y="63722"/>
                        <a:pt x="373475" y="70199"/>
                        <a:pt x="361093" y="70199"/>
                      </a:cubicBezTo>
                      <a:cubicBezTo>
                        <a:pt x="348710" y="70199"/>
                        <a:pt x="342614" y="63722"/>
                        <a:pt x="334994" y="55531"/>
                      </a:cubicBezTo>
                      <a:cubicBezTo>
                        <a:pt x="326612" y="46387"/>
                        <a:pt x="316230" y="35147"/>
                        <a:pt x="296132" y="35147"/>
                      </a:cubicBezTo>
                      <a:cubicBezTo>
                        <a:pt x="276035" y="35147"/>
                        <a:pt x="265652" y="46387"/>
                        <a:pt x="257175" y="55531"/>
                      </a:cubicBezTo>
                      <a:cubicBezTo>
                        <a:pt x="249555" y="63722"/>
                        <a:pt x="243554" y="70199"/>
                        <a:pt x="231172" y="70199"/>
                      </a:cubicBezTo>
                      <a:cubicBezTo>
                        <a:pt x="218789" y="70199"/>
                        <a:pt x="212789" y="63722"/>
                        <a:pt x="205169" y="55531"/>
                      </a:cubicBezTo>
                      <a:cubicBezTo>
                        <a:pt x="196787" y="46387"/>
                        <a:pt x="186309" y="35147"/>
                        <a:pt x="166307" y="35147"/>
                      </a:cubicBezTo>
                      <a:cubicBezTo>
                        <a:pt x="146209" y="35147"/>
                        <a:pt x="135731" y="46387"/>
                        <a:pt x="127349" y="55531"/>
                      </a:cubicBezTo>
                      <a:cubicBezTo>
                        <a:pt x="119729" y="63722"/>
                        <a:pt x="113729" y="70199"/>
                        <a:pt x="101346" y="70199"/>
                      </a:cubicBezTo>
                      <a:cubicBezTo>
                        <a:pt x="88964" y="70199"/>
                        <a:pt x="82963" y="63722"/>
                        <a:pt x="75343" y="55531"/>
                      </a:cubicBezTo>
                      <a:cubicBezTo>
                        <a:pt x="66961" y="46387"/>
                        <a:pt x="56483" y="35147"/>
                        <a:pt x="36386" y="35147"/>
                      </a:cubicBezTo>
                      <a:cubicBezTo>
                        <a:pt x="18764" y="35147"/>
                        <a:pt x="8573" y="43910"/>
                        <a:pt x="667" y="52197"/>
                      </a:cubicBezTo>
                      <a:lnTo>
                        <a:pt x="0" y="24956"/>
                      </a:lnTo>
                      <a:cubicBezTo>
                        <a:pt x="4001" y="21717"/>
                        <a:pt x="7334" y="18098"/>
                        <a:pt x="10382" y="14764"/>
                      </a:cubicBezTo>
                      <a:cubicBezTo>
                        <a:pt x="18002" y="6572"/>
                        <a:pt x="24003" y="0"/>
                        <a:pt x="36386" y="0"/>
                      </a:cubicBezTo>
                      <a:cubicBezTo>
                        <a:pt x="48863" y="0"/>
                        <a:pt x="54864" y="6572"/>
                        <a:pt x="62484" y="14764"/>
                      </a:cubicBezTo>
                      <a:cubicBezTo>
                        <a:pt x="70866" y="23813"/>
                        <a:pt x="81248" y="35147"/>
                        <a:pt x="101346" y="35147"/>
                      </a:cubicBezTo>
                      <a:cubicBezTo>
                        <a:pt x="121444" y="35147"/>
                        <a:pt x="131826" y="23813"/>
                        <a:pt x="140303" y="14764"/>
                      </a:cubicBezTo>
                      <a:cubicBezTo>
                        <a:pt x="147828" y="6572"/>
                        <a:pt x="153924" y="0"/>
                        <a:pt x="166307" y="0"/>
                      </a:cubicBezTo>
                      <a:cubicBezTo>
                        <a:pt x="178689" y="0"/>
                        <a:pt x="184690" y="6572"/>
                        <a:pt x="192310" y="14764"/>
                      </a:cubicBezTo>
                      <a:cubicBezTo>
                        <a:pt x="200692" y="23813"/>
                        <a:pt x="211169" y="35147"/>
                        <a:pt x="231172" y="35147"/>
                      </a:cubicBezTo>
                      <a:cubicBezTo>
                        <a:pt x="251270" y="35147"/>
                        <a:pt x="261747" y="23813"/>
                        <a:pt x="270129" y="14764"/>
                      </a:cubicBezTo>
                      <a:cubicBezTo>
                        <a:pt x="277749" y="6572"/>
                        <a:pt x="283750" y="0"/>
                        <a:pt x="296132" y="0"/>
                      </a:cubicBezTo>
                      <a:cubicBezTo>
                        <a:pt x="308515" y="0"/>
                        <a:pt x="314516" y="6572"/>
                        <a:pt x="322136" y="14764"/>
                      </a:cubicBezTo>
                      <a:cubicBezTo>
                        <a:pt x="330518" y="23813"/>
                        <a:pt x="340995" y="35147"/>
                        <a:pt x="361093" y="35147"/>
                      </a:cubicBezTo>
                      <a:cubicBezTo>
                        <a:pt x="381191" y="35147"/>
                        <a:pt x="391573" y="23813"/>
                        <a:pt x="399955" y="14764"/>
                      </a:cubicBezTo>
                      <a:cubicBezTo>
                        <a:pt x="407575" y="6572"/>
                        <a:pt x="413576" y="0"/>
                        <a:pt x="426053" y="0"/>
                      </a:cubicBezTo>
                      <a:cubicBezTo>
                        <a:pt x="430816" y="0"/>
                        <a:pt x="434721" y="953"/>
                        <a:pt x="438055" y="2667"/>
                      </a:cubicBezTo>
                      <a:cubicBezTo>
                        <a:pt x="443294" y="5334"/>
                        <a:pt x="447389" y="9716"/>
                        <a:pt x="452057" y="14764"/>
                      </a:cubicBezTo>
                      <a:cubicBezTo>
                        <a:pt x="457295" y="20479"/>
                        <a:pt x="463391" y="27051"/>
                        <a:pt x="472154" y="31147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:a16="http://schemas.microsoft.com/office/drawing/2014/main" id="{495AF7B5-4709-47EC-B227-6A398DBED6F7}"/>
                    </a:ext>
                  </a:extLst>
                </p:cNvPr>
                <p:cNvSpPr/>
                <p:nvPr/>
              </p:nvSpPr>
              <p:spPr>
                <a:xfrm>
                  <a:off x="5862351" y="3761517"/>
                  <a:ext cx="469677" cy="70199"/>
                </a:xfrm>
                <a:custGeom>
                  <a:avLst/>
                  <a:gdLst>
                    <a:gd name="connsiteX0" fmla="*/ 469678 w 469677"/>
                    <a:gd name="connsiteY0" fmla="*/ 30385 h 70199"/>
                    <a:gd name="connsiteX1" fmla="*/ 469011 w 469677"/>
                    <a:gd name="connsiteY1" fmla="*/ 60960 h 70199"/>
                    <a:gd name="connsiteX2" fmla="*/ 463677 w 469677"/>
                    <a:gd name="connsiteY2" fmla="*/ 55435 h 70199"/>
                    <a:gd name="connsiteX3" fmla="*/ 436817 w 469677"/>
                    <a:gd name="connsiteY3" fmla="*/ 36766 h 70199"/>
                    <a:gd name="connsiteX4" fmla="*/ 424815 w 469677"/>
                    <a:gd name="connsiteY4" fmla="*/ 35147 h 70199"/>
                    <a:gd name="connsiteX5" fmla="*/ 385858 w 469677"/>
                    <a:gd name="connsiteY5" fmla="*/ 55435 h 70199"/>
                    <a:gd name="connsiteX6" fmla="*/ 359855 w 469677"/>
                    <a:gd name="connsiteY6" fmla="*/ 70199 h 70199"/>
                    <a:gd name="connsiteX7" fmla="*/ 333756 w 469677"/>
                    <a:gd name="connsiteY7" fmla="*/ 55435 h 70199"/>
                    <a:gd name="connsiteX8" fmla="*/ 294894 w 469677"/>
                    <a:gd name="connsiteY8" fmla="*/ 35147 h 70199"/>
                    <a:gd name="connsiteX9" fmla="*/ 255937 w 469677"/>
                    <a:gd name="connsiteY9" fmla="*/ 55435 h 70199"/>
                    <a:gd name="connsiteX10" fmla="*/ 229934 w 469677"/>
                    <a:gd name="connsiteY10" fmla="*/ 70199 h 70199"/>
                    <a:gd name="connsiteX11" fmla="*/ 203930 w 469677"/>
                    <a:gd name="connsiteY11" fmla="*/ 55435 h 70199"/>
                    <a:gd name="connsiteX12" fmla="*/ 165068 w 469677"/>
                    <a:gd name="connsiteY12" fmla="*/ 35147 h 70199"/>
                    <a:gd name="connsiteX13" fmla="*/ 126111 w 469677"/>
                    <a:gd name="connsiteY13" fmla="*/ 55435 h 70199"/>
                    <a:gd name="connsiteX14" fmla="*/ 100108 w 469677"/>
                    <a:gd name="connsiteY14" fmla="*/ 70199 h 70199"/>
                    <a:gd name="connsiteX15" fmla="*/ 74105 w 469677"/>
                    <a:gd name="connsiteY15" fmla="*/ 55435 h 70199"/>
                    <a:gd name="connsiteX16" fmla="*/ 35147 w 469677"/>
                    <a:gd name="connsiteY16" fmla="*/ 35147 h 70199"/>
                    <a:gd name="connsiteX17" fmla="*/ 571 w 469677"/>
                    <a:gd name="connsiteY17" fmla="*/ 50959 h 70199"/>
                    <a:gd name="connsiteX18" fmla="*/ 0 w 469677"/>
                    <a:gd name="connsiteY18" fmla="*/ 23908 h 70199"/>
                    <a:gd name="connsiteX19" fmla="*/ 9144 w 469677"/>
                    <a:gd name="connsiteY19" fmla="*/ 14764 h 70199"/>
                    <a:gd name="connsiteX20" fmla="*/ 35147 w 469677"/>
                    <a:gd name="connsiteY20" fmla="*/ 0 h 70199"/>
                    <a:gd name="connsiteX21" fmla="*/ 61246 w 469677"/>
                    <a:gd name="connsiteY21" fmla="*/ 14764 h 70199"/>
                    <a:gd name="connsiteX22" fmla="*/ 100108 w 469677"/>
                    <a:gd name="connsiteY22" fmla="*/ 35147 h 70199"/>
                    <a:gd name="connsiteX23" fmla="*/ 139065 w 469677"/>
                    <a:gd name="connsiteY23" fmla="*/ 14764 h 70199"/>
                    <a:gd name="connsiteX24" fmla="*/ 165068 w 469677"/>
                    <a:gd name="connsiteY24" fmla="*/ 0 h 70199"/>
                    <a:gd name="connsiteX25" fmla="*/ 191072 w 469677"/>
                    <a:gd name="connsiteY25" fmla="*/ 14764 h 70199"/>
                    <a:gd name="connsiteX26" fmla="*/ 229934 w 469677"/>
                    <a:gd name="connsiteY26" fmla="*/ 35147 h 70199"/>
                    <a:gd name="connsiteX27" fmla="*/ 268891 w 469677"/>
                    <a:gd name="connsiteY27" fmla="*/ 14764 h 70199"/>
                    <a:gd name="connsiteX28" fmla="*/ 294894 w 469677"/>
                    <a:gd name="connsiteY28" fmla="*/ 0 h 70199"/>
                    <a:gd name="connsiteX29" fmla="*/ 320897 w 469677"/>
                    <a:gd name="connsiteY29" fmla="*/ 14764 h 70199"/>
                    <a:gd name="connsiteX30" fmla="*/ 359855 w 469677"/>
                    <a:gd name="connsiteY30" fmla="*/ 35147 h 70199"/>
                    <a:gd name="connsiteX31" fmla="*/ 398717 w 469677"/>
                    <a:gd name="connsiteY31" fmla="*/ 14764 h 70199"/>
                    <a:gd name="connsiteX32" fmla="*/ 424815 w 469677"/>
                    <a:gd name="connsiteY32" fmla="*/ 0 h 70199"/>
                    <a:gd name="connsiteX33" fmla="*/ 436817 w 469677"/>
                    <a:gd name="connsiteY33" fmla="*/ 2667 h 70199"/>
                    <a:gd name="connsiteX34" fmla="*/ 450818 w 469677"/>
                    <a:gd name="connsiteY34" fmla="*/ 14764 h 70199"/>
                    <a:gd name="connsiteX35" fmla="*/ 469678 w 469677"/>
                    <a:gd name="connsiteY35" fmla="*/ 30385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69677" h="70199">
                      <a:moveTo>
                        <a:pt x="469678" y="30385"/>
                      </a:moveTo>
                      <a:lnTo>
                        <a:pt x="469011" y="60960"/>
                      </a:lnTo>
                      <a:cubicBezTo>
                        <a:pt x="467201" y="59341"/>
                        <a:pt x="465487" y="57436"/>
                        <a:pt x="463677" y="55435"/>
                      </a:cubicBezTo>
                      <a:cubicBezTo>
                        <a:pt x="457200" y="48387"/>
                        <a:pt x="449390" y="40005"/>
                        <a:pt x="436817" y="36766"/>
                      </a:cubicBezTo>
                      <a:cubicBezTo>
                        <a:pt x="433292" y="35719"/>
                        <a:pt x="429292" y="35147"/>
                        <a:pt x="424815" y="35147"/>
                      </a:cubicBezTo>
                      <a:cubicBezTo>
                        <a:pt x="404717" y="35147"/>
                        <a:pt x="394240" y="46387"/>
                        <a:pt x="385858" y="55435"/>
                      </a:cubicBezTo>
                      <a:cubicBezTo>
                        <a:pt x="378238" y="63722"/>
                        <a:pt x="372237" y="70199"/>
                        <a:pt x="359855" y="70199"/>
                      </a:cubicBezTo>
                      <a:cubicBezTo>
                        <a:pt x="347472" y="70199"/>
                        <a:pt x="341376" y="63722"/>
                        <a:pt x="333756" y="55435"/>
                      </a:cubicBezTo>
                      <a:cubicBezTo>
                        <a:pt x="325374" y="46387"/>
                        <a:pt x="314992" y="35147"/>
                        <a:pt x="294894" y="35147"/>
                      </a:cubicBezTo>
                      <a:cubicBezTo>
                        <a:pt x="274796" y="35147"/>
                        <a:pt x="264414" y="46387"/>
                        <a:pt x="255937" y="55435"/>
                      </a:cubicBezTo>
                      <a:cubicBezTo>
                        <a:pt x="248317" y="63722"/>
                        <a:pt x="242316" y="70199"/>
                        <a:pt x="229934" y="70199"/>
                      </a:cubicBezTo>
                      <a:cubicBezTo>
                        <a:pt x="217551" y="70199"/>
                        <a:pt x="211550" y="63722"/>
                        <a:pt x="203930" y="55435"/>
                      </a:cubicBezTo>
                      <a:cubicBezTo>
                        <a:pt x="195548" y="46387"/>
                        <a:pt x="185071" y="35147"/>
                        <a:pt x="165068" y="35147"/>
                      </a:cubicBezTo>
                      <a:cubicBezTo>
                        <a:pt x="144971" y="35147"/>
                        <a:pt x="134493" y="46387"/>
                        <a:pt x="126111" y="55435"/>
                      </a:cubicBezTo>
                      <a:cubicBezTo>
                        <a:pt x="118491" y="63722"/>
                        <a:pt x="112490" y="70199"/>
                        <a:pt x="100108" y="70199"/>
                      </a:cubicBezTo>
                      <a:cubicBezTo>
                        <a:pt x="87725" y="70199"/>
                        <a:pt x="81725" y="63722"/>
                        <a:pt x="74105" y="55435"/>
                      </a:cubicBezTo>
                      <a:cubicBezTo>
                        <a:pt x="65723" y="46387"/>
                        <a:pt x="55245" y="35147"/>
                        <a:pt x="35147" y="35147"/>
                      </a:cubicBezTo>
                      <a:cubicBezTo>
                        <a:pt x="18383" y="35147"/>
                        <a:pt x="8382" y="43053"/>
                        <a:pt x="571" y="50959"/>
                      </a:cubicBezTo>
                      <a:lnTo>
                        <a:pt x="0" y="23908"/>
                      </a:lnTo>
                      <a:cubicBezTo>
                        <a:pt x="3429" y="20860"/>
                        <a:pt x="6382" y="17716"/>
                        <a:pt x="9144" y="14764"/>
                      </a:cubicBezTo>
                      <a:cubicBezTo>
                        <a:pt x="16764" y="6477"/>
                        <a:pt x="22765" y="0"/>
                        <a:pt x="35147" y="0"/>
                      </a:cubicBezTo>
                      <a:cubicBezTo>
                        <a:pt x="47625" y="0"/>
                        <a:pt x="53626" y="6477"/>
                        <a:pt x="61246" y="14764"/>
                      </a:cubicBezTo>
                      <a:cubicBezTo>
                        <a:pt x="69628" y="23813"/>
                        <a:pt x="80010" y="35147"/>
                        <a:pt x="100108" y="35147"/>
                      </a:cubicBezTo>
                      <a:cubicBezTo>
                        <a:pt x="120206" y="35147"/>
                        <a:pt x="130588" y="23813"/>
                        <a:pt x="139065" y="14764"/>
                      </a:cubicBezTo>
                      <a:cubicBezTo>
                        <a:pt x="146590" y="6477"/>
                        <a:pt x="152686" y="0"/>
                        <a:pt x="165068" y="0"/>
                      </a:cubicBezTo>
                      <a:cubicBezTo>
                        <a:pt x="177451" y="0"/>
                        <a:pt x="183452" y="6477"/>
                        <a:pt x="191072" y="14764"/>
                      </a:cubicBezTo>
                      <a:cubicBezTo>
                        <a:pt x="199454" y="23813"/>
                        <a:pt x="209931" y="35147"/>
                        <a:pt x="229934" y="35147"/>
                      </a:cubicBezTo>
                      <a:cubicBezTo>
                        <a:pt x="250031" y="35147"/>
                        <a:pt x="260509" y="23813"/>
                        <a:pt x="268891" y="14764"/>
                      </a:cubicBezTo>
                      <a:cubicBezTo>
                        <a:pt x="276511" y="6477"/>
                        <a:pt x="282512" y="0"/>
                        <a:pt x="294894" y="0"/>
                      </a:cubicBezTo>
                      <a:cubicBezTo>
                        <a:pt x="307277" y="0"/>
                        <a:pt x="313277" y="6477"/>
                        <a:pt x="320897" y="14764"/>
                      </a:cubicBezTo>
                      <a:cubicBezTo>
                        <a:pt x="329279" y="23813"/>
                        <a:pt x="339757" y="35147"/>
                        <a:pt x="359855" y="35147"/>
                      </a:cubicBezTo>
                      <a:cubicBezTo>
                        <a:pt x="379952" y="35147"/>
                        <a:pt x="390335" y="23813"/>
                        <a:pt x="398717" y="14764"/>
                      </a:cubicBezTo>
                      <a:cubicBezTo>
                        <a:pt x="406337" y="6477"/>
                        <a:pt x="412337" y="0"/>
                        <a:pt x="424815" y="0"/>
                      </a:cubicBezTo>
                      <a:cubicBezTo>
                        <a:pt x="429578" y="0"/>
                        <a:pt x="433483" y="952"/>
                        <a:pt x="436817" y="2667"/>
                      </a:cubicBezTo>
                      <a:cubicBezTo>
                        <a:pt x="442055" y="5334"/>
                        <a:pt x="446151" y="9715"/>
                        <a:pt x="450818" y="14764"/>
                      </a:cubicBezTo>
                      <a:cubicBezTo>
                        <a:pt x="455867" y="20193"/>
                        <a:pt x="461582" y="26289"/>
                        <a:pt x="469678" y="30385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75112B00-2DB6-4F94-B7CB-9E11AC8C7BE9}"/>
                    </a:ext>
                  </a:extLst>
                </p:cNvPr>
                <p:cNvSpPr/>
                <p:nvPr/>
              </p:nvSpPr>
              <p:spPr>
                <a:xfrm>
                  <a:off x="5859970" y="3656170"/>
                  <a:ext cx="474440" cy="70294"/>
                </a:xfrm>
                <a:custGeom>
                  <a:avLst/>
                  <a:gdLst>
                    <a:gd name="connsiteX0" fmla="*/ 474440 w 474440"/>
                    <a:gd name="connsiteY0" fmla="*/ 31623 h 70294"/>
                    <a:gd name="connsiteX1" fmla="*/ 473869 w 474440"/>
                    <a:gd name="connsiteY1" fmla="*/ 59817 h 70294"/>
                    <a:gd name="connsiteX2" fmla="*/ 473774 w 474440"/>
                    <a:gd name="connsiteY2" fmla="*/ 63246 h 70294"/>
                    <a:gd name="connsiteX3" fmla="*/ 466058 w 474440"/>
                    <a:gd name="connsiteY3" fmla="*/ 55531 h 70294"/>
                    <a:gd name="connsiteX4" fmla="*/ 439198 w 474440"/>
                    <a:gd name="connsiteY4" fmla="*/ 36767 h 70294"/>
                    <a:gd name="connsiteX5" fmla="*/ 427196 w 474440"/>
                    <a:gd name="connsiteY5" fmla="*/ 35147 h 70294"/>
                    <a:gd name="connsiteX6" fmla="*/ 388239 w 474440"/>
                    <a:gd name="connsiteY6" fmla="*/ 55531 h 70294"/>
                    <a:gd name="connsiteX7" fmla="*/ 362236 w 474440"/>
                    <a:gd name="connsiteY7" fmla="*/ 70295 h 70294"/>
                    <a:gd name="connsiteX8" fmla="*/ 336137 w 474440"/>
                    <a:gd name="connsiteY8" fmla="*/ 55531 h 70294"/>
                    <a:gd name="connsiteX9" fmla="*/ 297275 w 474440"/>
                    <a:gd name="connsiteY9" fmla="*/ 35147 h 70294"/>
                    <a:gd name="connsiteX10" fmla="*/ 258318 w 474440"/>
                    <a:gd name="connsiteY10" fmla="*/ 55531 h 70294"/>
                    <a:gd name="connsiteX11" fmla="*/ 232315 w 474440"/>
                    <a:gd name="connsiteY11" fmla="*/ 70295 h 70294"/>
                    <a:gd name="connsiteX12" fmla="*/ 206311 w 474440"/>
                    <a:gd name="connsiteY12" fmla="*/ 55531 h 70294"/>
                    <a:gd name="connsiteX13" fmla="*/ 167450 w 474440"/>
                    <a:gd name="connsiteY13" fmla="*/ 35147 h 70294"/>
                    <a:gd name="connsiteX14" fmla="*/ 128492 w 474440"/>
                    <a:gd name="connsiteY14" fmla="*/ 55531 h 70294"/>
                    <a:gd name="connsiteX15" fmla="*/ 102489 w 474440"/>
                    <a:gd name="connsiteY15" fmla="*/ 70295 h 70294"/>
                    <a:gd name="connsiteX16" fmla="*/ 76486 w 474440"/>
                    <a:gd name="connsiteY16" fmla="*/ 55531 h 70294"/>
                    <a:gd name="connsiteX17" fmla="*/ 37529 w 474440"/>
                    <a:gd name="connsiteY17" fmla="*/ 35147 h 70294"/>
                    <a:gd name="connsiteX18" fmla="*/ 571 w 474440"/>
                    <a:gd name="connsiteY18" fmla="*/ 53435 h 70294"/>
                    <a:gd name="connsiteX19" fmla="*/ 0 w 474440"/>
                    <a:gd name="connsiteY19" fmla="*/ 25813 h 70294"/>
                    <a:gd name="connsiteX20" fmla="*/ 11525 w 474440"/>
                    <a:gd name="connsiteY20" fmla="*/ 14764 h 70294"/>
                    <a:gd name="connsiteX21" fmla="*/ 37529 w 474440"/>
                    <a:gd name="connsiteY21" fmla="*/ 0 h 70294"/>
                    <a:gd name="connsiteX22" fmla="*/ 63627 w 474440"/>
                    <a:gd name="connsiteY22" fmla="*/ 14764 h 70294"/>
                    <a:gd name="connsiteX23" fmla="*/ 102489 w 474440"/>
                    <a:gd name="connsiteY23" fmla="*/ 35147 h 70294"/>
                    <a:gd name="connsiteX24" fmla="*/ 141446 w 474440"/>
                    <a:gd name="connsiteY24" fmla="*/ 14764 h 70294"/>
                    <a:gd name="connsiteX25" fmla="*/ 167450 w 474440"/>
                    <a:gd name="connsiteY25" fmla="*/ 0 h 70294"/>
                    <a:gd name="connsiteX26" fmla="*/ 193453 w 474440"/>
                    <a:gd name="connsiteY26" fmla="*/ 14764 h 70294"/>
                    <a:gd name="connsiteX27" fmla="*/ 232315 w 474440"/>
                    <a:gd name="connsiteY27" fmla="*/ 35147 h 70294"/>
                    <a:gd name="connsiteX28" fmla="*/ 271272 w 474440"/>
                    <a:gd name="connsiteY28" fmla="*/ 14764 h 70294"/>
                    <a:gd name="connsiteX29" fmla="*/ 297275 w 474440"/>
                    <a:gd name="connsiteY29" fmla="*/ 0 h 70294"/>
                    <a:gd name="connsiteX30" fmla="*/ 323279 w 474440"/>
                    <a:gd name="connsiteY30" fmla="*/ 14764 h 70294"/>
                    <a:gd name="connsiteX31" fmla="*/ 362236 w 474440"/>
                    <a:gd name="connsiteY31" fmla="*/ 35147 h 70294"/>
                    <a:gd name="connsiteX32" fmla="*/ 401098 w 474440"/>
                    <a:gd name="connsiteY32" fmla="*/ 14764 h 70294"/>
                    <a:gd name="connsiteX33" fmla="*/ 427196 w 474440"/>
                    <a:gd name="connsiteY33" fmla="*/ 0 h 70294"/>
                    <a:gd name="connsiteX34" fmla="*/ 439198 w 474440"/>
                    <a:gd name="connsiteY34" fmla="*/ 2667 h 70294"/>
                    <a:gd name="connsiteX35" fmla="*/ 453200 w 474440"/>
                    <a:gd name="connsiteY35" fmla="*/ 14764 h 70294"/>
                    <a:gd name="connsiteX36" fmla="*/ 474440 w 474440"/>
                    <a:gd name="connsiteY36" fmla="*/ 31623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74440" h="70294">
                      <a:moveTo>
                        <a:pt x="474440" y="31623"/>
                      </a:moveTo>
                      <a:lnTo>
                        <a:pt x="473869" y="59817"/>
                      </a:lnTo>
                      <a:lnTo>
                        <a:pt x="473774" y="63246"/>
                      </a:lnTo>
                      <a:cubicBezTo>
                        <a:pt x="471202" y="60960"/>
                        <a:pt x="468725" y="58388"/>
                        <a:pt x="466058" y="55531"/>
                      </a:cubicBezTo>
                      <a:cubicBezTo>
                        <a:pt x="459581" y="48482"/>
                        <a:pt x="451771" y="40100"/>
                        <a:pt x="439198" y="36767"/>
                      </a:cubicBezTo>
                      <a:cubicBezTo>
                        <a:pt x="435674" y="35719"/>
                        <a:pt x="431673" y="35147"/>
                        <a:pt x="427196" y="35147"/>
                      </a:cubicBezTo>
                      <a:cubicBezTo>
                        <a:pt x="407099" y="35147"/>
                        <a:pt x="396621" y="46482"/>
                        <a:pt x="388239" y="55531"/>
                      </a:cubicBezTo>
                      <a:cubicBezTo>
                        <a:pt x="380619" y="63722"/>
                        <a:pt x="374618" y="70295"/>
                        <a:pt x="362236" y="70295"/>
                      </a:cubicBezTo>
                      <a:cubicBezTo>
                        <a:pt x="349853" y="70295"/>
                        <a:pt x="343757" y="63722"/>
                        <a:pt x="336137" y="55531"/>
                      </a:cubicBezTo>
                      <a:cubicBezTo>
                        <a:pt x="327755" y="46482"/>
                        <a:pt x="317373" y="35147"/>
                        <a:pt x="297275" y="35147"/>
                      </a:cubicBezTo>
                      <a:cubicBezTo>
                        <a:pt x="277178" y="35147"/>
                        <a:pt x="266795" y="46482"/>
                        <a:pt x="258318" y="55531"/>
                      </a:cubicBezTo>
                      <a:cubicBezTo>
                        <a:pt x="250698" y="63722"/>
                        <a:pt x="244697" y="70295"/>
                        <a:pt x="232315" y="70295"/>
                      </a:cubicBezTo>
                      <a:cubicBezTo>
                        <a:pt x="219932" y="70295"/>
                        <a:pt x="213932" y="63722"/>
                        <a:pt x="206311" y="55531"/>
                      </a:cubicBezTo>
                      <a:cubicBezTo>
                        <a:pt x="197930" y="46482"/>
                        <a:pt x="187452" y="35147"/>
                        <a:pt x="167450" y="35147"/>
                      </a:cubicBezTo>
                      <a:cubicBezTo>
                        <a:pt x="147352" y="35147"/>
                        <a:pt x="136874" y="46482"/>
                        <a:pt x="128492" y="55531"/>
                      </a:cubicBezTo>
                      <a:cubicBezTo>
                        <a:pt x="120872" y="63722"/>
                        <a:pt x="114872" y="70295"/>
                        <a:pt x="102489" y="70295"/>
                      </a:cubicBezTo>
                      <a:cubicBezTo>
                        <a:pt x="90107" y="70295"/>
                        <a:pt x="84106" y="63722"/>
                        <a:pt x="76486" y="55531"/>
                      </a:cubicBezTo>
                      <a:cubicBezTo>
                        <a:pt x="68104" y="46482"/>
                        <a:pt x="57626" y="35147"/>
                        <a:pt x="37529" y="35147"/>
                      </a:cubicBezTo>
                      <a:cubicBezTo>
                        <a:pt x="18955" y="35147"/>
                        <a:pt x="8668" y="44768"/>
                        <a:pt x="571" y="53435"/>
                      </a:cubicBezTo>
                      <a:lnTo>
                        <a:pt x="0" y="25813"/>
                      </a:lnTo>
                      <a:cubicBezTo>
                        <a:pt x="4477" y="22384"/>
                        <a:pt x="8191" y="18383"/>
                        <a:pt x="11525" y="14764"/>
                      </a:cubicBezTo>
                      <a:cubicBezTo>
                        <a:pt x="19145" y="6572"/>
                        <a:pt x="25146" y="0"/>
                        <a:pt x="37529" y="0"/>
                      </a:cubicBezTo>
                      <a:cubicBezTo>
                        <a:pt x="50006" y="0"/>
                        <a:pt x="56007" y="6572"/>
                        <a:pt x="63627" y="14764"/>
                      </a:cubicBezTo>
                      <a:cubicBezTo>
                        <a:pt x="72009" y="23813"/>
                        <a:pt x="82391" y="35147"/>
                        <a:pt x="102489" y="35147"/>
                      </a:cubicBezTo>
                      <a:cubicBezTo>
                        <a:pt x="122587" y="35147"/>
                        <a:pt x="132969" y="23813"/>
                        <a:pt x="141446" y="14764"/>
                      </a:cubicBezTo>
                      <a:cubicBezTo>
                        <a:pt x="148971" y="6572"/>
                        <a:pt x="155067" y="0"/>
                        <a:pt x="167450" y="0"/>
                      </a:cubicBezTo>
                      <a:cubicBezTo>
                        <a:pt x="179832" y="0"/>
                        <a:pt x="185833" y="6572"/>
                        <a:pt x="193453" y="14764"/>
                      </a:cubicBezTo>
                      <a:cubicBezTo>
                        <a:pt x="201835" y="23813"/>
                        <a:pt x="212312" y="35147"/>
                        <a:pt x="232315" y="35147"/>
                      </a:cubicBezTo>
                      <a:cubicBezTo>
                        <a:pt x="252413" y="35147"/>
                        <a:pt x="262890" y="23813"/>
                        <a:pt x="271272" y="14764"/>
                      </a:cubicBezTo>
                      <a:cubicBezTo>
                        <a:pt x="278892" y="6572"/>
                        <a:pt x="284893" y="0"/>
                        <a:pt x="297275" y="0"/>
                      </a:cubicBezTo>
                      <a:cubicBezTo>
                        <a:pt x="309658" y="0"/>
                        <a:pt x="315659" y="6572"/>
                        <a:pt x="323279" y="14764"/>
                      </a:cubicBezTo>
                      <a:cubicBezTo>
                        <a:pt x="331661" y="23813"/>
                        <a:pt x="342138" y="35147"/>
                        <a:pt x="362236" y="35147"/>
                      </a:cubicBezTo>
                      <a:cubicBezTo>
                        <a:pt x="382334" y="35147"/>
                        <a:pt x="392716" y="23813"/>
                        <a:pt x="401098" y="14764"/>
                      </a:cubicBezTo>
                      <a:cubicBezTo>
                        <a:pt x="408718" y="6572"/>
                        <a:pt x="414718" y="0"/>
                        <a:pt x="427196" y="0"/>
                      </a:cubicBezTo>
                      <a:cubicBezTo>
                        <a:pt x="431959" y="0"/>
                        <a:pt x="435864" y="952"/>
                        <a:pt x="439198" y="2667"/>
                      </a:cubicBezTo>
                      <a:cubicBezTo>
                        <a:pt x="444437" y="5334"/>
                        <a:pt x="448532" y="9716"/>
                        <a:pt x="453200" y="14764"/>
                      </a:cubicBezTo>
                      <a:cubicBezTo>
                        <a:pt x="458724" y="20765"/>
                        <a:pt x="465106" y="27527"/>
                        <a:pt x="474440" y="31623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D6112EED-E34B-463D-86C5-97DBDD7BD2B9}"/>
                    </a:ext>
                  </a:extLst>
                </p:cNvPr>
                <p:cNvSpPr/>
                <p:nvPr/>
              </p:nvSpPr>
              <p:spPr>
                <a:xfrm>
                  <a:off x="5858731" y="3603592"/>
                  <a:ext cx="476916" cy="70199"/>
                </a:xfrm>
                <a:custGeom>
                  <a:avLst/>
                  <a:gdLst>
                    <a:gd name="connsiteX0" fmla="*/ 476917 w 476916"/>
                    <a:gd name="connsiteY0" fmla="*/ 32004 h 70199"/>
                    <a:gd name="connsiteX1" fmla="*/ 476155 w 476916"/>
                    <a:gd name="connsiteY1" fmla="*/ 64103 h 70199"/>
                    <a:gd name="connsiteX2" fmla="*/ 467297 w 476916"/>
                    <a:gd name="connsiteY2" fmla="*/ 55435 h 70199"/>
                    <a:gd name="connsiteX3" fmla="*/ 440436 w 476916"/>
                    <a:gd name="connsiteY3" fmla="*/ 36671 h 70199"/>
                    <a:gd name="connsiteX4" fmla="*/ 428435 w 476916"/>
                    <a:gd name="connsiteY4" fmla="*/ 35052 h 70199"/>
                    <a:gd name="connsiteX5" fmla="*/ 389477 w 476916"/>
                    <a:gd name="connsiteY5" fmla="*/ 55435 h 70199"/>
                    <a:gd name="connsiteX6" fmla="*/ 363474 w 476916"/>
                    <a:gd name="connsiteY6" fmla="*/ 70199 h 70199"/>
                    <a:gd name="connsiteX7" fmla="*/ 337376 w 476916"/>
                    <a:gd name="connsiteY7" fmla="*/ 55435 h 70199"/>
                    <a:gd name="connsiteX8" fmla="*/ 298514 w 476916"/>
                    <a:gd name="connsiteY8" fmla="*/ 35052 h 70199"/>
                    <a:gd name="connsiteX9" fmla="*/ 259556 w 476916"/>
                    <a:gd name="connsiteY9" fmla="*/ 55435 h 70199"/>
                    <a:gd name="connsiteX10" fmla="*/ 233553 w 476916"/>
                    <a:gd name="connsiteY10" fmla="*/ 70199 h 70199"/>
                    <a:gd name="connsiteX11" fmla="*/ 207550 w 476916"/>
                    <a:gd name="connsiteY11" fmla="*/ 55435 h 70199"/>
                    <a:gd name="connsiteX12" fmla="*/ 168688 w 476916"/>
                    <a:gd name="connsiteY12" fmla="*/ 35052 h 70199"/>
                    <a:gd name="connsiteX13" fmla="*/ 129730 w 476916"/>
                    <a:gd name="connsiteY13" fmla="*/ 55435 h 70199"/>
                    <a:gd name="connsiteX14" fmla="*/ 103727 w 476916"/>
                    <a:gd name="connsiteY14" fmla="*/ 70199 h 70199"/>
                    <a:gd name="connsiteX15" fmla="*/ 77724 w 476916"/>
                    <a:gd name="connsiteY15" fmla="*/ 55435 h 70199"/>
                    <a:gd name="connsiteX16" fmla="*/ 38767 w 476916"/>
                    <a:gd name="connsiteY16" fmla="*/ 35052 h 70199"/>
                    <a:gd name="connsiteX17" fmla="*/ 667 w 476916"/>
                    <a:gd name="connsiteY17" fmla="*/ 54673 h 70199"/>
                    <a:gd name="connsiteX18" fmla="*/ 0 w 476916"/>
                    <a:gd name="connsiteY18" fmla="*/ 26670 h 70199"/>
                    <a:gd name="connsiteX19" fmla="*/ 12764 w 476916"/>
                    <a:gd name="connsiteY19" fmla="*/ 14669 h 70199"/>
                    <a:gd name="connsiteX20" fmla="*/ 38767 w 476916"/>
                    <a:gd name="connsiteY20" fmla="*/ 0 h 70199"/>
                    <a:gd name="connsiteX21" fmla="*/ 64865 w 476916"/>
                    <a:gd name="connsiteY21" fmla="*/ 14669 h 70199"/>
                    <a:gd name="connsiteX22" fmla="*/ 103727 w 476916"/>
                    <a:gd name="connsiteY22" fmla="*/ 35052 h 70199"/>
                    <a:gd name="connsiteX23" fmla="*/ 142685 w 476916"/>
                    <a:gd name="connsiteY23" fmla="*/ 14669 h 70199"/>
                    <a:gd name="connsiteX24" fmla="*/ 168688 w 476916"/>
                    <a:gd name="connsiteY24" fmla="*/ 0 h 70199"/>
                    <a:gd name="connsiteX25" fmla="*/ 194691 w 476916"/>
                    <a:gd name="connsiteY25" fmla="*/ 14669 h 70199"/>
                    <a:gd name="connsiteX26" fmla="*/ 233553 w 476916"/>
                    <a:gd name="connsiteY26" fmla="*/ 35052 h 70199"/>
                    <a:gd name="connsiteX27" fmla="*/ 272510 w 476916"/>
                    <a:gd name="connsiteY27" fmla="*/ 14669 h 70199"/>
                    <a:gd name="connsiteX28" fmla="*/ 298514 w 476916"/>
                    <a:gd name="connsiteY28" fmla="*/ 0 h 70199"/>
                    <a:gd name="connsiteX29" fmla="*/ 324517 w 476916"/>
                    <a:gd name="connsiteY29" fmla="*/ 14669 h 70199"/>
                    <a:gd name="connsiteX30" fmla="*/ 363474 w 476916"/>
                    <a:gd name="connsiteY30" fmla="*/ 35052 h 70199"/>
                    <a:gd name="connsiteX31" fmla="*/ 402336 w 476916"/>
                    <a:gd name="connsiteY31" fmla="*/ 14669 h 70199"/>
                    <a:gd name="connsiteX32" fmla="*/ 428435 w 476916"/>
                    <a:gd name="connsiteY32" fmla="*/ 0 h 70199"/>
                    <a:gd name="connsiteX33" fmla="*/ 440436 w 476916"/>
                    <a:gd name="connsiteY33" fmla="*/ 2667 h 70199"/>
                    <a:gd name="connsiteX34" fmla="*/ 454438 w 476916"/>
                    <a:gd name="connsiteY34" fmla="*/ 14669 h 70199"/>
                    <a:gd name="connsiteX35" fmla="*/ 476917 w 476916"/>
                    <a:gd name="connsiteY35" fmla="*/ 3200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76916" h="70199">
                      <a:moveTo>
                        <a:pt x="476917" y="32004"/>
                      </a:moveTo>
                      <a:lnTo>
                        <a:pt x="476155" y="64103"/>
                      </a:lnTo>
                      <a:cubicBezTo>
                        <a:pt x="473107" y="61722"/>
                        <a:pt x="470345" y="58674"/>
                        <a:pt x="467297" y="55435"/>
                      </a:cubicBezTo>
                      <a:cubicBezTo>
                        <a:pt x="460820" y="48387"/>
                        <a:pt x="453009" y="40005"/>
                        <a:pt x="440436" y="36671"/>
                      </a:cubicBezTo>
                      <a:cubicBezTo>
                        <a:pt x="436912" y="35623"/>
                        <a:pt x="432911" y="35052"/>
                        <a:pt x="428435" y="35052"/>
                      </a:cubicBezTo>
                      <a:cubicBezTo>
                        <a:pt x="408337" y="35052"/>
                        <a:pt x="397859" y="46387"/>
                        <a:pt x="389477" y="55435"/>
                      </a:cubicBezTo>
                      <a:cubicBezTo>
                        <a:pt x="381857" y="63627"/>
                        <a:pt x="375857" y="70199"/>
                        <a:pt x="363474" y="70199"/>
                      </a:cubicBezTo>
                      <a:cubicBezTo>
                        <a:pt x="351092" y="70199"/>
                        <a:pt x="344996" y="63627"/>
                        <a:pt x="337376" y="55435"/>
                      </a:cubicBezTo>
                      <a:cubicBezTo>
                        <a:pt x="328994" y="46387"/>
                        <a:pt x="318611" y="35052"/>
                        <a:pt x="298514" y="35052"/>
                      </a:cubicBezTo>
                      <a:cubicBezTo>
                        <a:pt x="278416" y="35052"/>
                        <a:pt x="268034" y="46387"/>
                        <a:pt x="259556" y="55435"/>
                      </a:cubicBezTo>
                      <a:cubicBezTo>
                        <a:pt x="251936" y="63627"/>
                        <a:pt x="245936" y="70199"/>
                        <a:pt x="233553" y="70199"/>
                      </a:cubicBezTo>
                      <a:cubicBezTo>
                        <a:pt x="221171" y="70199"/>
                        <a:pt x="215170" y="63627"/>
                        <a:pt x="207550" y="55435"/>
                      </a:cubicBezTo>
                      <a:cubicBezTo>
                        <a:pt x="199168" y="46387"/>
                        <a:pt x="188690" y="35052"/>
                        <a:pt x="168688" y="35052"/>
                      </a:cubicBezTo>
                      <a:cubicBezTo>
                        <a:pt x="148590" y="35052"/>
                        <a:pt x="138113" y="46387"/>
                        <a:pt x="129730" y="55435"/>
                      </a:cubicBezTo>
                      <a:cubicBezTo>
                        <a:pt x="122111" y="63627"/>
                        <a:pt x="116110" y="70199"/>
                        <a:pt x="103727" y="70199"/>
                      </a:cubicBezTo>
                      <a:cubicBezTo>
                        <a:pt x="91345" y="70199"/>
                        <a:pt x="85344" y="63627"/>
                        <a:pt x="77724" y="55435"/>
                      </a:cubicBezTo>
                      <a:cubicBezTo>
                        <a:pt x="69342" y="46387"/>
                        <a:pt x="58865" y="35052"/>
                        <a:pt x="38767" y="35052"/>
                      </a:cubicBezTo>
                      <a:cubicBezTo>
                        <a:pt x="19336" y="35052"/>
                        <a:pt x="8954" y="45720"/>
                        <a:pt x="667" y="54673"/>
                      </a:cubicBezTo>
                      <a:lnTo>
                        <a:pt x="0" y="26670"/>
                      </a:lnTo>
                      <a:cubicBezTo>
                        <a:pt x="5048" y="22955"/>
                        <a:pt x="9144" y="18669"/>
                        <a:pt x="12764" y="14669"/>
                      </a:cubicBezTo>
                      <a:cubicBezTo>
                        <a:pt x="20384" y="6477"/>
                        <a:pt x="26384" y="0"/>
                        <a:pt x="38767" y="0"/>
                      </a:cubicBezTo>
                      <a:cubicBezTo>
                        <a:pt x="51245" y="0"/>
                        <a:pt x="57245" y="6477"/>
                        <a:pt x="64865" y="14669"/>
                      </a:cubicBezTo>
                      <a:cubicBezTo>
                        <a:pt x="73247" y="23813"/>
                        <a:pt x="83630" y="35052"/>
                        <a:pt x="103727" y="35052"/>
                      </a:cubicBezTo>
                      <a:cubicBezTo>
                        <a:pt x="123825" y="35052"/>
                        <a:pt x="134207" y="23813"/>
                        <a:pt x="142685" y="14669"/>
                      </a:cubicBezTo>
                      <a:cubicBezTo>
                        <a:pt x="150209" y="6477"/>
                        <a:pt x="156305" y="0"/>
                        <a:pt x="168688" y="0"/>
                      </a:cubicBezTo>
                      <a:cubicBezTo>
                        <a:pt x="181070" y="0"/>
                        <a:pt x="187071" y="6477"/>
                        <a:pt x="194691" y="14669"/>
                      </a:cubicBezTo>
                      <a:cubicBezTo>
                        <a:pt x="203073" y="23813"/>
                        <a:pt x="213551" y="35052"/>
                        <a:pt x="233553" y="35052"/>
                      </a:cubicBezTo>
                      <a:cubicBezTo>
                        <a:pt x="253651" y="35052"/>
                        <a:pt x="264128" y="23813"/>
                        <a:pt x="272510" y="14669"/>
                      </a:cubicBezTo>
                      <a:cubicBezTo>
                        <a:pt x="280130" y="6477"/>
                        <a:pt x="286131" y="0"/>
                        <a:pt x="298514" y="0"/>
                      </a:cubicBezTo>
                      <a:cubicBezTo>
                        <a:pt x="310896" y="0"/>
                        <a:pt x="316897" y="6477"/>
                        <a:pt x="324517" y="14669"/>
                      </a:cubicBezTo>
                      <a:cubicBezTo>
                        <a:pt x="332899" y="23813"/>
                        <a:pt x="343376" y="35052"/>
                        <a:pt x="363474" y="35052"/>
                      </a:cubicBezTo>
                      <a:cubicBezTo>
                        <a:pt x="383572" y="35052"/>
                        <a:pt x="393954" y="23813"/>
                        <a:pt x="402336" y="14669"/>
                      </a:cubicBezTo>
                      <a:cubicBezTo>
                        <a:pt x="409956" y="6477"/>
                        <a:pt x="415957" y="0"/>
                        <a:pt x="428435" y="0"/>
                      </a:cubicBezTo>
                      <a:cubicBezTo>
                        <a:pt x="433197" y="0"/>
                        <a:pt x="437102" y="952"/>
                        <a:pt x="440436" y="2667"/>
                      </a:cubicBezTo>
                      <a:cubicBezTo>
                        <a:pt x="445675" y="5239"/>
                        <a:pt x="449771" y="9620"/>
                        <a:pt x="454438" y="14669"/>
                      </a:cubicBezTo>
                      <a:cubicBezTo>
                        <a:pt x="460153" y="20860"/>
                        <a:pt x="466916" y="28003"/>
                        <a:pt x="476917" y="3200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A58429BA-2F68-48AF-9D7D-1D22938A2D6B}"/>
                    </a:ext>
                  </a:extLst>
                </p:cNvPr>
                <p:cNvSpPr/>
                <p:nvPr/>
              </p:nvSpPr>
              <p:spPr>
                <a:xfrm>
                  <a:off x="6253447" y="3866768"/>
                  <a:ext cx="67246" cy="22479"/>
                </a:xfrm>
                <a:custGeom>
                  <a:avLst/>
                  <a:gdLst>
                    <a:gd name="connsiteX0" fmla="*/ 59722 w 67246"/>
                    <a:gd name="connsiteY0" fmla="*/ 14764 h 22479"/>
                    <a:gd name="connsiteX1" fmla="*/ 33623 w 67246"/>
                    <a:gd name="connsiteY1" fmla="*/ 0 h 22479"/>
                    <a:gd name="connsiteX2" fmla="*/ 7620 w 67246"/>
                    <a:gd name="connsiteY2" fmla="*/ 14764 h 22479"/>
                    <a:gd name="connsiteX3" fmla="*/ 0 w 67246"/>
                    <a:gd name="connsiteY3" fmla="*/ 22479 h 22479"/>
                    <a:gd name="connsiteX4" fmla="*/ 67247 w 67246"/>
                    <a:gd name="connsiteY4" fmla="*/ 22479 h 22479"/>
                    <a:gd name="connsiteX5" fmla="*/ 59722 w 67246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246" h="22479">
                      <a:moveTo>
                        <a:pt x="59722" y="14764"/>
                      </a:moveTo>
                      <a:cubicBezTo>
                        <a:pt x="52102" y="6572"/>
                        <a:pt x="46101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8" y="19907"/>
                        <a:pt x="0" y="22479"/>
                      </a:cubicBezTo>
                      <a:lnTo>
                        <a:pt x="67247" y="22479"/>
                      </a:lnTo>
                      <a:cubicBezTo>
                        <a:pt x="64580" y="19907"/>
                        <a:pt x="62103" y="17335"/>
                        <a:pt x="59722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:a16="http://schemas.microsoft.com/office/drawing/2014/main" id="{E6F86EA4-ADBC-4670-B67D-FD89181CFEBE}"/>
                    </a:ext>
                  </a:extLst>
                </p:cNvPr>
                <p:cNvSpPr/>
                <p:nvPr/>
              </p:nvSpPr>
              <p:spPr>
                <a:xfrm>
                  <a:off x="5847206" y="3125818"/>
                  <a:ext cx="499872" cy="126777"/>
                </a:xfrm>
                <a:custGeom>
                  <a:avLst/>
                  <a:gdLst>
                    <a:gd name="connsiteX0" fmla="*/ 11430 w 499872"/>
                    <a:gd name="connsiteY0" fmla="*/ 112014 h 126777"/>
                    <a:gd name="connsiteX1" fmla="*/ 50292 w 499872"/>
                    <a:gd name="connsiteY1" fmla="*/ 91631 h 126777"/>
                    <a:gd name="connsiteX2" fmla="*/ 89154 w 499872"/>
                    <a:gd name="connsiteY2" fmla="*/ 112014 h 126777"/>
                    <a:gd name="connsiteX3" fmla="*/ 115157 w 499872"/>
                    <a:gd name="connsiteY3" fmla="*/ 126778 h 126777"/>
                    <a:gd name="connsiteX4" fmla="*/ 141161 w 499872"/>
                    <a:gd name="connsiteY4" fmla="*/ 112014 h 126777"/>
                    <a:gd name="connsiteX5" fmla="*/ 180023 w 499872"/>
                    <a:gd name="connsiteY5" fmla="*/ 91631 h 126777"/>
                    <a:gd name="connsiteX6" fmla="*/ 218885 w 499872"/>
                    <a:gd name="connsiteY6" fmla="*/ 112014 h 126777"/>
                    <a:gd name="connsiteX7" fmla="*/ 244888 w 499872"/>
                    <a:gd name="connsiteY7" fmla="*/ 126778 h 126777"/>
                    <a:gd name="connsiteX8" fmla="*/ 270891 w 499872"/>
                    <a:gd name="connsiteY8" fmla="*/ 112014 h 126777"/>
                    <a:gd name="connsiteX9" fmla="*/ 309753 w 499872"/>
                    <a:gd name="connsiteY9" fmla="*/ 91631 h 126777"/>
                    <a:gd name="connsiteX10" fmla="*/ 348710 w 499872"/>
                    <a:gd name="connsiteY10" fmla="*/ 112014 h 126777"/>
                    <a:gd name="connsiteX11" fmla="*/ 374714 w 499872"/>
                    <a:gd name="connsiteY11" fmla="*/ 126778 h 126777"/>
                    <a:gd name="connsiteX12" fmla="*/ 400717 w 499872"/>
                    <a:gd name="connsiteY12" fmla="*/ 112014 h 126777"/>
                    <a:gd name="connsiteX13" fmla="*/ 439674 w 499872"/>
                    <a:gd name="connsiteY13" fmla="*/ 91631 h 126777"/>
                    <a:gd name="connsiteX14" fmla="*/ 478631 w 499872"/>
                    <a:gd name="connsiteY14" fmla="*/ 112014 h 126777"/>
                    <a:gd name="connsiteX15" fmla="*/ 497015 w 499872"/>
                    <a:gd name="connsiteY15" fmla="*/ 125730 h 126777"/>
                    <a:gd name="connsiteX16" fmla="*/ 499872 w 499872"/>
                    <a:gd name="connsiteY16" fmla="*/ 0 h 126777"/>
                    <a:gd name="connsiteX17" fmla="*/ 0 w 499872"/>
                    <a:gd name="connsiteY17" fmla="*/ 0 h 126777"/>
                    <a:gd name="connsiteX18" fmla="*/ 2762 w 499872"/>
                    <a:gd name="connsiteY18" fmla="*/ 120587 h 126777"/>
                    <a:gd name="connsiteX19" fmla="*/ 11430 w 499872"/>
                    <a:gd name="connsiteY19" fmla="*/ 112014 h 126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9872" h="126777">
                      <a:moveTo>
                        <a:pt x="11430" y="112014"/>
                      </a:moveTo>
                      <a:cubicBezTo>
                        <a:pt x="19812" y="102965"/>
                        <a:pt x="30290" y="91631"/>
                        <a:pt x="50292" y="91631"/>
                      </a:cubicBezTo>
                      <a:cubicBezTo>
                        <a:pt x="70390" y="91631"/>
                        <a:pt x="80772" y="102965"/>
                        <a:pt x="89154" y="112014"/>
                      </a:cubicBezTo>
                      <a:cubicBezTo>
                        <a:pt x="96774" y="120206"/>
                        <a:pt x="102775" y="126778"/>
                        <a:pt x="115157" y="126778"/>
                      </a:cubicBezTo>
                      <a:cubicBezTo>
                        <a:pt x="127540" y="126778"/>
                        <a:pt x="133541" y="120301"/>
                        <a:pt x="141161" y="112014"/>
                      </a:cubicBezTo>
                      <a:cubicBezTo>
                        <a:pt x="149543" y="102965"/>
                        <a:pt x="160020" y="91631"/>
                        <a:pt x="180023" y="91631"/>
                      </a:cubicBezTo>
                      <a:cubicBezTo>
                        <a:pt x="200120" y="91631"/>
                        <a:pt x="210503" y="102965"/>
                        <a:pt x="218885" y="112014"/>
                      </a:cubicBezTo>
                      <a:cubicBezTo>
                        <a:pt x="226505" y="120206"/>
                        <a:pt x="232505" y="126778"/>
                        <a:pt x="244888" y="126778"/>
                      </a:cubicBezTo>
                      <a:cubicBezTo>
                        <a:pt x="257270" y="126778"/>
                        <a:pt x="263271" y="120301"/>
                        <a:pt x="270891" y="112014"/>
                      </a:cubicBezTo>
                      <a:cubicBezTo>
                        <a:pt x="279273" y="102965"/>
                        <a:pt x="289751" y="91631"/>
                        <a:pt x="309753" y="91631"/>
                      </a:cubicBezTo>
                      <a:cubicBezTo>
                        <a:pt x="329851" y="91631"/>
                        <a:pt x="340233" y="102965"/>
                        <a:pt x="348710" y="112014"/>
                      </a:cubicBezTo>
                      <a:cubicBezTo>
                        <a:pt x="356330" y="120206"/>
                        <a:pt x="362331" y="126778"/>
                        <a:pt x="374714" y="126778"/>
                      </a:cubicBezTo>
                      <a:cubicBezTo>
                        <a:pt x="387096" y="126778"/>
                        <a:pt x="393097" y="120301"/>
                        <a:pt x="400717" y="112014"/>
                      </a:cubicBezTo>
                      <a:cubicBezTo>
                        <a:pt x="409099" y="102965"/>
                        <a:pt x="419576" y="91631"/>
                        <a:pt x="439674" y="91631"/>
                      </a:cubicBezTo>
                      <a:cubicBezTo>
                        <a:pt x="459772" y="91631"/>
                        <a:pt x="470249" y="102965"/>
                        <a:pt x="478631" y="112014"/>
                      </a:cubicBezTo>
                      <a:cubicBezTo>
                        <a:pt x="484537" y="118396"/>
                        <a:pt x="489394" y="123634"/>
                        <a:pt x="497015" y="125730"/>
                      </a:cubicBezTo>
                      <a:lnTo>
                        <a:pt x="499872" y="0"/>
                      </a:lnTo>
                      <a:lnTo>
                        <a:pt x="0" y="0"/>
                      </a:lnTo>
                      <a:lnTo>
                        <a:pt x="2762" y="120587"/>
                      </a:lnTo>
                      <a:cubicBezTo>
                        <a:pt x="5715" y="118110"/>
                        <a:pt x="8477" y="115253"/>
                        <a:pt x="11430" y="11201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:a16="http://schemas.microsoft.com/office/drawing/2014/main" id="{57A5287A-AB40-49F1-B21C-26340B507FED}"/>
                    </a:ext>
                  </a:extLst>
                </p:cNvPr>
                <p:cNvSpPr/>
                <p:nvPr/>
              </p:nvSpPr>
              <p:spPr>
                <a:xfrm>
                  <a:off x="5857588" y="3550919"/>
                  <a:ext cx="479298" cy="70199"/>
                </a:xfrm>
                <a:custGeom>
                  <a:avLst/>
                  <a:gdLst>
                    <a:gd name="connsiteX0" fmla="*/ 479298 w 479298"/>
                    <a:gd name="connsiteY0" fmla="*/ 32480 h 70199"/>
                    <a:gd name="connsiteX1" fmla="*/ 478536 w 479298"/>
                    <a:gd name="connsiteY1" fmla="*/ 65056 h 70199"/>
                    <a:gd name="connsiteX2" fmla="*/ 468440 w 479298"/>
                    <a:gd name="connsiteY2" fmla="*/ 55436 h 70199"/>
                    <a:gd name="connsiteX3" fmla="*/ 441579 w 479298"/>
                    <a:gd name="connsiteY3" fmla="*/ 36671 h 70199"/>
                    <a:gd name="connsiteX4" fmla="*/ 429578 w 479298"/>
                    <a:gd name="connsiteY4" fmla="*/ 35052 h 70199"/>
                    <a:gd name="connsiteX5" fmla="*/ 390620 w 479298"/>
                    <a:gd name="connsiteY5" fmla="*/ 55436 h 70199"/>
                    <a:gd name="connsiteX6" fmla="*/ 364617 w 479298"/>
                    <a:gd name="connsiteY6" fmla="*/ 70199 h 70199"/>
                    <a:gd name="connsiteX7" fmla="*/ 338518 w 479298"/>
                    <a:gd name="connsiteY7" fmla="*/ 55436 h 70199"/>
                    <a:gd name="connsiteX8" fmla="*/ 299657 w 479298"/>
                    <a:gd name="connsiteY8" fmla="*/ 35052 h 70199"/>
                    <a:gd name="connsiteX9" fmla="*/ 260699 w 479298"/>
                    <a:gd name="connsiteY9" fmla="*/ 55436 h 70199"/>
                    <a:gd name="connsiteX10" fmla="*/ 234696 w 479298"/>
                    <a:gd name="connsiteY10" fmla="*/ 70199 h 70199"/>
                    <a:gd name="connsiteX11" fmla="*/ 208693 w 479298"/>
                    <a:gd name="connsiteY11" fmla="*/ 55436 h 70199"/>
                    <a:gd name="connsiteX12" fmla="*/ 169831 w 479298"/>
                    <a:gd name="connsiteY12" fmla="*/ 35052 h 70199"/>
                    <a:gd name="connsiteX13" fmla="*/ 130873 w 479298"/>
                    <a:gd name="connsiteY13" fmla="*/ 55436 h 70199"/>
                    <a:gd name="connsiteX14" fmla="*/ 104870 w 479298"/>
                    <a:gd name="connsiteY14" fmla="*/ 70199 h 70199"/>
                    <a:gd name="connsiteX15" fmla="*/ 78867 w 479298"/>
                    <a:gd name="connsiteY15" fmla="*/ 55436 h 70199"/>
                    <a:gd name="connsiteX16" fmla="*/ 39910 w 479298"/>
                    <a:gd name="connsiteY16" fmla="*/ 35052 h 70199"/>
                    <a:gd name="connsiteX17" fmla="*/ 1048 w 479298"/>
                    <a:gd name="connsiteY17" fmla="*/ 55436 h 70199"/>
                    <a:gd name="connsiteX18" fmla="*/ 571 w 479298"/>
                    <a:gd name="connsiteY18" fmla="*/ 55912 h 70199"/>
                    <a:gd name="connsiteX19" fmla="*/ 190 w 479298"/>
                    <a:gd name="connsiteY19" fmla="*/ 37719 h 70199"/>
                    <a:gd name="connsiteX20" fmla="*/ 0 w 479298"/>
                    <a:gd name="connsiteY20" fmla="*/ 27527 h 70199"/>
                    <a:gd name="connsiteX21" fmla="*/ 13907 w 479298"/>
                    <a:gd name="connsiteY21" fmla="*/ 14764 h 70199"/>
                    <a:gd name="connsiteX22" fmla="*/ 39910 w 479298"/>
                    <a:gd name="connsiteY22" fmla="*/ 0 h 70199"/>
                    <a:gd name="connsiteX23" fmla="*/ 66008 w 479298"/>
                    <a:gd name="connsiteY23" fmla="*/ 14764 h 70199"/>
                    <a:gd name="connsiteX24" fmla="*/ 104870 w 479298"/>
                    <a:gd name="connsiteY24" fmla="*/ 35052 h 70199"/>
                    <a:gd name="connsiteX25" fmla="*/ 143828 w 479298"/>
                    <a:gd name="connsiteY25" fmla="*/ 14764 h 70199"/>
                    <a:gd name="connsiteX26" fmla="*/ 169831 w 479298"/>
                    <a:gd name="connsiteY26" fmla="*/ 0 h 70199"/>
                    <a:gd name="connsiteX27" fmla="*/ 195834 w 479298"/>
                    <a:gd name="connsiteY27" fmla="*/ 14764 h 70199"/>
                    <a:gd name="connsiteX28" fmla="*/ 234696 w 479298"/>
                    <a:gd name="connsiteY28" fmla="*/ 35052 h 70199"/>
                    <a:gd name="connsiteX29" fmla="*/ 273653 w 479298"/>
                    <a:gd name="connsiteY29" fmla="*/ 14764 h 70199"/>
                    <a:gd name="connsiteX30" fmla="*/ 299657 w 479298"/>
                    <a:gd name="connsiteY30" fmla="*/ 0 h 70199"/>
                    <a:gd name="connsiteX31" fmla="*/ 325660 w 479298"/>
                    <a:gd name="connsiteY31" fmla="*/ 14764 h 70199"/>
                    <a:gd name="connsiteX32" fmla="*/ 364617 w 479298"/>
                    <a:gd name="connsiteY32" fmla="*/ 35052 h 70199"/>
                    <a:gd name="connsiteX33" fmla="*/ 403479 w 479298"/>
                    <a:gd name="connsiteY33" fmla="*/ 14764 h 70199"/>
                    <a:gd name="connsiteX34" fmla="*/ 429578 w 479298"/>
                    <a:gd name="connsiteY34" fmla="*/ 0 h 70199"/>
                    <a:gd name="connsiteX35" fmla="*/ 441579 w 479298"/>
                    <a:gd name="connsiteY35" fmla="*/ 2667 h 70199"/>
                    <a:gd name="connsiteX36" fmla="*/ 455581 w 479298"/>
                    <a:gd name="connsiteY36" fmla="*/ 14764 h 70199"/>
                    <a:gd name="connsiteX37" fmla="*/ 479298 w 479298"/>
                    <a:gd name="connsiteY37" fmla="*/ 32480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79298" h="70199">
                      <a:moveTo>
                        <a:pt x="479298" y="32480"/>
                      </a:moveTo>
                      <a:lnTo>
                        <a:pt x="478536" y="65056"/>
                      </a:lnTo>
                      <a:cubicBezTo>
                        <a:pt x="475012" y="62484"/>
                        <a:pt x="471868" y="59150"/>
                        <a:pt x="468440" y="55436"/>
                      </a:cubicBezTo>
                      <a:cubicBezTo>
                        <a:pt x="461963" y="48387"/>
                        <a:pt x="454152" y="40005"/>
                        <a:pt x="441579" y="36671"/>
                      </a:cubicBezTo>
                      <a:cubicBezTo>
                        <a:pt x="438055" y="35624"/>
                        <a:pt x="434054" y="35052"/>
                        <a:pt x="429578" y="35052"/>
                      </a:cubicBezTo>
                      <a:cubicBezTo>
                        <a:pt x="409480" y="35052"/>
                        <a:pt x="399002" y="46387"/>
                        <a:pt x="390620" y="55436"/>
                      </a:cubicBezTo>
                      <a:cubicBezTo>
                        <a:pt x="383000" y="63722"/>
                        <a:pt x="377000" y="70199"/>
                        <a:pt x="364617" y="70199"/>
                      </a:cubicBezTo>
                      <a:cubicBezTo>
                        <a:pt x="352235" y="70199"/>
                        <a:pt x="346139" y="63722"/>
                        <a:pt x="338518" y="55436"/>
                      </a:cubicBezTo>
                      <a:cubicBezTo>
                        <a:pt x="330137" y="46387"/>
                        <a:pt x="319754" y="35052"/>
                        <a:pt x="299657" y="35052"/>
                      </a:cubicBezTo>
                      <a:cubicBezTo>
                        <a:pt x="279559" y="35052"/>
                        <a:pt x="269177" y="46387"/>
                        <a:pt x="260699" y="55436"/>
                      </a:cubicBezTo>
                      <a:cubicBezTo>
                        <a:pt x="253079" y="63722"/>
                        <a:pt x="247079" y="70199"/>
                        <a:pt x="234696" y="70199"/>
                      </a:cubicBezTo>
                      <a:cubicBezTo>
                        <a:pt x="222314" y="70199"/>
                        <a:pt x="216313" y="63722"/>
                        <a:pt x="208693" y="55436"/>
                      </a:cubicBezTo>
                      <a:cubicBezTo>
                        <a:pt x="200311" y="46387"/>
                        <a:pt x="189833" y="35052"/>
                        <a:pt x="169831" y="35052"/>
                      </a:cubicBezTo>
                      <a:cubicBezTo>
                        <a:pt x="149733" y="35052"/>
                        <a:pt x="139256" y="46387"/>
                        <a:pt x="130873" y="55436"/>
                      </a:cubicBezTo>
                      <a:cubicBezTo>
                        <a:pt x="123254" y="63722"/>
                        <a:pt x="117253" y="70199"/>
                        <a:pt x="104870" y="70199"/>
                      </a:cubicBezTo>
                      <a:cubicBezTo>
                        <a:pt x="92488" y="70199"/>
                        <a:pt x="86487" y="63722"/>
                        <a:pt x="78867" y="55436"/>
                      </a:cubicBezTo>
                      <a:cubicBezTo>
                        <a:pt x="70485" y="46387"/>
                        <a:pt x="60008" y="35052"/>
                        <a:pt x="39910" y="35052"/>
                      </a:cubicBezTo>
                      <a:cubicBezTo>
                        <a:pt x="19907" y="35052"/>
                        <a:pt x="9430" y="46387"/>
                        <a:pt x="1048" y="55436"/>
                      </a:cubicBezTo>
                      <a:lnTo>
                        <a:pt x="571" y="55912"/>
                      </a:lnTo>
                      <a:lnTo>
                        <a:pt x="190" y="37719"/>
                      </a:lnTo>
                      <a:lnTo>
                        <a:pt x="0" y="27527"/>
                      </a:lnTo>
                      <a:cubicBezTo>
                        <a:pt x="5620" y="23717"/>
                        <a:pt x="10001" y="18955"/>
                        <a:pt x="13907" y="14764"/>
                      </a:cubicBezTo>
                      <a:cubicBezTo>
                        <a:pt x="21527" y="6477"/>
                        <a:pt x="27527" y="0"/>
                        <a:pt x="39910" y="0"/>
                      </a:cubicBezTo>
                      <a:cubicBezTo>
                        <a:pt x="52387" y="0"/>
                        <a:pt x="58388" y="6477"/>
                        <a:pt x="66008" y="14764"/>
                      </a:cubicBezTo>
                      <a:cubicBezTo>
                        <a:pt x="74390" y="23813"/>
                        <a:pt x="84773" y="35052"/>
                        <a:pt x="104870" y="35052"/>
                      </a:cubicBezTo>
                      <a:cubicBezTo>
                        <a:pt x="124968" y="35052"/>
                        <a:pt x="135350" y="23813"/>
                        <a:pt x="143828" y="14764"/>
                      </a:cubicBezTo>
                      <a:cubicBezTo>
                        <a:pt x="151352" y="6477"/>
                        <a:pt x="157448" y="0"/>
                        <a:pt x="169831" y="0"/>
                      </a:cubicBezTo>
                      <a:cubicBezTo>
                        <a:pt x="182213" y="0"/>
                        <a:pt x="188214" y="6477"/>
                        <a:pt x="195834" y="14764"/>
                      </a:cubicBezTo>
                      <a:cubicBezTo>
                        <a:pt x="204216" y="23813"/>
                        <a:pt x="214694" y="35052"/>
                        <a:pt x="234696" y="35052"/>
                      </a:cubicBezTo>
                      <a:cubicBezTo>
                        <a:pt x="254794" y="35052"/>
                        <a:pt x="265271" y="23813"/>
                        <a:pt x="273653" y="14764"/>
                      </a:cubicBezTo>
                      <a:cubicBezTo>
                        <a:pt x="281273" y="6477"/>
                        <a:pt x="287274" y="0"/>
                        <a:pt x="299657" y="0"/>
                      </a:cubicBezTo>
                      <a:cubicBezTo>
                        <a:pt x="312039" y="0"/>
                        <a:pt x="318040" y="6477"/>
                        <a:pt x="325660" y="14764"/>
                      </a:cubicBezTo>
                      <a:cubicBezTo>
                        <a:pt x="334042" y="23813"/>
                        <a:pt x="344519" y="35052"/>
                        <a:pt x="364617" y="35052"/>
                      </a:cubicBezTo>
                      <a:cubicBezTo>
                        <a:pt x="384715" y="35052"/>
                        <a:pt x="395097" y="23813"/>
                        <a:pt x="403479" y="14764"/>
                      </a:cubicBezTo>
                      <a:cubicBezTo>
                        <a:pt x="411099" y="6477"/>
                        <a:pt x="417100" y="0"/>
                        <a:pt x="429578" y="0"/>
                      </a:cubicBezTo>
                      <a:cubicBezTo>
                        <a:pt x="434340" y="0"/>
                        <a:pt x="438245" y="953"/>
                        <a:pt x="441579" y="2667"/>
                      </a:cubicBezTo>
                      <a:cubicBezTo>
                        <a:pt x="446818" y="5334"/>
                        <a:pt x="450914" y="9716"/>
                        <a:pt x="455581" y="14764"/>
                      </a:cubicBezTo>
                      <a:cubicBezTo>
                        <a:pt x="461486" y="21146"/>
                        <a:pt x="468535" y="28575"/>
                        <a:pt x="479298" y="32480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929959B2-4976-470F-9D34-37105DA2AAA0}"/>
                    </a:ext>
                  </a:extLst>
                </p:cNvPr>
                <p:cNvSpPr/>
                <p:nvPr/>
              </p:nvSpPr>
              <p:spPr>
                <a:xfrm>
                  <a:off x="5864732" y="3866768"/>
                  <a:ext cx="66484" cy="22479"/>
                </a:xfrm>
                <a:custGeom>
                  <a:avLst/>
                  <a:gdLst>
                    <a:gd name="connsiteX0" fmla="*/ 58864 w 66484"/>
                    <a:gd name="connsiteY0" fmla="*/ 14764 h 22479"/>
                    <a:gd name="connsiteX1" fmla="*/ 32861 w 66484"/>
                    <a:gd name="connsiteY1" fmla="*/ 0 h 22479"/>
                    <a:gd name="connsiteX2" fmla="*/ 6858 w 66484"/>
                    <a:gd name="connsiteY2" fmla="*/ 14764 h 22479"/>
                    <a:gd name="connsiteX3" fmla="*/ 0 w 66484"/>
                    <a:gd name="connsiteY3" fmla="*/ 21812 h 22479"/>
                    <a:gd name="connsiteX4" fmla="*/ 0 w 66484"/>
                    <a:gd name="connsiteY4" fmla="*/ 22479 h 22479"/>
                    <a:gd name="connsiteX5" fmla="*/ 66485 w 66484"/>
                    <a:gd name="connsiteY5" fmla="*/ 22479 h 22479"/>
                    <a:gd name="connsiteX6" fmla="*/ 58864 w 66484"/>
                    <a:gd name="connsiteY6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484" h="22479">
                      <a:moveTo>
                        <a:pt x="58864" y="14764"/>
                      </a:moveTo>
                      <a:cubicBezTo>
                        <a:pt x="51245" y="6572"/>
                        <a:pt x="45244" y="0"/>
                        <a:pt x="32861" y="0"/>
                      </a:cubicBezTo>
                      <a:cubicBezTo>
                        <a:pt x="20479" y="0"/>
                        <a:pt x="14478" y="6477"/>
                        <a:pt x="6858" y="14764"/>
                      </a:cubicBezTo>
                      <a:cubicBezTo>
                        <a:pt x="4763" y="17050"/>
                        <a:pt x="2477" y="19431"/>
                        <a:pt x="0" y="21812"/>
                      </a:cubicBezTo>
                      <a:lnTo>
                        <a:pt x="0" y="22479"/>
                      </a:lnTo>
                      <a:lnTo>
                        <a:pt x="66485" y="22479"/>
                      </a:lnTo>
                      <a:cubicBezTo>
                        <a:pt x="63627" y="19907"/>
                        <a:pt x="61151" y="17335"/>
                        <a:pt x="58864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97CB256D-15FA-44E4-9280-4055964A8585}"/>
                    </a:ext>
                  </a:extLst>
                </p:cNvPr>
                <p:cNvSpPr/>
                <p:nvPr/>
              </p:nvSpPr>
              <p:spPr>
                <a:xfrm>
                  <a:off x="5993796" y="3866768"/>
                  <a:ext cx="67151" cy="22479"/>
                </a:xfrm>
                <a:custGeom>
                  <a:avLst/>
                  <a:gdLst>
                    <a:gd name="connsiteX0" fmla="*/ 59627 w 67151"/>
                    <a:gd name="connsiteY0" fmla="*/ 14764 h 22479"/>
                    <a:gd name="connsiteX1" fmla="*/ 33623 w 67151"/>
                    <a:gd name="connsiteY1" fmla="*/ 0 h 22479"/>
                    <a:gd name="connsiteX2" fmla="*/ 7620 w 67151"/>
                    <a:gd name="connsiteY2" fmla="*/ 14764 h 22479"/>
                    <a:gd name="connsiteX3" fmla="*/ 0 w 67151"/>
                    <a:gd name="connsiteY3" fmla="*/ 22479 h 22479"/>
                    <a:gd name="connsiteX4" fmla="*/ 67151 w 67151"/>
                    <a:gd name="connsiteY4" fmla="*/ 22479 h 22479"/>
                    <a:gd name="connsiteX5" fmla="*/ 59627 w 67151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51" h="22479">
                      <a:moveTo>
                        <a:pt x="59627" y="14764"/>
                      </a:moveTo>
                      <a:cubicBezTo>
                        <a:pt x="52006" y="6572"/>
                        <a:pt x="46006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7" y="19907"/>
                        <a:pt x="0" y="22479"/>
                      </a:cubicBezTo>
                      <a:lnTo>
                        <a:pt x="67151" y="22479"/>
                      </a:lnTo>
                      <a:cubicBezTo>
                        <a:pt x="64389" y="19907"/>
                        <a:pt x="61913" y="17335"/>
                        <a:pt x="59627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944C3F86-A595-4275-9F3E-9663EBAEE869}"/>
                    </a:ext>
                  </a:extLst>
                </p:cNvPr>
                <p:cNvSpPr/>
                <p:nvPr/>
              </p:nvSpPr>
              <p:spPr>
                <a:xfrm>
                  <a:off x="6123621" y="3866768"/>
                  <a:ext cx="67246" cy="22479"/>
                </a:xfrm>
                <a:custGeom>
                  <a:avLst/>
                  <a:gdLst>
                    <a:gd name="connsiteX0" fmla="*/ 59627 w 67246"/>
                    <a:gd name="connsiteY0" fmla="*/ 14764 h 22479"/>
                    <a:gd name="connsiteX1" fmla="*/ 33623 w 67246"/>
                    <a:gd name="connsiteY1" fmla="*/ 0 h 22479"/>
                    <a:gd name="connsiteX2" fmla="*/ 7620 w 67246"/>
                    <a:gd name="connsiteY2" fmla="*/ 14764 h 22479"/>
                    <a:gd name="connsiteX3" fmla="*/ 0 w 67246"/>
                    <a:gd name="connsiteY3" fmla="*/ 22479 h 22479"/>
                    <a:gd name="connsiteX4" fmla="*/ 67246 w 67246"/>
                    <a:gd name="connsiteY4" fmla="*/ 22479 h 22479"/>
                    <a:gd name="connsiteX5" fmla="*/ 59627 w 67246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246" h="22479">
                      <a:moveTo>
                        <a:pt x="59627" y="14764"/>
                      </a:moveTo>
                      <a:cubicBezTo>
                        <a:pt x="52007" y="6572"/>
                        <a:pt x="46006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8" y="19907"/>
                        <a:pt x="0" y="22479"/>
                      </a:cubicBezTo>
                      <a:lnTo>
                        <a:pt x="67246" y="22479"/>
                      </a:lnTo>
                      <a:cubicBezTo>
                        <a:pt x="64484" y="19907"/>
                        <a:pt x="62008" y="17335"/>
                        <a:pt x="59627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D420B76C-86EC-4759-9E9C-D5DDE970FF52}"/>
                    </a:ext>
                  </a:extLst>
                </p:cNvPr>
                <p:cNvSpPr/>
                <p:nvPr/>
              </p:nvSpPr>
              <p:spPr>
                <a:xfrm>
                  <a:off x="5863494" y="3814190"/>
                  <a:ext cx="467391" cy="70199"/>
                </a:xfrm>
                <a:custGeom>
                  <a:avLst/>
                  <a:gdLst>
                    <a:gd name="connsiteX0" fmla="*/ 467392 w 467391"/>
                    <a:gd name="connsiteY0" fmla="*/ 29718 h 70199"/>
                    <a:gd name="connsiteX1" fmla="*/ 467297 w 467391"/>
                    <a:gd name="connsiteY1" fmla="*/ 32671 h 70199"/>
                    <a:gd name="connsiteX2" fmla="*/ 466630 w 467391"/>
                    <a:gd name="connsiteY2" fmla="*/ 59817 h 70199"/>
                    <a:gd name="connsiteX3" fmla="*/ 462534 w 467391"/>
                    <a:gd name="connsiteY3" fmla="*/ 55435 h 70199"/>
                    <a:gd name="connsiteX4" fmla="*/ 435674 w 467391"/>
                    <a:gd name="connsiteY4" fmla="*/ 36671 h 70199"/>
                    <a:gd name="connsiteX5" fmla="*/ 423672 w 467391"/>
                    <a:gd name="connsiteY5" fmla="*/ 35052 h 70199"/>
                    <a:gd name="connsiteX6" fmla="*/ 384715 w 467391"/>
                    <a:gd name="connsiteY6" fmla="*/ 55435 h 70199"/>
                    <a:gd name="connsiteX7" fmla="*/ 358712 w 467391"/>
                    <a:gd name="connsiteY7" fmla="*/ 70199 h 70199"/>
                    <a:gd name="connsiteX8" fmla="*/ 332613 w 467391"/>
                    <a:gd name="connsiteY8" fmla="*/ 55435 h 70199"/>
                    <a:gd name="connsiteX9" fmla="*/ 293751 w 467391"/>
                    <a:gd name="connsiteY9" fmla="*/ 35052 h 70199"/>
                    <a:gd name="connsiteX10" fmla="*/ 254794 w 467391"/>
                    <a:gd name="connsiteY10" fmla="*/ 55435 h 70199"/>
                    <a:gd name="connsiteX11" fmla="*/ 228791 w 467391"/>
                    <a:gd name="connsiteY11" fmla="*/ 70199 h 70199"/>
                    <a:gd name="connsiteX12" fmla="*/ 202787 w 467391"/>
                    <a:gd name="connsiteY12" fmla="*/ 55435 h 70199"/>
                    <a:gd name="connsiteX13" fmla="*/ 163925 w 467391"/>
                    <a:gd name="connsiteY13" fmla="*/ 35052 h 70199"/>
                    <a:gd name="connsiteX14" fmla="*/ 124968 w 467391"/>
                    <a:gd name="connsiteY14" fmla="*/ 55435 h 70199"/>
                    <a:gd name="connsiteX15" fmla="*/ 98965 w 467391"/>
                    <a:gd name="connsiteY15" fmla="*/ 70199 h 70199"/>
                    <a:gd name="connsiteX16" fmla="*/ 72962 w 467391"/>
                    <a:gd name="connsiteY16" fmla="*/ 55435 h 70199"/>
                    <a:gd name="connsiteX17" fmla="*/ 34004 w 467391"/>
                    <a:gd name="connsiteY17" fmla="*/ 35052 h 70199"/>
                    <a:gd name="connsiteX18" fmla="*/ 667 w 467391"/>
                    <a:gd name="connsiteY18" fmla="*/ 49721 h 70199"/>
                    <a:gd name="connsiteX19" fmla="*/ 0 w 467391"/>
                    <a:gd name="connsiteY19" fmla="*/ 22765 h 70199"/>
                    <a:gd name="connsiteX20" fmla="*/ 8001 w 467391"/>
                    <a:gd name="connsiteY20" fmla="*/ 14764 h 70199"/>
                    <a:gd name="connsiteX21" fmla="*/ 34004 w 467391"/>
                    <a:gd name="connsiteY21" fmla="*/ 0 h 70199"/>
                    <a:gd name="connsiteX22" fmla="*/ 60103 w 467391"/>
                    <a:gd name="connsiteY22" fmla="*/ 14764 h 70199"/>
                    <a:gd name="connsiteX23" fmla="*/ 98965 w 467391"/>
                    <a:gd name="connsiteY23" fmla="*/ 35052 h 70199"/>
                    <a:gd name="connsiteX24" fmla="*/ 137922 w 467391"/>
                    <a:gd name="connsiteY24" fmla="*/ 14764 h 70199"/>
                    <a:gd name="connsiteX25" fmla="*/ 163925 w 467391"/>
                    <a:gd name="connsiteY25" fmla="*/ 0 h 70199"/>
                    <a:gd name="connsiteX26" fmla="*/ 189929 w 467391"/>
                    <a:gd name="connsiteY26" fmla="*/ 14764 h 70199"/>
                    <a:gd name="connsiteX27" fmla="*/ 228791 w 467391"/>
                    <a:gd name="connsiteY27" fmla="*/ 35052 h 70199"/>
                    <a:gd name="connsiteX28" fmla="*/ 267748 w 467391"/>
                    <a:gd name="connsiteY28" fmla="*/ 14764 h 70199"/>
                    <a:gd name="connsiteX29" fmla="*/ 293751 w 467391"/>
                    <a:gd name="connsiteY29" fmla="*/ 0 h 70199"/>
                    <a:gd name="connsiteX30" fmla="*/ 319754 w 467391"/>
                    <a:gd name="connsiteY30" fmla="*/ 14764 h 70199"/>
                    <a:gd name="connsiteX31" fmla="*/ 358712 w 467391"/>
                    <a:gd name="connsiteY31" fmla="*/ 35052 h 70199"/>
                    <a:gd name="connsiteX32" fmla="*/ 397574 w 467391"/>
                    <a:gd name="connsiteY32" fmla="*/ 14764 h 70199"/>
                    <a:gd name="connsiteX33" fmla="*/ 423672 w 467391"/>
                    <a:gd name="connsiteY33" fmla="*/ 0 h 70199"/>
                    <a:gd name="connsiteX34" fmla="*/ 435674 w 467391"/>
                    <a:gd name="connsiteY34" fmla="*/ 2667 h 70199"/>
                    <a:gd name="connsiteX35" fmla="*/ 449675 w 467391"/>
                    <a:gd name="connsiteY35" fmla="*/ 14764 h 70199"/>
                    <a:gd name="connsiteX36" fmla="*/ 467392 w 467391"/>
                    <a:gd name="connsiteY36" fmla="*/ 29718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67391" h="70199">
                      <a:moveTo>
                        <a:pt x="467392" y="29718"/>
                      </a:moveTo>
                      <a:lnTo>
                        <a:pt x="467297" y="32671"/>
                      </a:lnTo>
                      <a:lnTo>
                        <a:pt x="466630" y="59817"/>
                      </a:lnTo>
                      <a:cubicBezTo>
                        <a:pt x="465296" y="58388"/>
                        <a:pt x="463963" y="56959"/>
                        <a:pt x="462534" y="55435"/>
                      </a:cubicBezTo>
                      <a:cubicBezTo>
                        <a:pt x="456057" y="48387"/>
                        <a:pt x="448247" y="40005"/>
                        <a:pt x="435674" y="36671"/>
                      </a:cubicBezTo>
                      <a:cubicBezTo>
                        <a:pt x="432149" y="35623"/>
                        <a:pt x="428149" y="35052"/>
                        <a:pt x="423672" y="35052"/>
                      </a:cubicBezTo>
                      <a:cubicBezTo>
                        <a:pt x="403574" y="35052"/>
                        <a:pt x="393097" y="46387"/>
                        <a:pt x="384715" y="55435"/>
                      </a:cubicBezTo>
                      <a:cubicBezTo>
                        <a:pt x="377095" y="63722"/>
                        <a:pt x="371094" y="70199"/>
                        <a:pt x="358712" y="70199"/>
                      </a:cubicBezTo>
                      <a:cubicBezTo>
                        <a:pt x="346329" y="70199"/>
                        <a:pt x="340233" y="63722"/>
                        <a:pt x="332613" y="55435"/>
                      </a:cubicBezTo>
                      <a:cubicBezTo>
                        <a:pt x="324231" y="46387"/>
                        <a:pt x="313849" y="35052"/>
                        <a:pt x="293751" y="35052"/>
                      </a:cubicBezTo>
                      <a:cubicBezTo>
                        <a:pt x="273653" y="35052"/>
                        <a:pt x="263271" y="46387"/>
                        <a:pt x="254794" y="55435"/>
                      </a:cubicBezTo>
                      <a:cubicBezTo>
                        <a:pt x="247174" y="63722"/>
                        <a:pt x="241173" y="70199"/>
                        <a:pt x="228791" y="70199"/>
                      </a:cubicBezTo>
                      <a:cubicBezTo>
                        <a:pt x="216408" y="70199"/>
                        <a:pt x="210407" y="63722"/>
                        <a:pt x="202787" y="55435"/>
                      </a:cubicBezTo>
                      <a:cubicBezTo>
                        <a:pt x="194405" y="46387"/>
                        <a:pt x="183928" y="35052"/>
                        <a:pt x="163925" y="35052"/>
                      </a:cubicBezTo>
                      <a:cubicBezTo>
                        <a:pt x="143828" y="35052"/>
                        <a:pt x="133350" y="46387"/>
                        <a:pt x="124968" y="55435"/>
                      </a:cubicBezTo>
                      <a:cubicBezTo>
                        <a:pt x="117348" y="63722"/>
                        <a:pt x="111347" y="70199"/>
                        <a:pt x="98965" y="70199"/>
                      </a:cubicBezTo>
                      <a:cubicBezTo>
                        <a:pt x="86582" y="70199"/>
                        <a:pt x="80582" y="63722"/>
                        <a:pt x="72962" y="55435"/>
                      </a:cubicBezTo>
                      <a:cubicBezTo>
                        <a:pt x="64580" y="46387"/>
                        <a:pt x="54102" y="35052"/>
                        <a:pt x="34004" y="35052"/>
                      </a:cubicBezTo>
                      <a:cubicBezTo>
                        <a:pt x="18097" y="35052"/>
                        <a:pt x="8192" y="42291"/>
                        <a:pt x="667" y="49721"/>
                      </a:cubicBezTo>
                      <a:lnTo>
                        <a:pt x="0" y="22765"/>
                      </a:lnTo>
                      <a:cubicBezTo>
                        <a:pt x="2953" y="20098"/>
                        <a:pt x="5620" y="17335"/>
                        <a:pt x="8001" y="14764"/>
                      </a:cubicBezTo>
                      <a:cubicBezTo>
                        <a:pt x="15621" y="6477"/>
                        <a:pt x="21622" y="0"/>
                        <a:pt x="34004" y="0"/>
                      </a:cubicBezTo>
                      <a:cubicBezTo>
                        <a:pt x="46482" y="0"/>
                        <a:pt x="52483" y="6477"/>
                        <a:pt x="60103" y="14764"/>
                      </a:cubicBezTo>
                      <a:cubicBezTo>
                        <a:pt x="68485" y="23813"/>
                        <a:pt x="78867" y="35052"/>
                        <a:pt x="98965" y="35052"/>
                      </a:cubicBezTo>
                      <a:cubicBezTo>
                        <a:pt x="119063" y="35052"/>
                        <a:pt x="129445" y="23813"/>
                        <a:pt x="137922" y="14764"/>
                      </a:cubicBezTo>
                      <a:cubicBezTo>
                        <a:pt x="145447" y="6477"/>
                        <a:pt x="151543" y="0"/>
                        <a:pt x="163925" y="0"/>
                      </a:cubicBezTo>
                      <a:cubicBezTo>
                        <a:pt x="176308" y="0"/>
                        <a:pt x="182309" y="6477"/>
                        <a:pt x="189929" y="14764"/>
                      </a:cubicBezTo>
                      <a:cubicBezTo>
                        <a:pt x="198311" y="23813"/>
                        <a:pt x="208788" y="35052"/>
                        <a:pt x="228791" y="35052"/>
                      </a:cubicBezTo>
                      <a:cubicBezTo>
                        <a:pt x="248888" y="35052"/>
                        <a:pt x="259366" y="23813"/>
                        <a:pt x="267748" y="14764"/>
                      </a:cubicBezTo>
                      <a:cubicBezTo>
                        <a:pt x="275368" y="6477"/>
                        <a:pt x="281369" y="0"/>
                        <a:pt x="293751" y="0"/>
                      </a:cubicBezTo>
                      <a:cubicBezTo>
                        <a:pt x="306134" y="0"/>
                        <a:pt x="312134" y="6477"/>
                        <a:pt x="319754" y="14764"/>
                      </a:cubicBezTo>
                      <a:cubicBezTo>
                        <a:pt x="328136" y="23813"/>
                        <a:pt x="338614" y="35052"/>
                        <a:pt x="358712" y="35052"/>
                      </a:cubicBezTo>
                      <a:cubicBezTo>
                        <a:pt x="378809" y="35052"/>
                        <a:pt x="389192" y="23813"/>
                        <a:pt x="397574" y="14764"/>
                      </a:cubicBezTo>
                      <a:cubicBezTo>
                        <a:pt x="405194" y="6477"/>
                        <a:pt x="411194" y="0"/>
                        <a:pt x="423672" y="0"/>
                      </a:cubicBezTo>
                      <a:cubicBezTo>
                        <a:pt x="428435" y="0"/>
                        <a:pt x="432340" y="952"/>
                        <a:pt x="435674" y="2667"/>
                      </a:cubicBezTo>
                      <a:cubicBezTo>
                        <a:pt x="440912" y="5334"/>
                        <a:pt x="445008" y="9715"/>
                        <a:pt x="449675" y="14764"/>
                      </a:cubicBezTo>
                      <a:cubicBezTo>
                        <a:pt x="454438" y="19907"/>
                        <a:pt x="459962" y="25622"/>
                        <a:pt x="467392" y="29718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8DB12183-1F25-4025-9F18-05445FF5D17F}"/>
                    </a:ext>
                  </a:extLst>
                </p:cNvPr>
                <p:cNvSpPr/>
                <p:nvPr/>
              </p:nvSpPr>
              <p:spPr>
                <a:xfrm>
                  <a:off x="5851588" y="3287648"/>
                  <a:ext cx="491013" cy="70294"/>
                </a:xfrm>
                <a:custGeom>
                  <a:avLst/>
                  <a:gdLst>
                    <a:gd name="connsiteX0" fmla="*/ 461582 w 491013"/>
                    <a:gd name="connsiteY0" fmla="*/ 14764 h 70294"/>
                    <a:gd name="connsiteX1" fmla="*/ 435483 w 491013"/>
                    <a:gd name="connsiteY1" fmla="*/ 0 h 70294"/>
                    <a:gd name="connsiteX2" fmla="*/ 409480 w 491013"/>
                    <a:gd name="connsiteY2" fmla="*/ 14764 h 70294"/>
                    <a:gd name="connsiteX3" fmla="*/ 370523 w 491013"/>
                    <a:gd name="connsiteY3" fmla="*/ 35147 h 70294"/>
                    <a:gd name="connsiteX4" fmla="*/ 331565 w 491013"/>
                    <a:gd name="connsiteY4" fmla="*/ 14764 h 70294"/>
                    <a:gd name="connsiteX5" fmla="*/ 305562 w 491013"/>
                    <a:gd name="connsiteY5" fmla="*/ 0 h 70294"/>
                    <a:gd name="connsiteX6" fmla="*/ 279559 w 491013"/>
                    <a:gd name="connsiteY6" fmla="*/ 14764 h 70294"/>
                    <a:gd name="connsiteX7" fmla="*/ 240602 w 491013"/>
                    <a:gd name="connsiteY7" fmla="*/ 35147 h 70294"/>
                    <a:gd name="connsiteX8" fmla="*/ 201740 w 491013"/>
                    <a:gd name="connsiteY8" fmla="*/ 14764 h 70294"/>
                    <a:gd name="connsiteX9" fmla="*/ 175736 w 491013"/>
                    <a:gd name="connsiteY9" fmla="*/ 0 h 70294"/>
                    <a:gd name="connsiteX10" fmla="*/ 149733 w 491013"/>
                    <a:gd name="connsiteY10" fmla="*/ 14764 h 70294"/>
                    <a:gd name="connsiteX11" fmla="*/ 110871 w 491013"/>
                    <a:gd name="connsiteY11" fmla="*/ 35147 h 70294"/>
                    <a:gd name="connsiteX12" fmla="*/ 71914 w 491013"/>
                    <a:gd name="connsiteY12" fmla="*/ 14764 h 70294"/>
                    <a:gd name="connsiteX13" fmla="*/ 45911 w 491013"/>
                    <a:gd name="connsiteY13" fmla="*/ 0 h 70294"/>
                    <a:gd name="connsiteX14" fmla="*/ 19907 w 491013"/>
                    <a:gd name="connsiteY14" fmla="*/ 14764 h 70294"/>
                    <a:gd name="connsiteX15" fmla="*/ 0 w 491013"/>
                    <a:gd name="connsiteY15" fmla="*/ 31051 h 70294"/>
                    <a:gd name="connsiteX16" fmla="*/ 667 w 491013"/>
                    <a:gd name="connsiteY16" fmla="*/ 62008 h 70294"/>
                    <a:gd name="connsiteX17" fmla="*/ 7048 w 491013"/>
                    <a:gd name="connsiteY17" fmla="*/ 55531 h 70294"/>
                    <a:gd name="connsiteX18" fmla="*/ 45911 w 491013"/>
                    <a:gd name="connsiteY18" fmla="*/ 35147 h 70294"/>
                    <a:gd name="connsiteX19" fmla="*/ 84773 w 491013"/>
                    <a:gd name="connsiteY19" fmla="*/ 55531 h 70294"/>
                    <a:gd name="connsiteX20" fmla="*/ 110776 w 491013"/>
                    <a:gd name="connsiteY20" fmla="*/ 70295 h 70294"/>
                    <a:gd name="connsiteX21" fmla="*/ 136779 w 491013"/>
                    <a:gd name="connsiteY21" fmla="*/ 55531 h 70294"/>
                    <a:gd name="connsiteX22" fmla="*/ 175641 w 491013"/>
                    <a:gd name="connsiteY22" fmla="*/ 35147 h 70294"/>
                    <a:gd name="connsiteX23" fmla="*/ 214503 w 491013"/>
                    <a:gd name="connsiteY23" fmla="*/ 55531 h 70294"/>
                    <a:gd name="connsiteX24" fmla="*/ 240506 w 491013"/>
                    <a:gd name="connsiteY24" fmla="*/ 70295 h 70294"/>
                    <a:gd name="connsiteX25" fmla="*/ 266510 w 491013"/>
                    <a:gd name="connsiteY25" fmla="*/ 55531 h 70294"/>
                    <a:gd name="connsiteX26" fmla="*/ 305372 w 491013"/>
                    <a:gd name="connsiteY26" fmla="*/ 35147 h 70294"/>
                    <a:gd name="connsiteX27" fmla="*/ 344329 w 491013"/>
                    <a:gd name="connsiteY27" fmla="*/ 55531 h 70294"/>
                    <a:gd name="connsiteX28" fmla="*/ 370332 w 491013"/>
                    <a:gd name="connsiteY28" fmla="*/ 70295 h 70294"/>
                    <a:gd name="connsiteX29" fmla="*/ 396335 w 491013"/>
                    <a:gd name="connsiteY29" fmla="*/ 55531 h 70294"/>
                    <a:gd name="connsiteX30" fmla="*/ 435293 w 491013"/>
                    <a:gd name="connsiteY30" fmla="*/ 35147 h 70294"/>
                    <a:gd name="connsiteX31" fmla="*/ 474250 w 491013"/>
                    <a:gd name="connsiteY31" fmla="*/ 55531 h 70294"/>
                    <a:gd name="connsiteX32" fmla="*/ 490252 w 491013"/>
                    <a:gd name="connsiteY32" fmla="*/ 68390 h 70294"/>
                    <a:gd name="connsiteX33" fmla="*/ 491014 w 491013"/>
                    <a:gd name="connsiteY33" fmla="*/ 34100 h 70294"/>
                    <a:gd name="connsiteX34" fmla="*/ 461582 w 491013"/>
                    <a:gd name="connsiteY34" fmla="*/ 14764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91013" h="70294">
                      <a:moveTo>
                        <a:pt x="461582" y="14764"/>
                      </a:moveTo>
                      <a:cubicBezTo>
                        <a:pt x="453962" y="6477"/>
                        <a:pt x="447961" y="0"/>
                        <a:pt x="435483" y="0"/>
                      </a:cubicBezTo>
                      <a:cubicBezTo>
                        <a:pt x="423100" y="0"/>
                        <a:pt x="417100" y="6477"/>
                        <a:pt x="409480" y="14764"/>
                      </a:cubicBezTo>
                      <a:cubicBezTo>
                        <a:pt x="401098" y="23813"/>
                        <a:pt x="390620" y="35147"/>
                        <a:pt x="370523" y="35147"/>
                      </a:cubicBezTo>
                      <a:cubicBezTo>
                        <a:pt x="350425" y="35147"/>
                        <a:pt x="340043" y="23813"/>
                        <a:pt x="331565" y="14764"/>
                      </a:cubicBezTo>
                      <a:cubicBezTo>
                        <a:pt x="323945" y="6572"/>
                        <a:pt x="317945" y="0"/>
                        <a:pt x="305562" y="0"/>
                      </a:cubicBezTo>
                      <a:cubicBezTo>
                        <a:pt x="293180" y="0"/>
                        <a:pt x="287179" y="6477"/>
                        <a:pt x="279559" y="14764"/>
                      </a:cubicBezTo>
                      <a:cubicBezTo>
                        <a:pt x="271177" y="23813"/>
                        <a:pt x="260699" y="35147"/>
                        <a:pt x="240602" y="35147"/>
                      </a:cubicBezTo>
                      <a:cubicBezTo>
                        <a:pt x="220504" y="35147"/>
                        <a:pt x="210122" y="23813"/>
                        <a:pt x="201740" y="14764"/>
                      </a:cubicBezTo>
                      <a:cubicBezTo>
                        <a:pt x="194120" y="6572"/>
                        <a:pt x="188119" y="0"/>
                        <a:pt x="175736" y="0"/>
                      </a:cubicBezTo>
                      <a:cubicBezTo>
                        <a:pt x="163354" y="0"/>
                        <a:pt x="157353" y="6477"/>
                        <a:pt x="149733" y="14764"/>
                      </a:cubicBezTo>
                      <a:cubicBezTo>
                        <a:pt x="141351" y="23813"/>
                        <a:pt x="130874" y="35147"/>
                        <a:pt x="110871" y="35147"/>
                      </a:cubicBezTo>
                      <a:cubicBezTo>
                        <a:pt x="90773" y="35147"/>
                        <a:pt x="80391" y="23813"/>
                        <a:pt x="71914" y="14764"/>
                      </a:cubicBezTo>
                      <a:cubicBezTo>
                        <a:pt x="64294" y="6572"/>
                        <a:pt x="58293" y="0"/>
                        <a:pt x="45911" y="0"/>
                      </a:cubicBezTo>
                      <a:cubicBezTo>
                        <a:pt x="33528" y="0"/>
                        <a:pt x="27527" y="6477"/>
                        <a:pt x="19907" y="14764"/>
                      </a:cubicBezTo>
                      <a:cubicBezTo>
                        <a:pt x="14669" y="20383"/>
                        <a:pt x="8668" y="26956"/>
                        <a:pt x="0" y="31051"/>
                      </a:cubicBezTo>
                      <a:lnTo>
                        <a:pt x="667" y="62008"/>
                      </a:lnTo>
                      <a:cubicBezTo>
                        <a:pt x="2762" y="60007"/>
                        <a:pt x="4858" y="57817"/>
                        <a:pt x="7048" y="55531"/>
                      </a:cubicBezTo>
                      <a:cubicBezTo>
                        <a:pt x="15431" y="46482"/>
                        <a:pt x="25908" y="35147"/>
                        <a:pt x="45911" y="35147"/>
                      </a:cubicBezTo>
                      <a:cubicBezTo>
                        <a:pt x="66008" y="35147"/>
                        <a:pt x="76391" y="46482"/>
                        <a:pt x="84773" y="55531"/>
                      </a:cubicBezTo>
                      <a:cubicBezTo>
                        <a:pt x="92393" y="63722"/>
                        <a:pt x="98393" y="70295"/>
                        <a:pt x="110776" y="70295"/>
                      </a:cubicBezTo>
                      <a:cubicBezTo>
                        <a:pt x="123158" y="70295"/>
                        <a:pt x="129159" y="63818"/>
                        <a:pt x="136779" y="55531"/>
                      </a:cubicBezTo>
                      <a:cubicBezTo>
                        <a:pt x="145161" y="46482"/>
                        <a:pt x="155639" y="35147"/>
                        <a:pt x="175641" y="35147"/>
                      </a:cubicBezTo>
                      <a:cubicBezTo>
                        <a:pt x="195739" y="35147"/>
                        <a:pt x="206121" y="46482"/>
                        <a:pt x="214503" y="55531"/>
                      </a:cubicBezTo>
                      <a:cubicBezTo>
                        <a:pt x="222123" y="63722"/>
                        <a:pt x="228124" y="70295"/>
                        <a:pt x="240506" y="70295"/>
                      </a:cubicBezTo>
                      <a:cubicBezTo>
                        <a:pt x="252889" y="70295"/>
                        <a:pt x="258890" y="63818"/>
                        <a:pt x="266510" y="55531"/>
                      </a:cubicBezTo>
                      <a:cubicBezTo>
                        <a:pt x="274892" y="46482"/>
                        <a:pt x="285369" y="35147"/>
                        <a:pt x="305372" y="35147"/>
                      </a:cubicBezTo>
                      <a:cubicBezTo>
                        <a:pt x="325469" y="35147"/>
                        <a:pt x="335852" y="46482"/>
                        <a:pt x="344329" y="55531"/>
                      </a:cubicBezTo>
                      <a:cubicBezTo>
                        <a:pt x="351949" y="63722"/>
                        <a:pt x="357949" y="70295"/>
                        <a:pt x="370332" y="70295"/>
                      </a:cubicBezTo>
                      <a:cubicBezTo>
                        <a:pt x="382715" y="70295"/>
                        <a:pt x="388715" y="63818"/>
                        <a:pt x="396335" y="55531"/>
                      </a:cubicBezTo>
                      <a:cubicBezTo>
                        <a:pt x="404717" y="46482"/>
                        <a:pt x="415195" y="35147"/>
                        <a:pt x="435293" y="35147"/>
                      </a:cubicBezTo>
                      <a:cubicBezTo>
                        <a:pt x="455390" y="35147"/>
                        <a:pt x="465868" y="46482"/>
                        <a:pt x="474250" y="55531"/>
                      </a:cubicBezTo>
                      <a:cubicBezTo>
                        <a:pt x="479489" y="61151"/>
                        <a:pt x="483965" y="65913"/>
                        <a:pt x="490252" y="68390"/>
                      </a:cubicBezTo>
                      <a:lnTo>
                        <a:pt x="491014" y="34100"/>
                      </a:lnTo>
                      <a:cubicBezTo>
                        <a:pt x="477107" y="31242"/>
                        <a:pt x="468630" y="22289"/>
                        <a:pt x="461582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23266721-1070-4F10-B079-8AB9E8D8AA33}"/>
                    </a:ext>
                  </a:extLst>
                </p:cNvPr>
                <p:cNvSpPr/>
                <p:nvPr/>
              </p:nvSpPr>
              <p:spPr>
                <a:xfrm>
                  <a:off x="5852731" y="3340321"/>
                  <a:ext cx="488918" cy="70199"/>
                </a:xfrm>
                <a:custGeom>
                  <a:avLst/>
                  <a:gdLst>
                    <a:gd name="connsiteX0" fmla="*/ 488918 w 488918"/>
                    <a:gd name="connsiteY0" fmla="*/ 33814 h 70199"/>
                    <a:gd name="connsiteX1" fmla="*/ 488156 w 488918"/>
                    <a:gd name="connsiteY1" fmla="*/ 67818 h 70199"/>
                    <a:gd name="connsiteX2" fmla="*/ 473297 w 488918"/>
                    <a:gd name="connsiteY2" fmla="*/ 55435 h 70199"/>
                    <a:gd name="connsiteX3" fmla="*/ 434435 w 488918"/>
                    <a:gd name="connsiteY3" fmla="*/ 35052 h 70199"/>
                    <a:gd name="connsiteX4" fmla="*/ 395478 w 488918"/>
                    <a:gd name="connsiteY4" fmla="*/ 55435 h 70199"/>
                    <a:gd name="connsiteX5" fmla="*/ 369475 w 488918"/>
                    <a:gd name="connsiteY5" fmla="*/ 70199 h 70199"/>
                    <a:gd name="connsiteX6" fmla="*/ 343376 w 488918"/>
                    <a:gd name="connsiteY6" fmla="*/ 55435 h 70199"/>
                    <a:gd name="connsiteX7" fmla="*/ 304514 w 488918"/>
                    <a:gd name="connsiteY7" fmla="*/ 35052 h 70199"/>
                    <a:gd name="connsiteX8" fmla="*/ 265557 w 488918"/>
                    <a:gd name="connsiteY8" fmla="*/ 55435 h 70199"/>
                    <a:gd name="connsiteX9" fmla="*/ 239554 w 488918"/>
                    <a:gd name="connsiteY9" fmla="*/ 70199 h 70199"/>
                    <a:gd name="connsiteX10" fmla="*/ 213550 w 488918"/>
                    <a:gd name="connsiteY10" fmla="*/ 55435 h 70199"/>
                    <a:gd name="connsiteX11" fmla="*/ 174689 w 488918"/>
                    <a:gd name="connsiteY11" fmla="*/ 35052 h 70199"/>
                    <a:gd name="connsiteX12" fmla="*/ 135731 w 488918"/>
                    <a:gd name="connsiteY12" fmla="*/ 55435 h 70199"/>
                    <a:gd name="connsiteX13" fmla="*/ 109728 w 488918"/>
                    <a:gd name="connsiteY13" fmla="*/ 70199 h 70199"/>
                    <a:gd name="connsiteX14" fmla="*/ 83725 w 488918"/>
                    <a:gd name="connsiteY14" fmla="*/ 55435 h 70199"/>
                    <a:gd name="connsiteX15" fmla="*/ 44768 w 488918"/>
                    <a:gd name="connsiteY15" fmla="*/ 35052 h 70199"/>
                    <a:gd name="connsiteX16" fmla="*/ 5905 w 488918"/>
                    <a:gd name="connsiteY16" fmla="*/ 55435 h 70199"/>
                    <a:gd name="connsiteX17" fmla="*/ 762 w 488918"/>
                    <a:gd name="connsiteY17" fmla="*/ 60865 h 70199"/>
                    <a:gd name="connsiteX18" fmla="*/ 0 w 488918"/>
                    <a:gd name="connsiteY18" fmla="*/ 30290 h 70199"/>
                    <a:gd name="connsiteX19" fmla="*/ 18764 w 488918"/>
                    <a:gd name="connsiteY19" fmla="*/ 14669 h 70199"/>
                    <a:gd name="connsiteX20" fmla="*/ 44768 w 488918"/>
                    <a:gd name="connsiteY20" fmla="*/ 0 h 70199"/>
                    <a:gd name="connsiteX21" fmla="*/ 70866 w 488918"/>
                    <a:gd name="connsiteY21" fmla="*/ 14669 h 70199"/>
                    <a:gd name="connsiteX22" fmla="*/ 109728 w 488918"/>
                    <a:gd name="connsiteY22" fmla="*/ 35052 h 70199"/>
                    <a:gd name="connsiteX23" fmla="*/ 148685 w 488918"/>
                    <a:gd name="connsiteY23" fmla="*/ 14669 h 70199"/>
                    <a:gd name="connsiteX24" fmla="*/ 174689 w 488918"/>
                    <a:gd name="connsiteY24" fmla="*/ 0 h 70199"/>
                    <a:gd name="connsiteX25" fmla="*/ 200692 w 488918"/>
                    <a:gd name="connsiteY25" fmla="*/ 14669 h 70199"/>
                    <a:gd name="connsiteX26" fmla="*/ 239554 w 488918"/>
                    <a:gd name="connsiteY26" fmla="*/ 35052 h 70199"/>
                    <a:gd name="connsiteX27" fmla="*/ 278511 w 488918"/>
                    <a:gd name="connsiteY27" fmla="*/ 14669 h 70199"/>
                    <a:gd name="connsiteX28" fmla="*/ 304514 w 488918"/>
                    <a:gd name="connsiteY28" fmla="*/ 0 h 70199"/>
                    <a:gd name="connsiteX29" fmla="*/ 330518 w 488918"/>
                    <a:gd name="connsiteY29" fmla="*/ 14669 h 70199"/>
                    <a:gd name="connsiteX30" fmla="*/ 369475 w 488918"/>
                    <a:gd name="connsiteY30" fmla="*/ 35052 h 70199"/>
                    <a:gd name="connsiteX31" fmla="*/ 408337 w 488918"/>
                    <a:gd name="connsiteY31" fmla="*/ 14669 h 70199"/>
                    <a:gd name="connsiteX32" fmla="*/ 434435 w 488918"/>
                    <a:gd name="connsiteY32" fmla="*/ 0 h 70199"/>
                    <a:gd name="connsiteX33" fmla="*/ 460439 w 488918"/>
                    <a:gd name="connsiteY33" fmla="*/ 14669 h 70199"/>
                    <a:gd name="connsiteX34" fmla="*/ 462344 w 488918"/>
                    <a:gd name="connsiteY34" fmla="*/ 16669 h 70199"/>
                    <a:gd name="connsiteX35" fmla="*/ 488918 w 488918"/>
                    <a:gd name="connsiteY35" fmla="*/ 3381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8918" h="70199">
                      <a:moveTo>
                        <a:pt x="488918" y="33814"/>
                      </a:moveTo>
                      <a:lnTo>
                        <a:pt x="488156" y="67818"/>
                      </a:lnTo>
                      <a:cubicBezTo>
                        <a:pt x="482441" y="65246"/>
                        <a:pt x="478250" y="60674"/>
                        <a:pt x="473297" y="55435"/>
                      </a:cubicBezTo>
                      <a:cubicBezTo>
                        <a:pt x="464915" y="46387"/>
                        <a:pt x="454438" y="35052"/>
                        <a:pt x="434435" y="35052"/>
                      </a:cubicBezTo>
                      <a:cubicBezTo>
                        <a:pt x="414338" y="35052"/>
                        <a:pt x="403860" y="46387"/>
                        <a:pt x="395478" y="55435"/>
                      </a:cubicBezTo>
                      <a:cubicBezTo>
                        <a:pt x="387858" y="63627"/>
                        <a:pt x="381857" y="70199"/>
                        <a:pt x="369475" y="70199"/>
                      </a:cubicBezTo>
                      <a:cubicBezTo>
                        <a:pt x="357092" y="70199"/>
                        <a:pt x="350996" y="63627"/>
                        <a:pt x="343376" y="55435"/>
                      </a:cubicBezTo>
                      <a:cubicBezTo>
                        <a:pt x="334994" y="46387"/>
                        <a:pt x="324612" y="35052"/>
                        <a:pt x="304514" y="35052"/>
                      </a:cubicBezTo>
                      <a:cubicBezTo>
                        <a:pt x="284417" y="35052"/>
                        <a:pt x="274034" y="46387"/>
                        <a:pt x="265557" y="55435"/>
                      </a:cubicBezTo>
                      <a:cubicBezTo>
                        <a:pt x="257937" y="63627"/>
                        <a:pt x="251936" y="70199"/>
                        <a:pt x="239554" y="70199"/>
                      </a:cubicBezTo>
                      <a:cubicBezTo>
                        <a:pt x="227171" y="70199"/>
                        <a:pt x="221171" y="63627"/>
                        <a:pt x="213550" y="55435"/>
                      </a:cubicBezTo>
                      <a:cubicBezTo>
                        <a:pt x="205169" y="46387"/>
                        <a:pt x="194691" y="35052"/>
                        <a:pt x="174689" y="35052"/>
                      </a:cubicBezTo>
                      <a:cubicBezTo>
                        <a:pt x="154591" y="35052"/>
                        <a:pt x="144113" y="46387"/>
                        <a:pt x="135731" y="55435"/>
                      </a:cubicBezTo>
                      <a:cubicBezTo>
                        <a:pt x="128111" y="63627"/>
                        <a:pt x="122111" y="70199"/>
                        <a:pt x="109728" y="70199"/>
                      </a:cubicBezTo>
                      <a:cubicBezTo>
                        <a:pt x="97346" y="70199"/>
                        <a:pt x="91345" y="63627"/>
                        <a:pt x="83725" y="55435"/>
                      </a:cubicBezTo>
                      <a:cubicBezTo>
                        <a:pt x="75343" y="46387"/>
                        <a:pt x="64865" y="35052"/>
                        <a:pt x="44768" y="35052"/>
                      </a:cubicBezTo>
                      <a:cubicBezTo>
                        <a:pt x="24765" y="35052"/>
                        <a:pt x="14288" y="46387"/>
                        <a:pt x="5905" y="55435"/>
                      </a:cubicBezTo>
                      <a:cubicBezTo>
                        <a:pt x="4096" y="57341"/>
                        <a:pt x="2477" y="59150"/>
                        <a:pt x="762" y="60865"/>
                      </a:cubicBezTo>
                      <a:lnTo>
                        <a:pt x="0" y="30290"/>
                      </a:lnTo>
                      <a:cubicBezTo>
                        <a:pt x="8001" y="26194"/>
                        <a:pt x="13811" y="20098"/>
                        <a:pt x="18764" y="14669"/>
                      </a:cubicBezTo>
                      <a:cubicBezTo>
                        <a:pt x="26384" y="6477"/>
                        <a:pt x="32385" y="0"/>
                        <a:pt x="44768" y="0"/>
                      </a:cubicBezTo>
                      <a:cubicBezTo>
                        <a:pt x="57245" y="0"/>
                        <a:pt x="63246" y="6477"/>
                        <a:pt x="70866" y="14669"/>
                      </a:cubicBezTo>
                      <a:cubicBezTo>
                        <a:pt x="79248" y="23813"/>
                        <a:pt x="89630" y="35052"/>
                        <a:pt x="109728" y="35052"/>
                      </a:cubicBezTo>
                      <a:cubicBezTo>
                        <a:pt x="129826" y="35052"/>
                        <a:pt x="140208" y="23813"/>
                        <a:pt x="148685" y="14669"/>
                      </a:cubicBezTo>
                      <a:cubicBezTo>
                        <a:pt x="156210" y="6477"/>
                        <a:pt x="162306" y="0"/>
                        <a:pt x="174689" y="0"/>
                      </a:cubicBezTo>
                      <a:cubicBezTo>
                        <a:pt x="187071" y="0"/>
                        <a:pt x="193072" y="6477"/>
                        <a:pt x="200692" y="14669"/>
                      </a:cubicBezTo>
                      <a:cubicBezTo>
                        <a:pt x="209074" y="23813"/>
                        <a:pt x="219551" y="35052"/>
                        <a:pt x="239554" y="35052"/>
                      </a:cubicBezTo>
                      <a:cubicBezTo>
                        <a:pt x="259652" y="35052"/>
                        <a:pt x="270129" y="23813"/>
                        <a:pt x="278511" y="14669"/>
                      </a:cubicBezTo>
                      <a:cubicBezTo>
                        <a:pt x="286131" y="6477"/>
                        <a:pt x="292132" y="0"/>
                        <a:pt x="304514" y="0"/>
                      </a:cubicBezTo>
                      <a:cubicBezTo>
                        <a:pt x="316897" y="0"/>
                        <a:pt x="322898" y="6477"/>
                        <a:pt x="330518" y="14669"/>
                      </a:cubicBezTo>
                      <a:cubicBezTo>
                        <a:pt x="338900" y="23813"/>
                        <a:pt x="349377" y="35052"/>
                        <a:pt x="369475" y="35052"/>
                      </a:cubicBezTo>
                      <a:cubicBezTo>
                        <a:pt x="389573" y="35052"/>
                        <a:pt x="399955" y="23813"/>
                        <a:pt x="408337" y="14669"/>
                      </a:cubicBezTo>
                      <a:cubicBezTo>
                        <a:pt x="415957" y="6477"/>
                        <a:pt x="421957" y="0"/>
                        <a:pt x="434435" y="0"/>
                      </a:cubicBezTo>
                      <a:cubicBezTo>
                        <a:pt x="446818" y="0"/>
                        <a:pt x="452819" y="6477"/>
                        <a:pt x="460439" y="14669"/>
                      </a:cubicBezTo>
                      <a:cubicBezTo>
                        <a:pt x="461010" y="15335"/>
                        <a:pt x="461677" y="16002"/>
                        <a:pt x="462344" y="16669"/>
                      </a:cubicBezTo>
                      <a:cubicBezTo>
                        <a:pt x="468725" y="23527"/>
                        <a:pt x="476726" y="31052"/>
                        <a:pt x="488918" y="3381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0C28A5E-E15B-44D5-A14F-12130D21F87D}"/>
                    </a:ext>
                  </a:extLst>
                </p:cNvPr>
                <p:cNvSpPr/>
                <p:nvPr/>
              </p:nvSpPr>
              <p:spPr>
                <a:xfrm>
                  <a:off x="5855207" y="3445573"/>
                  <a:ext cx="484060" cy="70199"/>
                </a:xfrm>
                <a:custGeom>
                  <a:avLst/>
                  <a:gdLst>
                    <a:gd name="connsiteX0" fmla="*/ 484061 w 484060"/>
                    <a:gd name="connsiteY0" fmla="*/ 33338 h 70199"/>
                    <a:gd name="connsiteX1" fmla="*/ 483299 w 484060"/>
                    <a:gd name="connsiteY1" fmla="*/ 66675 h 70199"/>
                    <a:gd name="connsiteX2" fmla="*/ 470821 w 484060"/>
                    <a:gd name="connsiteY2" fmla="*/ 55531 h 70199"/>
                    <a:gd name="connsiteX3" fmla="*/ 443960 w 484060"/>
                    <a:gd name="connsiteY3" fmla="*/ 36671 h 70199"/>
                    <a:gd name="connsiteX4" fmla="*/ 431959 w 484060"/>
                    <a:gd name="connsiteY4" fmla="*/ 35147 h 70199"/>
                    <a:gd name="connsiteX5" fmla="*/ 393002 w 484060"/>
                    <a:gd name="connsiteY5" fmla="*/ 55531 h 70199"/>
                    <a:gd name="connsiteX6" fmla="*/ 366998 w 484060"/>
                    <a:gd name="connsiteY6" fmla="*/ 70199 h 70199"/>
                    <a:gd name="connsiteX7" fmla="*/ 340900 w 484060"/>
                    <a:gd name="connsiteY7" fmla="*/ 55531 h 70199"/>
                    <a:gd name="connsiteX8" fmla="*/ 302038 w 484060"/>
                    <a:gd name="connsiteY8" fmla="*/ 35147 h 70199"/>
                    <a:gd name="connsiteX9" fmla="*/ 263081 w 484060"/>
                    <a:gd name="connsiteY9" fmla="*/ 55531 h 70199"/>
                    <a:gd name="connsiteX10" fmla="*/ 237077 w 484060"/>
                    <a:gd name="connsiteY10" fmla="*/ 70199 h 70199"/>
                    <a:gd name="connsiteX11" fmla="*/ 211074 w 484060"/>
                    <a:gd name="connsiteY11" fmla="*/ 55531 h 70199"/>
                    <a:gd name="connsiteX12" fmla="*/ 172212 w 484060"/>
                    <a:gd name="connsiteY12" fmla="*/ 35147 h 70199"/>
                    <a:gd name="connsiteX13" fmla="*/ 133255 w 484060"/>
                    <a:gd name="connsiteY13" fmla="*/ 55531 h 70199"/>
                    <a:gd name="connsiteX14" fmla="*/ 107251 w 484060"/>
                    <a:gd name="connsiteY14" fmla="*/ 70199 h 70199"/>
                    <a:gd name="connsiteX15" fmla="*/ 81248 w 484060"/>
                    <a:gd name="connsiteY15" fmla="*/ 55531 h 70199"/>
                    <a:gd name="connsiteX16" fmla="*/ 42291 w 484060"/>
                    <a:gd name="connsiteY16" fmla="*/ 35147 h 70199"/>
                    <a:gd name="connsiteX17" fmla="*/ 3429 w 484060"/>
                    <a:gd name="connsiteY17" fmla="*/ 55531 h 70199"/>
                    <a:gd name="connsiteX18" fmla="*/ 667 w 484060"/>
                    <a:gd name="connsiteY18" fmla="*/ 58483 h 70199"/>
                    <a:gd name="connsiteX19" fmla="*/ 0 w 484060"/>
                    <a:gd name="connsiteY19" fmla="*/ 29051 h 70199"/>
                    <a:gd name="connsiteX20" fmla="*/ 16288 w 484060"/>
                    <a:gd name="connsiteY20" fmla="*/ 14764 h 70199"/>
                    <a:gd name="connsiteX21" fmla="*/ 42291 w 484060"/>
                    <a:gd name="connsiteY21" fmla="*/ 0 h 70199"/>
                    <a:gd name="connsiteX22" fmla="*/ 68390 w 484060"/>
                    <a:gd name="connsiteY22" fmla="*/ 14764 h 70199"/>
                    <a:gd name="connsiteX23" fmla="*/ 107251 w 484060"/>
                    <a:gd name="connsiteY23" fmla="*/ 35147 h 70199"/>
                    <a:gd name="connsiteX24" fmla="*/ 146209 w 484060"/>
                    <a:gd name="connsiteY24" fmla="*/ 14764 h 70199"/>
                    <a:gd name="connsiteX25" fmla="*/ 172212 w 484060"/>
                    <a:gd name="connsiteY25" fmla="*/ 0 h 70199"/>
                    <a:gd name="connsiteX26" fmla="*/ 198215 w 484060"/>
                    <a:gd name="connsiteY26" fmla="*/ 14764 h 70199"/>
                    <a:gd name="connsiteX27" fmla="*/ 237077 w 484060"/>
                    <a:gd name="connsiteY27" fmla="*/ 35147 h 70199"/>
                    <a:gd name="connsiteX28" fmla="*/ 276035 w 484060"/>
                    <a:gd name="connsiteY28" fmla="*/ 14764 h 70199"/>
                    <a:gd name="connsiteX29" fmla="*/ 302038 w 484060"/>
                    <a:gd name="connsiteY29" fmla="*/ 0 h 70199"/>
                    <a:gd name="connsiteX30" fmla="*/ 328041 w 484060"/>
                    <a:gd name="connsiteY30" fmla="*/ 14764 h 70199"/>
                    <a:gd name="connsiteX31" fmla="*/ 366998 w 484060"/>
                    <a:gd name="connsiteY31" fmla="*/ 35147 h 70199"/>
                    <a:gd name="connsiteX32" fmla="*/ 405860 w 484060"/>
                    <a:gd name="connsiteY32" fmla="*/ 14764 h 70199"/>
                    <a:gd name="connsiteX33" fmla="*/ 431959 w 484060"/>
                    <a:gd name="connsiteY33" fmla="*/ 0 h 70199"/>
                    <a:gd name="connsiteX34" fmla="*/ 457962 w 484060"/>
                    <a:gd name="connsiteY34" fmla="*/ 14764 h 70199"/>
                    <a:gd name="connsiteX35" fmla="*/ 484061 w 484060"/>
                    <a:gd name="connsiteY35" fmla="*/ 33338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60" h="70199">
                      <a:moveTo>
                        <a:pt x="484061" y="33338"/>
                      </a:moveTo>
                      <a:lnTo>
                        <a:pt x="483299" y="66675"/>
                      </a:lnTo>
                      <a:cubicBezTo>
                        <a:pt x="478727" y="63913"/>
                        <a:pt x="475012" y="60007"/>
                        <a:pt x="470821" y="55531"/>
                      </a:cubicBezTo>
                      <a:cubicBezTo>
                        <a:pt x="464344" y="48387"/>
                        <a:pt x="456533" y="40005"/>
                        <a:pt x="443960" y="36671"/>
                      </a:cubicBezTo>
                      <a:cubicBezTo>
                        <a:pt x="440436" y="35719"/>
                        <a:pt x="436436" y="35147"/>
                        <a:pt x="431959" y="35147"/>
                      </a:cubicBezTo>
                      <a:cubicBezTo>
                        <a:pt x="411861" y="35147"/>
                        <a:pt x="401384" y="46387"/>
                        <a:pt x="393002" y="55531"/>
                      </a:cubicBezTo>
                      <a:cubicBezTo>
                        <a:pt x="385382" y="63722"/>
                        <a:pt x="379381" y="70199"/>
                        <a:pt x="366998" y="70199"/>
                      </a:cubicBezTo>
                      <a:cubicBezTo>
                        <a:pt x="354616" y="70199"/>
                        <a:pt x="348520" y="63722"/>
                        <a:pt x="340900" y="55531"/>
                      </a:cubicBezTo>
                      <a:cubicBezTo>
                        <a:pt x="332518" y="46387"/>
                        <a:pt x="322136" y="35147"/>
                        <a:pt x="302038" y="35147"/>
                      </a:cubicBezTo>
                      <a:cubicBezTo>
                        <a:pt x="281940" y="35147"/>
                        <a:pt x="271558" y="46387"/>
                        <a:pt x="263081" y="55531"/>
                      </a:cubicBezTo>
                      <a:cubicBezTo>
                        <a:pt x="255461" y="63722"/>
                        <a:pt x="249460" y="70199"/>
                        <a:pt x="237077" y="70199"/>
                      </a:cubicBezTo>
                      <a:cubicBezTo>
                        <a:pt x="224695" y="70199"/>
                        <a:pt x="218694" y="63722"/>
                        <a:pt x="211074" y="55531"/>
                      </a:cubicBezTo>
                      <a:cubicBezTo>
                        <a:pt x="202692" y="46387"/>
                        <a:pt x="192215" y="35147"/>
                        <a:pt x="172212" y="35147"/>
                      </a:cubicBezTo>
                      <a:cubicBezTo>
                        <a:pt x="152114" y="35147"/>
                        <a:pt x="141637" y="46387"/>
                        <a:pt x="133255" y="55531"/>
                      </a:cubicBezTo>
                      <a:cubicBezTo>
                        <a:pt x="125635" y="63722"/>
                        <a:pt x="119634" y="70199"/>
                        <a:pt x="107251" y="70199"/>
                      </a:cubicBezTo>
                      <a:cubicBezTo>
                        <a:pt x="94869" y="70199"/>
                        <a:pt x="88868" y="63722"/>
                        <a:pt x="81248" y="55531"/>
                      </a:cubicBezTo>
                      <a:cubicBezTo>
                        <a:pt x="72866" y="46387"/>
                        <a:pt x="62389" y="35147"/>
                        <a:pt x="42291" y="35147"/>
                      </a:cubicBezTo>
                      <a:cubicBezTo>
                        <a:pt x="22289" y="35147"/>
                        <a:pt x="11811" y="46387"/>
                        <a:pt x="3429" y="55531"/>
                      </a:cubicBezTo>
                      <a:cubicBezTo>
                        <a:pt x="2477" y="56483"/>
                        <a:pt x="1524" y="57531"/>
                        <a:pt x="667" y="58483"/>
                      </a:cubicBezTo>
                      <a:lnTo>
                        <a:pt x="0" y="29051"/>
                      </a:lnTo>
                      <a:cubicBezTo>
                        <a:pt x="6763" y="25051"/>
                        <a:pt x="11811" y="19621"/>
                        <a:pt x="16288" y="14764"/>
                      </a:cubicBezTo>
                      <a:cubicBezTo>
                        <a:pt x="23908" y="6572"/>
                        <a:pt x="29909" y="0"/>
                        <a:pt x="42291" y="0"/>
                      </a:cubicBezTo>
                      <a:cubicBezTo>
                        <a:pt x="54769" y="0"/>
                        <a:pt x="60770" y="6572"/>
                        <a:pt x="68390" y="14764"/>
                      </a:cubicBezTo>
                      <a:cubicBezTo>
                        <a:pt x="76772" y="23813"/>
                        <a:pt x="87154" y="35147"/>
                        <a:pt x="107251" y="35147"/>
                      </a:cubicBezTo>
                      <a:cubicBezTo>
                        <a:pt x="127349" y="35147"/>
                        <a:pt x="137732" y="23813"/>
                        <a:pt x="146209" y="14764"/>
                      </a:cubicBezTo>
                      <a:cubicBezTo>
                        <a:pt x="153734" y="6572"/>
                        <a:pt x="159830" y="0"/>
                        <a:pt x="172212" y="0"/>
                      </a:cubicBezTo>
                      <a:cubicBezTo>
                        <a:pt x="184595" y="0"/>
                        <a:pt x="190595" y="6572"/>
                        <a:pt x="198215" y="14764"/>
                      </a:cubicBezTo>
                      <a:cubicBezTo>
                        <a:pt x="206597" y="23813"/>
                        <a:pt x="217075" y="35147"/>
                        <a:pt x="237077" y="35147"/>
                      </a:cubicBezTo>
                      <a:cubicBezTo>
                        <a:pt x="257175" y="35147"/>
                        <a:pt x="267653" y="23813"/>
                        <a:pt x="276035" y="14764"/>
                      </a:cubicBezTo>
                      <a:cubicBezTo>
                        <a:pt x="283655" y="6572"/>
                        <a:pt x="289655" y="0"/>
                        <a:pt x="302038" y="0"/>
                      </a:cubicBezTo>
                      <a:cubicBezTo>
                        <a:pt x="314420" y="0"/>
                        <a:pt x="320421" y="6572"/>
                        <a:pt x="328041" y="14764"/>
                      </a:cubicBezTo>
                      <a:cubicBezTo>
                        <a:pt x="336423" y="23813"/>
                        <a:pt x="346901" y="35147"/>
                        <a:pt x="366998" y="35147"/>
                      </a:cubicBezTo>
                      <a:cubicBezTo>
                        <a:pt x="387096" y="35147"/>
                        <a:pt x="397478" y="23813"/>
                        <a:pt x="405860" y="14764"/>
                      </a:cubicBezTo>
                      <a:cubicBezTo>
                        <a:pt x="413480" y="6572"/>
                        <a:pt x="419481" y="0"/>
                        <a:pt x="431959" y="0"/>
                      </a:cubicBezTo>
                      <a:cubicBezTo>
                        <a:pt x="444341" y="0"/>
                        <a:pt x="450342" y="6572"/>
                        <a:pt x="457962" y="14764"/>
                      </a:cubicBezTo>
                      <a:cubicBezTo>
                        <a:pt x="464344" y="21622"/>
                        <a:pt x="471964" y="29813"/>
                        <a:pt x="484061" y="33338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5E8A2549-E0EB-4D01-9F6F-A8277540E9BF}"/>
                    </a:ext>
                  </a:extLst>
                </p:cNvPr>
                <p:cNvSpPr/>
                <p:nvPr/>
              </p:nvSpPr>
              <p:spPr>
                <a:xfrm>
                  <a:off x="5856350" y="3498246"/>
                  <a:ext cx="481679" cy="70199"/>
                </a:xfrm>
                <a:custGeom>
                  <a:avLst/>
                  <a:gdLst>
                    <a:gd name="connsiteX0" fmla="*/ 481679 w 481679"/>
                    <a:gd name="connsiteY0" fmla="*/ 32956 h 70199"/>
                    <a:gd name="connsiteX1" fmla="*/ 480917 w 481679"/>
                    <a:gd name="connsiteY1" fmla="*/ 65913 h 70199"/>
                    <a:gd name="connsiteX2" fmla="*/ 469678 w 481679"/>
                    <a:gd name="connsiteY2" fmla="*/ 55435 h 70199"/>
                    <a:gd name="connsiteX3" fmla="*/ 442817 w 481679"/>
                    <a:gd name="connsiteY3" fmla="*/ 36767 h 70199"/>
                    <a:gd name="connsiteX4" fmla="*/ 430816 w 481679"/>
                    <a:gd name="connsiteY4" fmla="*/ 35147 h 70199"/>
                    <a:gd name="connsiteX5" fmla="*/ 391859 w 481679"/>
                    <a:gd name="connsiteY5" fmla="*/ 55435 h 70199"/>
                    <a:gd name="connsiteX6" fmla="*/ 365855 w 481679"/>
                    <a:gd name="connsiteY6" fmla="*/ 70199 h 70199"/>
                    <a:gd name="connsiteX7" fmla="*/ 339757 w 481679"/>
                    <a:gd name="connsiteY7" fmla="*/ 55435 h 70199"/>
                    <a:gd name="connsiteX8" fmla="*/ 300895 w 481679"/>
                    <a:gd name="connsiteY8" fmla="*/ 35147 h 70199"/>
                    <a:gd name="connsiteX9" fmla="*/ 261938 w 481679"/>
                    <a:gd name="connsiteY9" fmla="*/ 55435 h 70199"/>
                    <a:gd name="connsiteX10" fmla="*/ 235934 w 481679"/>
                    <a:gd name="connsiteY10" fmla="*/ 70199 h 70199"/>
                    <a:gd name="connsiteX11" fmla="*/ 209931 w 481679"/>
                    <a:gd name="connsiteY11" fmla="*/ 55435 h 70199"/>
                    <a:gd name="connsiteX12" fmla="*/ 171069 w 481679"/>
                    <a:gd name="connsiteY12" fmla="*/ 35147 h 70199"/>
                    <a:gd name="connsiteX13" fmla="*/ 132112 w 481679"/>
                    <a:gd name="connsiteY13" fmla="*/ 55435 h 70199"/>
                    <a:gd name="connsiteX14" fmla="*/ 106109 w 481679"/>
                    <a:gd name="connsiteY14" fmla="*/ 70199 h 70199"/>
                    <a:gd name="connsiteX15" fmla="*/ 80105 w 481679"/>
                    <a:gd name="connsiteY15" fmla="*/ 55435 h 70199"/>
                    <a:gd name="connsiteX16" fmla="*/ 41148 w 481679"/>
                    <a:gd name="connsiteY16" fmla="*/ 35147 h 70199"/>
                    <a:gd name="connsiteX17" fmla="*/ 2286 w 481679"/>
                    <a:gd name="connsiteY17" fmla="*/ 55435 h 70199"/>
                    <a:gd name="connsiteX18" fmla="*/ 667 w 481679"/>
                    <a:gd name="connsiteY18" fmla="*/ 57245 h 70199"/>
                    <a:gd name="connsiteX19" fmla="*/ 0 w 481679"/>
                    <a:gd name="connsiteY19" fmla="*/ 28384 h 70199"/>
                    <a:gd name="connsiteX20" fmla="*/ 15145 w 481679"/>
                    <a:gd name="connsiteY20" fmla="*/ 14764 h 70199"/>
                    <a:gd name="connsiteX21" fmla="*/ 41148 w 481679"/>
                    <a:gd name="connsiteY21" fmla="*/ 0 h 70199"/>
                    <a:gd name="connsiteX22" fmla="*/ 67247 w 481679"/>
                    <a:gd name="connsiteY22" fmla="*/ 14764 h 70199"/>
                    <a:gd name="connsiteX23" fmla="*/ 106109 w 481679"/>
                    <a:gd name="connsiteY23" fmla="*/ 35147 h 70199"/>
                    <a:gd name="connsiteX24" fmla="*/ 145066 w 481679"/>
                    <a:gd name="connsiteY24" fmla="*/ 14764 h 70199"/>
                    <a:gd name="connsiteX25" fmla="*/ 171069 w 481679"/>
                    <a:gd name="connsiteY25" fmla="*/ 0 h 70199"/>
                    <a:gd name="connsiteX26" fmla="*/ 197072 w 481679"/>
                    <a:gd name="connsiteY26" fmla="*/ 14764 h 70199"/>
                    <a:gd name="connsiteX27" fmla="*/ 235934 w 481679"/>
                    <a:gd name="connsiteY27" fmla="*/ 35147 h 70199"/>
                    <a:gd name="connsiteX28" fmla="*/ 274892 w 481679"/>
                    <a:gd name="connsiteY28" fmla="*/ 14764 h 70199"/>
                    <a:gd name="connsiteX29" fmla="*/ 300895 w 481679"/>
                    <a:gd name="connsiteY29" fmla="*/ 0 h 70199"/>
                    <a:gd name="connsiteX30" fmla="*/ 326898 w 481679"/>
                    <a:gd name="connsiteY30" fmla="*/ 14764 h 70199"/>
                    <a:gd name="connsiteX31" fmla="*/ 365855 w 481679"/>
                    <a:gd name="connsiteY31" fmla="*/ 35147 h 70199"/>
                    <a:gd name="connsiteX32" fmla="*/ 404717 w 481679"/>
                    <a:gd name="connsiteY32" fmla="*/ 14764 h 70199"/>
                    <a:gd name="connsiteX33" fmla="*/ 430816 w 481679"/>
                    <a:gd name="connsiteY33" fmla="*/ 0 h 70199"/>
                    <a:gd name="connsiteX34" fmla="*/ 442817 w 481679"/>
                    <a:gd name="connsiteY34" fmla="*/ 2667 h 70199"/>
                    <a:gd name="connsiteX35" fmla="*/ 456819 w 481679"/>
                    <a:gd name="connsiteY35" fmla="*/ 14764 h 70199"/>
                    <a:gd name="connsiteX36" fmla="*/ 481679 w 481679"/>
                    <a:gd name="connsiteY36" fmla="*/ 32956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81679" h="70199">
                      <a:moveTo>
                        <a:pt x="481679" y="32956"/>
                      </a:moveTo>
                      <a:lnTo>
                        <a:pt x="480917" y="65913"/>
                      </a:lnTo>
                      <a:cubicBezTo>
                        <a:pt x="476917" y="63246"/>
                        <a:pt x="473488" y="59626"/>
                        <a:pt x="469678" y="55435"/>
                      </a:cubicBezTo>
                      <a:cubicBezTo>
                        <a:pt x="463201" y="48387"/>
                        <a:pt x="455390" y="40005"/>
                        <a:pt x="442817" y="36767"/>
                      </a:cubicBezTo>
                      <a:cubicBezTo>
                        <a:pt x="439293" y="35719"/>
                        <a:pt x="435293" y="35147"/>
                        <a:pt x="430816" y="35147"/>
                      </a:cubicBezTo>
                      <a:cubicBezTo>
                        <a:pt x="410718" y="35147"/>
                        <a:pt x="400241" y="46387"/>
                        <a:pt x="391859" y="55435"/>
                      </a:cubicBezTo>
                      <a:cubicBezTo>
                        <a:pt x="384239" y="63722"/>
                        <a:pt x="378238" y="70199"/>
                        <a:pt x="365855" y="70199"/>
                      </a:cubicBezTo>
                      <a:cubicBezTo>
                        <a:pt x="353473" y="70199"/>
                        <a:pt x="347377" y="63722"/>
                        <a:pt x="339757" y="55435"/>
                      </a:cubicBezTo>
                      <a:cubicBezTo>
                        <a:pt x="331375" y="46387"/>
                        <a:pt x="320993" y="35147"/>
                        <a:pt x="300895" y="35147"/>
                      </a:cubicBezTo>
                      <a:cubicBezTo>
                        <a:pt x="280797" y="35147"/>
                        <a:pt x="270415" y="46387"/>
                        <a:pt x="261938" y="55435"/>
                      </a:cubicBezTo>
                      <a:cubicBezTo>
                        <a:pt x="254318" y="63722"/>
                        <a:pt x="248317" y="70199"/>
                        <a:pt x="235934" y="70199"/>
                      </a:cubicBezTo>
                      <a:cubicBezTo>
                        <a:pt x="223552" y="70199"/>
                        <a:pt x="217551" y="63722"/>
                        <a:pt x="209931" y="55435"/>
                      </a:cubicBezTo>
                      <a:cubicBezTo>
                        <a:pt x="201549" y="46387"/>
                        <a:pt x="191072" y="35147"/>
                        <a:pt x="171069" y="35147"/>
                      </a:cubicBezTo>
                      <a:cubicBezTo>
                        <a:pt x="150971" y="35147"/>
                        <a:pt x="140494" y="46387"/>
                        <a:pt x="132112" y="55435"/>
                      </a:cubicBezTo>
                      <a:cubicBezTo>
                        <a:pt x="124492" y="63722"/>
                        <a:pt x="118491" y="70199"/>
                        <a:pt x="106109" y="70199"/>
                      </a:cubicBezTo>
                      <a:cubicBezTo>
                        <a:pt x="93726" y="70199"/>
                        <a:pt x="87725" y="63722"/>
                        <a:pt x="80105" y="55435"/>
                      </a:cubicBezTo>
                      <a:cubicBezTo>
                        <a:pt x="71723" y="46387"/>
                        <a:pt x="61246" y="35147"/>
                        <a:pt x="41148" y="35147"/>
                      </a:cubicBezTo>
                      <a:cubicBezTo>
                        <a:pt x="21146" y="35147"/>
                        <a:pt x="10668" y="46387"/>
                        <a:pt x="2286" y="55435"/>
                      </a:cubicBezTo>
                      <a:cubicBezTo>
                        <a:pt x="1715" y="56102"/>
                        <a:pt x="1238" y="56674"/>
                        <a:pt x="667" y="57245"/>
                      </a:cubicBezTo>
                      <a:lnTo>
                        <a:pt x="0" y="28384"/>
                      </a:lnTo>
                      <a:cubicBezTo>
                        <a:pt x="6191" y="24384"/>
                        <a:pt x="10954" y="19336"/>
                        <a:pt x="15145" y="14764"/>
                      </a:cubicBezTo>
                      <a:cubicBezTo>
                        <a:pt x="22765" y="6477"/>
                        <a:pt x="28766" y="0"/>
                        <a:pt x="41148" y="0"/>
                      </a:cubicBezTo>
                      <a:cubicBezTo>
                        <a:pt x="53626" y="0"/>
                        <a:pt x="59627" y="6477"/>
                        <a:pt x="67247" y="14764"/>
                      </a:cubicBezTo>
                      <a:cubicBezTo>
                        <a:pt x="75629" y="23813"/>
                        <a:pt x="86011" y="35147"/>
                        <a:pt x="106109" y="35147"/>
                      </a:cubicBezTo>
                      <a:cubicBezTo>
                        <a:pt x="126206" y="35147"/>
                        <a:pt x="136589" y="23813"/>
                        <a:pt x="145066" y="14764"/>
                      </a:cubicBezTo>
                      <a:cubicBezTo>
                        <a:pt x="152591" y="6477"/>
                        <a:pt x="158687" y="0"/>
                        <a:pt x="171069" y="0"/>
                      </a:cubicBezTo>
                      <a:cubicBezTo>
                        <a:pt x="183452" y="0"/>
                        <a:pt x="189452" y="6477"/>
                        <a:pt x="197072" y="14764"/>
                      </a:cubicBezTo>
                      <a:cubicBezTo>
                        <a:pt x="205454" y="23813"/>
                        <a:pt x="215932" y="35147"/>
                        <a:pt x="235934" y="35147"/>
                      </a:cubicBezTo>
                      <a:cubicBezTo>
                        <a:pt x="256032" y="35147"/>
                        <a:pt x="266510" y="23813"/>
                        <a:pt x="274892" y="14764"/>
                      </a:cubicBezTo>
                      <a:cubicBezTo>
                        <a:pt x="282512" y="6477"/>
                        <a:pt x="288512" y="0"/>
                        <a:pt x="300895" y="0"/>
                      </a:cubicBezTo>
                      <a:cubicBezTo>
                        <a:pt x="313277" y="0"/>
                        <a:pt x="319278" y="6477"/>
                        <a:pt x="326898" y="14764"/>
                      </a:cubicBezTo>
                      <a:cubicBezTo>
                        <a:pt x="335280" y="23813"/>
                        <a:pt x="345758" y="35147"/>
                        <a:pt x="365855" y="35147"/>
                      </a:cubicBezTo>
                      <a:cubicBezTo>
                        <a:pt x="385953" y="35147"/>
                        <a:pt x="396335" y="23813"/>
                        <a:pt x="404717" y="14764"/>
                      </a:cubicBezTo>
                      <a:cubicBezTo>
                        <a:pt x="412337" y="6477"/>
                        <a:pt x="418338" y="0"/>
                        <a:pt x="430816" y="0"/>
                      </a:cubicBezTo>
                      <a:cubicBezTo>
                        <a:pt x="435578" y="0"/>
                        <a:pt x="439484" y="952"/>
                        <a:pt x="442817" y="2667"/>
                      </a:cubicBezTo>
                      <a:cubicBezTo>
                        <a:pt x="448056" y="5334"/>
                        <a:pt x="452152" y="9716"/>
                        <a:pt x="456819" y="14764"/>
                      </a:cubicBezTo>
                      <a:cubicBezTo>
                        <a:pt x="463010" y="21431"/>
                        <a:pt x="470345" y="29242"/>
                        <a:pt x="481679" y="32956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5A51A481-6D6E-44CB-8F14-BAC3CA9B4A64}"/>
                    </a:ext>
                  </a:extLst>
                </p:cNvPr>
                <p:cNvSpPr/>
                <p:nvPr/>
              </p:nvSpPr>
              <p:spPr>
                <a:xfrm>
                  <a:off x="5853969" y="3392899"/>
                  <a:ext cx="486251" cy="70294"/>
                </a:xfrm>
                <a:custGeom>
                  <a:avLst/>
                  <a:gdLst>
                    <a:gd name="connsiteX0" fmla="*/ 459200 w 486251"/>
                    <a:gd name="connsiteY0" fmla="*/ 14764 h 70294"/>
                    <a:gd name="connsiteX1" fmla="*/ 433102 w 486251"/>
                    <a:gd name="connsiteY1" fmla="*/ 0 h 70294"/>
                    <a:gd name="connsiteX2" fmla="*/ 407099 w 486251"/>
                    <a:gd name="connsiteY2" fmla="*/ 14764 h 70294"/>
                    <a:gd name="connsiteX3" fmla="*/ 368141 w 486251"/>
                    <a:gd name="connsiteY3" fmla="*/ 35147 h 70294"/>
                    <a:gd name="connsiteX4" fmla="*/ 329184 w 486251"/>
                    <a:gd name="connsiteY4" fmla="*/ 14764 h 70294"/>
                    <a:gd name="connsiteX5" fmla="*/ 303181 w 486251"/>
                    <a:gd name="connsiteY5" fmla="*/ 0 h 70294"/>
                    <a:gd name="connsiteX6" fmla="*/ 277178 w 486251"/>
                    <a:gd name="connsiteY6" fmla="*/ 14764 h 70294"/>
                    <a:gd name="connsiteX7" fmla="*/ 238220 w 486251"/>
                    <a:gd name="connsiteY7" fmla="*/ 35147 h 70294"/>
                    <a:gd name="connsiteX8" fmla="*/ 199358 w 486251"/>
                    <a:gd name="connsiteY8" fmla="*/ 14764 h 70294"/>
                    <a:gd name="connsiteX9" fmla="*/ 173355 w 486251"/>
                    <a:gd name="connsiteY9" fmla="*/ 0 h 70294"/>
                    <a:gd name="connsiteX10" fmla="*/ 147352 w 486251"/>
                    <a:gd name="connsiteY10" fmla="*/ 14764 h 70294"/>
                    <a:gd name="connsiteX11" fmla="*/ 108490 w 486251"/>
                    <a:gd name="connsiteY11" fmla="*/ 35147 h 70294"/>
                    <a:gd name="connsiteX12" fmla="*/ 69533 w 486251"/>
                    <a:gd name="connsiteY12" fmla="*/ 14764 h 70294"/>
                    <a:gd name="connsiteX13" fmla="*/ 43529 w 486251"/>
                    <a:gd name="connsiteY13" fmla="*/ 0 h 70294"/>
                    <a:gd name="connsiteX14" fmla="*/ 17526 w 486251"/>
                    <a:gd name="connsiteY14" fmla="*/ 14764 h 70294"/>
                    <a:gd name="connsiteX15" fmla="*/ 0 w 486251"/>
                    <a:gd name="connsiteY15" fmla="*/ 29718 h 70294"/>
                    <a:gd name="connsiteX16" fmla="*/ 667 w 486251"/>
                    <a:gd name="connsiteY16" fmla="*/ 59722 h 70294"/>
                    <a:gd name="connsiteX17" fmla="*/ 4667 w 486251"/>
                    <a:gd name="connsiteY17" fmla="*/ 55531 h 70294"/>
                    <a:gd name="connsiteX18" fmla="*/ 43529 w 486251"/>
                    <a:gd name="connsiteY18" fmla="*/ 35147 h 70294"/>
                    <a:gd name="connsiteX19" fmla="*/ 82391 w 486251"/>
                    <a:gd name="connsiteY19" fmla="*/ 55531 h 70294"/>
                    <a:gd name="connsiteX20" fmla="*/ 108395 w 486251"/>
                    <a:gd name="connsiteY20" fmla="*/ 70295 h 70294"/>
                    <a:gd name="connsiteX21" fmla="*/ 134398 w 486251"/>
                    <a:gd name="connsiteY21" fmla="*/ 55531 h 70294"/>
                    <a:gd name="connsiteX22" fmla="*/ 173260 w 486251"/>
                    <a:gd name="connsiteY22" fmla="*/ 35147 h 70294"/>
                    <a:gd name="connsiteX23" fmla="*/ 212122 w 486251"/>
                    <a:gd name="connsiteY23" fmla="*/ 55531 h 70294"/>
                    <a:gd name="connsiteX24" fmla="*/ 238125 w 486251"/>
                    <a:gd name="connsiteY24" fmla="*/ 70295 h 70294"/>
                    <a:gd name="connsiteX25" fmla="*/ 264128 w 486251"/>
                    <a:gd name="connsiteY25" fmla="*/ 55531 h 70294"/>
                    <a:gd name="connsiteX26" fmla="*/ 302990 w 486251"/>
                    <a:gd name="connsiteY26" fmla="*/ 35147 h 70294"/>
                    <a:gd name="connsiteX27" fmla="*/ 341948 w 486251"/>
                    <a:gd name="connsiteY27" fmla="*/ 55531 h 70294"/>
                    <a:gd name="connsiteX28" fmla="*/ 367951 w 486251"/>
                    <a:gd name="connsiteY28" fmla="*/ 70295 h 70294"/>
                    <a:gd name="connsiteX29" fmla="*/ 393954 w 486251"/>
                    <a:gd name="connsiteY29" fmla="*/ 55531 h 70294"/>
                    <a:gd name="connsiteX30" fmla="*/ 432911 w 486251"/>
                    <a:gd name="connsiteY30" fmla="*/ 35147 h 70294"/>
                    <a:gd name="connsiteX31" fmla="*/ 471869 w 486251"/>
                    <a:gd name="connsiteY31" fmla="*/ 55531 h 70294"/>
                    <a:gd name="connsiteX32" fmla="*/ 485489 w 486251"/>
                    <a:gd name="connsiteY32" fmla="*/ 67342 h 70294"/>
                    <a:gd name="connsiteX33" fmla="*/ 486251 w 486251"/>
                    <a:gd name="connsiteY33" fmla="*/ 33623 h 70294"/>
                    <a:gd name="connsiteX34" fmla="*/ 459200 w 486251"/>
                    <a:gd name="connsiteY34" fmla="*/ 14764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86251" h="70294">
                      <a:moveTo>
                        <a:pt x="459200" y="14764"/>
                      </a:moveTo>
                      <a:cubicBezTo>
                        <a:pt x="451580" y="6477"/>
                        <a:pt x="445580" y="0"/>
                        <a:pt x="433102" y="0"/>
                      </a:cubicBezTo>
                      <a:cubicBezTo>
                        <a:pt x="420719" y="0"/>
                        <a:pt x="414719" y="6477"/>
                        <a:pt x="407099" y="14764"/>
                      </a:cubicBezTo>
                      <a:cubicBezTo>
                        <a:pt x="398717" y="23813"/>
                        <a:pt x="388239" y="35147"/>
                        <a:pt x="368141" y="35147"/>
                      </a:cubicBezTo>
                      <a:cubicBezTo>
                        <a:pt x="348044" y="35147"/>
                        <a:pt x="337661" y="23813"/>
                        <a:pt x="329184" y="14764"/>
                      </a:cubicBezTo>
                      <a:cubicBezTo>
                        <a:pt x="321564" y="6572"/>
                        <a:pt x="315563" y="0"/>
                        <a:pt x="303181" y="0"/>
                      </a:cubicBezTo>
                      <a:cubicBezTo>
                        <a:pt x="290798" y="0"/>
                        <a:pt x="284798" y="6477"/>
                        <a:pt x="277178" y="14764"/>
                      </a:cubicBezTo>
                      <a:cubicBezTo>
                        <a:pt x="268796" y="23813"/>
                        <a:pt x="258318" y="35147"/>
                        <a:pt x="238220" y="35147"/>
                      </a:cubicBezTo>
                      <a:cubicBezTo>
                        <a:pt x="218123" y="35147"/>
                        <a:pt x="207740" y="23813"/>
                        <a:pt x="199358" y="14764"/>
                      </a:cubicBezTo>
                      <a:cubicBezTo>
                        <a:pt x="191738" y="6572"/>
                        <a:pt x="185738" y="0"/>
                        <a:pt x="173355" y="0"/>
                      </a:cubicBezTo>
                      <a:cubicBezTo>
                        <a:pt x="160973" y="0"/>
                        <a:pt x="154972" y="6477"/>
                        <a:pt x="147352" y="14764"/>
                      </a:cubicBezTo>
                      <a:cubicBezTo>
                        <a:pt x="138970" y="23813"/>
                        <a:pt x="128492" y="35147"/>
                        <a:pt x="108490" y="35147"/>
                      </a:cubicBezTo>
                      <a:cubicBezTo>
                        <a:pt x="88392" y="35147"/>
                        <a:pt x="78010" y="23813"/>
                        <a:pt x="69533" y="14764"/>
                      </a:cubicBezTo>
                      <a:cubicBezTo>
                        <a:pt x="61913" y="6572"/>
                        <a:pt x="55912" y="0"/>
                        <a:pt x="43529" y="0"/>
                      </a:cubicBezTo>
                      <a:cubicBezTo>
                        <a:pt x="31147" y="0"/>
                        <a:pt x="25146" y="6477"/>
                        <a:pt x="17526" y="14764"/>
                      </a:cubicBezTo>
                      <a:cubicBezTo>
                        <a:pt x="12764" y="19907"/>
                        <a:pt x="7334" y="25622"/>
                        <a:pt x="0" y="29718"/>
                      </a:cubicBezTo>
                      <a:lnTo>
                        <a:pt x="667" y="59722"/>
                      </a:lnTo>
                      <a:cubicBezTo>
                        <a:pt x="2000" y="58388"/>
                        <a:pt x="3239" y="56959"/>
                        <a:pt x="4667" y="55531"/>
                      </a:cubicBezTo>
                      <a:cubicBezTo>
                        <a:pt x="13049" y="46482"/>
                        <a:pt x="23527" y="35147"/>
                        <a:pt x="43529" y="35147"/>
                      </a:cubicBezTo>
                      <a:cubicBezTo>
                        <a:pt x="63627" y="35147"/>
                        <a:pt x="74009" y="46482"/>
                        <a:pt x="82391" y="55531"/>
                      </a:cubicBezTo>
                      <a:cubicBezTo>
                        <a:pt x="90011" y="63722"/>
                        <a:pt x="96012" y="70295"/>
                        <a:pt x="108395" y="70295"/>
                      </a:cubicBezTo>
                      <a:cubicBezTo>
                        <a:pt x="120777" y="70295"/>
                        <a:pt x="126778" y="63818"/>
                        <a:pt x="134398" y="55531"/>
                      </a:cubicBezTo>
                      <a:cubicBezTo>
                        <a:pt x="142780" y="46482"/>
                        <a:pt x="153257" y="35147"/>
                        <a:pt x="173260" y="35147"/>
                      </a:cubicBezTo>
                      <a:cubicBezTo>
                        <a:pt x="193358" y="35147"/>
                        <a:pt x="203740" y="46482"/>
                        <a:pt x="212122" y="55531"/>
                      </a:cubicBezTo>
                      <a:cubicBezTo>
                        <a:pt x="219742" y="63722"/>
                        <a:pt x="225743" y="70295"/>
                        <a:pt x="238125" y="70295"/>
                      </a:cubicBezTo>
                      <a:cubicBezTo>
                        <a:pt x="250508" y="70295"/>
                        <a:pt x="256508" y="63818"/>
                        <a:pt x="264128" y="55531"/>
                      </a:cubicBezTo>
                      <a:cubicBezTo>
                        <a:pt x="272510" y="46482"/>
                        <a:pt x="282988" y="35147"/>
                        <a:pt x="302990" y="35147"/>
                      </a:cubicBezTo>
                      <a:cubicBezTo>
                        <a:pt x="323088" y="35147"/>
                        <a:pt x="333470" y="46482"/>
                        <a:pt x="341948" y="55531"/>
                      </a:cubicBezTo>
                      <a:cubicBezTo>
                        <a:pt x="349568" y="63722"/>
                        <a:pt x="355568" y="70295"/>
                        <a:pt x="367951" y="70295"/>
                      </a:cubicBezTo>
                      <a:cubicBezTo>
                        <a:pt x="380333" y="70295"/>
                        <a:pt x="386334" y="63818"/>
                        <a:pt x="393954" y="55531"/>
                      </a:cubicBezTo>
                      <a:cubicBezTo>
                        <a:pt x="402336" y="46482"/>
                        <a:pt x="412814" y="35147"/>
                        <a:pt x="432911" y="35147"/>
                      </a:cubicBezTo>
                      <a:cubicBezTo>
                        <a:pt x="453009" y="35147"/>
                        <a:pt x="463487" y="46482"/>
                        <a:pt x="471869" y="55531"/>
                      </a:cubicBezTo>
                      <a:cubicBezTo>
                        <a:pt x="476441" y="60389"/>
                        <a:pt x="480441" y="64675"/>
                        <a:pt x="485489" y="67342"/>
                      </a:cubicBezTo>
                      <a:lnTo>
                        <a:pt x="486251" y="33623"/>
                      </a:lnTo>
                      <a:cubicBezTo>
                        <a:pt x="473774" y="30290"/>
                        <a:pt x="465868" y="21907"/>
                        <a:pt x="459200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6CA24E90-54A0-4618-B642-BE4DBD1E7B5F}"/>
                    </a:ext>
                  </a:extLst>
                </p:cNvPr>
                <p:cNvSpPr/>
                <p:nvPr/>
              </p:nvSpPr>
              <p:spPr>
                <a:xfrm>
                  <a:off x="5850349" y="3234975"/>
                  <a:ext cx="493490" cy="70199"/>
                </a:xfrm>
                <a:custGeom>
                  <a:avLst/>
                  <a:gdLst>
                    <a:gd name="connsiteX0" fmla="*/ 462820 w 493490"/>
                    <a:gd name="connsiteY0" fmla="*/ 14764 h 70199"/>
                    <a:gd name="connsiteX1" fmla="*/ 436721 w 493490"/>
                    <a:gd name="connsiteY1" fmla="*/ 0 h 70199"/>
                    <a:gd name="connsiteX2" fmla="*/ 410718 w 493490"/>
                    <a:gd name="connsiteY2" fmla="*/ 14764 h 70199"/>
                    <a:gd name="connsiteX3" fmla="*/ 371761 w 493490"/>
                    <a:gd name="connsiteY3" fmla="*/ 35147 h 70199"/>
                    <a:gd name="connsiteX4" fmla="*/ 332804 w 493490"/>
                    <a:gd name="connsiteY4" fmla="*/ 14764 h 70199"/>
                    <a:gd name="connsiteX5" fmla="*/ 306800 w 493490"/>
                    <a:gd name="connsiteY5" fmla="*/ 0 h 70199"/>
                    <a:gd name="connsiteX6" fmla="*/ 280797 w 493490"/>
                    <a:gd name="connsiteY6" fmla="*/ 14764 h 70199"/>
                    <a:gd name="connsiteX7" fmla="*/ 241840 w 493490"/>
                    <a:gd name="connsiteY7" fmla="*/ 35147 h 70199"/>
                    <a:gd name="connsiteX8" fmla="*/ 202978 w 493490"/>
                    <a:gd name="connsiteY8" fmla="*/ 14764 h 70199"/>
                    <a:gd name="connsiteX9" fmla="*/ 176975 w 493490"/>
                    <a:gd name="connsiteY9" fmla="*/ 0 h 70199"/>
                    <a:gd name="connsiteX10" fmla="*/ 150971 w 493490"/>
                    <a:gd name="connsiteY10" fmla="*/ 14764 h 70199"/>
                    <a:gd name="connsiteX11" fmla="*/ 112109 w 493490"/>
                    <a:gd name="connsiteY11" fmla="*/ 35147 h 70199"/>
                    <a:gd name="connsiteX12" fmla="*/ 73152 w 493490"/>
                    <a:gd name="connsiteY12" fmla="*/ 14764 h 70199"/>
                    <a:gd name="connsiteX13" fmla="*/ 47149 w 493490"/>
                    <a:gd name="connsiteY13" fmla="*/ 0 h 70199"/>
                    <a:gd name="connsiteX14" fmla="*/ 21146 w 493490"/>
                    <a:gd name="connsiteY14" fmla="*/ 14764 h 70199"/>
                    <a:gd name="connsiteX15" fmla="*/ 0 w 493490"/>
                    <a:gd name="connsiteY15" fmla="*/ 31528 h 70199"/>
                    <a:gd name="connsiteX16" fmla="*/ 762 w 493490"/>
                    <a:gd name="connsiteY16" fmla="*/ 63056 h 70199"/>
                    <a:gd name="connsiteX17" fmla="*/ 8287 w 493490"/>
                    <a:gd name="connsiteY17" fmla="*/ 55436 h 70199"/>
                    <a:gd name="connsiteX18" fmla="*/ 47149 w 493490"/>
                    <a:gd name="connsiteY18" fmla="*/ 35052 h 70199"/>
                    <a:gd name="connsiteX19" fmla="*/ 86011 w 493490"/>
                    <a:gd name="connsiteY19" fmla="*/ 55436 h 70199"/>
                    <a:gd name="connsiteX20" fmla="*/ 112014 w 493490"/>
                    <a:gd name="connsiteY20" fmla="*/ 70199 h 70199"/>
                    <a:gd name="connsiteX21" fmla="*/ 138017 w 493490"/>
                    <a:gd name="connsiteY21" fmla="*/ 55436 h 70199"/>
                    <a:gd name="connsiteX22" fmla="*/ 176879 w 493490"/>
                    <a:gd name="connsiteY22" fmla="*/ 35052 h 70199"/>
                    <a:gd name="connsiteX23" fmla="*/ 215741 w 493490"/>
                    <a:gd name="connsiteY23" fmla="*/ 55436 h 70199"/>
                    <a:gd name="connsiteX24" fmla="*/ 241745 w 493490"/>
                    <a:gd name="connsiteY24" fmla="*/ 70199 h 70199"/>
                    <a:gd name="connsiteX25" fmla="*/ 267748 w 493490"/>
                    <a:gd name="connsiteY25" fmla="*/ 55436 h 70199"/>
                    <a:gd name="connsiteX26" fmla="*/ 306610 w 493490"/>
                    <a:gd name="connsiteY26" fmla="*/ 35052 h 70199"/>
                    <a:gd name="connsiteX27" fmla="*/ 345567 w 493490"/>
                    <a:gd name="connsiteY27" fmla="*/ 55436 h 70199"/>
                    <a:gd name="connsiteX28" fmla="*/ 371570 w 493490"/>
                    <a:gd name="connsiteY28" fmla="*/ 70199 h 70199"/>
                    <a:gd name="connsiteX29" fmla="*/ 397574 w 493490"/>
                    <a:gd name="connsiteY29" fmla="*/ 55436 h 70199"/>
                    <a:gd name="connsiteX30" fmla="*/ 436531 w 493490"/>
                    <a:gd name="connsiteY30" fmla="*/ 35052 h 70199"/>
                    <a:gd name="connsiteX31" fmla="*/ 475488 w 493490"/>
                    <a:gd name="connsiteY31" fmla="*/ 55436 h 70199"/>
                    <a:gd name="connsiteX32" fmla="*/ 492728 w 493490"/>
                    <a:gd name="connsiteY32" fmla="*/ 68770 h 70199"/>
                    <a:gd name="connsiteX33" fmla="*/ 493490 w 493490"/>
                    <a:gd name="connsiteY33" fmla="*/ 34290 h 70199"/>
                    <a:gd name="connsiteX34" fmla="*/ 462820 w 493490"/>
                    <a:gd name="connsiteY34" fmla="*/ 1476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93490" h="70199">
                      <a:moveTo>
                        <a:pt x="462820" y="14764"/>
                      </a:moveTo>
                      <a:cubicBezTo>
                        <a:pt x="455200" y="6572"/>
                        <a:pt x="449199" y="0"/>
                        <a:pt x="436721" y="0"/>
                      </a:cubicBezTo>
                      <a:cubicBezTo>
                        <a:pt x="424339" y="0"/>
                        <a:pt x="418338" y="6477"/>
                        <a:pt x="410718" y="14764"/>
                      </a:cubicBezTo>
                      <a:cubicBezTo>
                        <a:pt x="402336" y="23813"/>
                        <a:pt x="391859" y="35147"/>
                        <a:pt x="371761" y="35147"/>
                      </a:cubicBezTo>
                      <a:cubicBezTo>
                        <a:pt x="351663" y="35147"/>
                        <a:pt x="341281" y="23813"/>
                        <a:pt x="332804" y="14764"/>
                      </a:cubicBezTo>
                      <a:cubicBezTo>
                        <a:pt x="325184" y="6572"/>
                        <a:pt x="319183" y="0"/>
                        <a:pt x="306800" y="0"/>
                      </a:cubicBezTo>
                      <a:cubicBezTo>
                        <a:pt x="294418" y="0"/>
                        <a:pt x="288417" y="6477"/>
                        <a:pt x="280797" y="14764"/>
                      </a:cubicBezTo>
                      <a:cubicBezTo>
                        <a:pt x="272415" y="23813"/>
                        <a:pt x="261937" y="35147"/>
                        <a:pt x="241840" y="35147"/>
                      </a:cubicBezTo>
                      <a:cubicBezTo>
                        <a:pt x="221742" y="35147"/>
                        <a:pt x="211360" y="23813"/>
                        <a:pt x="202978" y="14764"/>
                      </a:cubicBezTo>
                      <a:cubicBezTo>
                        <a:pt x="195358" y="6572"/>
                        <a:pt x="189357" y="0"/>
                        <a:pt x="176975" y="0"/>
                      </a:cubicBezTo>
                      <a:cubicBezTo>
                        <a:pt x="164592" y="0"/>
                        <a:pt x="158591" y="6477"/>
                        <a:pt x="150971" y="14764"/>
                      </a:cubicBezTo>
                      <a:cubicBezTo>
                        <a:pt x="142589" y="23813"/>
                        <a:pt x="132112" y="35147"/>
                        <a:pt x="112109" y="35147"/>
                      </a:cubicBezTo>
                      <a:cubicBezTo>
                        <a:pt x="92012" y="35147"/>
                        <a:pt x="81629" y="23813"/>
                        <a:pt x="73152" y="14764"/>
                      </a:cubicBezTo>
                      <a:cubicBezTo>
                        <a:pt x="65532" y="6572"/>
                        <a:pt x="59531" y="0"/>
                        <a:pt x="47149" y="0"/>
                      </a:cubicBezTo>
                      <a:cubicBezTo>
                        <a:pt x="34766" y="0"/>
                        <a:pt x="28766" y="6477"/>
                        <a:pt x="21146" y="14764"/>
                      </a:cubicBezTo>
                      <a:cubicBezTo>
                        <a:pt x="15716" y="20669"/>
                        <a:pt x="9335" y="27432"/>
                        <a:pt x="0" y="31528"/>
                      </a:cubicBezTo>
                      <a:lnTo>
                        <a:pt x="762" y="63056"/>
                      </a:lnTo>
                      <a:cubicBezTo>
                        <a:pt x="3334" y="60865"/>
                        <a:pt x="5715" y="58293"/>
                        <a:pt x="8287" y="55436"/>
                      </a:cubicBezTo>
                      <a:cubicBezTo>
                        <a:pt x="16669" y="46387"/>
                        <a:pt x="27146" y="35052"/>
                        <a:pt x="47149" y="35052"/>
                      </a:cubicBezTo>
                      <a:cubicBezTo>
                        <a:pt x="67247" y="35052"/>
                        <a:pt x="77629" y="46387"/>
                        <a:pt x="86011" y="55436"/>
                      </a:cubicBezTo>
                      <a:cubicBezTo>
                        <a:pt x="93631" y="63627"/>
                        <a:pt x="99632" y="70199"/>
                        <a:pt x="112014" y="70199"/>
                      </a:cubicBezTo>
                      <a:cubicBezTo>
                        <a:pt x="124397" y="70199"/>
                        <a:pt x="130397" y="63722"/>
                        <a:pt x="138017" y="55436"/>
                      </a:cubicBezTo>
                      <a:cubicBezTo>
                        <a:pt x="146399" y="46387"/>
                        <a:pt x="156877" y="35052"/>
                        <a:pt x="176879" y="35052"/>
                      </a:cubicBezTo>
                      <a:cubicBezTo>
                        <a:pt x="196977" y="35052"/>
                        <a:pt x="207359" y="46387"/>
                        <a:pt x="215741" y="55436"/>
                      </a:cubicBezTo>
                      <a:cubicBezTo>
                        <a:pt x="223361" y="63627"/>
                        <a:pt x="229362" y="70199"/>
                        <a:pt x="241745" y="70199"/>
                      </a:cubicBezTo>
                      <a:cubicBezTo>
                        <a:pt x="254127" y="70199"/>
                        <a:pt x="260128" y="63722"/>
                        <a:pt x="267748" y="55436"/>
                      </a:cubicBezTo>
                      <a:cubicBezTo>
                        <a:pt x="276130" y="46387"/>
                        <a:pt x="286607" y="35052"/>
                        <a:pt x="306610" y="35052"/>
                      </a:cubicBezTo>
                      <a:cubicBezTo>
                        <a:pt x="326707" y="35052"/>
                        <a:pt x="337090" y="46387"/>
                        <a:pt x="345567" y="55436"/>
                      </a:cubicBezTo>
                      <a:cubicBezTo>
                        <a:pt x="353187" y="63627"/>
                        <a:pt x="359188" y="70199"/>
                        <a:pt x="371570" y="70199"/>
                      </a:cubicBezTo>
                      <a:cubicBezTo>
                        <a:pt x="383953" y="70199"/>
                        <a:pt x="389954" y="63722"/>
                        <a:pt x="397574" y="55436"/>
                      </a:cubicBezTo>
                      <a:cubicBezTo>
                        <a:pt x="405956" y="46387"/>
                        <a:pt x="416433" y="35052"/>
                        <a:pt x="436531" y="35052"/>
                      </a:cubicBezTo>
                      <a:cubicBezTo>
                        <a:pt x="456629" y="35052"/>
                        <a:pt x="467106" y="46387"/>
                        <a:pt x="475488" y="55436"/>
                      </a:cubicBezTo>
                      <a:cubicBezTo>
                        <a:pt x="481013" y="61436"/>
                        <a:pt x="485775" y="66485"/>
                        <a:pt x="492728" y="68770"/>
                      </a:cubicBezTo>
                      <a:lnTo>
                        <a:pt x="493490" y="34290"/>
                      </a:lnTo>
                      <a:cubicBezTo>
                        <a:pt x="478822" y="31814"/>
                        <a:pt x="470059" y="22479"/>
                        <a:pt x="462820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7FB4410-8219-427F-97F4-50655C3F3395}"/>
                </a:ext>
              </a:extLst>
            </p:cNvPr>
            <p:cNvSpPr/>
            <p:nvPr/>
          </p:nvSpPr>
          <p:spPr>
            <a:xfrm>
              <a:off x="5846444" y="3125818"/>
              <a:ext cx="500252" cy="105536"/>
            </a:xfrm>
            <a:custGeom>
              <a:avLst/>
              <a:gdLst>
                <a:gd name="connsiteX0" fmla="*/ 497777 w 500252"/>
                <a:gd name="connsiteY0" fmla="*/ 105537 h 105536"/>
                <a:gd name="connsiteX1" fmla="*/ 500253 w 500252"/>
                <a:gd name="connsiteY1" fmla="*/ 0 h 105536"/>
                <a:gd name="connsiteX2" fmla="*/ 0 w 500252"/>
                <a:gd name="connsiteY2" fmla="*/ 0 h 105536"/>
                <a:gd name="connsiteX3" fmla="*/ 2477 w 500252"/>
                <a:gd name="connsiteY3" fmla="*/ 105537 h 10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252" h="105536">
                  <a:moveTo>
                    <a:pt x="497777" y="105537"/>
                  </a:moveTo>
                  <a:lnTo>
                    <a:pt x="500253" y="0"/>
                  </a:lnTo>
                  <a:lnTo>
                    <a:pt x="0" y="0"/>
                  </a:lnTo>
                  <a:lnTo>
                    <a:pt x="2477" y="105537"/>
                  </a:lnTo>
                  <a:close/>
                </a:path>
              </a:pathLst>
            </a:custGeom>
            <a:solidFill>
              <a:srgbClr val="D1D1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D841D874-B4B1-49AE-B1CA-15D2AC055FEA}"/>
                </a:ext>
              </a:extLst>
            </p:cNvPr>
            <p:cNvSpPr/>
            <p:nvPr/>
          </p:nvSpPr>
          <p:spPr>
            <a:xfrm>
              <a:off x="5834062" y="3104673"/>
              <a:ext cx="525018" cy="109156"/>
            </a:xfrm>
            <a:custGeom>
              <a:avLst/>
              <a:gdLst>
                <a:gd name="connsiteX0" fmla="*/ 0 w 525018"/>
                <a:gd name="connsiteY0" fmla="*/ 0 h 109156"/>
                <a:gd name="connsiteX1" fmla="*/ 525018 w 525018"/>
                <a:gd name="connsiteY1" fmla="*/ 0 h 109156"/>
                <a:gd name="connsiteX2" fmla="*/ 525018 w 525018"/>
                <a:gd name="connsiteY2" fmla="*/ 109157 h 109156"/>
                <a:gd name="connsiteX3" fmla="*/ 0 w 525018"/>
                <a:gd name="connsiteY3" fmla="*/ 109157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018" h="109156">
                  <a:moveTo>
                    <a:pt x="0" y="0"/>
                  </a:moveTo>
                  <a:lnTo>
                    <a:pt x="525018" y="0"/>
                  </a:lnTo>
                  <a:lnTo>
                    <a:pt x="525018" y="109157"/>
                  </a:lnTo>
                  <a:lnTo>
                    <a:pt x="0" y="109157"/>
                  </a:lnTo>
                  <a:close/>
                </a:path>
              </a:pathLst>
            </a:custGeom>
            <a:solidFill>
              <a:srgbClr val="DE5C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87A3613-A7EB-49CD-AA8D-9BE3368CDEC4}"/>
                </a:ext>
              </a:extLst>
            </p:cNvPr>
            <p:cNvSpPr/>
            <p:nvPr/>
          </p:nvSpPr>
          <p:spPr>
            <a:xfrm>
              <a:off x="6057042" y="3097243"/>
              <a:ext cx="102393" cy="796671"/>
            </a:xfrm>
            <a:custGeom>
              <a:avLst/>
              <a:gdLst>
                <a:gd name="connsiteX0" fmla="*/ 0 w 102393"/>
                <a:gd name="connsiteY0" fmla="*/ 0 h 796671"/>
                <a:gd name="connsiteX1" fmla="*/ 102394 w 102393"/>
                <a:gd name="connsiteY1" fmla="*/ 0 h 796671"/>
                <a:gd name="connsiteX2" fmla="*/ 102394 w 102393"/>
                <a:gd name="connsiteY2" fmla="*/ 796671 h 796671"/>
                <a:gd name="connsiteX3" fmla="*/ 0 w 102393"/>
                <a:gd name="connsiteY3" fmla="*/ 796671 h 79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93" h="796671">
                  <a:moveTo>
                    <a:pt x="0" y="0"/>
                  </a:moveTo>
                  <a:lnTo>
                    <a:pt x="102394" y="0"/>
                  </a:lnTo>
                  <a:lnTo>
                    <a:pt x="102394" y="796671"/>
                  </a:lnTo>
                  <a:lnTo>
                    <a:pt x="0" y="796671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C00F867-FB2E-4AAA-8685-BAFF2058AFE0}"/>
                </a:ext>
              </a:extLst>
            </p:cNvPr>
            <p:cNvSpPr/>
            <p:nvPr/>
          </p:nvSpPr>
          <p:spPr>
            <a:xfrm>
              <a:off x="6287166" y="3356990"/>
              <a:ext cx="54864" cy="525589"/>
            </a:xfrm>
            <a:custGeom>
              <a:avLst/>
              <a:gdLst>
                <a:gd name="connsiteX0" fmla="*/ 0 w 54864"/>
                <a:gd name="connsiteY0" fmla="*/ 0 h 525589"/>
                <a:gd name="connsiteX1" fmla="*/ 0 w 54864"/>
                <a:gd name="connsiteY1" fmla="*/ 104108 h 525589"/>
                <a:gd name="connsiteX2" fmla="*/ 12002 w 54864"/>
                <a:gd name="connsiteY2" fmla="*/ 104108 h 525589"/>
                <a:gd name="connsiteX3" fmla="*/ 12002 w 54864"/>
                <a:gd name="connsiteY3" fmla="*/ 525590 h 525589"/>
                <a:gd name="connsiteX4" fmla="*/ 42863 w 54864"/>
                <a:gd name="connsiteY4" fmla="*/ 525590 h 525589"/>
                <a:gd name="connsiteX5" fmla="*/ 43625 w 54864"/>
                <a:gd name="connsiteY5" fmla="*/ 489871 h 525589"/>
                <a:gd name="connsiteX6" fmla="*/ 43720 w 54864"/>
                <a:gd name="connsiteY6" fmla="*/ 486918 h 525589"/>
                <a:gd name="connsiteX7" fmla="*/ 44196 w 54864"/>
                <a:gd name="connsiteY7" fmla="*/ 465487 h 525589"/>
                <a:gd name="connsiteX8" fmla="*/ 44863 w 54864"/>
                <a:gd name="connsiteY8" fmla="*/ 434912 h 525589"/>
                <a:gd name="connsiteX9" fmla="*/ 46101 w 54864"/>
                <a:gd name="connsiteY9" fmla="*/ 384524 h 525589"/>
                <a:gd name="connsiteX10" fmla="*/ 46101 w 54864"/>
                <a:gd name="connsiteY10" fmla="*/ 383000 h 525589"/>
                <a:gd name="connsiteX11" fmla="*/ 46577 w 54864"/>
                <a:gd name="connsiteY11" fmla="*/ 362426 h 525589"/>
                <a:gd name="connsiteX12" fmla="*/ 46673 w 54864"/>
                <a:gd name="connsiteY12" fmla="*/ 358997 h 525589"/>
                <a:gd name="connsiteX13" fmla="*/ 47720 w 54864"/>
                <a:gd name="connsiteY13" fmla="*/ 310706 h 525589"/>
                <a:gd name="connsiteX14" fmla="*/ 48482 w 54864"/>
                <a:gd name="connsiteY14" fmla="*/ 278606 h 525589"/>
                <a:gd name="connsiteX15" fmla="*/ 48958 w 54864"/>
                <a:gd name="connsiteY15" fmla="*/ 258985 h 525589"/>
                <a:gd name="connsiteX16" fmla="*/ 49721 w 54864"/>
                <a:gd name="connsiteY16" fmla="*/ 226409 h 525589"/>
                <a:gd name="connsiteX17" fmla="*/ 50102 w 54864"/>
                <a:gd name="connsiteY17" fmla="*/ 207169 h 525589"/>
                <a:gd name="connsiteX18" fmla="*/ 50864 w 54864"/>
                <a:gd name="connsiteY18" fmla="*/ 174212 h 525589"/>
                <a:gd name="connsiteX19" fmla="*/ 51340 w 54864"/>
                <a:gd name="connsiteY19" fmla="*/ 155258 h 525589"/>
                <a:gd name="connsiteX20" fmla="*/ 52102 w 54864"/>
                <a:gd name="connsiteY20" fmla="*/ 121920 h 525589"/>
                <a:gd name="connsiteX21" fmla="*/ 52483 w 54864"/>
                <a:gd name="connsiteY21" fmla="*/ 103251 h 525589"/>
                <a:gd name="connsiteX22" fmla="*/ 53721 w 54864"/>
                <a:gd name="connsiteY22" fmla="*/ 51149 h 525589"/>
                <a:gd name="connsiteX23" fmla="*/ 54483 w 54864"/>
                <a:gd name="connsiteY23" fmla="*/ 17145 h 525589"/>
                <a:gd name="connsiteX24" fmla="*/ 54864 w 54864"/>
                <a:gd name="connsiteY24" fmla="*/ 0 h 525589"/>
                <a:gd name="connsiteX25" fmla="*/ 0 w 54864"/>
                <a:gd name="connsiteY25" fmla="*/ 0 h 52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864" h="525589">
                  <a:moveTo>
                    <a:pt x="0" y="0"/>
                  </a:moveTo>
                  <a:lnTo>
                    <a:pt x="0" y="104108"/>
                  </a:lnTo>
                  <a:lnTo>
                    <a:pt x="12002" y="104108"/>
                  </a:lnTo>
                  <a:lnTo>
                    <a:pt x="12002" y="525590"/>
                  </a:lnTo>
                  <a:lnTo>
                    <a:pt x="42863" y="525590"/>
                  </a:lnTo>
                  <a:lnTo>
                    <a:pt x="43625" y="489871"/>
                  </a:lnTo>
                  <a:lnTo>
                    <a:pt x="43720" y="486918"/>
                  </a:lnTo>
                  <a:lnTo>
                    <a:pt x="44196" y="465487"/>
                  </a:lnTo>
                  <a:lnTo>
                    <a:pt x="44863" y="434912"/>
                  </a:lnTo>
                  <a:lnTo>
                    <a:pt x="46101" y="384524"/>
                  </a:lnTo>
                  <a:lnTo>
                    <a:pt x="46101" y="383000"/>
                  </a:lnTo>
                  <a:lnTo>
                    <a:pt x="46577" y="362426"/>
                  </a:lnTo>
                  <a:lnTo>
                    <a:pt x="46673" y="358997"/>
                  </a:lnTo>
                  <a:lnTo>
                    <a:pt x="47720" y="310706"/>
                  </a:lnTo>
                  <a:lnTo>
                    <a:pt x="48482" y="278606"/>
                  </a:lnTo>
                  <a:lnTo>
                    <a:pt x="48958" y="258985"/>
                  </a:lnTo>
                  <a:lnTo>
                    <a:pt x="49721" y="226409"/>
                  </a:lnTo>
                  <a:lnTo>
                    <a:pt x="50102" y="207169"/>
                  </a:lnTo>
                  <a:lnTo>
                    <a:pt x="50864" y="174212"/>
                  </a:lnTo>
                  <a:lnTo>
                    <a:pt x="51340" y="155258"/>
                  </a:lnTo>
                  <a:lnTo>
                    <a:pt x="52102" y="121920"/>
                  </a:lnTo>
                  <a:lnTo>
                    <a:pt x="52483" y="103251"/>
                  </a:lnTo>
                  <a:lnTo>
                    <a:pt x="53721" y="51149"/>
                  </a:lnTo>
                  <a:lnTo>
                    <a:pt x="54483" y="17145"/>
                  </a:lnTo>
                  <a:lnTo>
                    <a:pt x="5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817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97937564-67A4-494C-9EF1-4C881304F6D0}"/>
              </a:ext>
            </a:extLst>
          </p:cNvPr>
          <p:cNvGrpSpPr/>
          <p:nvPr/>
        </p:nvGrpSpPr>
        <p:grpSpPr>
          <a:xfrm>
            <a:off x="9966318" y="6116356"/>
            <a:ext cx="1323445" cy="1496479"/>
            <a:chOff x="1121299" y="5392738"/>
            <a:chExt cx="1323445" cy="1496479"/>
          </a:xfrm>
        </p:grpSpPr>
        <p:grpSp>
          <p:nvGrpSpPr>
            <p:cNvPr id="178" name="Graphic 205">
              <a:extLst>
                <a:ext uri="{FF2B5EF4-FFF2-40B4-BE49-F238E27FC236}">
                  <a16:creationId xmlns:a16="http://schemas.microsoft.com/office/drawing/2014/main" id="{265EDEE0-C944-445E-96F6-7E9773F0FA2D}"/>
                </a:ext>
              </a:extLst>
            </p:cNvPr>
            <p:cNvGrpSpPr/>
            <p:nvPr/>
          </p:nvGrpSpPr>
          <p:grpSpPr>
            <a:xfrm>
              <a:off x="1267808" y="5392738"/>
              <a:ext cx="1030430" cy="325384"/>
              <a:chOff x="5881407" y="3095652"/>
              <a:chExt cx="433473" cy="145133"/>
            </a:xfrm>
            <a:solidFill>
              <a:srgbClr val="DE5C51"/>
            </a:solidFill>
          </p:grpSpPr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53491D4-10D9-4313-954E-4E0D5B195FF8}"/>
                  </a:ext>
                </a:extLst>
              </p:cNvPr>
              <p:cNvSpPr/>
              <p:nvPr/>
            </p:nvSpPr>
            <p:spPr>
              <a:xfrm>
                <a:off x="6091046" y="3095652"/>
                <a:ext cx="223833" cy="145133"/>
              </a:xfrm>
              <a:custGeom>
                <a:avLst/>
                <a:gdLst>
                  <a:gd name="connsiteX0" fmla="*/ 7334 w 223833"/>
                  <a:gd name="connsiteY0" fmla="*/ 145133 h 145133"/>
                  <a:gd name="connsiteX1" fmla="*/ 0 w 223833"/>
                  <a:gd name="connsiteY1" fmla="*/ 129988 h 145133"/>
                  <a:gd name="connsiteX2" fmla="*/ 124778 w 223833"/>
                  <a:gd name="connsiteY2" fmla="*/ 113891 h 145133"/>
                  <a:gd name="connsiteX3" fmla="*/ 206502 w 223833"/>
                  <a:gd name="connsiteY3" fmla="*/ 60361 h 145133"/>
                  <a:gd name="connsiteX4" fmla="*/ 177546 w 223833"/>
                  <a:gd name="connsiteY4" fmla="*/ 17593 h 145133"/>
                  <a:gd name="connsiteX5" fmla="*/ 34671 w 223833"/>
                  <a:gd name="connsiteY5" fmla="*/ 136846 h 145133"/>
                  <a:gd name="connsiteX6" fmla="*/ 22860 w 223833"/>
                  <a:gd name="connsiteY6" fmla="*/ 124750 h 145133"/>
                  <a:gd name="connsiteX7" fmla="*/ 182594 w 223833"/>
                  <a:gd name="connsiteY7" fmla="*/ 1687 h 145133"/>
                  <a:gd name="connsiteX8" fmla="*/ 223456 w 223833"/>
                  <a:gd name="connsiteY8" fmla="*/ 62266 h 145133"/>
                  <a:gd name="connsiteX9" fmla="*/ 126111 w 223833"/>
                  <a:gd name="connsiteY9" fmla="*/ 130655 h 145133"/>
                  <a:gd name="connsiteX10" fmla="*/ 7334 w 223833"/>
                  <a:gd name="connsiteY10" fmla="*/ 145133 h 14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833" h="145133">
                    <a:moveTo>
                      <a:pt x="7334" y="145133"/>
                    </a:moveTo>
                    <a:lnTo>
                      <a:pt x="0" y="129988"/>
                    </a:lnTo>
                    <a:cubicBezTo>
                      <a:pt x="2667" y="128655"/>
                      <a:pt x="21050" y="121797"/>
                      <a:pt x="124778" y="113891"/>
                    </a:cubicBezTo>
                    <a:cubicBezTo>
                      <a:pt x="180975" y="109605"/>
                      <a:pt x="203835" y="83411"/>
                      <a:pt x="206502" y="60361"/>
                    </a:cubicBezTo>
                    <a:cubicBezTo>
                      <a:pt x="208788" y="40834"/>
                      <a:pt x="197168" y="23689"/>
                      <a:pt x="177546" y="17593"/>
                    </a:cubicBezTo>
                    <a:cubicBezTo>
                      <a:pt x="136684" y="5116"/>
                      <a:pt x="67532" y="106176"/>
                      <a:pt x="34671" y="136846"/>
                    </a:cubicBezTo>
                    <a:lnTo>
                      <a:pt x="22860" y="124750"/>
                    </a:lnTo>
                    <a:cubicBezTo>
                      <a:pt x="35624" y="112748"/>
                      <a:pt x="124968" y="-16125"/>
                      <a:pt x="182594" y="1687"/>
                    </a:cubicBezTo>
                    <a:cubicBezTo>
                      <a:pt x="209836" y="10069"/>
                      <a:pt x="226600" y="34929"/>
                      <a:pt x="223456" y="62266"/>
                    </a:cubicBezTo>
                    <a:cubicBezTo>
                      <a:pt x="220028" y="91984"/>
                      <a:pt x="192596" y="125607"/>
                      <a:pt x="126111" y="130655"/>
                    </a:cubicBezTo>
                    <a:cubicBezTo>
                      <a:pt x="25527" y="138275"/>
                      <a:pt x="8001" y="144847"/>
                      <a:pt x="7334" y="145133"/>
                    </a:cubicBezTo>
                    <a:close/>
                  </a:path>
                </a:pathLst>
              </a:custGeom>
              <a:solidFill>
                <a:srgbClr val="DE5C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BA2505F6-FF8A-463C-A368-C1940AE797C8}"/>
                  </a:ext>
                </a:extLst>
              </p:cNvPr>
              <p:cNvSpPr/>
              <p:nvPr/>
            </p:nvSpPr>
            <p:spPr>
              <a:xfrm>
                <a:off x="5881407" y="3095666"/>
                <a:ext cx="223927" cy="144928"/>
              </a:xfrm>
              <a:custGeom>
                <a:avLst/>
                <a:gdLst>
                  <a:gd name="connsiteX0" fmla="*/ 216117 w 223927"/>
                  <a:gd name="connsiteY0" fmla="*/ 144929 h 144928"/>
                  <a:gd name="connsiteX1" fmla="*/ 97816 w 223927"/>
                  <a:gd name="connsiteY1" fmla="*/ 130546 h 144928"/>
                  <a:gd name="connsiteX2" fmla="*/ 375 w 223927"/>
                  <a:gd name="connsiteY2" fmla="*/ 62252 h 144928"/>
                  <a:gd name="connsiteX3" fmla="*/ 41238 w 223927"/>
                  <a:gd name="connsiteY3" fmla="*/ 1673 h 144928"/>
                  <a:gd name="connsiteX4" fmla="*/ 201258 w 223927"/>
                  <a:gd name="connsiteY4" fmla="*/ 124545 h 144928"/>
                  <a:gd name="connsiteX5" fmla="*/ 189447 w 223927"/>
                  <a:gd name="connsiteY5" fmla="*/ 136642 h 144928"/>
                  <a:gd name="connsiteX6" fmla="*/ 46381 w 223927"/>
                  <a:gd name="connsiteY6" fmla="*/ 17579 h 144928"/>
                  <a:gd name="connsiteX7" fmla="*/ 17425 w 223927"/>
                  <a:gd name="connsiteY7" fmla="*/ 60347 h 144928"/>
                  <a:gd name="connsiteX8" fmla="*/ 99150 w 223927"/>
                  <a:gd name="connsiteY8" fmla="*/ 113877 h 144928"/>
                  <a:gd name="connsiteX9" fmla="*/ 223927 w 223927"/>
                  <a:gd name="connsiteY9" fmla="*/ 129974 h 144928"/>
                  <a:gd name="connsiteX10" fmla="*/ 216117 w 223927"/>
                  <a:gd name="connsiteY10" fmla="*/ 144929 h 14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927" h="144928">
                    <a:moveTo>
                      <a:pt x="216117" y="144929"/>
                    </a:moveTo>
                    <a:cubicBezTo>
                      <a:pt x="215831" y="144833"/>
                      <a:pt x="198400" y="138261"/>
                      <a:pt x="97816" y="130546"/>
                    </a:cubicBezTo>
                    <a:cubicBezTo>
                      <a:pt x="31236" y="125593"/>
                      <a:pt x="3900" y="91970"/>
                      <a:pt x="375" y="62252"/>
                    </a:cubicBezTo>
                    <a:cubicBezTo>
                      <a:pt x="-2768" y="34915"/>
                      <a:pt x="14091" y="9959"/>
                      <a:pt x="41238" y="1673"/>
                    </a:cubicBezTo>
                    <a:cubicBezTo>
                      <a:pt x="98864" y="-16044"/>
                      <a:pt x="188399" y="112544"/>
                      <a:pt x="201258" y="124545"/>
                    </a:cubicBezTo>
                    <a:lnTo>
                      <a:pt x="189447" y="136642"/>
                    </a:lnTo>
                    <a:cubicBezTo>
                      <a:pt x="156585" y="105971"/>
                      <a:pt x="87148" y="5102"/>
                      <a:pt x="46381" y="17579"/>
                    </a:cubicBezTo>
                    <a:cubicBezTo>
                      <a:pt x="26760" y="23675"/>
                      <a:pt x="15139" y="40820"/>
                      <a:pt x="17425" y="60347"/>
                    </a:cubicBezTo>
                    <a:cubicBezTo>
                      <a:pt x="20092" y="83397"/>
                      <a:pt x="42952" y="109591"/>
                      <a:pt x="99150" y="113877"/>
                    </a:cubicBezTo>
                    <a:cubicBezTo>
                      <a:pt x="202877" y="121783"/>
                      <a:pt x="221260" y="128641"/>
                      <a:pt x="223927" y="129974"/>
                    </a:cubicBezTo>
                    <a:lnTo>
                      <a:pt x="216117" y="144929"/>
                    </a:lnTo>
                    <a:close/>
                  </a:path>
                </a:pathLst>
              </a:custGeom>
              <a:solidFill>
                <a:srgbClr val="DE5C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5CF75E87-F117-4F0B-B112-C2EF8C064BAD}"/>
                </a:ext>
              </a:extLst>
            </p:cNvPr>
            <p:cNvGrpSpPr/>
            <p:nvPr/>
          </p:nvGrpSpPr>
          <p:grpSpPr>
            <a:xfrm>
              <a:off x="1121299" y="5701040"/>
              <a:ext cx="1323445" cy="1178355"/>
              <a:chOff x="1121299" y="5701040"/>
              <a:chExt cx="1323445" cy="1178355"/>
            </a:xfrm>
          </p:grpSpPr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531D0293-E81A-4A73-B75D-953E4011ADEC}"/>
                  </a:ext>
                </a:extLst>
              </p:cNvPr>
              <p:cNvGrpSpPr/>
              <p:nvPr/>
            </p:nvGrpSpPr>
            <p:grpSpPr>
              <a:xfrm>
                <a:off x="1150053" y="5746310"/>
                <a:ext cx="1266160" cy="1133085"/>
                <a:chOff x="1150053" y="5746310"/>
                <a:chExt cx="1266160" cy="1133085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21133F61-BC1E-4EC6-8464-866AFF429959}"/>
                    </a:ext>
                  </a:extLst>
                </p:cNvPr>
                <p:cNvSpPr/>
                <p:nvPr/>
              </p:nvSpPr>
              <p:spPr>
                <a:xfrm>
                  <a:off x="1150053" y="5746312"/>
                  <a:ext cx="1266160" cy="1133083"/>
                </a:xfrm>
                <a:custGeom>
                  <a:avLst/>
                  <a:gdLst>
                    <a:gd name="connsiteX0" fmla="*/ 0 w 532638"/>
                    <a:gd name="connsiteY0" fmla="*/ 0 h 505396"/>
                    <a:gd name="connsiteX1" fmla="*/ 532638 w 532638"/>
                    <a:gd name="connsiteY1" fmla="*/ 0 h 505396"/>
                    <a:gd name="connsiteX2" fmla="*/ 532638 w 532638"/>
                    <a:gd name="connsiteY2" fmla="*/ 505397 h 505396"/>
                    <a:gd name="connsiteX3" fmla="*/ 0 w 532638"/>
                    <a:gd name="connsiteY3" fmla="*/ 505397 h 505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38" h="505396">
                      <a:moveTo>
                        <a:pt x="0" y="0"/>
                      </a:moveTo>
                      <a:lnTo>
                        <a:pt x="532638" y="0"/>
                      </a:lnTo>
                      <a:lnTo>
                        <a:pt x="532638" y="505397"/>
                      </a:lnTo>
                      <a:lnTo>
                        <a:pt x="0" y="505397"/>
                      </a:ln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grpSp>
              <p:nvGrpSpPr>
                <p:cNvPr id="186" name="Graphic 205">
                  <a:extLst>
                    <a:ext uri="{FF2B5EF4-FFF2-40B4-BE49-F238E27FC236}">
                      <a16:creationId xmlns:a16="http://schemas.microsoft.com/office/drawing/2014/main" id="{95C681B7-727B-4B33-A3E8-091FB08486ED}"/>
                    </a:ext>
                  </a:extLst>
                </p:cNvPr>
                <p:cNvGrpSpPr/>
                <p:nvPr/>
              </p:nvGrpSpPr>
              <p:grpSpPr>
                <a:xfrm>
                  <a:off x="1150053" y="5746310"/>
                  <a:ext cx="1266158" cy="1133083"/>
                  <a:chOff x="5831871" y="3253358"/>
                  <a:chExt cx="532637" cy="505396"/>
                </a:xfrm>
                <a:solidFill>
                  <a:srgbClr val="F0C72F"/>
                </a:solidFill>
              </p:grpSpPr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FE7B8129-8FFD-459B-9F93-E20293269409}"/>
                      </a:ext>
                    </a:extLst>
                  </p:cNvPr>
                  <p:cNvSpPr/>
                  <p:nvPr/>
                </p:nvSpPr>
                <p:spPr>
                  <a:xfrm>
                    <a:off x="5994177" y="3253358"/>
                    <a:ext cx="370331" cy="362997"/>
                  </a:xfrm>
                  <a:custGeom>
                    <a:avLst/>
                    <a:gdLst>
                      <a:gd name="connsiteX0" fmla="*/ 0 w 370331"/>
                      <a:gd name="connsiteY0" fmla="*/ 0 h 362997"/>
                      <a:gd name="connsiteX1" fmla="*/ 370332 w 370331"/>
                      <a:gd name="connsiteY1" fmla="*/ 362998 h 362997"/>
                      <a:gd name="connsiteX2" fmla="*/ 370332 w 370331"/>
                      <a:gd name="connsiteY2" fmla="*/ 323755 h 362997"/>
                      <a:gd name="connsiteX3" fmla="*/ 40005 w 370331"/>
                      <a:gd name="connsiteY3" fmla="*/ 0 h 362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0331" h="362997">
                        <a:moveTo>
                          <a:pt x="0" y="0"/>
                        </a:moveTo>
                        <a:lnTo>
                          <a:pt x="370332" y="362998"/>
                        </a:lnTo>
                        <a:lnTo>
                          <a:pt x="370332" y="323755"/>
                        </a:lnTo>
                        <a:lnTo>
                          <a:pt x="40005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7C11E6B9-AD4D-4745-9AD2-6B3BA298D112}"/>
                      </a:ext>
                    </a:extLst>
                  </p:cNvPr>
                  <p:cNvSpPr/>
                  <p:nvPr/>
                </p:nvSpPr>
                <p:spPr>
                  <a:xfrm>
                    <a:off x="5905880" y="3253358"/>
                    <a:ext cx="458628" cy="449579"/>
                  </a:xfrm>
                  <a:custGeom>
                    <a:avLst/>
                    <a:gdLst>
                      <a:gd name="connsiteX0" fmla="*/ 0 w 458628"/>
                      <a:gd name="connsiteY0" fmla="*/ 0 h 449579"/>
                      <a:gd name="connsiteX1" fmla="*/ 458629 w 458628"/>
                      <a:gd name="connsiteY1" fmla="*/ 449580 h 449579"/>
                      <a:gd name="connsiteX2" fmla="*/ 458629 w 458628"/>
                      <a:gd name="connsiteY2" fmla="*/ 410337 h 449579"/>
                      <a:gd name="connsiteX3" fmla="*/ 40005 w 458628"/>
                      <a:gd name="connsiteY3" fmla="*/ 0 h 44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628" h="449579">
                        <a:moveTo>
                          <a:pt x="0" y="0"/>
                        </a:moveTo>
                        <a:lnTo>
                          <a:pt x="458629" y="449580"/>
                        </a:lnTo>
                        <a:lnTo>
                          <a:pt x="458629" y="410337"/>
                        </a:lnTo>
                        <a:lnTo>
                          <a:pt x="40005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9" name="Freeform: Shape 188">
                    <a:extLst>
                      <a:ext uri="{FF2B5EF4-FFF2-40B4-BE49-F238E27FC236}">
                        <a16:creationId xmlns:a16="http://schemas.microsoft.com/office/drawing/2014/main" id="{23298C45-14BC-4878-8A69-317056F9E56D}"/>
                      </a:ext>
                    </a:extLst>
                  </p:cNvPr>
                  <p:cNvSpPr/>
                  <p:nvPr/>
                </p:nvSpPr>
                <p:spPr>
                  <a:xfrm>
                    <a:off x="5831871" y="3401282"/>
                    <a:ext cx="364616" cy="357473"/>
                  </a:xfrm>
                  <a:custGeom>
                    <a:avLst/>
                    <a:gdLst>
                      <a:gd name="connsiteX0" fmla="*/ 0 w 364616"/>
                      <a:gd name="connsiteY0" fmla="*/ 39148 h 357473"/>
                      <a:gd name="connsiteX1" fmla="*/ 324612 w 364616"/>
                      <a:gd name="connsiteY1" fmla="*/ 357473 h 357473"/>
                      <a:gd name="connsiteX2" fmla="*/ 364617 w 364616"/>
                      <a:gd name="connsiteY2" fmla="*/ 357473 h 357473"/>
                      <a:gd name="connsiteX3" fmla="*/ 0 w 364616"/>
                      <a:gd name="connsiteY3" fmla="*/ 0 h 357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4616" h="357473">
                        <a:moveTo>
                          <a:pt x="0" y="39148"/>
                        </a:moveTo>
                        <a:lnTo>
                          <a:pt x="324612" y="357473"/>
                        </a:lnTo>
                        <a:lnTo>
                          <a:pt x="364617" y="357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0" name="Freeform: Shape 189">
                    <a:extLst>
                      <a:ext uri="{FF2B5EF4-FFF2-40B4-BE49-F238E27FC236}">
                        <a16:creationId xmlns:a16="http://schemas.microsoft.com/office/drawing/2014/main" id="{C777F13A-1723-456D-BC4D-113FE51165D4}"/>
                      </a:ext>
                    </a:extLst>
                  </p:cNvPr>
                  <p:cNvSpPr/>
                  <p:nvPr/>
                </p:nvSpPr>
                <p:spPr>
                  <a:xfrm>
                    <a:off x="5831871" y="3253358"/>
                    <a:ext cx="532637" cy="505396"/>
                  </a:xfrm>
                  <a:custGeom>
                    <a:avLst/>
                    <a:gdLst>
                      <a:gd name="connsiteX0" fmla="*/ 0 w 532637"/>
                      <a:gd name="connsiteY0" fmla="*/ 0 h 505396"/>
                      <a:gd name="connsiteX1" fmla="*/ 0 w 532637"/>
                      <a:gd name="connsiteY1" fmla="*/ 13907 h 505396"/>
                      <a:gd name="connsiteX2" fmla="*/ 501206 w 532637"/>
                      <a:gd name="connsiteY2" fmla="*/ 505397 h 505396"/>
                      <a:gd name="connsiteX3" fmla="*/ 532638 w 532637"/>
                      <a:gd name="connsiteY3" fmla="*/ 505397 h 505396"/>
                      <a:gd name="connsiteX4" fmla="*/ 532638 w 532637"/>
                      <a:gd name="connsiteY4" fmla="*/ 496919 h 505396"/>
                      <a:gd name="connsiteX5" fmla="*/ 25718 w 532637"/>
                      <a:gd name="connsiteY5" fmla="*/ 0 h 505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2637" h="505396">
                        <a:moveTo>
                          <a:pt x="0" y="0"/>
                        </a:moveTo>
                        <a:lnTo>
                          <a:pt x="0" y="13907"/>
                        </a:lnTo>
                        <a:lnTo>
                          <a:pt x="501206" y="505397"/>
                        </a:lnTo>
                        <a:lnTo>
                          <a:pt x="532638" y="505397"/>
                        </a:lnTo>
                        <a:lnTo>
                          <a:pt x="532638" y="496919"/>
                        </a:lnTo>
                        <a:lnTo>
                          <a:pt x="25718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1" name="Freeform: Shape 190">
                    <a:extLst>
                      <a:ext uri="{FF2B5EF4-FFF2-40B4-BE49-F238E27FC236}">
                        <a16:creationId xmlns:a16="http://schemas.microsoft.com/office/drawing/2014/main" id="{0DE6A782-F340-4760-824F-BC79F3D340A2}"/>
                      </a:ext>
                    </a:extLst>
                  </p:cNvPr>
                  <p:cNvSpPr/>
                  <p:nvPr/>
                </p:nvSpPr>
                <p:spPr>
                  <a:xfrm>
                    <a:off x="5831871" y="3314700"/>
                    <a:ext cx="452913" cy="444055"/>
                  </a:xfrm>
                  <a:custGeom>
                    <a:avLst/>
                    <a:gdLst>
                      <a:gd name="connsiteX0" fmla="*/ 0 w 452913"/>
                      <a:gd name="connsiteY0" fmla="*/ 39148 h 444055"/>
                      <a:gd name="connsiteX1" fmla="*/ 412909 w 452913"/>
                      <a:gd name="connsiteY1" fmla="*/ 444056 h 444055"/>
                      <a:gd name="connsiteX2" fmla="*/ 452914 w 452913"/>
                      <a:gd name="connsiteY2" fmla="*/ 444056 h 444055"/>
                      <a:gd name="connsiteX3" fmla="*/ 0 w 452913"/>
                      <a:gd name="connsiteY3" fmla="*/ 0 h 444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2913" h="444055">
                        <a:moveTo>
                          <a:pt x="0" y="39148"/>
                        </a:moveTo>
                        <a:lnTo>
                          <a:pt x="412909" y="444056"/>
                        </a:lnTo>
                        <a:lnTo>
                          <a:pt x="452914" y="4440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2" name="Freeform: Shape 191">
                    <a:extLst>
                      <a:ext uri="{FF2B5EF4-FFF2-40B4-BE49-F238E27FC236}">
                        <a16:creationId xmlns:a16="http://schemas.microsoft.com/office/drawing/2014/main" id="{1F4A9736-88C4-4DE0-B982-BEA26E6EC5B9}"/>
                      </a:ext>
                    </a:extLst>
                  </p:cNvPr>
                  <p:cNvSpPr/>
                  <p:nvPr/>
                </p:nvSpPr>
                <p:spPr>
                  <a:xfrm>
                    <a:off x="5831871" y="3574351"/>
                    <a:ext cx="188023" cy="184404"/>
                  </a:xfrm>
                  <a:custGeom>
                    <a:avLst/>
                    <a:gdLst>
                      <a:gd name="connsiteX0" fmla="*/ 0 w 188023"/>
                      <a:gd name="connsiteY0" fmla="*/ 39243 h 184404"/>
                      <a:gd name="connsiteX1" fmla="*/ 148019 w 188023"/>
                      <a:gd name="connsiteY1" fmla="*/ 184404 h 184404"/>
                      <a:gd name="connsiteX2" fmla="*/ 188024 w 188023"/>
                      <a:gd name="connsiteY2" fmla="*/ 184404 h 184404"/>
                      <a:gd name="connsiteX3" fmla="*/ 0 w 188023"/>
                      <a:gd name="connsiteY3" fmla="*/ 0 h 184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8023" h="184404">
                        <a:moveTo>
                          <a:pt x="0" y="39243"/>
                        </a:moveTo>
                        <a:lnTo>
                          <a:pt x="148019" y="184404"/>
                        </a:lnTo>
                        <a:lnTo>
                          <a:pt x="188024" y="1844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3" name="Freeform: Shape 192">
                    <a:extLst>
                      <a:ext uri="{FF2B5EF4-FFF2-40B4-BE49-F238E27FC236}">
                        <a16:creationId xmlns:a16="http://schemas.microsoft.com/office/drawing/2014/main" id="{11444318-0B6A-4D20-99AB-3D774D7B344E}"/>
                      </a:ext>
                    </a:extLst>
                  </p:cNvPr>
                  <p:cNvSpPr/>
                  <p:nvPr/>
                </p:nvSpPr>
                <p:spPr>
                  <a:xfrm>
                    <a:off x="5831871" y="3747516"/>
                    <a:ext cx="11430" cy="11239"/>
                  </a:xfrm>
                  <a:custGeom>
                    <a:avLst/>
                    <a:gdLst>
                      <a:gd name="connsiteX0" fmla="*/ 0 w 11430"/>
                      <a:gd name="connsiteY0" fmla="*/ 11240 h 11239"/>
                      <a:gd name="connsiteX1" fmla="*/ 11430 w 11430"/>
                      <a:gd name="connsiteY1" fmla="*/ 11240 h 11239"/>
                      <a:gd name="connsiteX2" fmla="*/ 0 w 11430"/>
                      <a:gd name="connsiteY2" fmla="*/ 0 h 11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" h="11239">
                        <a:moveTo>
                          <a:pt x="0" y="11240"/>
                        </a:moveTo>
                        <a:lnTo>
                          <a:pt x="11430" y="112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52ACD71E-B8C3-440C-8CBF-73A560038D4B}"/>
                      </a:ext>
                    </a:extLst>
                  </p:cNvPr>
                  <p:cNvSpPr/>
                  <p:nvPr/>
                </p:nvSpPr>
                <p:spPr>
                  <a:xfrm>
                    <a:off x="5831871" y="3660933"/>
                    <a:ext cx="99726" cy="97821"/>
                  </a:xfrm>
                  <a:custGeom>
                    <a:avLst/>
                    <a:gdLst>
                      <a:gd name="connsiteX0" fmla="*/ 0 w 99726"/>
                      <a:gd name="connsiteY0" fmla="*/ 39148 h 97821"/>
                      <a:gd name="connsiteX1" fmla="*/ 59722 w 99726"/>
                      <a:gd name="connsiteY1" fmla="*/ 97822 h 97821"/>
                      <a:gd name="connsiteX2" fmla="*/ 99727 w 99726"/>
                      <a:gd name="connsiteY2" fmla="*/ 97822 h 97821"/>
                      <a:gd name="connsiteX3" fmla="*/ 0 w 99726"/>
                      <a:gd name="connsiteY3" fmla="*/ 0 h 97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726" h="97821">
                        <a:moveTo>
                          <a:pt x="0" y="39148"/>
                        </a:moveTo>
                        <a:lnTo>
                          <a:pt x="59722" y="97822"/>
                        </a:lnTo>
                        <a:lnTo>
                          <a:pt x="99727" y="978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027E1B76-50E4-4AA9-870B-C753C9F56891}"/>
                      </a:ext>
                    </a:extLst>
                  </p:cNvPr>
                  <p:cNvSpPr/>
                  <p:nvPr/>
                </p:nvSpPr>
                <p:spPr>
                  <a:xfrm>
                    <a:off x="5831871" y="3487769"/>
                    <a:ext cx="276320" cy="270986"/>
                  </a:xfrm>
                  <a:custGeom>
                    <a:avLst/>
                    <a:gdLst>
                      <a:gd name="connsiteX0" fmla="*/ 0 w 276320"/>
                      <a:gd name="connsiteY0" fmla="*/ 39243 h 270986"/>
                      <a:gd name="connsiteX1" fmla="*/ 236315 w 276320"/>
                      <a:gd name="connsiteY1" fmla="*/ 270986 h 270986"/>
                      <a:gd name="connsiteX2" fmla="*/ 276320 w 276320"/>
                      <a:gd name="connsiteY2" fmla="*/ 270986 h 270986"/>
                      <a:gd name="connsiteX3" fmla="*/ 0 w 276320"/>
                      <a:gd name="connsiteY3" fmla="*/ 0 h 2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320" h="270986">
                        <a:moveTo>
                          <a:pt x="0" y="39243"/>
                        </a:moveTo>
                        <a:lnTo>
                          <a:pt x="236315" y="270986"/>
                        </a:lnTo>
                        <a:lnTo>
                          <a:pt x="276320" y="2709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6" name="Freeform: Shape 195">
                    <a:extLst>
                      <a:ext uri="{FF2B5EF4-FFF2-40B4-BE49-F238E27FC236}">
                        <a16:creationId xmlns:a16="http://schemas.microsoft.com/office/drawing/2014/main" id="{4DAA2921-CA06-4AA9-AD7A-E412354329BF}"/>
                      </a:ext>
                    </a:extLst>
                  </p:cNvPr>
                  <p:cNvSpPr/>
                  <p:nvPr/>
                </p:nvSpPr>
                <p:spPr>
                  <a:xfrm>
                    <a:off x="6259067" y="3253358"/>
                    <a:ext cx="105441" cy="103251"/>
                  </a:xfrm>
                  <a:custGeom>
                    <a:avLst/>
                    <a:gdLst>
                      <a:gd name="connsiteX0" fmla="*/ 105442 w 105441"/>
                      <a:gd name="connsiteY0" fmla="*/ 0 h 103251"/>
                      <a:gd name="connsiteX1" fmla="*/ 0 w 105441"/>
                      <a:gd name="connsiteY1" fmla="*/ 0 h 103251"/>
                      <a:gd name="connsiteX2" fmla="*/ 105442 w 105441"/>
                      <a:gd name="connsiteY2" fmla="*/ 103251 h 103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5441" h="103251">
                        <a:moveTo>
                          <a:pt x="105442" y="0"/>
                        </a:moveTo>
                        <a:lnTo>
                          <a:pt x="0" y="0"/>
                        </a:lnTo>
                        <a:lnTo>
                          <a:pt x="105442" y="103251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7" name="Freeform: Shape 196">
                    <a:extLst>
                      <a:ext uri="{FF2B5EF4-FFF2-40B4-BE49-F238E27FC236}">
                        <a16:creationId xmlns:a16="http://schemas.microsoft.com/office/drawing/2014/main" id="{C8F7D0CB-A4D4-4E7E-8982-706761B78702}"/>
                      </a:ext>
                    </a:extLst>
                  </p:cNvPr>
                  <p:cNvSpPr/>
                  <p:nvPr/>
                </p:nvSpPr>
                <p:spPr>
                  <a:xfrm>
                    <a:off x="6170771" y="3253358"/>
                    <a:ext cx="193738" cy="189833"/>
                  </a:xfrm>
                  <a:custGeom>
                    <a:avLst/>
                    <a:gdLst>
                      <a:gd name="connsiteX0" fmla="*/ 193739 w 193738"/>
                      <a:gd name="connsiteY0" fmla="*/ 150686 h 189833"/>
                      <a:gd name="connsiteX1" fmla="*/ 40005 w 193738"/>
                      <a:gd name="connsiteY1" fmla="*/ 0 h 189833"/>
                      <a:gd name="connsiteX2" fmla="*/ 0 w 193738"/>
                      <a:gd name="connsiteY2" fmla="*/ 0 h 189833"/>
                      <a:gd name="connsiteX3" fmla="*/ 193739 w 193738"/>
                      <a:gd name="connsiteY3" fmla="*/ 189833 h 189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738" h="189833">
                        <a:moveTo>
                          <a:pt x="193739" y="150686"/>
                        </a:moveTo>
                        <a:lnTo>
                          <a:pt x="40005" y="0"/>
                        </a:lnTo>
                        <a:lnTo>
                          <a:pt x="0" y="0"/>
                        </a:lnTo>
                        <a:lnTo>
                          <a:pt x="193739" y="189833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98" name="Freeform: Shape 197">
                    <a:extLst>
                      <a:ext uri="{FF2B5EF4-FFF2-40B4-BE49-F238E27FC236}">
                        <a16:creationId xmlns:a16="http://schemas.microsoft.com/office/drawing/2014/main" id="{379A2889-229C-48DD-9BC1-2FBCF3099259}"/>
                      </a:ext>
                    </a:extLst>
                  </p:cNvPr>
                  <p:cNvSpPr/>
                  <p:nvPr/>
                </p:nvSpPr>
                <p:spPr>
                  <a:xfrm>
                    <a:off x="6082474" y="3253358"/>
                    <a:ext cx="282035" cy="276415"/>
                  </a:xfrm>
                  <a:custGeom>
                    <a:avLst/>
                    <a:gdLst>
                      <a:gd name="connsiteX0" fmla="*/ 40005 w 282035"/>
                      <a:gd name="connsiteY0" fmla="*/ 0 h 276415"/>
                      <a:gd name="connsiteX1" fmla="*/ 0 w 282035"/>
                      <a:gd name="connsiteY1" fmla="*/ 0 h 276415"/>
                      <a:gd name="connsiteX2" fmla="*/ 282035 w 282035"/>
                      <a:gd name="connsiteY2" fmla="*/ 276416 h 276415"/>
                      <a:gd name="connsiteX3" fmla="*/ 282035 w 282035"/>
                      <a:gd name="connsiteY3" fmla="*/ 237268 h 276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035" h="276415">
                        <a:moveTo>
                          <a:pt x="40005" y="0"/>
                        </a:moveTo>
                        <a:lnTo>
                          <a:pt x="0" y="0"/>
                        </a:lnTo>
                        <a:lnTo>
                          <a:pt x="282035" y="276416"/>
                        </a:lnTo>
                        <a:lnTo>
                          <a:pt x="282035" y="237268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FCEE365-99D5-48CE-8998-F02BF13381CF}"/>
                  </a:ext>
                </a:extLst>
              </p:cNvPr>
              <p:cNvSpPr/>
              <p:nvPr/>
            </p:nvSpPr>
            <p:spPr>
              <a:xfrm>
                <a:off x="1150053" y="5746312"/>
                <a:ext cx="1266160" cy="225932"/>
              </a:xfrm>
              <a:custGeom>
                <a:avLst/>
                <a:gdLst>
                  <a:gd name="connsiteX0" fmla="*/ 0 w 532638"/>
                  <a:gd name="connsiteY0" fmla="*/ 0 h 100774"/>
                  <a:gd name="connsiteX1" fmla="*/ 532638 w 532638"/>
                  <a:gd name="connsiteY1" fmla="*/ 0 h 100774"/>
                  <a:gd name="connsiteX2" fmla="*/ 532638 w 532638"/>
                  <a:gd name="connsiteY2" fmla="*/ 100774 h 100774"/>
                  <a:gd name="connsiteX3" fmla="*/ 0 w 532638"/>
                  <a:gd name="connsiteY3" fmla="*/ 100774 h 1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638" h="100774">
                    <a:moveTo>
                      <a:pt x="0" y="0"/>
                    </a:moveTo>
                    <a:lnTo>
                      <a:pt x="532638" y="0"/>
                    </a:lnTo>
                    <a:lnTo>
                      <a:pt x="532638" y="100774"/>
                    </a:lnTo>
                    <a:lnTo>
                      <a:pt x="0" y="100774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9A23F53-8C0F-404E-9E25-53BAEDFC786B}"/>
                  </a:ext>
                </a:extLst>
              </p:cNvPr>
              <p:cNvSpPr/>
              <p:nvPr/>
            </p:nvSpPr>
            <p:spPr>
              <a:xfrm>
                <a:off x="1121299" y="5701040"/>
                <a:ext cx="1323445" cy="233620"/>
              </a:xfrm>
              <a:custGeom>
                <a:avLst/>
                <a:gdLst>
                  <a:gd name="connsiteX0" fmla="*/ 0 w 556736"/>
                  <a:gd name="connsiteY0" fmla="*/ 0 h 104203"/>
                  <a:gd name="connsiteX1" fmla="*/ 556736 w 556736"/>
                  <a:gd name="connsiteY1" fmla="*/ 0 h 104203"/>
                  <a:gd name="connsiteX2" fmla="*/ 556736 w 556736"/>
                  <a:gd name="connsiteY2" fmla="*/ 104203 h 104203"/>
                  <a:gd name="connsiteX3" fmla="*/ 0 w 556736"/>
                  <a:gd name="connsiteY3" fmla="*/ 104203 h 1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36" h="104203">
                    <a:moveTo>
                      <a:pt x="0" y="0"/>
                    </a:moveTo>
                    <a:lnTo>
                      <a:pt x="556736" y="0"/>
                    </a:lnTo>
                    <a:lnTo>
                      <a:pt x="55673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0C7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320380F-DF23-48BE-A7AC-7BBBC711089B}"/>
                </a:ext>
              </a:extLst>
            </p:cNvPr>
            <p:cNvSpPr/>
            <p:nvPr/>
          </p:nvSpPr>
          <p:spPr>
            <a:xfrm>
              <a:off x="1664487" y="5685024"/>
              <a:ext cx="237064" cy="1204193"/>
            </a:xfrm>
            <a:custGeom>
              <a:avLst/>
              <a:gdLst>
                <a:gd name="connsiteX0" fmla="*/ 0 w 99726"/>
                <a:gd name="connsiteY0" fmla="*/ 0 h 537114"/>
                <a:gd name="connsiteX1" fmla="*/ 99727 w 99726"/>
                <a:gd name="connsiteY1" fmla="*/ 0 h 537114"/>
                <a:gd name="connsiteX2" fmla="*/ 99727 w 99726"/>
                <a:gd name="connsiteY2" fmla="*/ 537115 h 537114"/>
                <a:gd name="connsiteX3" fmla="*/ 0 w 99726"/>
                <a:gd name="connsiteY3" fmla="*/ 537115 h 5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26" h="537114">
                  <a:moveTo>
                    <a:pt x="0" y="0"/>
                  </a:moveTo>
                  <a:lnTo>
                    <a:pt x="99727" y="0"/>
                  </a:lnTo>
                  <a:lnTo>
                    <a:pt x="99727" y="537115"/>
                  </a:lnTo>
                  <a:lnTo>
                    <a:pt x="0" y="537115"/>
                  </a:lnTo>
                  <a:close/>
                </a:path>
              </a:pathLst>
            </a:custGeom>
            <a:solidFill>
              <a:srgbClr val="DE5C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31346A-FBB4-4A75-BBF3-70BE312A57CA}"/>
                </a:ext>
              </a:extLst>
            </p:cNvPr>
            <p:cNvSpPr/>
            <p:nvPr/>
          </p:nvSpPr>
          <p:spPr>
            <a:xfrm>
              <a:off x="1664487" y="5573979"/>
              <a:ext cx="237064" cy="127059"/>
            </a:xfrm>
            <a:custGeom>
              <a:avLst/>
              <a:gdLst>
                <a:gd name="connsiteX0" fmla="*/ 99727 w 99726"/>
                <a:gd name="connsiteY0" fmla="*/ 56674 h 56673"/>
                <a:gd name="connsiteX1" fmla="*/ 0 w 99726"/>
                <a:gd name="connsiteY1" fmla="*/ 56674 h 56673"/>
                <a:gd name="connsiteX2" fmla="*/ 0 w 99726"/>
                <a:gd name="connsiteY2" fmla="*/ 0 h 56673"/>
                <a:gd name="connsiteX3" fmla="*/ 49530 w 99726"/>
                <a:gd name="connsiteY3" fmla="*/ 9335 h 56673"/>
                <a:gd name="connsiteX4" fmla="*/ 99727 w 99726"/>
                <a:gd name="connsiteY4" fmla="*/ 0 h 56673"/>
                <a:gd name="connsiteX5" fmla="*/ 99727 w 99726"/>
                <a:gd name="connsiteY5" fmla="*/ 5667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26" h="56673">
                  <a:moveTo>
                    <a:pt x="99727" y="56674"/>
                  </a:moveTo>
                  <a:lnTo>
                    <a:pt x="0" y="56674"/>
                  </a:lnTo>
                  <a:lnTo>
                    <a:pt x="0" y="0"/>
                  </a:lnTo>
                  <a:cubicBezTo>
                    <a:pt x="0" y="0"/>
                    <a:pt x="37147" y="9335"/>
                    <a:pt x="49530" y="9335"/>
                  </a:cubicBezTo>
                  <a:cubicBezTo>
                    <a:pt x="62103" y="9335"/>
                    <a:pt x="99727" y="0"/>
                    <a:pt x="99727" y="0"/>
                  </a:cubicBezTo>
                  <a:lnTo>
                    <a:pt x="99727" y="56674"/>
                  </a:lnTo>
                  <a:close/>
                </a:path>
              </a:pathLst>
            </a:custGeom>
            <a:solidFill>
              <a:srgbClr val="C53F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3" name="Graphic 2">
            <a:extLst>
              <a:ext uri="{FF2B5EF4-FFF2-40B4-BE49-F238E27FC236}">
                <a16:creationId xmlns:a16="http://schemas.microsoft.com/office/drawing/2014/main" id="{89D990B4-00D8-44C2-A86D-5E65F7A18355}"/>
              </a:ext>
            </a:extLst>
          </p:cNvPr>
          <p:cNvGrpSpPr/>
          <p:nvPr/>
        </p:nvGrpSpPr>
        <p:grpSpPr>
          <a:xfrm rot="1290554" flipH="1">
            <a:off x="3303749" y="5555558"/>
            <a:ext cx="1847778" cy="2029243"/>
            <a:chOff x="5595937" y="2905145"/>
            <a:chExt cx="1001649" cy="1052301"/>
          </a:xfrm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4A8B11A-9807-480A-B4CE-D0D8D8C067FC}"/>
                </a:ext>
              </a:extLst>
            </p:cNvPr>
            <p:cNvSpPr/>
            <p:nvPr/>
          </p:nvSpPr>
          <p:spPr>
            <a:xfrm>
              <a:off x="5595937" y="3106959"/>
              <a:ext cx="773239" cy="850487"/>
            </a:xfrm>
            <a:custGeom>
              <a:avLst/>
              <a:gdLst>
                <a:gd name="connsiteX0" fmla="*/ 514541 w 773239"/>
                <a:gd name="connsiteY0" fmla="*/ 850487 h 850487"/>
                <a:gd name="connsiteX1" fmla="*/ 0 w 773239"/>
                <a:gd name="connsiteY1" fmla="*/ 698278 h 850487"/>
                <a:gd name="connsiteX2" fmla="*/ 112205 w 773239"/>
                <a:gd name="connsiteY2" fmla="*/ 0 h 850487"/>
                <a:gd name="connsiteX3" fmla="*/ 773240 w 773239"/>
                <a:gd name="connsiteY3" fmla="*/ 194882 h 85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239" h="850487">
                  <a:moveTo>
                    <a:pt x="514541" y="850487"/>
                  </a:moveTo>
                  <a:lnTo>
                    <a:pt x="0" y="698278"/>
                  </a:lnTo>
                  <a:lnTo>
                    <a:pt x="112205" y="0"/>
                  </a:lnTo>
                  <a:lnTo>
                    <a:pt x="773240" y="194882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0499477-D25D-4D7B-A828-AFB1C5AA7F1C}"/>
                </a:ext>
              </a:extLst>
            </p:cNvPr>
            <p:cNvSpPr/>
            <p:nvPr/>
          </p:nvSpPr>
          <p:spPr>
            <a:xfrm>
              <a:off x="5708141" y="3036284"/>
              <a:ext cx="861536" cy="265557"/>
            </a:xfrm>
            <a:custGeom>
              <a:avLst/>
              <a:gdLst>
                <a:gd name="connsiteX0" fmla="*/ 661035 w 861536"/>
                <a:gd name="connsiteY0" fmla="*/ 265557 h 265557"/>
                <a:gd name="connsiteX1" fmla="*/ 0 w 861536"/>
                <a:gd name="connsiteY1" fmla="*/ 70676 h 265557"/>
                <a:gd name="connsiteX2" fmla="*/ 200501 w 861536"/>
                <a:gd name="connsiteY2" fmla="*/ 0 h 265557"/>
                <a:gd name="connsiteX3" fmla="*/ 861536 w 861536"/>
                <a:gd name="connsiteY3" fmla="*/ 194786 h 26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536" h="265557">
                  <a:moveTo>
                    <a:pt x="661035" y="265557"/>
                  </a:moveTo>
                  <a:lnTo>
                    <a:pt x="0" y="70676"/>
                  </a:lnTo>
                  <a:lnTo>
                    <a:pt x="200501" y="0"/>
                  </a:lnTo>
                  <a:lnTo>
                    <a:pt x="861536" y="194786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AFDEAB51-C101-4B3B-B98B-DC827AD3E6F9}"/>
                </a:ext>
              </a:extLst>
            </p:cNvPr>
            <p:cNvSpPr/>
            <p:nvPr/>
          </p:nvSpPr>
          <p:spPr>
            <a:xfrm>
              <a:off x="6110477" y="3231070"/>
              <a:ext cx="459200" cy="726376"/>
            </a:xfrm>
            <a:custGeom>
              <a:avLst/>
              <a:gdLst>
                <a:gd name="connsiteX0" fmla="*/ 459200 w 459200"/>
                <a:gd name="connsiteY0" fmla="*/ 0 h 726376"/>
                <a:gd name="connsiteX1" fmla="*/ 186404 w 459200"/>
                <a:gd name="connsiteY1" fmla="*/ 689038 h 726376"/>
                <a:gd name="connsiteX2" fmla="*/ 0 w 459200"/>
                <a:gd name="connsiteY2" fmla="*/ 726377 h 726376"/>
                <a:gd name="connsiteX3" fmla="*/ 258699 w 459200"/>
                <a:gd name="connsiteY3" fmla="*/ 70771 h 7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200" h="726376">
                  <a:moveTo>
                    <a:pt x="459200" y="0"/>
                  </a:moveTo>
                  <a:lnTo>
                    <a:pt x="186404" y="689038"/>
                  </a:lnTo>
                  <a:lnTo>
                    <a:pt x="0" y="726377"/>
                  </a:lnTo>
                  <a:lnTo>
                    <a:pt x="258699" y="70771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8020AA2C-F7FA-4CE1-9E65-EE9BCEEDB1DB}"/>
                </a:ext>
              </a:extLst>
            </p:cNvPr>
            <p:cNvSpPr/>
            <p:nvPr/>
          </p:nvSpPr>
          <p:spPr>
            <a:xfrm rot="985293">
              <a:off x="5654818" y="3191834"/>
              <a:ext cx="725703" cy="135444"/>
            </a:xfrm>
            <a:custGeom>
              <a:avLst/>
              <a:gdLst>
                <a:gd name="connsiteX0" fmla="*/ 0 w 725703"/>
                <a:gd name="connsiteY0" fmla="*/ 0 h 135444"/>
                <a:gd name="connsiteX1" fmla="*/ 725704 w 725703"/>
                <a:gd name="connsiteY1" fmla="*/ 0 h 135444"/>
                <a:gd name="connsiteX2" fmla="*/ 725704 w 725703"/>
                <a:gd name="connsiteY2" fmla="*/ 135444 h 135444"/>
                <a:gd name="connsiteX3" fmla="*/ 0 w 725703"/>
                <a:gd name="connsiteY3" fmla="*/ 135444 h 13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703" h="135444">
                  <a:moveTo>
                    <a:pt x="0" y="0"/>
                  </a:moveTo>
                  <a:lnTo>
                    <a:pt x="725704" y="0"/>
                  </a:lnTo>
                  <a:lnTo>
                    <a:pt x="725704" y="135444"/>
                  </a:lnTo>
                  <a:lnTo>
                    <a:pt x="0" y="135444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B22343AD-0D0F-492A-9DD3-41C5BFDC32EE}"/>
                </a:ext>
              </a:extLst>
            </p:cNvPr>
            <p:cNvSpPr/>
            <p:nvPr/>
          </p:nvSpPr>
          <p:spPr>
            <a:xfrm>
              <a:off x="5688710" y="3012185"/>
              <a:ext cx="908875" cy="284988"/>
            </a:xfrm>
            <a:custGeom>
              <a:avLst/>
              <a:gdLst>
                <a:gd name="connsiteX0" fmla="*/ 696182 w 908875"/>
                <a:gd name="connsiteY0" fmla="*/ 284988 h 284988"/>
                <a:gd name="connsiteX1" fmla="*/ 0 w 908875"/>
                <a:gd name="connsiteY1" fmla="*/ 79820 h 284988"/>
                <a:gd name="connsiteX2" fmla="*/ 212693 w 908875"/>
                <a:gd name="connsiteY2" fmla="*/ 0 h 284988"/>
                <a:gd name="connsiteX3" fmla="*/ 908876 w 908875"/>
                <a:gd name="connsiteY3" fmla="*/ 205168 h 28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75" h="284988">
                  <a:moveTo>
                    <a:pt x="696182" y="284988"/>
                  </a:moveTo>
                  <a:lnTo>
                    <a:pt x="0" y="79820"/>
                  </a:lnTo>
                  <a:lnTo>
                    <a:pt x="212693" y="0"/>
                  </a:lnTo>
                  <a:lnTo>
                    <a:pt x="908876" y="205168"/>
                  </a:lnTo>
                  <a:close/>
                </a:path>
              </a:pathLst>
            </a:custGeom>
            <a:solidFill>
              <a:srgbClr val="F973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D9F1412-C803-48D3-B88C-05EDE61D82E5}"/>
                </a:ext>
              </a:extLst>
            </p:cNvPr>
            <p:cNvSpPr/>
            <p:nvPr/>
          </p:nvSpPr>
          <p:spPr>
            <a:xfrm>
              <a:off x="6346507" y="3217354"/>
              <a:ext cx="251079" cy="209835"/>
            </a:xfrm>
            <a:custGeom>
              <a:avLst/>
              <a:gdLst>
                <a:gd name="connsiteX0" fmla="*/ 251079 w 251079"/>
                <a:gd name="connsiteY0" fmla="*/ 0 h 209835"/>
                <a:gd name="connsiteX1" fmla="*/ 212693 w 251079"/>
                <a:gd name="connsiteY1" fmla="*/ 129921 h 209835"/>
                <a:gd name="connsiteX2" fmla="*/ 0 w 251079"/>
                <a:gd name="connsiteY2" fmla="*/ 209836 h 209835"/>
                <a:gd name="connsiteX3" fmla="*/ 38386 w 251079"/>
                <a:gd name="connsiteY3" fmla="*/ 79820 h 20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079" h="209835">
                  <a:moveTo>
                    <a:pt x="251079" y="0"/>
                  </a:moveTo>
                  <a:lnTo>
                    <a:pt x="212693" y="129921"/>
                  </a:lnTo>
                  <a:lnTo>
                    <a:pt x="0" y="209836"/>
                  </a:lnTo>
                  <a:lnTo>
                    <a:pt x="38386" y="79820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338CBD06-B349-43B0-9E21-57A40A46F09A}"/>
                </a:ext>
              </a:extLst>
            </p:cNvPr>
            <p:cNvSpPr/>
            <p:nvPr/>
          </p:nvSpPr>
          <p:spPr>
            <a:xfrm>
              <a:off x="5687948" y="3233070"/>
              <a:ext cx="844486" cy="348805"/>
            </a:xfrm>
            <a:custGeom>
              <a:avLst/>
              <a:gdLst>
                <a:gd name="connsiteX0" fmla="*/ 844487 w 844486"/>
                <a:gd name="connsiteY0" fmla="*/ 124301 h 348805"/>
                <a:gd name="connsiteX1" fmla="*/ 570738 w 844486"/>
                <a:gd name="connsiteY1" fmla="*/ 348806 h 348805"/>
                <a:gd name="connsiteX2" fmla="*/ 0 w 844486"/>
                <a:gd name="connsiteY2" fmla="*/ 0 h 348805"/>
                <a:gd name="connsiteX3" fmla="*/ 658559 w 844486"/>
                <a:gd name="connsiteY3" fmla="*/ 194120 h 3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486" h="348805">
                  <a:moveTo>
                    <a:pt x="844487" y="124301"/>
                  </a:moveTo>
                  <a:lnTo>
                    <a:pt x="570738" y="348806"/>
                  </a:lnTo>
                  <a:lnTo>
                    <a:pt x="0" y="0"/>
                  </a:lnTo>
                  <a:lnTo>
                    <a:pt x="658559" y="194120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489B7D26-6E95-46CC-9632-828949048359}"/>
                </a:ext>
              </a:extLst>
            </p:cNvPr>
            <p:cNvSpPr/>
            <p:nvPr/>
          </p:nvSpPr>
          <p:spPr>
            <a:xfrm>
              <a:off x="5823108" y="3168586"/>
              <a:ext cx="256222" cy="727233"/>
            </a:xfrm>
            <a:custGeom>
              <a:avLst/>
              <a:gdLst>
                <a:gd name="connsiteX0" fmla="*/ 78962 w 256222"/>
                <a:gd name="connsiteY0" fmla="*/ 727234 h 727233"/>
                <a:gd name="connsiteX1" fmla="*/ 0 w 256222"/>
                <a:gd name="connsiteY1" fmla="*/ 703612 h 727233"/>
                <a:gd name="connsiteX2" fmla="*/ 125349 w 256222"/>
                <a:gd name="connsiteY2" fmla="*/ 0 h 727233"/>
                <a:gd name="connsiteX3" fmla="*/ 256223 w 256222"/>
                <a:gd name="connsiteY3" fmla="*/ 38576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" h="727233">
                  <a:moveTo>
                    <a:pt x="78962" y="727234"/>
                  </a:moveTo>
                  <a:lnTo>
                    <a:pt x="0" y="703612"/>
                  </a:lnTo>
                  <a:lnTo>
                    <a:pt x="125349" y="0"/>
                  </a:lnTo>
                  <a:lnTo>
                    <a:pt x="256223" y="38576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7FF0CAAD-58E3-4FE2-95CF-F5E99A03877D}"/>
                </a:ext>
              </a:extLst>
            </p:cNvPr>
            <p:cNvSpPr/>
            <p:nvPr/>
          </p:nvSpPr>
          <p:spPr>
            <a:xfrm>
              <a:off x="5948457" y="3078575"/>
              <a:ext cx="298513" cy="128587"/>
            </a:xfrm>
            <a:custGeom>
              <a:avLst/>
              <a:gdLst>
                <a:gd name="connsiteX0" fmla="*/ 0 w 298513"/>
                <a:gd name="connsiteY0" fmla="*/ 90011 h 128587"/>
                <a:gd name="connsiteX1" fmla="*/ 178308 w 298513"/>
                <a:gd name="connsiteY1" fmla="*/ 0 h 128587"/>
                <a:gd name="connsiteX2" fmla="*/ 298514 w 298513"/>
                <a:gd name="connsiteY2" fmla="*/ 35433 h 128587"/>
                <a:gd name="connsiteX3" fmla="*/ 130874 w 298513"/>
                <a:gd name="connsiteY3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513" h="128587">
                  <a:moveTo>
                    <a:pt x="0" y="90011"/>
                  </a:moveTo>
                  <a:lnTo>
                    <a:pt x="178308" y="0"/>
                  </a:lnTo>
                  <a:lnTo>
                    <a:pt x="298514" y="35433"/>
                  </a:lnTo>
                  <a:lnTo>
                    <a:pt x="130874" y="12858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9A7E4154-0F73-4FD4-AFFE-00EF91DF3E2F}"/>
                </a:ext>
              </a:extLst>
            </p:cNvPr>
            <p:cNvSpPr/>
            <p:nvPr/>
          </p:nvSpPr>
          <p:spPr>
            <a:xfrm>
              <a:off x="5914994" y="2905145"/>
              <a:ext cx="221631" cy="236822"/>
            </a:xfrm>
            <a:custGeom>
              <a:avLst/>
              <a:gdLst>
                <a:gd name="connsiteX0" fmla="*/ 134713 w 221631"/>
                <a:gd name="connsiteY0" fmla="*/ 1218 h 236822"/>
                <a:gd name="connsiteX1" fmla="*/ 34605 w 221631"/>
                <a:gd name="connsiteY1" fmla="*/ 186670 h 236822"/>
                <a:gd name="connsiteX2" fmla="*/ 215295 w 221631"/>
                <a:gd name="connsiteY2" fmla="*/ 236771 h 236822"/>
                <a:gd name="connsiteX3" fmla="*/ 134713 w 221631"/>
                <a:gd name="connsiteY3" fmla="*/ 1218 h 236822"/>
                <a:gd name="connsiteX4" fmla="*/ 102900 w 221631"/>
                <a:gd name="connsiteY4" fmla="*/ 68369 h 236822"/>
                <a:gd name="connsiteX5" fmla="*/ 208627 w 221631"/>
                <a:gd name="connsiteY5" fmla="*/ 225151 h 236822"/>
                <a:gd name="connsiteX6" fmla="*/ 102900 w 221631"/>
                <a:gd name="connsiteY6" fmla="*/ 68369 h 23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31" h="236822">
                  <a:moveTo>
                    <a:pt x="134713" y="1218"/>
                  </a:moveTo>
                  <a:cubicBezTo>
                    <a:pt x="14222" y="-14879"/>
                    <a:pt x="-41118" y="132949"/>
                    <a:pt x="34605" y="186670"/>
                  </a:cubicBezTo>
                  <a:cubicBezTo>
                    <a:pt x="110234" y="240391"/>
                    <a:pt x="215295" y="236771"/>
                    <a:pt x="215295" y="236771"/>
                  </a:cubicBezTo>
                  <a:cubicBezTo>
                    <a:pt x="215295" y="236771"/>
                    <a:pt x="255204" y="17220"/>
                    <a:pt x="134713" y="1218"/>
                  </a:cubicBezTo>
                  <a:close/>
                  <a:moveTo>
                    <a:pt x="102900" y="68369"/>
                  </a:moveTo>
                  <a:cubicBezTo>
                    <a:pt x="172337" y="39509"/>
                    <a:pt x="208627" y="225151"/>
                    <a:pt x="208627" y="225151"/>
                  </a:cubicBezTo>
                  <a:cubicBezTo>
                    <a:pt x="65181" y="184955"/>
                    <a:pt x="33558" y="97230"/>
                    <a:pt x="102900" y="6836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8FEEA522-1875-4959-A547-E72E3EE0429B}"/>
                </a:ext>
              </a:extLst>
            </p:cNvPr>
            <p:cNvSpPr/>
            <p:nvPr/>
          </p:nvSpPr>
          <p:spPr>
            <a:xfrm>
              <a:off x="6115906" y="3010349"/>
              <a:ext cx="271608" cy="220744"/>
            </a:xfrm>
            <a:custGeom>
              <a:avLst/>
              <a:gdLst>
                <a:gd name="connsiteX0" fmla="*/ 0 w 271608"/>
                <a:gd name="connsiteY0" fmla="*/ 122518 h 220744"/>
                <a:gd name="connsiteX1" fmla="*/ 160687 w 271608"/>
                <a:gd name="connsiteY1" fmla="*/ 219197 h 220744"/>
                <a:gd name="connsiteX2" fmla="*/ 226409 w 271608"/>
                <a:gd name="connsiteY2" fmla="*/ 18886 h 220744"/>
                <a:gd name="connsiteX3" fmla="*/ 0 w 271608"/>
                <a:gd name="connsiteY3" fmla="*/ 122518 h 220744"/>
                <a:gd name="connsiteX4" fmla="*/ 13049 w 271608"/>
                <a:gd name="connsiteY4" fmla="*/ 119375 h 220744"/>
                <a:gd name="connsiteX5" fmla="*/ 199549 w 271608"/>
                <a:gd name="connsiteY5" fmla="*/ 88228 h 220744"/>
                <a:gd name="connsiteX6" fmla="*/ 13049 w 271608"/>
                <a:gd name="connsiteY6" fmla="*/ 119375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608" h="220744">
                  <a:moveTo>
                    <a:pt x="0" y="122518"/>
                  </a:moveTo>
                  <a:cubicBezTo>
                    <a:pt x="0" y="122518"/>
                    <a:pt x="69723" y="201195"/>
                    <a:pt x="160687" y="219197"/>
                  </a:cubicBezTo>
                  <a:cubicBezTo>
                    <a:pt x="251746" y="237104"/>
                    <a:pt x="320897" y="95277"/>
                    <a:pt x="226409" y="18886"/>
                  </a:cubicBezTo>
                  <a:cubicBezTo>
                    <a:pt x="131826" y="-57504"/>
                    <a:pt x="0" y="122518"/>
                    <a:pt x="0" y="122518"/>
                  </a:cubicBezTo>
                  <a:close/>
                  <a:moveTo>
                    <a:pt x="13049" y="119375"/>
                  </a:moveTo>
                  <a:cubicBezTo>
                    <a:pt x="13049" y="119375"/>
                    <a:pt x="172688" y="17934"/>
                    <a:pt x="199549" y="88228"/>
                  </a:cubicBezTo>
                  <a:cubicBezTo>
                    <a:pt x="226314" y="158332"/>
                    <a:pt x="140875" y="195765"/>
                    <a:pt x="13049" y="119375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E73B27C3-93E0-460A-BD53-5E41CDB1A4BD}"/>
                </a:ext>
              </a:extLst>
            </p:cNvPr>
            <p:cNvSpPr/>
            <p:nvPr/>
          </p:nvSpPr>
          <p:spPr>
            <a:xfrm>
              <a:off x="5853567" y="3123390"/>
              <a:ext cx="276956" cy="761022"/>
            </a:xfrm>
            <a:custGeom>
              <a:avLst/>
              <a:gdLst>
                <a:gd name="connsiteX0" fmla="*/ 262911 w 276956"/>
                <a:gd name="connsiteY0" fmla="*/ 1381 h 761022"/>
                <a:gd name="connsiteX1" fmla="*/ 140324 w 276956"/>
                <a:gd name="connsiteY1" fmla="*/ 72724 h 761022"/>
                <a:gd name="connsiteX2" fmla="*/ 132133 w 276956"/>
                <a:gd name="connsiteY2" fmla="*/ 79487 h 761022"/>
                <a:gd name="connsiteX3" fmla="*/ 29263 w 276956"/>
                <a:gd name="connsiteY3" fmla="*/ 601457 h 761022"/>
                <a:gd name="connsiteX4" fmla="*/ 211 w 276956"/>
                <a:gd name="connsiteY4" fmla="*/ 748904 h 761022"/>
                <a:gd name="connsiteX5" fmla="*/ 18690 w 276956"/>
                <a:gd name="connsiteY5" fmla="*/ 754142 h 761022"/>
                <a:gd name="connsiteX6" fmla="*/ 121560 w 276956"/>
                <a:gd name="connsiteY6" fmla="*/ 232172 h 761022"/>
                <a:gd name="connsiteX7" fmla="*/ 149659 w 276956"/>
                <a:gd name="connsiteY7" fmla="*/ 89488 h 761022"/>
                <a:gd name="connsiteX8" fmla="*/ 272245 w 276956"/>
                <a:gd name="connsiteY8" fmla="*/ 18050 h 761022"/>
                <a:gd name="connsiteX9" fmla="*/ 262911 w 276956"/>
                <a:gd name="connsiteY9" fmla="*/ 1381 h 76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56" h="761022">
                  <a:moveTo>
                    <a:pt x="262911" y="1381"/>
                  </a:moveTo>
                  <a:lnTo>
                    <a:pt x="140324" y="72724"/>
                  </a:lnTo>
                  <a:cubicBezTo>
                    <a:pt x="136609" y="72629"/>
                    <a:pt x="133085" y="74629"/>
                    <a:pt x="132133" y="79487"/>
                  </a:cubicBezTo>
                  <a:cubicBezTo>
                    <a:pt x="97843" y="253508"/>
                    <a:pt x="63553" y="427435"/>
                    <a:pt x="29263" y="601457"/>
                  </a:cubicBezTo>
                  <a:cubicBezTo>
                    <a:pt x="19547" y="650606"/>
                    <a:pt x="9927" y="699755"/>
                    <a:pt x="211" y="748904"/>
                  </a:cubicBezTo>
                  <a:cubicBezTo>
                    <a:pt x="-2170" y="760905"/>
                    <a:pt x="16309" y="766334"/>
                    <a:pt x="18690" y="754142"/>
                  </a:cubicBezTo>
                  <a:cubicBezTo>
                    <a:pt x="52980" y="580121"/>
                    <a:pt x="87270" y="406194"/>
                    <a:pt x="121560" y="232172"/>
                  </a:cubicBezTo>
                  <a:cubicBezTo>
                    <a:pt x="130894" y="184642"/>
                    <a:pt x="140324" y="137017"/>
                    <a:pt x="149659" y="89488"/>
                  </a:cubicBezTo>
                  <a:cubicBezTo>
                    <a:pt x="190521" y="65675"/>
                    <a:pt x="231383" y="41863"/>
                    <a:pt x="272245" y="18050"/>
                  </a:cubicBezTo>
                  <a:cubicBezTo>
                    <a:pt x="282913" y="11954"/>
                    <a:pt x="273579" y="-4905"/>
                    <a:pt x="262911" y="1381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ADEB6F9B-0727-4A59-87FB-3C286C86BCA0}"/>
                </a:ext>
              </a:extLst>
            </p:cNvPr>
            <p:cNvSpPr/>
            <p:nvPr/>
          </p:nvSpPr>
          <p:spPr>
            <a:xfrm>
              <a:off x="5993829" y="3703870"/>
              <a:ext cx="18629" cy="19302"/>
            </a:xfrm>
            <a:custGeom>
              <a:avLst/>
              <a:gdLst>
                <a:gd name="connsiteX0" fmla="*/ 11968 w 18629"/>
                <a:gd name="connsiteY0" fmla="*/ 402 h 19302"/>
                <a:gd name="connsiteX1" fmla="*/ 6729 w 18629"/>
                <a:gd name="connsiteY1" fmla="*/ 18881 h 19302"/>
                <a:gd name="connsiteX2" fmla="*/ 11968 w 18629"/>
                <a:gd name="connsiteY2" fmla="*/ 402 h 1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BB7215C-3334-4012-90F5-DB640F9C4771}"/>
                </a:ext>
              </a:extLst>
            </p:cNvPr>
            <p:cNvSpPr/>
            <p:nvPr/>
          </p:nvSpPr>
          <p:spPr>
            <a:xfrm>
              <a:off x="6107558" y="3654911"/>
              <a:ext cx="18697" cy="19282"/>
            </a:xfrm>
            <a:custGeom>
              <a:avLst/>
              <a:gdLst>
                <a:gd name="connsiteX0" fmla="*/ 11968 w 18697"/>
                <a:gd name="connsiteY0" fmla="*/ 402 h 19282"/>
                <a:gd name="connsiteX1" fmla="*/ 6729 w 18697"/>
                <a:gd name="connsiteY1" fmla="*/ 18881 h 19282"/>
                <a:gd name="connsiteX2" fmla="*/ 11968 w 18697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4EEF5E9-580F-48E8-AF9A-CD12BC5E7C50}"/>
                </a:ext>
              </a:extLst>
            </p:cNvPr>
            <p:cNvSpPr/>
            <p:nvPr/>
          </p:nvSpPr>
          <p:spPr>
            <a:xfrm>
              <a:off x="6040597" y="357852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00222DCC-7362-4033-96A8-4158CE59CB22}"/>
                </a:ext>
              </a:extLst>
            </p:cNvPr>
            <p:cNvSpPr/>
            <p:nvPr/>
          </p:nvSpPr>
          <p:spPr>
            <a:xfrm>
              <a:off x="6164231" y="3585950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263DB742-A2F6-496D-A2BB-4DB896B61DFC}"/>
                </a:ext>
              </a:extLst>
            </p:cNvPr>
            <p:cNvSpPr/>
            <p:nvPr/>
          </p:nvSpPr>
          <p:spPr>
            <a:xfrm>
              <a:off x="6139466" y="375092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111B244D-84AB-47CC-BC30-54BFB217165B}"/>
                </a:ext>
              </a:extLst>
            </p:cNvPr>
            <p:cNvSpPr/>
            <p:nvPr/>
          </p:nvSpPr>
          <p:spPr>
            <a:xfrm>
              <a:off x="6038597" y="378692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4083870B-4A0D-49C3-ADF1-E71B6233DD6A}"/>
                </a:ext>
              </a:extLst>
            </p:cNvPr>
            <p:cNvSpPr/>
            <p:nvPr/>
          </p:nvSpPr>
          <p:spPr>
            <a:xfrm>
              <a:off x="5959444" y="3843887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2E013B77-6F8B-402C-8C98-4F3773A20538}"/>
                </a:ext>
              </a:extLst>
            </p:cNvPr>
            <p:cNvSpPr/>
            <p:nvPr/>
          </p:nvSpPr>
          <p:spPr>
            <a:xfrm>
              <a:off x="6068696" y="3869510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1F2C9FD0-3C26-443C-8E40-78E8B109D301}"/>
                </a:ext>
              </a:extLst>
            </p:cNvPr>
            <p:cNvSpPr/>
            <p:nvPr/>
          </p:nvSpPr>
          <p:spPr>
            <a:xfrm>
              <a:off x="6184996" y="3876653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CC1048B-2A65-4893-A3D2-2205A660E0A8}"/>
                </a:ext>
              </a:extLst>
            </p:cNvPr>
            <p:cNvSpPr/>
            <p:nvPr/>
          </p:nvSpPr>
          <p:spPr>
            <a:xfrm>
              <a:off x="6285103" y="3836743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F2254378-F94A-48AE-BF4A-43AE57F83844}"/>
                </a:ext>
              </a:extLst>
            </p:cNvPr>
            <p:cNvSpPr/>
            <p:nvPr/>
          </p:nvSpPr>
          <p:spPr>
            <a:xfrm>
              <a:off x="6241098" y="3757686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ECA9484A-C681-483B-BE8D-4938625F96C5}"/>
                </a:ext>
              </a:extLst>
            </p:cNvPr>
            <p:cNvSpPr/>
            <p:nvPr/>
          </p:nvSpPr>
          <p:spPr>
            <a:xfrm>
              <a:off x="6249766" y="364919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5CD78A48-52DE-401C-A325-2FE28C2FF689}"/>
                </a:ext>
              </a:extLst>
            </p:cNvPr>
            <p:cNvSpPr/>
            <p:nvPr/>
          </p:nvSpPr>
          <p:spPr>
            <a:xfrm>
              <a:off x="6342158" y="364957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CA5146EF-0E93-4850-BD39-03B20388E87D}"/>
                </a:ext>
              </a:extLst>
            </p:cNvPr>
            <p:cNvSpPr/>
            <p:nvPr/>
          </p:nvSpPr>
          <p:spPr>
            <a:xfrm>
              <a:off x="6294628" y="3745113"/>
              <a:ext cx="18629" cy="19282"/>
            </a:xfrm>
            <a:custGeom>
              <a:avLst/>
              <a:gdLst>
                <a:gd name="connsiteX0" fmla="*/ 11968 w 18629"/>
                <a:gd name="connsiteY0" fmla="*/ 402 h 19282"/>
                <a:gd name="connsiteX1" fmla="*/ 6729 w 18629"/>
                <a:gd name="connsiteY1" fmla="*/ 18881 h 19282"/>
                <a:gd name="connsiteX2" fmla="*/ 11968 w 18629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2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4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3F7E2B36-3FD4-44C0-9C23-CA4495889371}"/>
                </a:ext>
              </a:extLst>
            </p:cNvPr>
            <p:cNvSpPr/>
            <p:nvPr/>
          </p:nvSpPr>
          <p:spPr>
            <a:xfrm>
              <a:off x="6397499" y="353956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9AB7B414-B382-4D51-AC1D-6E14FB1226B9}"/>
                </a:ext>
              </a:extLst>
            </p:cNvPr>
            <p:cNvSpPr/>
            <p:nvPr/>
          </p:nvSpPr>
          <p:spPr>
            <a:xfrm>
              <a:off x="6298058" y="3583378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5F4E1B73-56DD-4594-AD42-DEFC28DCA0C0}"/>
                </a:ext>
              </a:extLst>
            </p:cNvPr>
            <p:cNvSpPr/>
            <p:nvPr/>
          </p:nvSpPr>
          <p:spPr>
            <a:xfrm>
              <a:off x="6083269" y="3512989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9DB8358-57A5-4960-807F-DBE8A368ECFB}"/>
                </a:ext>
              </a:extLst>
            </p:cNvPr>
            <p:cNvSpPr/>
            <p:nvPr/>
          </p:nvSpPr>
          <p:spPr>
            <a:xfrm>
              <a:off x="6158421" y="3430788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E40265FD-7E73-4FD8-835A-FF3DFE0773C7}"/>
                </a:ext>
              </a:extLst>
            </p:cNvPr>
            <p:cNvSpPr/>
            <p:nvPr/>
          </p:nvSpPr>
          <p:spPr>
            <a:xfrm>
              <a:off x="6201474" y="350041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737F6699-E39D-4CD3-BF8D-D87EC8BBBBFD}"/>
                </a:ext>
              </a:extLst>
            </p:cNvPr>
            <p:cNvSpPr/>
            <p:nvPr/>
          </p:nvSpPr>
          <p:spPr>
            <a:xfrm>
              <a:off x="6332157" y="345069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EF0B9F51-52E7-4039-9765-4347D06D8DD8}"/>
                </a:ext>
              </a:extLst>
            </p:cNvPr>
            <p:cNvSpPr/>
            <p:nvPr/>
          </p:nvSpPr>
          <p:spPr>
            <a:xfrm>
              <a:off x="6432074" y="345688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086818DA-90EB-4ABF-B637-DAF4019DF6E5}"/>
                </a:ext>
              </a:extLst>
            </p:cNvPr>
            <p:cNvSpPr/>
            <p:nvPr/>
          </p:nvSpPr>
          <p:spPr>
            <a:xfrm>
              <a:off x="5876386" y="3304296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FFF43CAD-88AB-45C8-8E4F-CA9059DF918D}"/>
                </a:ext>
              </a:extLst>
            </p:cNvPr>
            <p:cNvSpPr/>
            <p:nvPr/>
          </p:nvSpPr>
          <p:spPr>
            <a:xfrm>
              <a:off x="5711413" y="3279531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E1A234B5-1D4E-4D4A-932E-90910EA22DB8}"/>
                </a:ext>
              </a:extLst>
            </p:cNvPr>
            <p:cNvSpPr/>
            <p:nvPr/>
          </p:nvSpPr>
          <p:spPr>
            <a:xfrm>
              <a:off x="5776469" y="3323917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D67062F-7FB0-4FF4-BB52-E228D20AE555}"/>
                </a:ext>
              </a:extLst>
            </p:cNvPr>
            <p:cNvSpPr/>
            <p:nvPr/>
          </p:nvSpPr>
          <p:spPr>
            <a:xfrm>
              <a:off x="5717128" y="336992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20EF2DC1-9A29-4F15-9410-E4D3A6910DFE}"/>
                </a:ext>
              </a:extLst>
            </p:cNvPr>
            <p:cNvSpPr/>
            <p:nvPr/>
          </p:nvSpPr>
          <p:spPr>
            <a:xfrm>
              <a:off x="5845144" y="340087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FD14091A-A34C-4F9D-9D76-CF49E89607FF}"/>
                </a:ext>
              </a:extLst>
            </p:cNvPr>
            <p:cNvSpPr/>
            <p:nvPr/>
          </p:nvSpPr>
          <p:spPr>
            <a:xfrm>
              <a:off x="5771420" y="343907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7330262B-DDED-4999-9FEE-D2BEA1558E07}"/>
                </a:ext>
              </a:extLst>
            </p:cNvPr>
            <p:cNvSpPr/>
            <p:nvPr/>
          </p:nvSpPr>
          <p:spPr>
            <a:xfrm>
              <a:off x="5689124" y="348774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31EC68A3-8C37-4374-A245-D99A29B5E891}"/>
                </a:ext>
              </a:extLst>
            </p:cNvPr>
            <p:cNvSpPr/>
            <p:nvPr/>
          </p:nvSpPr>
          <p:spPr>
            <a:xfrm>
              <a:off x="5834571" y="3529086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D1BD3373-9924-41FF-87E5-D0EEB7862732}"/>
                </a:ext>
              </a:extLst>
            </p:cNvPr>
            <p:cNvSpPr/>
            <p:nvPr/>
          </p:nvSpPr>
          <p:spPr>
            <a:xfrm>
              <a:off x="5747894" y="3580235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D12AE709-8777-4087-A312-86F722A0CAA8}"/>
                </a:ext>
              </a:extLst>
            </p:cNvPr>
            <p:cNvSpPr/>
            <p:nvPr/>
          </p:nvSpPr>
          <p:spPr>
            <a:xfrm>
              <a:off x="5665598" y="362900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D066C124-2F00-47B0-A21F-A4C72AD7979E}"/>
                </a:ext>
              </a:extLst>
            </p:cNvPr>
            <p:cNvSpPr/>
            <p:nvPr/>
          </p:nvSpPr>
          <p:spPr>
            <a:xfrm>
              <a:off x="5801900" y="3656721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2632CC84-4A06-49B3-8840-80321AE9A490}"/>
                </a:ext>
              </a:extLst>
            </p:cNvPr>
            <p:cNvSpPr/>
            <p:nvPr/>
          </p:nvSpPr>
          <p:spPr>
            <a:xfrm>
              <a:off x="5722652" y="3721015"/>
              <a:ext cx="18629" cy="19283"/>
            </a:xfrm>
            <a:custGeom>
              <a:avLst/>
              <a:gdLst>
                <a:gd name="connsiteX0" fmla="*/ 11968 w 18629"/>
                <a:gd name="connsiteY0" fmla="*/ 402 h 19283"/>
                <a:gd name="connsiteX1" fmla="*/ 6729 w 18629"/>
                <a:gd name="connsiteY1" fmla="*/ 18881 h 19283"/>
                <a:gd name="connsiteX2" fmla="*/ 11968 w 18629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2009DB99-94C5-494D-BCA1-FEEB9DCC91AD}"/>
                </a:ext>
              </a:extLst>
            </p:cNvPr>
            <p:cNvSpPr/>
            <p:nvPr/>
          </p:nvSpPr>
          <p:spPr>
            <a:xfrm>
              <a:off x="5639309" y="3760162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E1580B0A-7E88-4014-8336-3338830E01F4}"/>
                </a:ext>
              </a:extLst>
            </p:cNvPr>
            <p:cNvSpPr/>
            <p:nvPr/>
          </p:nvSpPr>
          <p:spPr>
            <a:xfrm>
              <a:off x="5767610" y="379673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1C43DE8F-A3C9-4626-88A5-98E6DD232DAD}"/>
                </a:ext>
              </a:extLst>
            </p:cNvPr>
            <p:cNvSpPr/>
            <p:nvPr/>
          </p:nvSpPr>
          <p:spPr>
            <a:xfrm>
              <a:off x="6087650" y="3296009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DB100ECD-B8B9-476A-B0D1-CE5CF0336DF5}"/>
                </a:ext>
              </a:extLst>
            </p:cNvPr>
            <p:cNvSpPr/>
            <p:nvPr/>
          </p:nvSpPr>
          <p:spPr>
            <a:xfrm>
              <a:off x="6166803" y="325200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362CDF36-9DBF-4740-B2FB-E031F4B5285A}"/>
                </a:ext>
              </a:extLst>
            </p:cNvPr>
            <p:cNvSpPr/>
            <p:nvPr/>
          </p:nvSpPr>
          <p:spPr>
            <a:xfrm>
              <a:off x="6197378" y="333277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A609F75A-8118-455F-957D-F87287E751E5}"/>
                </a:ext>
              </a:extLst>
            </p:cNvPr>
            <p:cNvSpPr/>
            <p:nvPr/>
          </p:nvSpPr>
          <p:spPr>
            <a:xfrm>
              <a:off x="6292152" y="331172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9C52BB2-F8CB-4E4A-B86C-FA2E126B016F}"/>
                </a:ext>
              </a:extLst>
            </p:cNvPr>
            <p:cNvSpPr/>
            <p:nvPr/>
          </p:nvSpPr>
          <p:spPr>
            <a:xfrm>
              <a:off x="6386545" y="3357065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9494DDE3-8633-4274-9F31-8F350817D469}"/>
                </a:ext>
              </a:extLst>
            </p:cNvPr>
            <p:cNvSpPr/>
            <p:nvPr/>
          </p:nvSpPr>
          <p:spPr>
            <a:xfrm>
              <a:off x="6467603" y="329324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5554AAEC-2A77-4E4B-A0A6-B750D2372696}"/>
                </a:ext>
              </a:extLst>
            </p:cNvPr>
            <p:cNvSpPr/>
            <p:nvPr/>
          </p:nvSpPr>
          <p:spPr>
            <a:xfrm>
              <a:off x="6504750" y="333153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636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E148D299-29F7-4B01-835A-292DF41182FF}"/>
                </a:ext>
              </a:extLst>
            </p:cNvPr>
            <p:cNvSpPr/>
            <p:nvPr/>
          </p:nvSpPr>
          <p:spPr>
            <a:xfrm>
              <a:off x="6537230" y="3263053"/>
              <a:ext cx="18629" cy="19303"/>
            </a:xfrm>
            <a:custGeom>
              <a:avLst/>
              <a:gdLst>
                <a:gd name="connsiteX0" fmla="*/ 11968 w 18629"/>
                <a:gd name="connsiteY0" fmla="*/ 402 h 19303"/>
                <a:gd name="connsiteX1" fmla="*/ 6729 w 18629"/>
                <a:gd name="connsiteY1" fmla="*/ 18881 h 19303"/>
                <a:gd name="connsiteX2" fmla="*/ 11968 w 18629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D1C3D6CA-EBDD-4B8C-ADBF-35775CC6478F}"/>
                </a:ext>
              </a:extLst>
            </p:cNvPr>
            <p:cNvSpPr/>
            <p:nvPr/>
          </p:nvSpPr>
          <p:spPr>
            <a:xfrm>
              <a:off x="5892388" y="318313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0" name="Freeform: Shape 289">
              <a:extLst>
                <a:ext uri="{FF2B5EF4-FFF2-40B4-BE49-F238E27FC236}">
                  <a16:creationId xmlns:a16="http://schemas.microsoft.com/office/drawing/2014/main" id="{BF6B708A-BDBE-4D7D-AB40-F6BA14E6E893}"/>
                </a:ext>
              </a:extLst>
            </p:cNvPr>
            <p:cNvSpPr/>
            <p:nvPr/>
          </p:nvSpPr>
          <p:spPr>
            <a:xfrm>
              <a:off x="5853050" y="3236668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269C2BB6-4CD5-4B4F-8FA2-37C6A0231558}"/>
                </a:ext>
              </a:extLst>
            </p:cNvPr>
            <p:cNvSpPr/>
            <p:nvPr/>
          </p:nvSpPr>
          <p:spPr>
            <a:xfrm>
              <a:off x="5816855" y="316904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3CFB6A4E-B340-438B-ABE3-73470C3739E8}"/>
                </a:ext>
              </a:extLst>
            </p:cNvPr>
            <p:cNvSpPr/>
            <p:nvPr/>
          </p:nvSpPr>
          <p:spPr>
            <a:xfrm>
              <a:off x="5699126" y="319285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D63D1B57-E88A-4642-8E97-637B504F8515}"/>
                </a:ext>
              </a:extLst>
            </p:cNvPr>
            <p:cNvSpPr/>
            <p:nvPr/>
          </p:nvSpPr>
          <p:spPr>
            <a:xfrm>
              <a:off x="5716652" y="311827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214E37D8-8C7C-4EA1-BEE7-D3C12EC318F4}"/>
                </a:ext>
              </a:extLst>
            </p:cNvPr>
            <p:cNvSpPr/>
            <p:nvPr/>
          </p:nvSpPr>
          <p:spPr>
            <a:xfrm>
              <a:off x="5962718" y="2931520"/>
              <a:ext cx="346133" cy="279968"/>
            </a:xfrm>
            <a:custGeom>
              <a:avLst/>
              <a:gdLst>
                <a:gd name="connsiteX0" fmla="*/ 345784 w 346133"/>
                <a:gd name="connsiteY0" fmla="*/ 236685 h 279968"/>
                <a:gd name="connsiteX1" fmla="*/ 287396 w 346133"/>
                <a:gd name="connsiteY1" fmla="*/ 184392 h 279968"/>
                <a:gd name="connsiteX2" fmla="*/ 206338 w 346133"/>
                <a:gd name="connsiteY2" fmla="*/ 181344 h 279968"/>
                <a:gd name="connsiteX3" fmla="*/ 249772 w 346133"/>
                <a:gd name="connsiteY3" fmla="*/ 140958 h 279968"/>
                <a:gd name="connsiteX4" fmla="*/ 283300 w 346133"/>
                <a:gd name="connsiteY4" fmla="*/ 96953 h 279968"/>
                <a:gd name="connsiteX5" fmla="*/ 305017 w 346133"/>
                <a:gd name="connsiteY5" fmla="*/ 48756 h 279968"/>
                <a:gd name="connsiteX6" fmla="*/ 245105 w 346133"/>
                <a:gd name="connsiteY6" fmla="*/ 3322 h 279968"/>
                <a:gd name="connsiteX7" fmla="*/ 176334 w 346133"/>
                <a:gd name="connsiteY7" fmla="*/ 80951 h 279968"/>
                <a:gd name="connsiteX8" fmla="*/ 157189 w 346133"/>
                <a:gd name="connsiteY8" fmla="*/ 134100 h 279968"/>
                <a:gd name="connsiteX9" fmla="*/ 146712 w 346133"/>
                <a:gd name="connsiteY9" fmla="*/ 104382 h 279968"/>
                <a:gd name="connsiteX10" fmla="*/ 94800 w 346133"/>
                <a:gd name="connsiteY10" fmla="*/ 25039 h 279968"/>
                <a:gd name="connsiteX11" fmla="*/ 19648 w 346133"/>
                <a:gd name="connsiteY11" fmla="*/ 17133 h 279968"/>
                <a:gd name="connsiteX12" fmla="*/ 11647 w 346133"/>
                <a:gd name="connsiteY12" fmla="*/ 92476 h 279968"/>
                <a:gd name="connsiteX13" fmla="*/ 77941 w 346133"/>
                <a:gd name="connsiteY13" fmla="*/ 161056 h 279968"/>
                <a:gd name="connsiteX14" fmla="*/ 116613 w 346133"/>
                <a:gd name="connsiteY14" fmla="*/ 189917 h 279968"/>
                <a:gd name="connsiteX15" fmla="*/ 144045 w 346133"/>
                <a:gd name="connsiteY15" fmla="*/ 206109 h 279968"/>
                <a:gd name="connsiteX16" fmla="*/ 146235 w 346133"/>
                <a:gd name="connsiteY16" fmla="*/ 212110 h 279968"/>
                <a:gd name="connsiteX17" fmla="*/ 297778 w 346133"/>
                <a:gd name="connsiteY17" fmla="*/ 279928 h 279968"/>
                <a:gd name="connsiteX18" fmla="*/ 345784 w 346133"/>
                <a:gd name="connsiteY18" fmla="*/ 236685 h 279968"/>
                <a:gd name="connsiteX19" fmla="*/ 230341 w 346133"/>
                <a:gd name="connsiteY19" fmla="*/ 32183 h 279968"/>
                <a:gd name="connsiteX20" fmla="*/ 269203 w 346133"/>
                <a:gd name="connsiteY20" fmla="*/ 16752 h 279968"/>
                <a:gd name="connsiteX21" fmla="*/ 287586 w 346133"/>
                <a:gd name="connsiteY21" fmla="*/ 52566 h 279968"/>
                <a:gd name="connsiteX22" fmla="*/ 265488 w 346133"/>
                <a:gd name="connsiteY22" fmla="*/ 94191 h 279968"/>
                <a:gd name="connsiteX23" fmla="*/ 237104 w 346133"/>
                <a:gd name="connsiteY23" fmla="*/ 130481 h 279968"/>
                <a:gd name="connsiteX24" fmla="*/ 168333 w 346133"/>
                <a:gd name="connsiteY24" fmla="*/ 187821 h 279968"/>
                <a:gd name="connsiteX25" fmla="*/ 166905 w 346133"/>
                <a:gd name="connsiteY25" fmla="*/ 177344 h 279968"/>
                <a:gd name="connsiteX26" fmla="*/ 230341 w 346133"/>
                <a:gd name="connsiteY26" fmla="*/ 32183 h 279968"/>
                <a:gd name="connsiteX27" fmla="*/ 110326 w 346133"/>
                <a:gd name="connsiteY27" fmla="*/ 165533 h 279968"/>
                <a:gd name="connsiteX28" fmla="*/ 38412 w 346133"/>
                <a:gd name="connsiteY28" fmla="*/ 100096 h 279968"/>
                <a:gd name="connsiteX29" fmla="*/ 15933 w 346133"/>
                <a:gd name="connsiteY29" fmla="*/ 55805 h 279968"/>
                <a:gd name="connsiteX30" fmla="*/ 44604 w 346133"/>
                <a:gd name="connsiteY30" fmla="*/ 24372 h 279968"/>
                <a:gd name="connsiteX31" fmla="*/ 122613 w 346133"/>
                <a:gd name="connsiteY31" fmla="*/ 90571 h 279968"/>
                <a:gd name="connsiteX32" fmla="*/ 150617 w 346133"/>
                <a:gd name="connsiteY32" fmla="*/ 178201 h 279968"/>
                <a:gd name="connsiteX33" fmla="*/ 150141 w 346133"/>
                <a:gd name="connsiteY33" fmla="*/ 190774 h 279968"/>
                <a:gd name="connsiteX34" fmla="*/ 149664 w 346133"/>
                <a:gd name="connsiteY34" fmla="*/ 190584 h 279968"/>
                <a:gd name="connsiteX35" fmla="*/ 110326 w 346133"/>
                <a:gd name="connsiteY35" fmla="*/ 165533 h 279968"/>
                <a:gd name="connsiteX36" fmla="*/ 244914 w 346133"/>
                <a:gd name="connsiteY36" fmla="*/ 255544 h 279968"/>
                <a:gd name="connsiteX37" fmla="*/ 166809 w 346133"/>
                <a:gd name="connsiteY37" fmla="*/ 209729 h 279968"/>
                <a:gd name="connsiteX38" fmla="*/ 200814 w 346133"/>
                <a:gd name="connsiteY38" fmla="*/ 199728 h 279968"/>
                <a:gd name="connsiteX39" fmla="*/ 249772 w 346133"/>
                <a:gd name="connsiteY39" fmla="*/ 193727 h 279968"/>
                <a:gd name="connsiteX40" fmla="*/ 297207 w 346133"/>
                <a:gd name="connsiteY40" fmla="*/ 205633 h 279968"/>
                <a:gd name="connsiteX41" fmla="*/ 329592 w 346133"/>
                <a:gd name="connsiteY41" fmla="*/ 238875 h 279968"/>
                <a:gd name="connsiteX42" fmla="*/ 244914 w 346133"/>
                <a:gd name="connsiteY42" fmla="*/ 255544 h 27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6133" h="279968">
                  <a:moveTo>
                    <a:pt x="345784" y="236685"/>
                  </a:moveTo>
                  <a:cubicBezTo>
                    <a:pt x="342069" y="207919"/>
                    <a:pt x="312256" y="192393"/>
                    <a:pt x="287396" y="184392"/>
                  </a:cubicBezTo>
                  <a:cubicBezTo>
                    <a:pt x="261393" y="176010"/>
                    <a:pt x="232913" y="174963"/>
                    <a:pt x="206338" y="181344"/>
                  </a:cubicBezTo>
                  <a:cubicBezTo>
                    <a:pt x="221959" y="169152"/>
                    <a:pt x="236532" y="155722"/>
                    <a:pt x="249772" y="140958"/>
                  </a:cubicBezTo>
                  <a:cubicBezTo>
                    <a:pt x="262059" y="127242"/>
                    <a:pt x="273299" y="112479"/>
                    <a:pt x="283300" y="96953"/>
                  </a:cubicBezTo>
                  <a:cubicBezTo>
                    <a:pt x="292730" y="82284"/>
                    <a:pt x="302636" y="66378"/>
                    <a:pt x="305017" y="48756"/>
                  </a:cubicBezTo>
                  <a:cubicBezTo>
                    <a:pt x="309589" y="13895"/>
                    <a:pt x="277204" y="-8870"/>
                    <a:pt x="245105" y="3322"/>
                  </a:cubicBezTo>
                  <a:cubicBezTo>
                    <a:pt x="213196" y="15419"/>
                    <a:pt x="190717" y="51709"/>
                    <a:pt x="176334" y="80951"/>
                  </a:cubicBezTo>
                  <a:cubicBezTo>
                    <a:pt x="167952" y="97905"/>
                    <a:pt x="161571" y="115812"/>
                    <a:pt x="157189" y="134100"/>
                  </a:cubicBezTo>
                  <a:cubicBezTo>
                    <a:pt x="154141" y="124004"/>
                    <a:pt x="150712" y="114098"/>
                    <a:pt x="146712" y="104382"/>
                  </a:cubicBezTo>
                  <a:cubicBezTo>
                    <a:pt x="134901" y="75998"/>
                    <a:pt x="119375" y="44661"/>
                    <a:pt x="94800" y="25039"/>
                  </a:cubicBezTo>
                  <a:cubicBezTo>
                    <a:pt x="73655" y="8180"/>
                    <a:pt x="43365" y="941"/>
                    <a:pt x="19648" y="17133"/>
                  </a:cubicBezTo>
                  <a:cubicBezTo>
                    <a:pt x="-6260" y="34850"/>
                    <a:pt x="-3974" y="68473"/>
                    <a:pt x="11647" y="92476"/>
                  </a:cubicBezTo>
                  <a:cubicBezTo>
                    <a:pt x="28697" y="118670"/>
                    <a:pt x="54033" y="141339"/>
                    <a:pt x="77941" y="161056"/>
                  </a:cubicBezTo>
                  <a:cubicBezTo>
                    <a:pt x="90324" y="171343"/>
                    <a:pt x="103278" y="180963"/>
                    <a:pt x="116613" y="189917"/>
                  </a:cubicBezTo>
                  <a:cubicBezTo>
                    <a:pt x="125185" y="195632"/>
                    <a:pt x="134234" y="202109"/>
                    <a:pt x="144045" y="206109"/>
                  </a:cubicBezTo>
                  <a:cubicBezTo>
                    <a:pt x="143854" y="208110"/>
                    <a:pt x="144521" y="210205"/>
                    <a:pt x="146235" y="212110"/>
                  </a:cubicBezTo>
                  <a:cubicBezTo>
                    <a:pt x="184050" y="253449"/>
                    <a:pt x="241104" y="281166"/>
                    <a:pt x="297778" y="279928"/>
                  </a:cubicBezTo>
                  <a:cubicBezTo>
                    <a:pt x="322924" y="279357"/>
                    <a:pt x="349499" y="265831"/>
                    <a:pt x="345784" y="236685"/>
                  </a:cubicBezTo>
                  <a:close/>
                  <a:moveTo>
                    <a:pt x="230341" y="32183"/>
                  </a:moveTo>
                  <a:cubicBezTo>
                    <a:pt x="240723" y="22277"/>
                    <a:pt x="254344" y="14181"/>
                    <a:pt x="269203" y="16752"/>
                  </a:cubicBezTo>
                  <a:cubicBezTo>
                    <a:pt x="286729" y="19896"/>
                    <a:pt x="291777" y="37041"/>
                    <a:pt x="287586" y="52566"/>
                  </a:cubicBezTo>
                  <a:cubicBezTo>
                    <a:pt x="283586" y="67521"/>
                    <a:pt x="274061" y="81522"/>
                    <a:pt x="265488" y="94191"/>
                  </a:cubicBezTo>
                  <a:cubicBezTo>
                    <a:pt x="256916" y="106954"/>
                    <a:pt x="247391" y="119146"/>
                    <a:pt x="237104" y="130481"/>
                  </a:cubicBezTo>
                  <a:cubicBezTo>
                    <a:pt x="216911" y="152769"/>
                    <a:pt x="193765" y="171819"/>
                    <a:pt x="168333" y="187821"/>
                  </a:cubicBezTo>
                  <a:cubicBezTo>
                    <a:pt x="167952" y="184297"/>
                    <a:pt x="167476" y="180773"/>
                    <a:pt x="166905" y="177344"/>
                  </a:cubicBezTo>
                  <a:cubicBezTo>
                    <a:pt x="170619" y="124004"/>
                    <a:pt x="191765" y="69045"/>
                    <a:pt x="230341" y="32183"/>
                  </a:cubicBezTo>
                  <a:close/>
                  <a:moveTo>
                    <a:pt x="110326" y="165533"/>
                  </a:moveTo>
                  <a:cubicBezTo>
                    <a:pt x="84132" y="146483"/>
                    <a:pt x="59939" y="124385"/>
                    <a:pt x="38412" y="100096"/>
                  </a:cubicBezTo>
                  <a:cubicBezTo>
                    <a:pt x="27459" y="87809"/>
                    <a:pt x="16029" y="73140"/>
                    <a:pt x="15933" y="55805"/>
                  </a:cubicBezTo>
                  <a:cubicBezTo>
                    <a:pt x="15838" y="39136"/>
                    <a:pt x="28506" y="26754"/>
                    <a:pt x="44604" y="24372"/>
                  </a:cubicBezTo>
                  <a:cubicBezTo>
                    <a:pt x="82989" y="18753"/>
                    <a:pt x="108135" y="61901"/>
                    <a:pt x="122613" y="90571"/>
                  </a:cubicBezTo>
                  <a:cubicBezTo>
                    <a:pt x="136520" y="118098"/>
                    <a:pt x="145854" y="147721"/>
                    <a:pt x="150617" y="178201"/>
                  </a:cubicBezTo>
                  <a:cubicBezTo>
                    <a:pt x="150331" y="182392"/>
                    <a:pt x="150236" y="186583"/>
                    <a:pt x="150141" y="190774"/>
                  </a:cubicBezTo>
                  <a:cubicBezTo>
                    <a:pt x="149950" y="190679"/>
                    <a:pt x="149855" y="190679"/>
                    <a:pt x="149664" y="190584"/>
                  </a:cubicBezTo>
                  <a:cubicBezTo>
                    <a:pt x="135663" y="184583"/>
                    <a:pt x="122613" y="174486"/>
                    <a:pt x="110326" y="165533"/>
                  </a:cubicBezTo>
                  <a:close/>
                  <a:moveTo>
                    <a:pt x="244914" y="255544"/>
                  </a:moveTo>
                  <a:cubicBezTo>
                    <a:pt x="215482" y="246686"/>
                    <a:pt x="188812" y="230874"/>
                    <a:pt x="166809" y="209729"/>
                  </a:cubicBezTo>
                  <a:cubicBezTo>
                    <a:pt x="178525" y="208586"/>
                    <a:pt x="189574" y="203347"/>
                    <a:pt x="200814" y="199728"/>
                  </a:cubicBezTo>
                  <a:cubicBezTo>
                    <a:pt x="216625" y="194679"/>
                    <a:pt x="233199" y="192774"/>
                    <a:pt x="249772" y="193727"/>
                  </a:cubicBezTo>
                  <a:cubicBezTo>
                    <a:pt x="266060" y="194679"/>
                    <a:pt x="282443" y="198775"/>
                    <a:pt x="297207" y="205633"/>
                  </a:cubicBezTo>
                  <a:cubicBezTo>
                    <a:pt x="311208" y="212110"/>
                    <a:pt x="327592" y="222111"/>
                    <a:pt x="329592" y="238875"/>
                  </a:cubicBezTo>
                  <a:cubicBezTo>
                    <a:pt x="334259" y="277547"/>
                    <a:pt x="263774" y="261259"/>
                    <a:pt x="244914" y="255544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167923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6AD4D5D-15EB-4DE8-8F45-BD86FF04CE25}"/>
              </a:ext>
            </a:extLst>
          </p:cNvPr>
          <p:cNvGrpSpPr/>
          <p:nvPr/>
        </p:nvGrpSpPr>
        <p:grpSpPr>
          <a:xfrm flipH="1">
            <a:off x="8974609" y="1130559"/>
            <a:ext cx="4835030" cy="6456346"/>
            <a:chOff x="5740940" y="19720"/>
            <a:chExt cx="2869318" cy="3733061"/>
          </a:xfrm>
        </p:grpSpPr>
        <p:grpSp>
          <p:nvGrpSpPr>
            <p:cNvPr id="3" name="Graphic 21">
              <a:extLst>
                <a:ext uri="{FF2B5EF4-FFF2-40B4-BE49-F238E27FC236}">
                  <a16:creationId xmlns:a16="http://schemas.microsoft.com/office/drawing/2014/main" id="{48CA6D96-1977-438B-95CF-F15224D2D4EE}"/>
                </a:ext>
              </a:extLst>
            </p:cNvPr>
            <p:cNvGrpSpPr/>
            <p:nvPr/>
          </p:nvGrpSpPr>
          <p:grpSpPr>
            <a:xfrm flipH="1">
              <a:off x="5740940" y="19720"/>
              <a:ext cx="2869318" cy="3733061"/>
              <a:chOff x="5735565" y="2820610"/>
              <a:chExt cx="790634" cy="1113618"/>
            </a:xfrm>
          </p:grpSpPr>
          <p:grpSp>
            <p:nvGrpSpPr>
              <p:cNvPr id="7" name="Graphic 21">
                <a:extLst>
                  <a:ext uri="{FF2B5EF4-FFF2-40B4-BE49-F238E27FC236}">
                    <a16:creationId xmlns:a16="http://schemas.microsoft.com/office/drawing/2014/main" id="{30C3D61C-E018-4424-8B90-9D74937A4556}"/>
                  </a:ext>
                </a:extLst>
              </p:cNvPr>
              <p:cNvGrpSpPr/>
              <p:nvPr/>
            </p:nvGrpSpPr>
            <p:grpSpPr>
              <a:xfrm>
                <a:off x="6221034" y="2948343"/>
                <a:ext cx="305165" cy="329415"/>
                <a:chOff x="6221034" y="2948343"/>
                <a:chExt cx="305165" cy="329415"/>
              </a:xfrm>
            </p:grpSpPr>
            <p:grpSp>
              <p:nvGrpSpPr>
                <p:cNvPr id="15" name="Graphic 21">
                  <a:extLst>
                    <a:ext uri="{FF2B5EF4-FFF2-40B4-BE49-F238E27FC236}">
                      <a16:creationId xmlns:a16="http://schemas.microsoft.com/office/drawing/2014/main" id="{420CF184-5C21-4953-B756-4E973F0D4D08}"/>
                    </a:ext>
                  </a:extLst>
                </p:cNvPr>
                <p:cNvGrpSpPr/>
                <p:nvPr/>
              </p:nvGrpSpPr>
              <p:grpSpPr>
                <a:xfrm>
                  <a:off x="6221034" y="2948343"/>
                  <a:ext cx="305165" cy="329415"/>
                  <a:chOff x="6221034" y="2948343"/>
                  <a:chExt cx="305165" cy="329415"/>
                </a:xfrm>
                <a:solidFill>
                  <a:srgbClr val="DE4F12"/>
                </a:solidFill>
              </p:grpSpPr>
              <p:sp>
                <p:nvSpPr>
                  <p:cNvPr id="17" name="Freeform: Shape 16">
                    <a:extLst>
                      <a:ext uri="{FF2B5EF4-FFF2-40B4-BE49-F238E27FC236}">
                        <a16:creationId xmlns:a16="http://schemas.microsoft.com/office/drawing/2014/main" id="{4A1C91C9-5248-488B-BD36-B8F8A60FACA4}"/>
                      </a:ext>
                    </a:extLst>
                  </p:cNvPr>
                  <p:cNvSpPr/>
                  <p:nvPr/>
                </p:nvSpPr>
                <p:spPr>
                  <a:xfrm>
                    <a:off x="6317170" y="3116770"/>
                    <a:ext cx="209030" cy="160989"/>
                  </a:xfrm>
                  <a:custGeom>
                    <a:avLst/>
                    <a:gdLst>
                      <a:gd name="connsiteX0" fmla="*/ 0 w 209030"/>
                      <a:gd name="connsiteY0" fmla="*/ 42386 h 160989"/>
                      <a:gd name="connsiteX1" fmla="*/ 196310 w 209030"/>
                      <a:gd name="connsiteY1" fmla="*/ 0 h 160989"/>
                      <a:gd name="connsiteX2" fmla="*/ 167545 w 209030"/>
                      <a:gd name="connsiteY2" fmla="*/ 84011 h 160989"/>
                      <a:gd name="connsiteX3" fmla="*/ 166973 w 209030"/>
                      <a:gd name="connsiteY3" fmla="*/ 158306 h 160989"/>
                      <a:gd name="connsiteX4" fmla="*/ 42577 w 209030"/>
                      <a:gd name="connsiteY4" fmla="*/ 78105 h 160989"/>
                      <a:gd name="connsiteX5" fmla="*/ 0 w 209030"/>
                      <a:gd name="connsiteY5" fmla="*/ 42386 h 160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9030" h="160989">
                        <a:moveTo>
                          <a:pt x="0" y="42386"/>
                        </a:moveTo>
                        <a:cubicBezTo>
                          <a:pt x="0" y="42386"/>
                          <a:pt x="145828" y="14573"/>
                          <a:pt x="196310" y="0"/>
                        </a:cubicBezTo>
                        <a:cubicBezTo>
                          <a:pt x="234410" y="15716"/>
                          <a:pt x="175546" y="71152"/>
                          <a:pt x="167545" y="84011"/>
                        </a:cubicBezTo>
                        <a:cubicBezTo>
                          <a:pt x="159544" y="96965"/>
                          <a:pt x="185166" y="138113"/>
                          <a:pt x="166973" y="158306"/>
                        </a:cubicBezTo>
                        <a:cubicBezTo>
                          <a:pt x="148780" y="178499"/>
                          <a:pt x="42577" y="78105"/>
                          <a:pt x="42577" y="78105"/>
                        </a:cubicBezTo>
                        <a:lnTo>
                          <a:pt x="0" y="42386"/>
                        </a:lnTo>
                        <a:close/>
                      </a:path>
                    </a:pathLst>
                  </a:custGeom>
                  <a:solidFill>
                    <a:srgbClr val="DE4F1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42602F7C-1B83-4016-B050-480ADB158DAE}"/>
                      </a:ext>
                    </a:extLst>
                  </p:cNvPr>
                  <p:cNvSpPr/>
                  <p:nvPr/>
                </p:nvSpPr>
                <p:spPr>
                  <a:xfrm>
                    <a:off x="6221034" y="2948343"/>
                    <a:ext cx="165286" cy="201478"/>
                  </a:xfrm>
                  <a:custGeom>
                    <a:avLst/>
                    <a:gdLst>
                      <a:gd name="connsiteX0" fmla="*/ 88325 w 165286"/>
                      <a:gd name="connsiteY0" fmla="*/ 201478 h 201478"/>
                      <a:gd name="connsiteX1" fmla="*/ 165287 w 165286"/>
                      <a:gd name="connsiteY1" fmla="*/ 16027 h 201478"/>
                      <a:gd name="connsiteX2" fmla="*/ 77466 w 165286"/>
                      <a:gd name="connsiteY2" fmla="*/ 29171 h 201478"/>
                      <a:gd name="connsiteX3" fmla="*/ 4219 w 165286"/>
                      <a:gd name="connsiteY3" fmla="*/ 16408 h 201478"/>
                      <a:gd name="connsiteX4" fmla="*/ 60702 w 165286"/>
                      <a:gd name="connsiteY4" fmla="*/ 153187 h 201478"/>
                      <a:gd name="connsiteX5" fmla="*/ 88325 w 165286"/>
                      <a:gd name="connsiteY5" fmla="*/ 201478 h 201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5286" h="201478">
                        <a:moveTo>
                          <a:pt x="88325" y="201478"/>
                        </a:moveTo>
                        <a:cubicBezTo>
                          <a:pt x="88325" y="201478"/>
                          <a:pt x="141951" y="62985"/>
                          <a:pt x="165287" y="16027"/>
                        </a:cubicBezTo>
                        <a:cubicBezTo>
                          <a:pt x="156619" y="-24359"/>
                          <a:pt x="91563" y="23647"/>
                          <a:pt x="77466" y="29171"/>
                        </a:cubicBezTo>
                        <a:cubicBezTo>
                          <a:pt x="63274" y="34696"/>
                          <a:pt x="27365" y="2120"/>
                          <a:pt x="4219" y="16408"/>
                        </a:cubicBezTo>
                        <a:cubicBezTo>
                          <a:pt x="-18927" y="30695"/>
                          <a:pt x="60702" y="153187"/>
                          <a:pt x="60702" y="153187"/>
                        </a:cubicBezTo>
                        <a:lnTo>
                          <a:pt x="88325" y="201478"/>
                        </a:lnTo>
                        <a:close/>
                      </a:path>
                    </a:pathLst>
                  </a:custGeom>
                  <a:solidFill>
                    <a:srgbClr val="DE4F1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9793B29-B587-47B8-9793-5E359F07FA6C}"/>
                    </a:ext>
                  </a:extLst>
                </p:cNvPr>
                <p:cNvSpPr/>
                <p:nvPr/>
              </p:nvSpPr>
              <p:spPr>
                <a:xfrm>
                  <a:off x="6279832" y="3088402"/>
                  <a:ext cx="101346" cy="110283"/>
                </a:xfrm>
                <a:custGeom>
                  <a:avLst/>
                  <a:gdLst>
                    <a:gd name="connsiteX0" fmla="*/ 53435 w 101346"/>
                    <a:gd name="connsiteY0" fmla="*/ 651 h 110283"/>
                    <a:gd name="connsiteX1" fmla="*/ 101346 w 101346"/>
                    <a:gd name="connsiteY1" fmla="*/ 58086 h 110283"/>
                    <a:gd name="connsiteX2" fmla="*/ 80391 w 101346"/>
                    <a:gd name="connsiteY2" fmla="*/ 110283 h 110283"/>
                    <a:gd name="connsiteX3" fmla="*/ 0 w 101346"/>
                    <a:gd name="connsiteY3" fmla="*/ 13890 h 110283"/>
                    <a:gd name="connsiteX4" fmla="*/ 53435 w 101346"/>
                    <a:gd name="connsiteY4" fmla="*/ 651 h 11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46" h="110283">
                      <a:moveTo>
                        <a:pt x="53435" y="651"/>
                      </a:moveTo>
                      <a:cubicBezTo>
                        <a:pt x="53435" y="651"/>
                        <a:pt x="69056" y="47037"/>
                        <a:pt x="101346" y="58086"/>
                      </a:cubicBezTo>
                      <a:cubicBezTo>
                        <a:pt x="101441" y="80946"/>
                        <a:pt x="91249" y="100758"/>
                        <a:pt x="80391" y="110283"/>
                      </a:cubicBezTo>
                      <a:cubicBezTo>
                        <a:pt x="45053" y="75898"/>
                        <a:pt x="0" y="13890"/>
                        <a:pt x="0" y="13890"/>
                      </a:cubicBezTo>
                      <a:cubicBezTo>
                        <a:pt x="0" y="13890"/>
                        <a:pt x="29051" y="-3540"/>
                        <a:pt x="53435" y="651"/>
                      </a:cubicBezTo>
                      <a:close/>
                    </a:path>
                  </a:pathLst>
                </a:custGeom>
                <a:solidFill>
                  <a:srgbClr val="C1431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" name="Graphic 21">
                <a:extLst>
                  <a:ext uri="{FF2B5EF4-FFF2-40B4-BE49-F238E27FC236}">
                    <a16:creationId xmlns:a16="http://schemas.microsoft.com/office/drawing/2014/main" id="{6E92A93E-6608-4A1D-A6C3-A2C216B0C2B3}"/>
                  </a:ext>
                </a:extLst>
              </p:cNvPr>
              <p:cNvGrpSpPr/>
              <p:nvPr/>
            </p:nvGrpSpPr>
            <p:grpSpPr>
              <a:xfrm>
                <a:off x="5735565" y="3368354"/>
                <a:ext cx="613814" cy="565874"/>
                <a:chOff x="5735565" y="3368354"/>
                <a:chExt cx="613814" cy="565874"/>
              </a:xfrm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FE8D5667-AEB7-4ADB-98C0-9245548BA45F}"/>
                    </a:ext>
                  </a:extLst>
                </p:cNvPr>
                <p:cNvSpPr/>
                <p:nvPr/>
              </p:nvSpPr>
              <p:spPr>
                <a:xfrm rot="-4770148">
                  <a:off x="5787240" y="3318064"/>
                  <a:ext cx="510464" cy="613814"/>
                </a:xfrm>
                <a:custGeom>
                  <a:avLst/>
                  <a:gdLst>
                    <a:gd name="connsiteX0" fmla="*/ 0 w 510464"/>
                    <a:gd name="connsiteY0" fmla="*/ 0 h 613814"/>
                    <a:gd name="connsiteX1" fmla="*/ 510464 w 510464"/>
                    <a:gd name="connsiteY1" fmla="*/ 0 h 613814"/>
                    <a:gd name="connsiteX2" fmla="*/ 510464 w 510464"/>
                    <a:gd name="connsiteY2" fmla="*/ 613814 h 613814"/>
                    <a:gd name="connsiteX3" fmla="*/ 0 w 510464"/>
                    <a:gd name="connsiteY3" fmla="*/ 613814 h 61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0464" h="613814">
                      <a:moveTo>
                        <a:pt x="0" y="0"/>
                      </a:moveTo>
                      <a:lnTo>
                        <a:pt x="510464" y="0"/>
                      </a:lnTo>
                      <a:lnTo>
                        <a:pt x="510464" y="613814"/>
                      </a:lnTo>
                      <a:lnTo>
                        <a:pt x="0" y="613814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2" name="Graphic 21">
                  <a:extLst>
                    <a:ext uri="{FF2B5EF4-FFF2-40B4-BE49-F238E27FC236}">
                      <a16:creationId xmlns:a16="http://schemas.microsoft.com/office/drawing/2014/main" id="{C55929BB-B3C2-4942-9F94-B68EFA4797BB}"/>
                    </a:ext>
                  </a:extLst>
                </p:cNvPr>
                <p:cNvGrpSpPr/>
                <p:nvPr/>
              </p:nvGrpSpPr>
              <p:grpSpPr>
                <a:xfrm>
                  <a:off x="5990831" y="3368354"/>
                  <a:ext cx="348864" cy="565874"/>
                  <a:chOff x="5990831" y="3368354"/>
                  <a:chExt cx="348864" cy="565874"/>
                </a:xfrm>
              </p:grpSpPr>
              <p:sp>
                <p:nvSpPr>
                  <p:cNvPr id="13" name="Freeform: Shape 12">
                    <a:extLst>
                      <a:ext uri="{FF2B5EF4-FFF2-40B4-BE49-F238E27FC236}">
                        <a16:creationId xmlns:a16="http://schemas.microsoft.com/office/drawing/2014/main" id="{A1767016-98BB-4E02-9154-A3B2579051B8}"/>
                      </a:ext>
                    </a:extLst>
                  </p:cNvPr>
                  <p:cNvSpPr/>
                  <p:nvPr/>
                </p:nvSpPr>
                <p:spPr>
                  <a:xfrm rot="16829852">
                    <a:off x="5779663" y="3579522"/>
                    <a:ext cx="514120" cy="91784"/>
                  </a:xfrm>
                  <a:custGeom>
                    <a:avLst/>
                    <a:gdLst>
                      <a:gd name="connsiteX0" fmla="*/ 0 w 956250"/>
                      <a:gd name="connsiteY0" fmla="*/ 0 h 77536"/>
                      <a:gd name="connsiteX1" fmla="*/ 956251 w 956250"/>
                      <a:gd name="connsiteY1" fmla="*/ 0 h 77536"/>
                      <a:gd name="connsiteX2" fmla="*/ 956251 w 956250"/>
                      <a:gd name="connsiteY2" fmla="*/ 77536 h 77536"/>
                      <a:gd name="connsiteX3" fmla="*/ 0 w 956250"/>
                      <a:gd name="connsiteY3" fmla="*/ 77536 h 77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250" h="77536">
                        <a:moveTo>
                          <a:pt x="0" y="0"/>
                        </a:moveTo>
                        <a:lnTo>
                          <a:pt x="956251" y="0"/>
                        </a:lnTo>
                        <a:lnTo>
                          <a:pt x="956251" y="77536"/>
                        </a:lnTo>
                        <a:lnTo>
                          <a:pt x="0" y="77536"/>
                        </a:lnTo>
                        <a:close/>
                      </a:path>
                    </a:pathLst>
                  </a:custGeom>
                  <a:solidFill>
                    <a:srgbClr val="DE4F1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CC9FC41A-078F-47A8-AF13-D2890D4124A7}"/>
                      </a:ext>
                    </a:extLst>
                  </p:cNvPr>
                  <p:cNvSpPr/>
                  <p:nvPr/>
                </p:nvSpPr>
                <p:spPr>
                  <a:xfrm rot="16829852">
                    <a:off x="6049438" y="3643970"/>
                    <a:ext cx="514170" cy="66345"/>
                  </a:xfrm>
                  <a:custGeom>
                    <a:avLst/>
                    <a:gdLst>
                      <a:gd name="connsiteX0" fmla="*/ 0 w 956250"/>
                      <a:gd name="connsiteY0" fmla="*/ 0 h 77536"/>
                      <a:gd name="connsiteX1" fmla="*/ 956251 w 956250"/>
                      <a:gd name="connsiteY1" fmla="*/ 0 h 77536"/>
                      <a:gd name="connsiteX2" fmla="*/ 956251 w 956250"/>
                      <a:gd name="connsiteY2" fmla="*/ 77536 h 77536"/>
                      <a:gd name="connsiteX3" fmla="*/ 0 w 956250"/>
                      <a:gd name="connsiteY3" fmla="*/ 77536 h 77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250" h="77536">
                        <a:moveTo>
                          <a:pt x="0" y="0"/>
                        </a:moveTo>
                        <a:lnTo>
                          <a:pt x="956251" y="0"/>
                        </a:lnTo>
                        <a:lnTo>
                          <a:pt x="956251" y="77536"/>
                        </a:lnTo>
                        <a:lnTo>
                          <a:pt x="0" y="7753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5B0ADA75-D2B1-4CA6-B80C-B53D3889EE29}"/>
                  </a:ext>
                </a:extLst>
              </p:cNvPr>
              <p:cNvSpPr/>
              <p:nvPr/>
            </p:nvSpPr>
            <p:spPr>
              <a:xfrm rot="-2299724">
                <a:off x="6163006" y="2820610"/>
                <a:ext cx="174410" cy="755937"/>
              </a:xfrm>
              <a:custGeom>
                <a:avLst/>
                <a:gdLst>
                  <a:gd name="connsiteX0" fmla="*/ 0 w 174410"/>
                  <a:gd name="connsiteY0" fmla="*/ 0 h 755937"/>
                  <a:gd name="connsiteX1" fmla="*/ 174410 w 174410"/>
                  <a:gd name="connsiteY1" fmla="*/ 0 h 755937"/>
                  <a:gd name="connsiteX2" fmla="*/ 174410 w 174410"/>
                  <a:gd name="connsiteY2" fmla="*/ 755937 h 755937"/>
                  <a:gd name="connsiteX3" fmla="*/ 0 w 174410"/>
                  <a:gd name="connsiteY3" fmla="*/ 755937 h 75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10" h="755937">
                    <a:moveTo>
                      <a:pt x="0" y="0"/>
                    </a:moveTo>
                    <a:lnTo>
                      <a:pt x="174410" y="0"/>
                    </a:lnTo>
                    <a:lnTo>
                      <a:pt x="174410" y="755937"/>
                    </a:lnTo>
                    <a:lnTo>
                      <a:pt x="0" y="755937"/>
                    </a:lnTo>
                    <a:close/>
                  </a:path>
                </a:pathLst>
              </a:custGeom>
              <a:solidFill>
                <a:srgbClr val="F0C7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762F24C-B992-4EE1-8163-B558852A1379}"/>
                  </a:ext>
                </a:extLst>
              </p:cNvPr>
              <p:cNvSpPr/>
              <p:nvPr/>
            </p:nvSpPr>
            <p:spPr>
              <a:xfrm rot="19300276">
                <a:off x="6147114" y="3138337"/>
                <a:ext cx="177475" cy="89486"/>
              </a:xfrm>
              <a:custGeom>
                <a:avLst/>
                <a:gdLst>
                  <a:gd name="connsiteX0" fmla="*/ 0 w 956256"/>
                  <a:gd name="connsiteY0" fmla="*/ 0 h 77536"/>
                  <a:gd name="connsiteX1" fmla="*/ 956257 w 956256"/>
                  <a:gd name="connsiteY1" fmla="*/ 0 h 77536"/>
                  <a:gd name="connsiteX2" fmla="*/ 956257 w 956256"/>
                  <a:gd name="connsiteY2" fmla="*/ 77537 h 77536"/>
                  <a:gd name="connsiteX3" fmla="*/ 0 w 956256"/>
                  <a:gd name="connsiteY3" fmla="*/ 77537 h 7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256" h="77536">
                    <a:moveTo>
                      <a:pt x="0" y="0"/>
                    </a:moveTo>
                    <a:lnTo>
                      <a:pt x="956257" y="0"/>
                    </a:lnTo>
                    <a:lnTo>
                      <a:pt x="956257" y="77537"/>
                    </a:lnTo>
                    <a:lnTo>
                      <a:pt x="0" y="77537"/>
                    </a:lnTo>
                    <a:close/>
                  </a:path>
                </a:pathLst>
              </a:custGeom>
              <a:solidFill>
                <a:srgbClr val="DE4F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8FC008-2D96-448E-A00B-1EA503A2E343}"/>
                </a:ext>
              </a:extLst>
            </p:cNvPr>
            <p:cNvSpPr/>
            <p:nvPr/>
          </p:nvSpPr>
          <p:spPr>
            <a:xfrm rot="4770148" flipH="1">
              <a:off x="6110915" y="2690155"/>
              <a:ext cx="1723596" cy="240775"/>
            </a:xfrm>
            <a:custGeom>
              <a:avLst/>
              <a:gdLst>
                <a:gd name="connsiteX0" fmla="*/ 0 w 956250"/>
                <a:gd name="connsiteY0" fmla="*/ 0 h 77536"/>
                <a:gd name="connsiteX1" fmla="*/ 956251 w 956250"/>
                <a:gd name="connsiteY1" fmla="*/ 0 h 77536"/>
                <a:gd name="connsiteX2" fmla="*/ 956251 w 956250"/>
                <a:gd name="connsiteY2" fmla="*/ 77536 h 77536"/>
                <a:gd name="connsiteX3" fmla="*/ 0 w 956250"/>
                <a:gd name="connsiteY3" fmla="*/ 77536 h 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250" h="77536">
                  <a:moveTo>
                    <a:pt x="0" y="0"/>
                  </a:moveTo>
                  <a:lnTo>
                    <a:pt x="956251" y="0"/>
                  </a:lnTo>
                  <a:lnTo>
                    <a:pt x="956251" y="77536"/>
                  </a:lnTo>
                  <a:lnTo>
                    <a:pt x="0" y="7753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5BAD067-1FD8-4AF0-8AE8-A561E50666DA}"/>
                </a:ext>
              </a:extLst>
            </p:cNvPr>
            <p:cNvSpPr/>
            <p:nvPr/>
          </p:nvSpPr>
          <p:spPr>
            <a:xfrm rot="4770148" flipH="1">
              <a:off x="7179859" y="2487441"/>
              <a:ext cx="1723596" cy="240775"/>
            </a:xfrm>
            <a:custGeom>
              <a:avLst/>
              <a:gdLst>
                <a:gd name="connsiteX0" fmla="*/ 0 w 956250"/>
                <a:gd name="connsiteY0" fmla="*/ 0 h 77536"/>
                <a:gd name="connsiteX1" fmla="*/ 956251 w 956250"/>
                <a:gd name="connsiteY1" fmla="*/ 0 h 77536"/>
                <a:gd name="connsiteX2" fmla="*/ 956251 w 956250"/>
                <a:gd name="connsiteY2" fmla="*/ 77536 h 77536"/>
                <a:gd name="connsiteX3" fmla="*/ 0 w 956250"/>
                <a:gd name="connsiteY3" fmla="*/ 77536 h 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250" h="77536">
                  <a:moveTo>
                    <a:pt x="0" y="0"/>
                  </a:moveTo>
                  <a:lnTo>
                    <a:pt x="956251" y="0"/>
                  </a:lnTo>
                  <a:lnTo>
                    <a:pt x="956251" y="77536"/>
                  </a:lnTo>
                  <a:lnTo>
                    <a:pt x="0" y="7753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F29104B-8819-44E5-BD3D-96C1A014C45E}"/>
                </a:ext>
              </a:extLst>
            </p:cNvPr>
            <p:cNvSpPr/>
            <p:nvPr/>
          </p:nvSpPr>
          <p:spPr>
            <a:xfrm rot="4770148" flipH="1">
              <a:off x="7655063" y="2444284"/>
              <a:ext cx="1723596" cy="179568"/>
            </a:xfrm>
            <a:custGeom>
              <a:avLst/>
              <a:gdLst>
                <a:gd name="connsiteX0" fmla="*/ 0 w 956250"/>
                <a:gd name="connsiteY0" fmla="*/ 0 h 77536"/>
                <a:gd name="connsiteX1" fmla="*/ 956251 w 956250"/>
                <a:gd name="connsiteY1" fmla="*/ 0 h 77536"/>
                <a:gd name="connsiteX2" fmla="*/ 956251 w 956250"/>
                <a:gd name="connsiteY2" fmla="*/ 77536 h 77536"/>
                <a:gd name="connsiteX3" fmla="*/ 0 w 956250"/>
                <a:gd name="connsiteY3" fmla="*/ 77536 h 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250" h="77536">
                  <a:moveTo>
                    <a:pt x="0" y="0"/>
                  </a:moveTo>
                  <a:lnTo>
                    <a:pt x="956251" y="0"/>
                  </a:lnTo>
                  <a:lnTo>
                    <a:pt x="956251" y="77536"/>
                  </a:lnTo>
                  <a:lnTo>
                    <a:pt x="0" y="7753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" name="Graphic 147">
            <a:extLst>
              <a:ext uri="{FF2B5EF4-FFF2-40B4-BE49-F238E27FC236}">
                <a16:creationId xmlns:a16="http://schemas.microsoft.com/office/drawing/2014/main" id="{642F909A-7FC0-46AB-93D6-C1473D42C684}"/>
              </a:ext>
            </a:extLst>
          </p:cNvPr>
          <p:cNvGrpSpPr/>
          <p:nvPr/>
        </p:nvGrpSpPr>
        <p:grpSpPr>
          <a:xfrm rot="19684829">
            <a:off x="8721784" y="438923"/>
            <a:ext cx="4325561" cy="5030025"/>
            <a:chOff x="5643343" y="2833643"/>
            <a:chExt cx="1044349" cy="1188573"/>
          </a:xfrm>
        </p:grpSpPr>
        <p:grpSp>
          <p:nvGrpSpPr>
            <p:cNvPr id="20" name="Graphic 147">
              <a:extLst>
                <a:ext uri="{FF2B5EF4-FFF2-40B4-BE49-F238E27FC236}">
                  <a16:creationId xmlns:a16="http://schemas.microsoft.com/office/drawing/2014/main" id="{164818EE-5F9E-466D-883C-B36118366347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27" name="Graphic 147">
                <a:extLst>
                  <a:ext uri="{FF2B5EF4-FFF2-40B4-BE49-F238E27FC236}">
                    <a16:creationId xmlns:a16="http://schemas.microsoft.com/office/drawing/2014/main" id="{43162217-C0FD-4899-B5A5-D9B8E0576234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92FA380B-F65A-4647-AE6D-B88EFCCB4A38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174C6FD4-FDD2-406B-BCAA-659EA0EBAD60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8" name="Graphic 147">
                <a:extLst>
                  <a:ext uri="{FF2B5EF4-FFF2-40B4-BE49-F238E27FC236}">
                    <a16:creationId xmlns:a16="http://schemas.microsoft.com/office/drawing/2014/main" id="{76080B76-E97C-4494-9AD6-8419397C08A4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49173A0D-C5F6-47D5-9B9B-9F9ACD35A661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4A84A9F5-61A2-43FD-9895-5D9930DB8577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9" name="Graphic 147">
                <a:extLst>
                  <a:ext uri="{FF2B5EF4-FFF2-40B4-BE49-F238E27FC236}">
                    <a16:creationId xmlns:a16="http://schemas.microsoft.com/office/drawing/2014/main" id="{FD19A65E-899F-40A7-8A83-70AFED0D6756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2C8E8F3-BF96-47D3-9FE0-1F0FE0A46A4A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7D461803-7265-4EF2-856D-495AC5837535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1" name="Graphic 147">
              <a:extLst>
                <a:ext uri="{FF2B5EF4-FFF2-40B4-BE49-F238E27FC236}">
                  <a16:creationId xmlns:a16="http://schemas.microsoft.com/office/drawing/2014/main" id="{D2FBEF97-E307-4D87-9A9B-1E0A8BF97C4D}"/>
                </a:ext>
              </a:extLst>
            </p:cNvPr>
            <p:cNvGrpSpPr/>
            <p:nvPr/>
          </p:nvGrpSpPr>
          <p:grpSpPr>
            <a:xfrm>
              <a:off x="5931407" y="2919888"/>
              <a:ext cx="756285" cy="1102328"/>
              <a:chOff x="5931407" y="2919888"/>
              <a:chExt cx="756285" cy="1102328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E41CA7A-6D62-4ABA-87E9-ECD913069315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3" name="Graphic 147">
                <a:extLst>
                  <a:ext uri="{FF2B5EF4-FFF2-40B4-BE49-F238E27FC236}">
                    <a16:creationId xmlns:a16="http://schemas.microsoft.com/office/drawing/2014/main" id="{06620EA0-AE10-4800-B41A-0219D833B523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756285" cy="1102328"/>
                <a:chOff x="5931407" y="2919888"/>
                <a:chExt cx="756285" cy="1102328"/>
              </a:xfrm>
              <a:solidFill>
                <a:srgbClr val="FFFFFF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530648C3-E8D6-4747-8E51-2E138D414D20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F00818A0-EAA5-4FC6-96D6-EE226D85E8C6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C77A5FD6-4666-482F-A5F6-63683C65CD53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B8571AE5-BE91-43FA-9BB2-AF9F884371A7}"/>
              </a:ext>
            </a:extLst>
          </p:cNvPr>
          <p:cNvGrpSpPr/>
          <p:nvPr/>
        </p:nvGrpSpPr>
        <p:grpSpPr>
          <a:xfrm flipH="1">
            <a:off x="9929587" y="2313899"/>
            <a:ext cx="726971" cy="955650"/>
            <a:chOff x="5981700" y="3267075"/>
            <a:chExt cx="228123" cy="320420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86A962C-54C1-4ACF-ADCA-43E138818C57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8763237-CF90-40C1-9CEF-D08F6BDAB1C5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523C4B9-0385-485B-8B31-4D1BCC633EBD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49912EF-C37E-4D62-9F3C-C24A0FCDFA26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10530FD8-A2DC-4A7F-8C69-68EFB45DD8AA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F734B6F-32AA-4BAB-B804-55FD4857034F}"/>
              </a:ext>
            </a:extLst>
          </p:cNvPr>
          <p:cNvCxnSpPr>
            <a:cxnSpLocks/>
          </p:cNvCxnSpPr>
          <p:nvPr/>
        </p:nvCxnSpPr>
        <p:spPr>
          <a:xfrm>
            <a:off x="339695" y="2451669"/>
            <a:ext cx="1" cy="1035756"/>
          </a:xfrm>
          <a:prstGeom prst="line">
            <a:avLst/>
          </a:prstGeom>
          <a:ln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aphic 35">
            <a:extLst>
              <a:ext uri="{FF2B5EF4-FFF2-40B4-BE49-F238E27FC236}">
                <a16:creationId xmlns:a16="http://schemas.microsoft.com/office/drawing/2014/main" id="{8887D8BD-3E8C-4E80-9714-0F6D5C588F2B}"/>
              </a:ext>
            </a:extLst>
          </p:cNvPr>
          <p:cNvGrpSpPr/>
          <p:nvPr/>
        </p:nvGrpSpPr>
        <p:grpSpPr>
          <a:xfrm rot="19916428" flipH="1">
            <a:off x="10792377" y="3271858"/>
            <a:ext cx="726971" cy="955650"/>
            <a:chOff x="5981700" y="3267075"/>
            <a:chExt cx="228123" cy="320420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D47EB8D-A953-4D8C-B36D-18A46D0E2749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561F2A2-7218-4446-B540-45B2FD39F142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95D9D92A-A167-4019-8976-877208BB187F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A9C0FC7-0718-4106-B8ED-7544FB1F3C0A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C1AE5DB-95D0-4A99-93F6-A9550BBDE588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8" name="Graphic 35">
            <a:extLst>
              <a:ext uri="{FF2B5EF4-FFF2-40B4-BE49-F238E27FC236}">
                <a16:creationId xmlns:a16="http://schemas.microsoft.com/office/drawing/2014/main" id="{8D0A552F-2944-4915-8DFB-E2453C89BFD1}"/>
              </a:ext>
            </a:extLst>
          </p:cNvPr>
          <p:cNvGrpSpPr/>
          <p:nvPr/>
        </p:nvGrpSpPr>
        <p:grpSpPr>
          <a:xfrm rot="16491791" flipH="1">
            <a:off x="9612513" y="3098851"/>
            <a:ext cx="726971" cy="955650"/>
            <a:chOff x="5981700" y="3267075"/>
            <a:chExt cx="228123" cy="320420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7393AF4-26BC-4635-9D3C-CB7B4F6A3265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A955143-C635-4A5B-94C5-2FE0C7A0D260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E2D0BA0-458D-4C30-AE0B-3CF0B6A61D2B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0AD71A-BD92-4872-AD68-4C250BC439C6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E8B467C7-A550-4797-A2FF-BAA2EB8220F1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4" name="Graphic 663">
            <a:extLst>
              <a:ext uri="{FF2B5EF4-FFF2-40B4-BE49-F238E27FC236}">
                <a16:creationId xmlns:a16="http://schemas.microsoft.com/office/drawing/2014/main" id="{723FC54F-DD73-47FE-9C7E-9FEC6362471B}"/>
              </a:ext>
            </a:extLst>
          </p:cNvPr>
          <p:cNvGrpSpPr/>
          <p:nvPr/>
        </p:nvGrpSpPr>
        <p:grpSpPr>
          <a:xfrm rot="1306074">
            <a:off x="-358836" y="2470158"/>
            <a:ext cx="2560572" cy="3771398"/>
            <a:chOff x="1275617" y="2424162"/>
            <a:chExt cx="1174622" cy="1900160"/>
          </a:xfrm>
        </p:grpSpPr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6E5025C-F304-4B52-9B66-DD1B4C97EDCA}"/>
                </a:ext>
              </a:extLst>
            </p:cNvPr>
            <p:cNvSpPr/>
            <p:nvPr/>
          </p:nvSpPr>
          <p:spPr>
            <a:xfrm>
              <a:off x="1690589" y="2614518"/>
              <a:ext cx="605259" cy="450884"/>
            </a:xfrm>
            <a:custGeom>
              <a:avLst/>
              <a:gdLst>
                <a:gd name="connsiteX0" fmla="*/ 537337 w 605259"/>
                <a:gd name="connsiteY0" fmla="*/ 32927 h 450884"/>
                <a:gd name="connsiteX1" fmla="*/ 304450 w 605259"/>
                <a:gd name="connsiteY1" fmla="*/ 28546 h 450884"/>
                <a:gd name="connsiteX2" fmla="*/ 126428 w 605259"/>
                <a:gd name="connsiteY2" fmla="*/ 186089 h 450884"/>
                <a:gd name="connsiteX3" fmla="*/ 698 w 605259"/>
                <a:gd name="connsiteY3" fmla="*/ 430024 h 450884"/>
                <a:gd name="connsiteX4" fmla="*/ 24511 w 605259"/>
                <a:gd name="connsiteY4" fmla="*/ 436311 h 450884"/>
                <a:gd name="connsiteX5" fmla="*/ 122904 w 605259"/>
                <a:gd name="connsiteY5" fmla="*/ 233143 h 450884"/>
                <a:gd name="connsiteX6" fmla="*/ 281305 w 605259"/>
                <a:gd name="connsiteY6" fmla="*/ 68932 h 450884"/>
                <a:gd name="connsiteX7" fmla="*/ 505809 w 605259"/>
                <a:gd name="connsiteY7" fmla="*/ 41976 h 450884"/>
                <a:gd name="connsiteX8" fmla="*/ 573341 w 605259"/>
                <a:gd name="connsiteY8" fmla="*/ 112651 h 450884"/>
                <a:gd name="connsiteX9" fmla="*/ 566007 w 605259"/>
                <a:gd name="connsiteY9" fmla="*/ 217617 h 450884"/>
                <a:gd name="connsiteX10" fmla="*/ 456279 w 605259"/>
                <a:gd name="connsiteY10" fmla="*/ 439454 h 450884"/>
                <a:gd name="connsiteX11" fmla="*/ 480949 w 605259"/>
                <a:gd name="connsiteY11" fmla="*/ 439454 h 450884"/>
                <a:gd name="connsiteX12" fmla="*/ 592677 w 605259"/>
                <a:gd name="connsiteY12" fmla="*/ 217522 h 450884"/>
                <a:gd name="connsiteX13" fmla="*/ 537337 w 605259"/>
                <a:gd name="connsiteY13" fmla="*/ 32927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59" h="450884">
                  <a:moveTo>
                    <a:pt x="537337" y="32927"/>
                  </a:moveTo>
                  <a:cubicBezTo>
                    <a:pt x="469233" y="-14412"/>
                    <a:pt x="376174" y="-6030"/>
                    <a:pt x="304450" y="28546"/>
                  </a:cubicBezTo>
                  <a:cubicBezTo>
                    <a:pt x="231775" y="63598"/>
                    <a:pt x="173386" y="123700"/>
                    <a:pt x="126428" y="186089"/>
                  </a:cubicBezTo>
                  <a:cubicBezTo>
                    <a:pt x="70802" y="260098"/>
                    <a:pt x="30797" y="343823"/>
                    <a:pt x="698" y="430024"/>
                  </a:cubicBezTo>
                  <a:cubicBezTo>
                    <a:pt x="-4350" y="444502"/>
                    <a:pt x="19462" y="450694"/>
                    <a:pt x="24511" y="436311"/>
                  </a:cubicBezTo>
                  <a:cubicBezTo>
                    <a:pt x="49276" y="365350"/>
                    <a:pt x="80994" y="296484"/>
                    <a:pt x="122904" y="233143"/>
                  </a:cubicBezTo>
                  <a:cubicBezTo>
                    <a:pt x="164338" y="170659"/>
                    <a:pt x="216630" y="110365"/>
                    <a:pt x="281305" y="68932"/>
                  </a:cubicBezTo>
                  <a:cubicBezTo>
                    <a:pt x="345694" y="27688"/>
                    <a:pt x="433514" y="4828"/>
                    <a:pt x="505809" y="41976"/>
                  </a:cubicBezTo>
                  <a:cubicBezTo>
                    <a:pt x="535622" y="57311"/>
                    <a:pt x="560863" y="82362"/>
                    <a:pt x="573341" y="112651"/>
                  </a:cubicBezTo>
                  <a:cubicBezTo>
                    <a:pt x="587629" y="147227"/>
                    <a:pt x="581628" y="184375"/>
                    <a:pt x="566007" y="217617"/>
                  </a:cubicBezTo>
                  <a:cubicBezTo>
                    <a:pt x="530764" y="292579"/>
                    <a:pt x="457136" y="351919"/>
                    <a:pt x="456279" y="439454"/>
                  </a:cubicBezTo>
                  <a:cubicBezTo>
                    <a:pt x="456088" y="454694"/>
                    <a:pt x="480853" y="454694"/>
                    <a:pt x="480949" y="439454"/>
                  </a:cubicBezTo>
                  <a:cubicBezTo>
                    <a:pt x="481806" y="353729"/>
                    <a:pt x="561244" y="292960"/>
                    <a:pt x="592677" y="217522"/>
                  </a:cubicBezTo>
                  <a:cubicBezTo>
                    <a:pt x="621442" y="148751"/>
                    <a:pt x="600011" y="76456"/>
                    <a:pt x="537337" y="32927"/>
                  </a:cubicBezTo>
                  <a:close/>
                </a:path>
              </a:pathLst>
            </a:custGeom>
            <a:solidFill>
              <a:srgbClr val="C4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6" name="Graphic 663">
              <a:extLst>
                <a:ext uri="{FF2B5EF4-FFF2-40B4-BE49-F238E27FC236}">
                  <a16:creationId xmlns:a16="http://schemas.microsoft.com/office/drawing/2014/main" id="{F8F1B0ED-6AB2-4F9A-86AF-ECFF84FC8853}"/>
                </a:ext>
              </a:extLst>
            </p:cNvPr>
            <p:cNvGrpSpPr/>
            <p:nvPr/>
          </p:nvGrpSpPr>
          <p:grpSpPr>
            <a:xfrm>
              <a:off x="1275617" y="2938720"/>
              <a:ext cx="1174622" cy="1385601"/>
              <a:chOff x="1275617" y="2938720"/>
              <a:chExt cx="1174622" cy="1385601"/>
            </a:xfrm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05F25922-5E82-45A4-9494-84B712CEA560}"/>
                  </a:ext>
                </a:extLst>
              </p:cNvPr>
              <p:cNvSpPr/>
              <p:nvPr/>
            </p:nvSpPr>
            <p:spPr>
              <a:xfrm>
                <a:off x="2200875" y="2960437"/>
                <a:ext cx="249364" cy="1363884"/>
              </a:xfrm>
              <a:custGeom>
                <a:avLst/>
                <a:gdLst>
                  <a:gd name="connsiteX0" fmla="*/ 38005 w 249364"/>
                  <a:gd name="connsiteY0" fmla="*/ 0 h 1363884"/>
                  <a:gd name="connsiteX1" fmla="*/ 102394 w 249364"/>
                  <a:gd name="connsiteY1" fmla="*/ 23336 h 1363884"/>
                  <a:gd name="connsiteX2" fmla="*/ 189643 w 249364"/>
                  <a:gd name="connsiteY2" fmla="*/ 0 h 1363884"/>
                  <a:gd name="connsiteX3" fmla="*/ 249365 w 249364"/>
                  <a:gd name="connsiteY3" fmla="*/ 1354836 h 1363884"/>
                  <a:gd name="connsiteX4" fmla="*/ 112681 w 249364"/>
                  <a:gd name="connsiteY4" fmla="*/ 1341692 h 1363884"/>
                  <a:gd name="connsiteX5" fmla="*/ 0 w 249364"/>
                  <a:gd name="connsiteY5" fmla="*/ 1363885 h 13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364" h="1363884">
                    <a:moveTo>
                      <a:pt x="38005" y="0"/>
                    </a:moveTo>
                    <a:lnTo>
                      <a:pt x="102394" y="23336"/>
                    </a:lnTo>
                    <a:lnTo>
                      <a:pt x="189643" y="0"/>
                    </a:lnTo>
                    <a:lnTo>
                      <a:pt x="249365" y="1354836"/>
                    </a:lnTo>
                    <a:lnTo>
                      <a:pt x="112681" y="1341692"/>
                    </a:lnTo>
                    <a:lnTo>
                      <a:pt x="0" y="1363885"/>
                    </a:lnTo>
                    <a:close/>
                  </a:path>
                </a:pathLst>
              </a:custGeom>
              <a:solidFill>
                <a:srgbClr val="AD25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2" name="Graphic 663">
                <a:extLst>
                  <a:ext uri="{FF2B5EF4-FFF2-40B4-BE49-F238E27FC236}">
                    <a16:creationId xmlns:a16="http://schemas.microsoft.com/office/drawing/2014/main" id="{01C61E36-8A12-496E-BBFD-88AF7AC52AAE}"/>
                  </a:ext>
                </a:extLst>
              </p:cNvPr>
              <p:cNvGrpSpPr/>
              <p:nvPr/>
            </p:nvGrpSpPr>
            <p:grpSpPr>
              <a:xfrm>
                <a:off x="1275617" y="2938720"/>
                <a:ext cx="963263" cy="1385601"/>
                <a:chOff x="1275617" y="2938720"/>
                <a:chExt cx="963263" cy="1385601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36625B11-01F9-4701-B4E5-AF3B15CB00D2}"/>
                    </a:ext>
                  </a:extLst>
                </p:cNvPr>
                <p:cNvSpPr/>
                <p:nvPr/>
              </p:nvSpPr>
              <p:spPr>
                <a:xfrm>
                  <a:off x="1275617" y="2938720"/>
                  <a:ext cx="963263" cy="1385601"/>
                </a:xfrm>
                <a:custGeom>
                  <a:avLst/>
                  <a:gdLst>
                    <a:gd name="connsiteX0" fmla="*/ 963263 w 963263"/>
                    <a:gd name="connsiteY0" fmla="*/ 21717 h 1385601"/>
                    <a:gd name="connsiteX1" fmla="*/ 963263 w 963263"/>
                    <a:gd name="connsiteY1" fmla="*/ 23527 h 1385601"/>
                    <a:gd name="connsiteX2" fmla="*/ 957072 w 963263"/>
                    <a:gd name="connsiteY2" fmla="*/ 245078 h 1385601"/>
                    <a:gd name="connsiteX3" fmla="*/ 953167 w 963263"/>
                    <a:gd name="connsiteY3" fmla="*/ 384048 h 1385601"/>
                    <a:gd name="connsiteX4" fmla="*/ 949928 w 963263"/>
                    <a:gd name="connsiteY4" fmla="*/ 499110 h 1385601"/>
                    <a:gd name="connsiteX5" fmla="*/ 945833 w 963263"/>
                    <a:gd name="connsiteY5" fmla="*/ 645224 h 1385601"/>
                    <a:gd name="connsiteX6" fmla="*/ 940499 w 963263"/>
                    <a:gd name="connsiteY6" fmla="*/ 835914 h 1385601"/>
                    <a:gd name="connsiteX7" fmla="*/ 936688 w 963263"/>
                    <a:gd name="connsiteY7" fmla="*/ 976217 h 1385601"/>
                    <a:gd name="connsiteX8" fmla="*/ 936688 w 963263"/>
                    <a:gd name="connsiteY8" fmla="*/ 976313 h 1385601"/>
                    <a:gd name="connsiteX9" fmla="*/ 932212 w 963263"/>
                    <a:gd name="connsiteY9" fmla="*/ 1134523 h 1385601"/>
                    <a:gd name="connsiteX10" fmla="*/ 928211 w 963263"/>
                    <a:gd name="connsiteY10" fmla="*/ 1280446 h 1385601"/>
                    <a:gd name="connsiteX11" fmla="*/ 925259 w 963263"/>
                    <a:gd name="connsiteY11" fmla="*/ 1385602 h 1385601"/>
                    <a:gd name="connsiteX12" fmla="*/ 0 w 963263"/>
                    <a:gd name="connsiteY12" fmla="*/ 1385602 h 1385601"/>
                    <a:gd name="connsiteX13" fmla="*/ 4572 w 963263"/>
                    <a:gd name="connsiteY13" fmla="*/ 1311688 h 1385601"/>
                    <a:gd name="connsiteX14" fmla="*/ 4572 w 963263"/>
                    <a:gd name="connsiteY14" fmla="*/ 1311593 h 1385601"/>
                    <a:gd name="connsiteX15" fmla="*/ 13621 w 963263"/>
                    <a:gd name="connsiteY15" fmla="*/ 1167670 h 1385601"/>
                    <a:gd name="connsiteX16" fmla="*/ 25718 w 963263"/>
                    <a:gd name="connsiteY16" fmla="*/ 977741 h 1385601"/>
                    <a:gd name="connsiteX17" fmla="*/ 34862 w 963263"/>
                    <a:gd name="connsiteY17" fmla="*/ 830485 h 1385601"/>
                    <a:gd name="connsiteX18" fmla="*/ 48101 w 963263"/>
                    <a:gd name="connsiteY18" fmla="*/ 620459 h 1385601"/>
                    <a:gd name="connsiteX19" fmla="*/ 57055 w 963263"/>
                    <a:gd name="connsiteY19" fmla="*/ 477679 h 1385601"/>
                    <a:gd name="connsiteX20" fmla="*/ 66580 w 963263"/>
                    <a:gd name="connsiteY20" fmla="*/ 325660 h 1385601"/>
                    <a:gd name="connsiteX21" fmla="*/ 75819 w 963263"/>
                    <a:gd name="connsiteY21" fmla="*/ 180689 h 1385601"/>
                    <a:gd name="connsiteX22" fmla="*/ 87059 w 963263"/>
                    <a:gd name="connsiteY22" fmla="*/ 0 h 1385601"/>
                    <a:gd name="connsiteX23" fmla="*/ 253746 w 963263"/>
                    <a:gd name="connsiteY23" fmla="*/ 4191 h 1385601"/>
                    <a:gd name="connsiteX24" fmla="*/ 387858 w 963263"/>
                    <a:gd name="connsiteY24" fmla="*/ 7525 h 1385601"/>
                    <a:gd name="connsiteX25" fmla="*/ 541782 w 963263"/>
                    <a:gd name="connsiteY25" fmla="*/ 11335 h 1385601"/>
                    <a:gd name="connsiteX26" fmla="*/ 677609 w 963263"/>
                    <a:gd name="connsiteY26" fmla="*/ 14669 h 1385601"/>
                    <a:gd name="connsiteX27" fmla="*/ 832580 w 963263"/>
                    <a:gd name="connsiteY27" fmla="*/ 18574 h 1385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63263" h="1385601">
                      <a:moveTo>
                        <a:pt x="963263" y="21717"/>
                      </a:moveTo>
                      <a:lnTo>
                        <a:pt x="963263" y="23527"/>
                      </a:lnTo>
                      <a:lnTo>
                        <a:pt x="957072" y="245078"/>
                      </a:lnTo>
                      <a:lnTo>
                        <a:pt x="953167" y="384048"/>
                      </a:lnTo>
                      <a:lnTo>
                        <a:pt x="949928" y="499110"/>
                      </a:lnTo>
                      <a:lnTo>
                        <a:pt x="945833" y="645224"/>
                      </a:lnTo>
                      <a:lnTo>
                        <a:pt x="940499" y="835914"/>
                      </a:lnTo>
                      <a:lnTo>
                        <a:pt x="936688" y="976217"/>
                      </a:lnTo>
                      <a:lnTo>
                        <a:pt x="936688" y="976313"/>
                      </a:lnTo>
                      <a:lnTo>
                        <a:pt x="932212" y="1134523"/>
                      </a:lnTo>
                      <a:lnTo>
                        <a:pt x="928211" y="1280446"/>
                      </a:lnTo>
                      <a:lnTo>
                        <a:pt x="925259" y="1385602"/>
                      </a:lnTo>
                      <a:lnTo>
                        <a:pt x="0" y="1385602"/>
                      </a:lnTo>
                      <a:lnTo>
                        <a:pt x="4572" y="1311688"/>
                      </a:lnTo>
                      <a:lnTo>
                        <a:pt x="4572" y="1311593"/>
                      </a:lnTo>
                      <a:lnTo>
                        <a:pt x="13621" y="1167670"/>
                      </a:lnTo>
                      <a:lnTo>
                        <a:pt x="25718" y="977741"/>
                      </a:lnTo>
                      <a:lnTo>
                        <a:pt x="34862" y="830485"/>
                      </a:lnTo>
                      <a:lnTo>
                        <a:pt x="48101" y="620459"/>
                      </a:lnTo>
                      <a:lnTo>
                        <a:pt x="57055" y="477679"/>
                      </a:lnTo>
                      <a:lnTo>
                        <a:pt x="66580" y="325660"/>
                      </a:lnTo>
                      <a:lnTo>
                        <a:pt x="75819" y="180689"/>
                      </a:lnTo>
                      <a:lnTo>
                        <a:pt x="87059" y="0"/>
                      </a:lnTo>
                      <a:lnTo>
                        <a:pt x="253746" y="4191"/>
                      </a:lnTo>
                      <a:lnTo>
                        <a:pt x="387858" y="7525"/>
                      </a:lnTo>
                      <a:lnTo>
                        <a:pt x="541782" y="11335"/>
                      </a:lnTo>
                      <a:lnTo>
                        <a:pt x="677609" y="14669"/>
                      </a:lnTo>
                      <a:lnTo>
                        <a:pt x="832580" y="18574"/>
                      </a:ln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64" name="Graphic 663">
                  <a:extLst>
                    <a:ext uri="{FF2B5EF4-FFF2-40B4-BE49-F238E27FC236}">
                      <a16:creationId xmlns:a16="http://schemas.microsoft.com/office/drawing/2014/main" id="{C2142E2D-BD41-4E27-8860-CF18B0E066C6}"/>
                    </a:ext>
                  </a:extLst>
                </p:cNvPr>
                <p:cNvGrpSpPr/>
                <p:nvPr/>
              </p:nvGrpSpPr>
              <p:grpSpPr>
                <a:xfrm>
                  <a:off x="1280188" y="2942816"/>
                  <a:ext cx="958691" cy="1381506"/>
                  <a:chOff x="1280188" y="2942816"/>
                  <a:chExt cx="958691" cy="1381506"/>
                </a:xfrm>
                <a:solidFill>
                  <a:srgbClr val="FFD11B"/>
                </a:solidFill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D3E5A25A-08F4-4F66-9CDB-70483EDEA0C9}"/>
                      </a:ext>
                    </a:extLst>
                  </p:cNvPr>
                  <p:cNvSpPr/>
                  <p:nvPr/>
                </p:nvSpPr>
                <p:spPr>
                  <a:xfrm>
                    <a:off x="1342196" y="2942816"/>
                    <a:ext cx="321278" cy="321563"/>
                  </a:xfrm>
                  <a:custGeom>
                    <a:avLst/>
                    <a:gdLst>
                      <a:gd name="connsiteX0" fmla="*/ 321278 w 321278"/>
                      <a:gd name="connsiteY0" fmla="*/ 3429 h 321563"/>
                      <a:gd name="connsiteX1" fmla="*/ 0 w 321278"/>
                      <a:gd name="connsiteY1" fmla="*/ 321564 h 321563"/>
                      <a:gd name="connsiteX2" fmla="*/ 9144 w 321278"/>
                      <a:gd name="connsiteY2" fmla="*/ 176498 h 321563"/>
                      <a:gd name="connsiteX3" fmla="*/ 187166 w 321278"/>
                      <a:gd name="connsiteY3" fmla="*/ 0 h 321563"/>
                      <a:gd name="connsiteX4" fmla="*/ 321278 w 321278"/>
                      <a:gd name="connsiteY4" fmla="*/ 3429 h 3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278" h="321563">
                        <a:moveTo>
                          <a:pt x="321278" y="3429"/>
                        </a:moveTo>
                        <a:lnTo>
                          <a:pt x="0" y="321564"/>
                        </a:lnTo>
                        <a:lnTo>
                          <a:pt x="9144" y="176498"/>
                        </a:lnTo>
                        <a:cubicBezTo>
                          <a:pt x="68390" y="117729"/>
                          <a:pt x="127826" y="58769"/>
                          <a:pt x="187166" y="0"/>
                        </a:cubicBezTo>
                        <a:lnTo>
                          <a:pt x="321278" y="3429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F2F043CA-F746-4E51-B581-4C35894375C8}"/>
                      </a:ext>
                    </a:extLst>
                  </p:cNvPr>
                  <p:cNvSpPr/>
                  <p:nvPr/>
                </p:nvSpPr>
                <p:spPr>
                  <a:xfrm>
                    <a:off x="1323718" y="2950055"/>
                    <a:ext cx="629507" cy="609218"/>
                  </a:xfrm>
                  <a:custGeom>
                    <a:avLst/>
                    <a:gdLst>
                      <a:gd name="connsiteX0" fmla="*/ 629507 w 629507"/>
                      <a:gd name="connsiteY0" fmla="*/ 3334 h 609218"/>
                      <a:gd name="connsiteX1" fmla="*/ 0 w 629507"/>
                      <a:gd name="connsiteY1" fmla="*/ 609219 h 609218"/>
                      <a:gd name="connsiteX2" fmla="*/ 8953 w 629507"/>
                      <a:gd name="connsiteY2" fmla="*/ 466439 h 609218"/>
                      <a:gd name="connsiteX3" fmla="*/ 493681 w 629507"/>
                      <a:gd name="connsiteY3" fmla="*/ 0 h 609218"/>
                      <a:gd name="connsiteX4" fmla="*/ 629507 w 629507"/>
                      <a:gd name="connsiteY4" fmla="*/ 3334 h 609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9507" h="609218">
                        <a:moveTo>
                          <a:pt x="629507" y="3334"/>
                        </a:moveTo>
                        <a:cubicBezTo>
                          <a:pt x="419767" y="205359"/>
                          <a:pt x="209931" y="407194"/>
                          <a:pt x="0" y="609219"/>
                        </a:cubicBezTo>
                        <a:lnTo>
                          <a:pt x="8953" y="466439"/>
                        </a:lnTo>
                        <a:cubicBezTo>
                          <a:pt x="170593" y="310991"/>
                          <a:pt x="332137" y="155543"/>
                          <a:pt x="493681" y="0"/>
                        </a:cubicBezTo>
                        <a:lnTo>
                          <a:pt x="629507" y="3334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E0466D8A-CCAA-420C-A44B-E61708DD1914}"/>
                      </a:ext>
                    </a:extLst>
                  </p:cNvPr>
                  <p:cNvSpPr/>
                  <p:nvPr/>
                </p:nvSpPr>
                <p:spPr>
                  <a:xfrm>
                    <a:off x="1301334" y="2957294"/>
                    <a:ext cx="937545" cy="959167"/>
                  </a:xfrm>
                  <a:custGeom>
                    <a:avLst/>
                    <a:gdLst>
                      <a:gd name="connsiteX0" fmla="*/ 937546 w 937545"/>
                      <a:gd name="connsiteY0" fmla="*/ 3143 h 959167"/>
                      <a:gd name="connsiteX1" fmla="*/ 937546 w 937545"/>
                      <a:gd name="connsiteY1" fmla="*/ 4953 h 959167"/>
                      <a:gd name="connsiteX2" fmla="*/ 0 w 937545"/>
                      <a:gd name="connsiteY2" fmla="*/ 959168 h 959167"/>
                      <a:gd name="connsiteX3" fmla="*/ 9144 w 937545"/>
                      <a:gd name="connsiteY3" fmla="*/ 811911 h 959167"/>
                      <a:gd name="connsiteX4" fmla="*/ 806958 w 937545"/>
                      <a:gd name="connsiteY4" fmla="*/ 0 h 959167"/>
                      <a:gd name="connsiteX5" fmla="*/ 937546 w 937545"/>
                      <a:gd name="connsiteY5" fmla="*/ 3143 h 959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37545" h="959167">
                        <a:moveTo>
                          <a:pt x="937546" y="3143"/>
                        </a:moveTo>
                        <a:lnTo>
                          <a:pt x="937546" y="4953"/>
                        </a:lnTo>
                        <a:cubicBezTo>
                          <a:pt x="624935" y="322993"/>
                          <a:pt x="312420" y="641128"/>
                          <a:pt x="0" y="959168"/>
                        </a:cubicBezTo>
                        <a:lnTo>
                          <a:pt x="9144" y="811911"/>
                        </a:lnTo>
                        <a:cubicBezTo>
                          <a:pt x="275082" y="541211"/>
                          <a:pt x="540830" y="270700"/>
                          <a:pt x="806958" y="0"/>
                        </a:cubicBezTo>
                        <a:lnTo>
                          <a:pt x="937546" y="3143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4ECA1F2A-EDEF-46DC-9268-5EF9D42F6031}"/>
                      </a:ext>
                    </a:extLst>
                  </p:cNvPr>
                  <p:cNvSpPr/>
                  <p:nvPr/>
                </p:nvSpPr>
                <p:spPr>
                  <a:xfrm>
                    <a:off x="1280188" y="3183798"/>
                    <a:ext cx="952500" cy="1066514"/>
                  </a:xfrm>
                  <a:custGeom>
                    <a:avLst/>
                    <a:gdLst>
                      <a:gd name="connsiteX0" fmla="*/ 952500 w 952500"/>
                      <a:gd name="connsiteY0" fmla="*/ 0 h 1066514"/>
                      <a:gd name="connsiteX1" fmla="*/ 948595 w 952500"/>
                      <a:gd name="connsiteY1" fmla="*/ 138970 h 1066514"/>
                      <a:gd name="connsiteX2" fmla="*/ 0 w 952500"/>
                      <a:gd name="connsiteY2" fmla="*/ 1066514 h 1066514"/>
                      <a:gd name="connsiteX3" fmla="*/ 9049 w 952500"/>
                      <a:gd name="connsiteY3" fmla="*/ 922592 h 1066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0" h="1066514">
                        <a:moveTo>
                          <a:pt x="952500" y="0"/>
                        </a:moveTo>
                        <a:lnTo>
                          <a:pt x="948595" y="138970"/>
                        </a:lnTo>
                        <a:lnTo>
                          <a:pt x="0" y="1066514"/>
                        </a:lnTo>
                        <a:lnTo>
                          <a:pt x="9049" y="922592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4EBE476A-5057-43C5-8940-47B49DD5137F}"/>
                      </a:ext>
                    </a:extLst>
                  </p:cNvPr>
                  <p:cNvSpPr/>
                  <p:nvPr/>
                </p:nvSpPr>
                <p:spPr>
                  <a:xfrm>
                    <a:off x="1368676" y="3437830"/>
                    <a:ext cx="856869" cy="886491"/>
                  </a:xfrm>
                  <a:custGeom>
                    <a:avLst/>
                    <a:gdLst>
                      <a:gd name="connsiteX0" fmla="*/ 856869 w 856869"/>
                      <a:gd name="connsiteY0" fmla="*/ 0 h 886491"/>
                      <a:gd name="connsiteX1" fmla="*/ 852773 w 856869"/>
                      <a:gd name="connsiteY1" fmla="*/ 146114 h 886491"/>
                      <a:gd name="connsiteX2" fmla="*/ 136779 w 856869"/>
                      <a:gd name="connsiteY2" fmla="*/ 886492 h 886491"/>
                      <a:gd name="connsiteX3" fmla="*/ 0 w 856869"/>
                      <a:gd name="connsiteY3" fmla="*/ 886492 h 886491"/>
                      <a:gd name="connsiteX4" fmla="*/ 856869 w 856869"/>
                      <a:gd name="connsiteY4" fmla="*/ 0 h 8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869" h="886491">
                        <a:moveTo>
                          <a:pt x="856869" y="0"/>
                        </a:moveTo>
                        <a:lnTo>
                          <a:pt x="852773" y="146114"/>
                        </a:lnTo>
                        <a:cubicBezTo>
                          <a:pt x="618077" y="396526"/>
                          <a:pt x="379476" y="643414"/>
                          <a:pt x="136779" y="886492"/>
                        </a:cubicBezTo>
                        <a:lnTo>
                          <a:pt x="0" y="886492"/>
                        </a:lnTo>
                        <a:cubicBezTo>
                          <a:pt x="291560" y="596075"/>
                          <a:pt x="577215" y="300609"/>
                          <a:pt x="856869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EB701A69-892F-4183-A365-40C3AB1C6CCB}"/>
                      </a:ext>
                    </a:extLst>
                  </p:cNvPr>
                  <p:cNvSpPr/>
                  <p:nvPr/>
                </p:nvSpPr>
                <p:spPr>
                  <a:xfrm>
                    <a:off x="1665189" y="3774634"/>
                    <a:ext cx="550925" cy="549687"/>
                  </a:xfrm>
                  <a:custGeom>
                    <a:avLst/>
                    <a:gdLst>
                      <a:gd name="connsiteX0" fmla="*/ 550926 w 550925"/>
                      <a:gd name="connsiteY0" fmla="*/ 0 h 549687"/>
                      <a:gd name="connsiteX1" fmla="*/ 547116 w 550925"/>
                      <a:gd name="connsiteY1" fmla="*/ 140303 h 549687"/>
                      <a:gd name="connsiteX2" fmla="*/ 547116 w 550925"/>
                      <a:gd name="connsiteY2" fmla="*/ 140399 h 549687"/>
                      <a:gd name="connsiteX3" fmla="*/ 136779 w 550925"/>
                      <a:gd name="connsiteY3" fmla="*/ 549688 h 549687"/>
                      <a:gd name="connsiteX4" fmla="*/ 0 w 550925"/>
                      <a:gd name="connsiteY4" fmla="*/ 549688 h 549687"/>
                      <a:gd name="connsiteX5" fmla="*/ 550926 w 550925"/>
                      <a:gd name="connsiteY5" fmla="*/ 0 h 549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925" h="549687">
                        <a:moveTo>
                          <a:pt x="550926" y="0"/>
                        </a:moveTo>
                        <a:lnTo>
                          <a:pt x="547116" y="140303"/>
                        </a:lnTo>
                        <a:lnTo>
                          <a:pt x="547116" y="140399"/>
                        </a:lnTo>
                        <a:cubicBezTo>
                          <a:pt x="410337" y="276892"/>
                          <a:pt x="273653" y="413195"/>
                          <a:pt x="136779" y="549688"/>
                        </a:cubicBezTo>
                        <a:lnTo>
                          <a:pt x="0" y="549688"/>
                        </a:lnTo>
                        <a:cubicBezTo>
                          <a:pt x="183737" y="366427"/>
                          <a:pt x="367379" y="183166"/>
                          <a:pt x="550926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8BBA42A1-2E5E-4F05-9F98-139F47571F34}"/>
                      </a:ext>
                    </a:extLst>
                  </p:cNvPr>
                  <p:cNvSpPr/>
                  <p:nvPr/>
                </p:nvSpPr>
                <p:spPr>
                  <a:xfrm>
                    <a:off x="1962464" y="4073243"/>
                    <a:ext cx="245364" cy="251079"/>
                  </a:xfrm>
                  <a:custGeom>
                    <a:avLst/>
                    <a:gdLst>
                      <a:gd name="connsiteX0" fmla="*/ 245364 w 245364"/>
                      <a:gd name="connsiteY0" fmla="*/ 0 h 251079"/>
                      <a:gd name="connsiteX1" fmla="*/ 241363 w 245364"/>
                      <a:gd name="connsiteY1" fmla="*/ 145923 h 251079"/>
                      <a:gd name="connsiteX2" fmla="*/ 138589 w 245364"/>
                      <a:gd name="connsiteY2" fmla="*/ 251079 h 251079"/>
                      <a:gd name="connsiteX3" fmla="*/ 0 w 245364"/>
                      <a:gd name="connsiteY3" fmla="*/ 251079 h 251079"/>
                      <a:gd name="connsiteX4" fmla="*/ 245364 w 245364"/>
                      <a:gd name="connsiteY4" fmla="*/ 0 h 251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364" h="251079">
                        <a:moveTo>
                          <a:pt x="245364" y="0"/>
                        </a:moveTo>
                        <a:lnTo>
                          <a:pt x="241363" y="145923"/>
                        </a:lnTo>
                        <a:cubicBezTo>
                          <a:pt x="207645" y="181451"/>
                          <a:pt x="173355" y="216503"/>
                          <a:pt x="138589" y="251079"/>
                        </a:cubicBezTo>
                        <a:lnTo>
                          <a:pt x="0" y="251079"/>
                        </a:lnTo>
                        <a:cubicBezTo>
                          <a:pt x="84773" y="170117"/>
                          <a:pt x="166592" y="86296"/>
                          <a:pt x="245364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57" name="Graphic 663">
              <a:extLst>
                <a:ext uri="{FF2B5EF4-FFF2-40B4-BE49-F238E27FC236}">
                  <a16:creationId xmlns:a16="http://schemas.microsoft.com/office/drawing/2014/main" id="{D266DA36-6507-47E3-9301-C30A19DEFB08}"/>
                </a:ext>
              </a:extLst>
            </p:cNvPr>
            <p:cNvGrpSpPr/>
            <p:nvPr/>
          </p:nvGrpSpPr>
          <p:grpSpPr>
            <a:xfrm>
              <a:off x="1532389" y="2424162"/>
              <a:ext cx="541077" cy="663338"/>
              <a:chOff x="1532389" y="2424162"/>
              <a:chExt cx="541077" cy="663338"/>
            </a:xfrm>
          </p:grpSpPr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102E529F-37C3-42CE-889A-0343B20307BE}"/>
                  </a:ext>
                </a:extLst>
              </p:cNvPr>
              <p:cNvSpPr/>
              <p:nvPr/>
            </p:nvSpPr>
            <p:spPr>
              <a:xfrm>
                <a:off x="2001957" y="3005681"/>
                <a:ext cx="71508" cy="70866"/>
              </a:xfrm>
              <a:custGeom>
                <a:avLst/>
                <a:gdLst>
                  <a:gd name="connsiteX0" fmla="*/ 35754 w 71508"/>
                  <a:gd name="connsiteY0" fmla="*/ 0 h 70866"/>
                  <a:gd name="connsiteX1" fmla="*/ 35754 w 71508"/>
                  <a:gd name="connsiteY1" fmla="*/ 70866 h 70866"/>
                  <a:gd name="connsiteX2" fmla="*/ 35754 w 71508"/>
                  <a:gd name="connsiteY2" fmla="*/ 0 h 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8" h="70866">
                    <a:moveTo>
                      <a:pt x="35754" y="0"/>
                    </a:moveTo>
                    <a:cubicBezTo>
                      <a:pt x="-11871" y="0"/>
                      <a:pt x="-11966" y="70866"/>
                      <a:pt x="35754" y="70866"/>
                    </a:cubicBezTo>
                    <a:cubicBezTo>
                      <a:pt x="83379" y="70961"/>
                      <a:pt x="83475" y="0"/>
                      <a:pt x="35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85B19D6-BCAB-4EEB-A94C-40A8E08FE5B5}"/>
                  </a:ext>
                </a:extLst>
              </p:cNvPr>
              <p:cNvSpPr/>
              <p:nvPr/>
            </p:nvSpPr>
            <p:spPr>
              <a:xfrm>
                <a:off x="1558283" y="3016635"/>
                <a:ext cx="71508" cy="70865"/>
              </a:xfrm>
              <a:custGeom>
                <a:avLst/>
                <a:gdLst>
                  <a:gd name="connsiteX0" fmla="*/ 35754 w 71508"/>
                  <a:gd name="connsiteY0" fmla="*/ 0 h 70865"/>
                  <a:gd name="connsiteX1" fmla="*/ 35754 w 71508"/>
                  <a:gd name="connsiteY1" fmla="*/ 70866 h 70865"/>
                  <a:gd name="connsiteX2" fmla="*/ 35754 w 71508"/>
                  <a:gd name="connsiteY2" fmla="*/ 0 h 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8" h="70865">
                    <a:moveTo>
                      <a:pt x="35754" y="0"/>
                    </a:moveTo>
                    <a:cubicBezTo>
                      <a:pt x="-11871" y="0"/>
                      <a:pt x="-11966" y="70866"/>
                      <a:pt x="35754" y="70866"/>
                    </a:cubicBezTo>
                    <a:cubicBezTo>
                      <a:pt x="83379" y="70866"/>
                      <a:pt x="83475" y="0"/>
                      <a:pt x="35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BAA89F09-5DD0-45BB-8EB8-4E8001C929BA}"/>
                  </a:ext>
                </a:extLst>
              </p:cNvPr>
              <p:cNvSpPr/>
              <p:nvPr/>
            </p:nvSpPr>
            <p:spPr>
              <a:xfrm>
                <a:off x="1532389" y="2424162"/>
                <a:ext cx="516907" cy="643071"/>
              </a:xfrm>
              <a:custGeom>
                <a:avLst/>
                <a:gdLst>
                  <a:gd name="connsiteX0" fmla="*/ 346827 w 516907"/>
                  <a:gd name="connsiteY0" fmla="*/ 44214 h 643071"/>
                  <a:gd name="connsiteX1" fmla="*/ 96701 w 516907"/>
                  <a:gd name="connsiteY1" fmla="*/ 27736 h 643071"/>
                  <a:gd name="connsiteX2" fmla="*/ 2594 w 516907"/>
                  <a:gd name="connsiteY2" fmla="*/ 261003 h 643071"/>
                  <a:gd name="connsiteX3" fmla="*/ 48504 w 516907"/>
                  <a:gd name="connsiteY3" fmla="*/ 628573 h 643071"/>
                  <a:gd name="connsiteX4" fmla="*/ 72317 w 516907"/>
                  <a:gd name="connsiteY4" fmla="*/ 634859 h 643071"/>
                  <a:gd name="connsiteX5" fmla="*/ 43837 w 516907"/>
                  <a:gd name="connsiteY5" fmla="*/ 340060 h 643071"/>
                  <a:gd name="connsiteX6" fmla="*/ 73745 w 516907"/>
                  <a:gd name="connsiteY6" fmla="*/ 75932 h 643071"/>
                  <a:gd name="connsiteX7" fmla="*/ 308441 w 516907"/>
                  <a:gd name="connsiteY7" fmla="*/ 48881 h 643071"/>
                  <a:gd name="connsiteX8" fmla="*/ 463223 w 516907"/>
                  <a:gd name="connsiteY8" fmla="*/ 265099 h 643071"/>
                  <a:gd name="connsiteX9" fmla="*/ 492179 w 516907"/>
                  <a:gd name="connsiteY9" fmla="*/ 619429 h 643071"/>
                  <a:gd name="connsiteX10" fmla="*/ 516848 w 516907"/>
                  <a:gd name="connsiteY10" fmla="*/ 619429 h 643071"/>
                  <a:gd name="connsiteX11" fmla="*/ 346827 w 516907"/>
                  <a:gd name="connsiteY11" fmla="*/ 44214 h 64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907" h="643071">
                    <a:moveTo>
                      <a:pt x="346827" y="44214"/>
                    </a:moveTo>
                    <a:cubicBezTo>
                      <a:pt x="274913" y="-5030"/>
                      <a:pt x="174425" y="-16841"/>
                      <a:pt x="96701" y="27736"/>
                    </a:cubicBezTo>
                    <a:cubicBezTo>
                      <a:pt x="13452" y="75551"/>
                      <a:pt x="-8265" y="174706"/>
                      <a:pt x="2594" y="261003"/>
                    </a:cubicBezTo>
                    <a:cubicBezTo>
                      <a:pt x="17929" y="382447"/>
                      <a:pt x="90224" y="505224"/>
                      <a:pt x="48504" y="628573"/>
                    </a:cubicBezTo>
                    <a:cubicBezTo>
                      <a:pt x="43646" y="643051"/>
                      <a:pt x="67459" y="649337"/>
                      <a:pt x="72317" y="634859"/>
                    </a:cubicBezTo>
                    <a:cubicBezTo>
                      <a:pt x="105559" y="536371"/>
                      <a:pt x="69173" y="435977"/>
                      <a:pt x="43837" y="340060"/>
                    </a:cubicBezTo>
                    <a:cubicBezTo>
                      <a:pt x="21263" y="254716"/>
                      <a:pt x="5927" y="147465"/>
                      <a:pt x="73745" y="75932"/>
                    </a:cubicBezTo>
                    <a:cubicBezTo>
                      <a:pt x="132800" y="13639"/>
                      <a:pt x="234718" y="10114"/>
                      <a:pt x="308441" y="48881"/>
                    </a:cubicBezTo>
                    <a:cubicBezTo>
                      <a:pt x="392547" y="93077"/>
                      <a:pt x="441125" y="178421"/>
                      <a:pt x="463223" y="265099"/>
                    </a:cubicBezTo>
                    <a:cubicBezTo>
                      <a:pt x="492750" y="381018"/>
                      <a:pt x="481511" y="501509"/>
                      <a:pt x="492179" y="619429"/>
                    </a:cubicBezTo>
                    <a:cubicBezTo>
                      <a:pt x="493512" y="634478"/>
                      <a:pt x="518277" y="634573"/>
                      <a:pt x="516848" y="619429"/>
                    </a:cubicBezTo>
                    <a:cubicBezTo>
                      <a:pt x="499227" y="425404"/>
                      <a:pt x="537232" y="174611"/>
                      <a:pt x="346827" y="44214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2" name="Graphic 1">
            <a:extLst>
              <a:ext uri="{FF2B5EF4-FFF2-40B4-BE49-F238E27FC236}">
                <a16:creationId xmlns:a16="http://schemas.microsoft.com/office/drawing/2014/main" id="{67045BF7-67DC-4A5C-98E8-BA5F9BC681D4}"/>
              </a:ext>
            </a:extLst>
          </p:cNvPr>
          <p:cNvGrpSpPr/>
          <p:nvPr/>
        </p:nvGrpSpPr>
        <p:grpSpPr>
          <a:xfrm>
            <a:off x="-726255" y="4183313"/>
            <a:ext cx="3469599" cy="3430687"/>
            <a:chOff x="5305425" y="2533592"/>
            <a:chExt cx="1580959" cy="1786375"/>
          </a:xfrm>
        </p:grpSpPr>
        <p:grpSp>
          <p:nvGrpSpPr>
            <p:cNvPr id="73" name="Graphic 1">
              <a:extLst>
                <a:ext uri="{FF2B5EF4-FFF2-40B4-BE49-F238E27FC236}">
                  <a16:creationId xmlns:a16="http://schemas.microsoft.com/office/drawing/2014/main" id="{6A247706-782F-47A4-BAB7-14015AA02B33}"/>
                </a:ext>
              </a:extLst>
            </p:cNvPr>
            <p:cNvGrpSpPr/>
            <p:nvPr/>
          </p:nvGrpSpPr>
          <p:grpSpPr>
            <a:xfrm>
              <a:off x="5497811" y="2533592"/>
              <a:ext cx="1157455" cy="579786"/>
              <a:chOff x="5497811" y="2533592"/>
              <a:chExt cx="1157455" cy="579786"/>
            </a:xfrm>
          </p:grpSpPr>
          <p:grpSp>
            <p:nvGrpSpPr>
              <p:cNvPr id="85" name="Graphic 1">
                <a:extLst>
                  <a:ext uri="{FF2B5EF4-FFF2-40B4-BE49-F238E27FC236}">
                    <a16:creationId xmlns:a16="http://schemas.microsoft.com/office/drawing/2014/main" id="{527893B4-E676-43D6-9297-F1E3106B47AD}"/>
                  </a:ext>
                </a:extLst>
              </p:cNvPr>
              <p:cNvGrpSpPr/>
              <p:nvPr/>
            </p:nvGrpSpPr>
            <p:grpSpPr>
              <a:xfrm>
                <a:off x="5497811" y="2533592"/>
                <a:ext cx="646567" cy="578665"/>
                <a:chOff x="5497811" y="2533592"/>
                <a:chExt cx="646567" cy="578665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E28BE5F-CFAD-4B11-9BF1-BD60E876B3BE}"/>
                    </a:ext>
                  </a:extLst>
                </p:cNvPr>
                <p:cNvSpPr/>
                <p:nvPr/>
              </p:nvSpPr>
              <p:spPr>
                <a:xfrm>
                  <a:off x="5497811" y="2533592"/>
                  <a:ext cx="646567" cy="578665"/>
                </a:xfrm>
                <a:custGeom>
                  <a:avLst/>
                  <a:gdLst>
                    <a:gd name="connsiteX0" fmla="*/ 633812 w 646567"/>
                    <a:gd name="connsiteY0" fmla="*/ 571081 h 578665"/>
                    <a:gd name="connsiteX1" fmla="*/ 527513 w 646567"/>
                    <a:gd name="connsiteY1" fmla="*/ 574605 h 578665"/>
                    <a:gd name="connsiteX2" fmla="*/ 94792 w 646567"/>
                    <a:gd name="connsiteY2" fmla="*/ 492309 h 578665"/>
                    <a:gd name="connsiteX3" fmla="*/ 18211 w 646567"/>
                    <a:gd name="connsiteY3" fmla="*/ 450113 h 578665"/>
                    <a:gd name="connsiteX4" fmla="*/ 1924 w 646567"/>
                    <a:gd name="connsiteY4" fmla="*/ 420205 h 578665"/>
                    <a:gd name="connsiteX5" fmla="*/ 58312 w 646567"/>
                    <a:gd name="connsiteY5" fmla="*/ 288093 h 578665"/>
                    <a:gd name="connsiteX6" fmla="*/ 95364 w 646567"/>
                    <a:gd name="connsiteY6" fmla="*/ 131788 h 578665"/>
                    <a:gd name="connsiteX7" fmla="*/ 182803 w 646567"/>
                    <a:gd name="connsiteY7" fmla="*/ 5010 h 578665"/>
                    <a:gd name="connsiteX8" fmla="*/ 294151 w 646567"/>
                    <a:gd name="connsiteY8" fmla="*/ 27775 h 578665"/>
                    <a:gd name="connsiteX9" fmla="*/ 372637 w 646567"/>
                    <a:gd name="connsiteY9" fmla="*/ 115500 h 578665"/>
                    <a:gd name="connsiteX10" fmla="*/ 516083 w 646567"/>
                    <a:gd name="connsiteY10" fmla="*/ 326003 h 578665"/>
                    <a:gd name="connsiteX11" fmla="*/ 633812 w 646567"/>
                    <a:gd name="connsiteY11" fmla="*/ 512788 h 578665"/>
                    <a:gd name="connsiteX12" fmla="*/ 633812 w 646567"/>
                    <a:gd name="connsiteY12" fmla="*/ 571081 h 57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6567" h="578665">
                      <a:moveTo>
                        <a:pt x="633812" y="571081"/>
                      </a:moveTo>
                      <a:cubicBezTo>
                        <a:pt x="610952" y="584035"/>
                        <a:pt x="562279" y="576986"/>
                        <a:pt x="527513" y="574605"/>
                      </a:cubicBezTo>
                      <a:cubicBezTo>
                        <a:pt x="380733" y="564985"/>
                        <a:pt x="234905" y="537362"/>
                        <a:pt x="94792" y="492309"/>
                      </a:cubicBezTo>
                      <a:cubicBezTo>
                        <a:pt x="67075" y="483356"/>
                        <a:pt x="36785" y="470973"/>
                        <a:pt x="18211" y="450113"/>
                      </a:cubicBezTo>
                      <a:cubicBezTo>
                        <a:pt x="10496" y="441636"/>
                        <a:pt x="4781" y="431825"/>
                        <a:pt x="1924" y="420205"/>
                      </a:cubicBezTo>
                      <a:cubicBezTo>
                        <a:pt x="-9792" y="372294"/>
                        <a:pt x="34880" y="331527"/>
                        <a:pt x="58312" y="288093"/>
                      </a:cubicBezTo>
                      <a:cubicBezTo>
                        <a:pt x="84029" y="240754"/>
                        <a:pt x="84982" y="184556"/>
                        <a:pt x="95364" y="131788"/>
                      </a:cubicBezTo>
                      <a:cubicBezTo>
                        <a:pt x="105651" y="78924"/>
                        <a:pt x="131845" y="22346"/>
                        <a:pt x="182803" y="5010"/>
                      </a:cubicBezTo>
                      <a:cubicBezTo>
                        <a:pt x="220046" y="-7563"/>
                        <a:pt x="262242" y="4820"/>
                        <a:pt x="294151" y="27775"/>
                      </a:cubicBezTo>
                      <a:cubicBezTo>
                        <a:pt x="326155" y="50825"/>
                        <a:pt x="349777" y="83306"/>
                        <a:pt x="372637" y="115500"/>
                      </a:cubicBezTo>
                      <a:cubicBezTo>
                        <a:pt x="421786" y="184747"/>
                        <a:pt x="469601" y="254946"/>
                        <a:pt x="516083" y="326003"/>
                      </a:cubicBezTo>
                      <a:cubicBezTo>
                        <a:pt x="556279" y="387439"/>
                        <a:pt x="597141" y="449066"/>
                        <a:pt x="633812" y="512788"/>
                      </a:cubicBezTo>
                      <a:cubicBezTo>
                        <a:pt x="652672" y="545649"/>
                        <a:pt x="648862" y="562699"/>
                        <a:pt x="633812" y="571081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2B8C5698-5A10-4778-9E5F-4A10E602F7EB}"/>
                    </a:ext>
                  </a:extLst>
                </p:cNvPr>
                <p:cNvSpPr/>
                <p:nvPr/>
              </p:nvSpPr>
              <p:spPr>
                <a:xfrm>
                  <a:off x="5515122" y="2917257"/>
                  <a:ext cx="616500" cy="195000"/>
                </a:xfrm>
                <a:custGeom>
                  <a:avLst/>
                  <a:gdLst>
                    <a:gd name="connsiteX0" fmla="*/ 616501 w 616500"/>
                    <a:gd name="connsiteY0" fmla="*/ 187416 h 195000"/>
                    <a:gd name="connsiteX1" fmla="*/ 510202 w 616500"/>
                    <a:gd name="connsiteY1" fmla="*/ 190940 h 195000"/>
                    <a:gd name="connsiteX2" fmla="*/ 77481 w 616500"/>
                    <a:gd name="connsiteY2" fmla="*/ 108644 h 195000"/>
                    <a:gd name="connsiteX3" fmla="*/ 900 w 616500"/>
                    <a:gd name="connsiteY3" fmla="*/ 66449 h 195000"/>
                    <a:gd name="connsiteX4" fmla="*/ 11949 w 616500"/>
                    <a:gd name="connsiteY4" fmla="*/ 24729 h 195000"/>
                    <a:gd name="connsiteX5" fmla="*/ 64717 w 616500"/>
                    <a:gd name="connsiteY5" fmla="*/ 250 h 195000"/>
                    <a:gd name="connsiteX6" fmla="*/ 123772 w 616500"/>
                    <a:gd name="connsiteY6" fmla="*/ 8346 h 195000"/>
                    <a:gd name="connsiteX7" fmla="*/ 374756 w 616500"/>
                    <a:gd name="connsiteY7" fmla="*/ 110930 h 195000"/>
                    <a:gd name="connsiteX8" fmla="*/ 616501 w 616500"/>
                    <a:gd name="connsiteY8" fmla="*/ 187416 h 19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6500" h="195000">
                      <a:moveTo>
                        <a:pt x="616501" y="187416"/>
                      </a:moveTo>
                      <a:cubicBezTo>
                        <a:pt x="593641" y="200370"/>
                        <a:pt x="544968" y="193322"/>
                        <a:pt x="510202" y="190940"/>
                      </a:cubicBezTo>
                      <a:cubicBezTo>
                        <a:pt x="363421" y="181320"/>
                        <a:pt x="217594" y="153698"/>
                        <a:pt x="77481" y="108644"/>
                      </a:cubicBezTo>
                      <a:cubicBezTo>
                        <a:pt x="49763" y="99691"/>
                        <a:pt x="19474" y="87308"/>
                        <a:pt x="900" y="66449"/>
                      </a:cubicBezTo>
                      <a:cubicBezTo>
                        <a:pt x="-2053" y="52066"/>
                        <a:pt x="2424" y="36159"/>
                        <a:pt x="11949" y="24729"/>
                      </a:cubicBezTo>
                      <a:cubicBezTo>
                        <a:pt x="24712" y="9394"/>
                        <a:pt x="44905" y="1679"/>
                        <a:pt x="64717" y="250"/>
                      </a:cubicBezTo>
                      <a:cubicBezTo>
                        <a:pt x="84720" y="-1084"/>
                        <a:pt x="104532" y="3107"/>
                        <a:pt x="123772" y="8346"/>
                      </a:cubicBezTo>
                      <a:cubicBezTo>
                        <a:pt x="211212" y="31682"/>
                        <a:pt x="292365" y="73497"/>
                        <a:pt x="374756" y="110930"/>
                      </a:cubicBezTo>
                      <a:cubicBezTo>
                        <a:pt x="452004" y="146268"/>
                        <a:pt x="532395" y="178367"/>
                        <a:pt x="616501" y="187416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6" name="Graphic 1">
                <a:extLst>
                  <a:ext uri="{FF2B5EF4-FFF2-40B4-BE49-F238E27FC236}">
                    <a16:creationId xmlns:a16="http://schemas.microsoft.com/office/drawing/2014/main" id="{B19A2017-CE27-4344-A683-216F00F74B2E}"/>
                  </a:ext>
                </a:extLst>
              </p:cNvPr>
              <p:cNvGrpSpPr/>
              <p:nvPr/>
            </p:nvGrpSpPr>
            <p:grpSpPr>
              <a:xfrm>
                <a:off x="6128852" y="2621264"/>
                <a:ext cx="526415" cy="492115"/>
                <a:chOff x="6128852" y="2621264"/>
                <a:chExt cx="526415" cy="492115"/>
              </a:xfrm>
            </p:grpSpPr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24EAE2D1-4037-45AC-8960-7BC832B8E9B9}"/>
                    </a:ext>
                  </a:extLst>
                </p:cNvPr>
                <p:cNvSpPr/>
                <p:nvPr/>
              </p:nvSpPr>
              <p:spPr>
                <a:xfrm>
                  <a:off x="6128852" y="2621264"/>
                  <a:ext cx="526415" cy="492115"/>
                </a:xfrm>
                <a:custGeom>
                  <a:avLst/>
                  <a:gdLst>
                    <a:gd name="connsiteX0" fmla="*/ 11344 w 526415"/>
                    <a:gd name="connsiteY0" fmla="*/ 487410 h 492115"/>
                    <a:gd name="connsiteX1" fmla="*/ 98974 w 526415"/>
                    <a:gd name="connsiteY1" fmla="*/ 485982 h 492115"/>
                    <a:gd name="connsiteX2" fmla="*/ 451875 w 526415"/>
                    <a:gd name="connsiteY2" fmla="*/ 400447 h 492115"/>
                    <a:gd name="connsiteX3" fmla="*/ 513216 w 526415"/>
                    <a:gd name="connsiteY3" fmla="*/ 362633 h 492115"/>
                    <a:gd name="connsiteX4" fmla="*/ 525408 w 526415"/>
                    <a:gd name="connsiteY4" fmla="*/ 337391 h 492115"/>
                    <a:gd name="connsiteX5" fmla="*/ 473592 w 526415"/>
                    <a:gd name="connsiteY5" fmla="*/ 230997 h 492115"/>
                    <a:gd name="connsiteX6" fmla="*/ 436635 w 526415"/>
                    <a:gd name="connsiteY6" fmla="*/ 103743 h 492115"/>
                    <a:gd name="connsiteX7" fmla="*/ 359387 w 526415"/>
                    <a:gd name="connsiteY7" fmla="*/ 2969 h 492115"/>
                    <a:gd name="connsiteX8" fmla="*/ 268709 w 526415"/>
                    <a:gd name="connsiteY8" fmla="*/ 26210 h 492115"/>
                    <a:gd name="connsiteX9" fmla="*/ 207749 w 526415"/>
                    <a:gd name="connsiteY9" fmla="*/ 101648 h 492115"/>
                    <a:gd name="connsiteX10" fmla="*/ 98307 w 526415"/>
                    <a:gd name="connsiteY10" fmla="*/ 280813 h 492115"/>
                    <a:gd name="connsiteX11" fmla="*/ 9058 w 526415"/>
                    <a:gd name="connsiteY11" fmla="*/ 439404 h 492115"/>
                    <a:gd name="connsiteX12" fmla="*/ 11344 w 526415"/>
                    <a:gd name="connsiteY12" fmla="*/ 487410 h 49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6415" h="492115">
                      <a:moveTo>
                        <a:pt x="11344" y="487410"/>
                      </a:moveTo>
                      <a:cubicBezTo>
                        <a:pt x="30679" y="497126"/>
                        <a:pt x="70494" y="489315"/>
                        <a:pt x="98974" y="485982"/>
                      </a:cubicBezTo>
                      <a:cubicBezTo>
                        <a:pt x="219465" y="472075"/>
                        <a:pt x="338337" y="443310"/>
                        <a:pt x="451875" y="400447"/>
                      </a:cubicBezTo>
                      <a:cubicBezTo>
                        <a:pt x="474354" y="391970"/>
                        <a:pt x="498738" y="380444"/>
                        <a:pt x="513216" y="362633"/>
                      </a:cubicBezTo>
                      <a:cubicBezTo>
                        <a:pt x="519217" y="355394"/>
                        <a:pt x="523503" y="347012"/>
                        <a:pt x="525408" y="337391"/>
                      </a:cubicBezTo>
                      <a:cubicBezTo>
                        <a:pt x="533123" y="297482"/>
                        <a:pt x="494642" y="265668"/>
                        <a:pt x="473592" y="230997"/>
                      </a:cubicBezTo>
                      <a:cubicBezTo>
                        <a:pt x="450542" y="193088"/>
                        <a:pt x="447398" y="146796"/>
                        <a:pt x="436635" y="103743"/>
                      </a:cubicBezTo>
                      <a:cubicBezTo>
                        <a:pt x="425967" y="60595"/>
                        <a:pt x="402155" y="15161"/>
                        <a:pt x="359387" y="2969"/>
                      </a:cubicBezTo>
                      <a:cubicBezTo>
                        <a:pt x="328145" y="-5890"/>
                        <a:pt x="293950" y="6017"/>
                        <a:pt x="268709" y="26210"/>
                      </a:cubicBezTo>
                      <a:cubicBezTo>
                        <a:pt x="243373" y="46498"/>
                        <a:pt x="225180" y="74216"/>
                        <a:pt x="207749" y="101648"/>
                      </a:cubicBezTo>
                      <a:cubicBezTo>
                        <a:pt x="170125" y="160703"/>
                        <a:pt x="133645" y="220424"/>
                        <a:pt x="98307" y="280813"/>
                      </a:cubicBezTo>
                      <a:cubicBezTo>
                        <a:pt x="67732" y="333010"/>
                        <a:pt x="36585" y="385493"/>
                        <a:pt x="9058" y="439404"/>
                      </a:cubicBezTo>
                      <a:cubicBezTo>
                        <a:pt x="-5134" y="467217"/>
                        <a:pt x="-1325" y="481124"/>
                        <a:pt x="11344" y="487410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64F7D0CC-789F-4F38-AD9C-7BE42424DDF3}"/>
                    </a:ext>
                  </a:extLst>
                </p:cNvPr>
                <p:cNvSpPr/>
                <p:nvPr/>
              </p:nvSpPr>
              <p:spPr>
                <a:xfrm>
                  <a:off x="6140195" y="2931971"/>
                  <a:ext cx="502282" cy="181407"/>
                </a:xfrm>
                <a:custGeom>
                  <a:avLst/>
                  <a:gdLst>
                    <a:gd name="connsiteX0" fmla="*/ 0 w 502282"/>
                    <a:gd name="connsiteY0" fmla="*/ 176702 h 181407"/>
                    <a:gd name="connsiteX1" fmla="*/ 87630 w 502282"/>
                    <a:gd name="connsiteY1" fmla="*/ 175274 h 181407"/>
                    <a:gd name="connsiteX2" fmla="*/ 440531 w 502282"/>
                    <a:gd name="connsiteY2" fmla="*/ 89739 h 181407"/>
                    <a:gd name="connsiteX3" fmla="*/ 501872 w 502282"/>
                    <a:gd name="connsiteY3" fmla="*/ 51925 h 181407"/>
                    <a:gd name="connsiteX4" fmla="*/ 491109 w 502282"/>
                    <a:gd name="connsiteY4" fmla="*/ 18016 h 181407"/>
                    <a:gd name="connsiteX5" fmla="*/ 446627 w 502282"/>
                    <a:gd name="connsiteY5" fmla="*/ 14 h 181407"/>
                    <a:gd name="connsiteX6" fmla="*/ 398336 w 502282"/>
                    <a:gd name="connsiteY6" fmla="*/ 9062 h 181407"/>
                    <a:gd name="connsiteX7" fmla="*/ 195929 w 502282"/>
                    <a:gd name="connsiteY7" fmla="*/ 103836 h 181407"/>
                    <a:gd name="connsiteX8" fmla="*/ 0 w 502282"/>
                    <a:gd name="connsiteY8" fmla="*/ 176702 h 18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282" h="181407">
                      <a:moveTo>
                        <a:pt x="0" y="176702"/>
                      </a:moveTo>
                      <a:cubicBezTo>
                        <a:pt x="19336" y="186418"/>
                        <a:pt x="59150" y="178607"/>
                        <a:pt x="87630" y="175274"/>
                      </a:cubicBezTo>
                      <a:cubicBezTo>
                        <a:pt x="208121" y="161367"/>
                        <a:pt x="326993" y="132602"/>
                        <a:pt x="440531" y="89739"/>
                      </a:cubicBezTo>
                      <a:cubicBezTo>
                        <a:pt x="463010" y="81262"/>
                        <a:pt x="487394" y="69737"/>
                        <a:pt x="501872" y="51925"/>
                      </a:cubicBezTo>
                      <a:cubicBezTo>
                        <a:pt x="503682" y="40019"/>
                        <a:pt x="499396" y="27065"/>
                        <a:pt x="491109" y="18016"/>
                      </a:cubicBezTo>
                      <a:cubicBezTo>
                        <a:pt x="479965" y="5919"/>
                        <a:pt x="463010" y="395"/>
                        <a:pt x="446627" y="14"/>
                      </a:cubicBezTo>
                      <a:cubicBezTo>
                        <a:pt x="430149" y="-272"/>
                        <a:pt x="413957" y="4014"/>
                        <a:pt x="398336" y="9062"/>
                      </a:cubicBezTo>
                      <a:cubicBezTo>
                        <a:pt x="327279" y="31922"/>
                        <a:pt x="262223" y="69641"/>
                        <a:pt x="195929" y="103836"/>
                      </a:cubicBezTo>
                      <a:cubicBezTo>
                        <a:pt x="133731" y="136126"/>
                        <a:pt x="68866" y="165844"/>
                        <a:pt x="0" y="176702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74" name="Graphic 1">
              <a:extLst>
                <a:ext uri="{FF2B5EF4-FFF2-40B4-BE49-F238E27FC236}">
                  <a16:creationId xmlns:a16="http://schemas.microsoft.com/office/drawing/2014/main" id="{E1BCDAE4-B528-4E00-B635-58F26D3BAF30}"/>
                </a:ext>
              </a:extLst>
            </p:cNvPr>
            <p:cNvGrpSpPr/>
            <p:nvPr/>
          </p:nvGrpSpPr>
          <p:grpSpPr>
            <a:xfrm>
              <a:off x="5305425" y="3050571"/>
              <a:ext cx="1580959" cy="1269396"/>
              <a:chOff x="5305425" y="3050571"/>
              <a:chExt cx="1580959" cy="1269396"/>
            </a:xfrm>
          </p:grpSpPr>
          <p:grpSp>
            <p:nvGrpSpPr>
              <p:cNvPr id="75" name="Graphic 1">
                <a:extLst>
                  <a:ext uri="{FF2B5EF4-FFF2-40B4-BE49-F238E27FC236}">
                    <a16:creationId xmlns:a16="http://schemas.microsoft.com/office/drawing/2014/main" id="{6E9A2E55-91C2-4C30-867A-1468312D52AB}"/>
                  </a:ext>
                </a:extLst>
              </p:cNvPr>
              <p:cNvGrpSpPr/>
              <p:nvPr/>
            </p:nvGrpSpPr>
            <p:grpSpPr>
              <a:xfrm>
                <a:off x="5305425" y="3050571"/>
                <a:ext cx="1580959" cy="1269396"/>
                <a:chOff x="5305425" y="3050571"/>
                <a:chExt cx="1580959" cy="1269396"/>
              </a:xfrm>
            </p:grpSpPr>
            <p:grpSp>
              <p:nvGrpSpPr>
                <p:cNvPr id="79" name="Graphic 1">
                  <a:extLst>
                    <a:ext uri="{FF2B5EF4-FFF2-40B4-BE49-F238E27FC236}">
                      <a16:creationId xmlns:a16="http://schemas.microsoft.com/office/drawing/2014/main" id="{510842CE-B40C-42A8-AB83-3641415CF351}"/>
                    </a:ext>
                  </a:extLst>
                </p:cNvPr>
                <p:cNvGrpSpPr/>
                <p:nvPr/>
              </p:nvGrpSpPr>
              <p:grpSpPr>
                <a:xfrm>
                  <a:off x="5410580" y="3201447"/>
                  <a:ext cx="1461295" cy="1118520"/>
                  <a:chOff x="5410580" y="3201447"/>
                  <a:chExt cx="1461295" cy="1118520"/>
                </a:xfrm>
              </p:grpSpPr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5FCB52DA-2287-4AE9-AABA-C353EFBEB19A}"/>
                      </a:ext>
                    </a:extLst>
                  </p:cNvPr>
                  <p:cNvSpPr/>
                  <p:nvPr/>
                </p:nvSpPr>
                <p:spPr>
                  <a:xfrm>
                    <a:off x="6237922" y="3201543"/>
                    <a:ext cx="633953" cy="1118425"/>
                  </a:xfrm>
                  <a:custGeom>
                    <a:avLst/>
                    <a:gdLst>
                      <a:gd name="connsiteX0" fmla="*/ 0 w 633953"/>
                      <a:gd name="connsiteY0" fmla="*/ 0 h 1118425"/>
                      <a:gd name="connsiteX1" fmla="*/ 605981 w 633953"/>
                      <a:gd name="connsiteY1" fmla="*/ 67246 h 1118425"/>
                      <a:gd name="connsiteX2" fmla="*/ 629793 w 633953"/>
                      <a:gd name="connsiteY2" fmla="*/ 983075 h 1118425"/>
                      <a:gd name="connsiteX3" fmla="*/ 66389 w 633953"/>
                      <a:gd name="connsiteY3" fmla="*/ 1118425 h 1118425"/>
                      <a:gd name="connsiteX4" fmla="*/ 0 w 633953"/>
                      <a:gd name="connsiteY4" fmla="*/ 421386 h 1118425"/>
                      <a:gd name="connsiteX5" fmla="*/ 0 w 633953"/>
                      <a:gd name="connsiteY5" fmla="*/ 0 h 11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3953" h="1118425">
                        <a:moveTo>
                          <a:pt x="0" y="0"/>
                        </a:moveTo>
                        <a:lnTo>
                          <a:pt x="605981" y="67246"/>
                        </a:lnTo>
                        <a:cubicBezTo>
                          <a:pt x="605981" y="67246"/>
                          <a:pt x="646843" y="645986"/>
                          <a:pt x="629793" y="983075"/>
                        </a:cubicBezTo>
                        <a:lnTo>
                          <a:pt x="66389" y="1118425"/>
                        </a:lnTo>
                        <a:lnTo>
                          <a:pt x="0" y="4213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D252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82" name="Graphic 1">
                    <a:extLst>
                      <a:ext uri="{FF2B5EF4-FFF2-40B4-BE49-F238E27FC236}">
                        <a16:creationId xmlns:a16="http://schemas.microsoft.com/office/drawing/2014/main" id="{39AE7923-FB7C-42EA-81E1-74DD00EDBB3B}"/>
                      </a:ext>
                    </a:extLst>
                  </p:cNvPr>
                  <p:cNvGrpSpPr/>
                  <p:nvPr/>
                </p:nvGrpSpPr>
                <p:grpSpPr>
                  <a:xfrm>
                    <a:off x="5410580" y="3201447"/>
                    <a:ext cx="893730" cy="1118520"/>
                    <a:chOff x="5410580" y="3201447"/>
                    <a:chExt cx="893730" cy="1118520"/>
                  </a:xfrm>
                </p:grpSpPr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135E9DA5-21DC-4A04-9977-23C3AC68AD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676" y="3201447"/>
                      <a:ext cx="893635" cy="1118520"/>
                    </a:xfrm>
                    <a:custGeom>
                      <a:avLst/>
                      <a:gdLst>
                        <a:gd name="connsiteX0" fmla="*/ 893636 w 893635"/>
                        <a:gd name="connsiteY0" fmla="*/ 1118521 h 1118520"/>
                        <a:gd name="connsiteX1" fmla="*/ 148019 w 893635"/>
                        <a:gd name="connsiteY1" fmla="*/ 1052132 h 1118520"/>
                        <a:gd name="connsiteX2" fmla="*/ 147257 w 893635"/>
                        <a:gd name="connsiteY2" fmla="*/ 1040416 h 1118520"/>
                        <a:gd name="connsiteX3" fmla="*/ 21908 w 893635"/>
                        <a:gd name="connsiteY3" fmla="*/ 208598 h 1118520"/>
                        <a:gd name="connsiteX4" fmla="*/ 0 w 893635"/>
                        <a:gd name="connsiteY4" fmla="*/ 92011 h 1118520"/>
                        <a:gd name="connsiteX5" fmla="*/ 827342 w 893635"/>
                        <a:gd name="connsiteY5" fmla="*/ 0 h 1118520"/>
                        <a:gd name="connsiteX6" fmla="*/ 893636 w 893635"/>
                        <a:gd name="connsiteY6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3635" h="1118520">
                          <a:moveTo>
                            <a:pt x="893636" y="1118521"/>
                          </a:moveTo>
                          <a:lnTo>
                            <a:pt x="148019" y="1052132"/>
                          </a:lnTo>
                          <a:cubicBezTo>
                            <a:pt x="147828" y="1048322"/>
                            <a:pt x="147447" y="1044416"/>
                            <a:pt x="147257" y="1040416"/>
                          </a:cubicBezTo>
                          <a:cubicBezTo>
                            <a:pt x="130397" y="815150"/>
                            <a:pt x="58579" y="408146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205" y="439198"/>
                            <a:pt x="893636" y="1118521"/>
                            <a:pt x="893636" y="1118521"/>
                          </a:cubicBezTo>
                          <a:close/>
                        </a:path>
                      </a:pathLst>
                    </a:custGeom>
                    <a:solidFill>
                      <a:srgbClr val="E24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FA09C8AA-8984-4FDD-A793-FBE57DF51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580" y="3201447"/>
                      <a:ext cx="893730" cy="1118520"/>
                    </a:xfrm>
                    <a:custGeom>
                      <a:avLst/>
                      <a:gdLst>
                        <a:gd name="connsiteX0" fmla="*/ 893731 w 893730"/>
                        <a:gd name="connsiteY0" fmla="*/ 1118521 h 1118520"/>
                        <a:gd name="connsiteX1" fmla="*/ 148114 w 893730"/>
                        <a:gd name="connsiteY1" fmla="*/ 1052132 h 1118520"/>
                        <a:gd name="connsiteX2" fmla="*/ 147352 w 893730"/>
                        <a:gd name="connsiteY2" fmla="*/ 1040416 h 1118520"/>
                        <a:gd name="connsiteX3" fmla="*/ 752666 w 893730"/>
                        <a:gd name="connsiteY3" fmla="*/ 176213 h 1118520"/>
                        <a:gd name="connsiteX4" fmla="*/ 21908 w 893730"/>
                        <a:gd name="connsiteY4" fmla="*/ 208598 h 1118520"/>
                        <a:gd name="connsiteX5" fmla="*/ 0 w 893730"/>
                        <a:gd name="connsiteY5" fmla="*/ 92011 h 1118520"/>
                        <a:gd name="connsiteX6" fmla="*/ 827342 w 893730"/>
                        <a:gd name="connsiteY6" fmla="*/ 0 h 1118520"/>
                        <a:gd name="connsiteX7" fmla="*/ 893731 w 893730"/>
                        <a:gd name="connsiteY7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3730" h="1118520">
                          <a:moveTo>
                            <a:pt x="893731" y="1118521"/>
                          </a:moveTo>
                          <a:lnTo>
                            <a:pt x="148114" y="1052132"/>
                          </a:lnTo>
                          <a:cubicBezTo>
                            <a:pt x="147923" y="1048322"/>
                            <a:pt x="147542" y="1044416"/>
                            <a:pt x="147352" y="1040416"/>
                          </a:cubicBezTo>
                          <a:cubicBezTo>
                            <a:pt x="435959" y="828770"/>
                            <a:pt x="652653" y="520065"/>
                            <a:pt x="752666" y="176213"/>
                          </a:cubicBezTo>
                          <a:cubicBezTo>
                            <a:pt x="509683" y="187261"/>
                            <a:pt x="265081" y="197739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300" y="439198"/>
                            <a:pt x="893731" y="1118521"/>
                            <a:pt x="893731" y="1118521"/>
                          </a:cubicBezTo>
                          <a:close/>
                        </a:path>
                      </a:pathLst>
                    </a:custGeom>
                    <a:solidFill>
                      <a:srgbClr val="DB7D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C418D954-04B7-486C-9520-4D027BD67F0F}"/>
                    </a:ext>
                  </a:extLst>
                </p:cNvPr>
                <p:cNvSpPr/>
                <p:nvPr/>
              </p:nvSpPr>
              <p:spPr>
                <a:xfrm>
                  <a:off x="5305425" y="3050571"/>
                  <a:ext cx="1580959" cy="352710"/>
                </a:xfrm>
                <a:custGeom>
                  <a:avLst/>
                  <a:gdLst>
                    <a:gd name="connsiteX0" fmla="*/ 984409 w 1580959"/>
                    <a:gd name="connsiteY0" fmla="*/ 253365 h 352710"/>
                    <a:gd name="connsiteX1" fmla="*/ 56674 w 1580959"/>
                    <a:gd name="connsiteY1" fmla="*/ 352711 h 352710"/>
                    <a:gd name="connsiteX2" fmla="*/ 0 w 1580959"/>
                    <a:gd name="connsiteY2" fmla="*/ 128968 h 352710"/>
                    <a:gd name="connsiteX3" fmla="*/ 950309 w 1580959"/>
                    <a:gd name="connsiteY3" fmla="*/ 0 h 352710"/>
                    <a:gd name="connsiteX4" fmla="*/ 1566386 w 1580959"/>
                    <a:gd name="connsiteY4" fmla="*/ 107632 h 352710"/>
                    <a:gd name="connsiteX5" fmla="*/ 1580960 w 1580959"/>
                    <a:gd name="connsiteY5" fmla="*/ 281273 h 352710"/>
                    <a:gd name="connsiteX6" fmla="*/ 984409 w 1580959"/>
                    <a:gd name="connsiteY6" fmla="*/ 253365 h 35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959" h="352710">
                      <a:moveTo>
                        <a:pt x="984409" y="253365"/>
                      </a:moveTo>
                      <a:cubicBezTo>
                        <a:pt x="557498" y="299466"/>
                        <a:pt x="56674" y="352711"/>
                        <a:pt x="56674" y="352711"/>
                      </a:cubicBezTo>
                      <a:lnTo>
                        <a:pt x="0" y="128968"/>
                      </a:lnTo>
                      <a:lnTo>
                        <a:pt x="950309" y="0"/>
                      </a:lnTo>
                      <a:lnTo>
                        <a:pt x="1566386" y="107632"/>
                      </a:lnTo>
                      <a:lnTo>
                        <a:pt x="1580960" y="281273"/>
                      </a:lnTo>
                      <a:lnTo>
                        <a:pt x="984409" y="253365"/>
                      </a:ln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6" name="Graphic 1">
                <a:extLst>
                  <a:ext uri="{FF2B5EF4-FFF2-40B4-BE49-F238E27FC236}">
                    <a16:creationId xmlns:a16="http://schemas.microsoft.com/office/drawing/2014/main" id="{8368B022-B3BC-418D-8DDA-DCE541EBBD59}"/>
                  </a:ext>
                </a:extLst>
              </p:cNvPr>
              <p:cNvGrpSpPr/>
              <p:nvPr/>
            </p:nvGrpSpPr>
            <p:grpSpPr>
              <a:xfrm>
                <a:off x="5727382" y="3093815"/>
                <a:ext cx="962501" cy="1200911"/>
                <a:chOff x="5727382" y="3093815"/>
                <a:chExt cx="962501" cy="1200911"/>
              </a:xfrm>
              <a:solidFill>
                <a:srgbClr val="FFD11B"/>
              </a:solidFill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232FBF2B-CC6A-471E-A37E-0E63FE279E74}"/>
                    </a:ext>
                  </a:extLst>
                </p:cNvPr>
                <p:cNvSpPr/>
                <p:nvPr/>
              </p:nvSpPr>
              <p:spPr>
                <a:xfrm>
                  <a:off x="5727382" y="3096672"/>
                  <a:ext cx="293846" cy="1198054"/>
                </a:xfrm>
                <a:custGeom>
                  <a:avLst/>
                  <a:gdLst>
                    <a:gd name="connsiteX0" fmla="*/ 112681 w 293846"/>
                    <a:gd name="connsiteY0" fmla="*/ 1181957 h 1198054"/>
                    <a:gd name="connsiteX1" fmla="*/ 293846 w 293846"/>
                    <a:gd name="connsiteY1" fmla="*/ 1198055 h 1198054"/>
                    <a:gd name="connsiteX2" fmla="*/ 188405 w 293846"/>
                    <a:gd name="connsiteY2" fmla="*/ 0 h 1198054"/>
                    <a:gd name="connsiteX3" fmla="*/ 0 w 293846"/>
                    <a:gd name="connsiteY3" fmla="*/ 25622 h 1198054"/>
                    <a:gd name="connsiteX4" fmla="*/ 112681 w 293846"/>
                    <a:gd name="connsiteY4" fmla="*/ 1181957 h 119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846" h="1198054">
                      <a:moveTo>
                        <a:pt x="112681" y="1181957"/>
                      </a:moveTo>
                      <a:lnTo>
                        <a:pt x="293846" y="1198055"/>
                      </a:lnTo>
                      <a:cubicBezTo>
                        <a:pt x="293846" y="1198055"/>
                        <a:pt x="239935" y="452628"/>
                        <a:pt x="188405" y="0"/>
                      </a:cubicBezTo>
                      <a:lnTo>
                        <a:pt x="0" y="25622"/>
                      </a:lnTo>
                      <a:cubicBezTo>
                        <a:pt x="0" y="25622"/>
                        <a:pt x="122587" y="1029081"/>
                        <a:pt x="112681" y="1181957"/>
                      </a:cubicBez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FDB2D974-807C-4415-99C9-32E125179A07}"/>
                    </a:ext>
                  </a:extLst>
                </p:cNvPr>
                <p:cNvSpPr/>
                <p:nvPr/>
              </p:nvSpPr>
              <p:spPr>
                <a:xfrm>
                  <a:off x="6503574" y="3093815"/>
                  <a:ext cx="186309" cy="1165955"/>
                </a:xfrm>
                <a:custGeom>
                  <a:avLst/>
                  <a:gdLst>
                    <a:gd name="connsiteX0" fmla="*/ 0 w 186309"/>
                    <a:gd name="connsiteY0" fmla="*/ 0 h 1165955"/>
                    <a:gd name="connsiteX1" fmla="*/ 51244 w 186309"/>
                    <a:gd name="connsiteY1" fmla="*/ 1165955 h 1165955"/>
                    <a:gd name="connsiteX2" fmla="*/ 186309 w 186309"/>
                    <a:gd name="connsiteY2" fmla="*/ 1133475 h 1165955"/>
                    <a:gd name="connsiteX3" fmla="*/ 157734 w 186309"/>
                    <a:gd name="connsiteY3" fmla="*/ 27527 h 1165955"/>
                    <a:gd name="connsiteX4" fmla="*/ 0 w 186309"/>
                    <a:gd name="connsiteY4" fmla="*/ 0 h 116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09" h="1165955">
                      <a:moveTo>
                        <a:pt x="0" y="0"/>
                      </a:moveTo>
                      <a:cubicBezTo>
                        <a:pt x="0" y="0"/>
                        <a:pt x="50768" y="813816"/>
                        <a:pt x="51244" y="1165955"/>
                      </a:cubicBezTo>
                      <a:lnTo>
                        <a:pt x="186309" y="1133475"/>
                      </a:lnTo>
                      <a:cubicBezTo>
                        <a:pt x="186309" y="1133475"/>
                        <a:pt x="178689" y="283559"/>
                        <a:pt x="157734" y="2752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92" name="TextBox 91">
            <a:extLst>
              <a:ext uri="{FF2B5EF4-FFF2-40B4-BE49-F238E27FC236}">
                <a16:creationId xmlns:a16="http://schemas.microsoft.com/office/drawing/2014/main" id="{1E140796-8BD4-427C-A8C0-928EA37C15E2}"/>
              </a:ext>
            </a:extLst>
          </p:cNvPr>
          <p:cNvSpPr txBox="1"/>
          <p:nvPr/>
        </p:nvSpPr>
        <p:spPr>
          <a:xfrm>
            <a:off x="2544596" y="891495"/>
            <a:ext cx="68963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4D84"/>
                </a:solidFill>
              </a:rPr>
              <a:t>SPECAIL</a:t>
            </a:r>
            <a:r>
              <a:rPr lang="en-US" sz="6600" b="1" dirty="0">
                <a:solidFill>
                  <a:srgbClr val="FF4D84"/>
                </a:solidFill>
              </a:rPr>
              <a:t> </a:t>
            </a:r>
          </a:p>
          <a:p>
            <a:pPr algn="ctr"/>
            <a:r>
              <a:rPr lang="en-US" sz="6600" dirty="0">
                <a:solidFill>
                  <a:srgbClr val="FFC33E"/>
                </a:solidFill>
              </a:rPr>
              <a:t>THIS WEEK</a:t>
            </a:r>
            <a:endParaRPr lang="th-TH" sz="6600" dirty="0">
              <a:solidFill>
                <a:srgbClr val="FFC33E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E4D71F5-8F56-4E18-8EF7-ADCDB429113B}"/>
              </a:ext>
            </a:extLst>
          </p:cNvPr>
          <p:cNvSpPr txBox="1"/>
          <p:nvPr/>
        </p:nvSpPr>
        <p:spPr>
          <a:xfrm>
            <a:off x="2514111" y="3642548"/>
            <a:ext cx="6615219" cy="1815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Fusce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diam a </a:t>
            </a:r>
            <a:r>
              <a:rPr lang="en-US" dirty="0" err="1">
                <a:solidFill>
                  <a:schemeClr val="bg1"/>
                </a:solidFill>
              </a:rPr>
              <a:t>turpis</a:t>
            </a:r>
            <a:r>
              <a:rPr lang="en-US" dirty="0">
                <a:solidFill>
                  <a:schemeClr val="bg1"/>
                </a:solidFill>
              </a:rPr>
              <a:t> dictum, id </a:t>
            </a:r>
            <a:r>
              <a:rPr lang="en-US" dirty="0" err="1">
                <a:solidFill>
                  <a:schemeClr val="bg1"/>
                </a:solidFill>
              </a:rPr>
              <a:t>elementum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lacinia. </a:t>
            </a:r>
            <a:r>
              <a:rPr lang="en-US" dirty="0" err="1">
                <a:solidFill>
                  <a:schemeClr val="bg1"/>
                </a:solidFill>
              </a:rPr>
              <a:t>Aliquam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tincidunt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sem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vestibulumelit</a:t>
            </a:r>
            <a:r>
              <a:rPr lang="en-US" dirty="0">
                <a:solidFill>
                  <a:schemeClr val="bg1"/>
                </a:solidFill>
              </a:rPr>
              <a:t> ligula. Nunc gravida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B41D18C-DA66-4822-B768-0FAB99D05C0A}"/>
              </a:ext>
            </a:extLst>
          </p:cNvPr>
          <p:cNvSpPr txBox="1"/>
          <p:nvPr/>
        </p:nvSpPr>
        <p:spPr>
          <a:xfrm rot="5400000">
            <a:off x="-415486" y="1586024"/>
            <a:ext cx="15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SHOP NOW</a:t>
            </a:r>
            <a:endParaRPr lang="th-TH" sz="2000" dirty="0">
              <a:solidFill>
                <a:schemeClr val="bg1"/>
              </a:solidFill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07069AC-2B23-4B7F-8C55-F0D4DEAC0AD3}"/>
              </a:ext>
            </a:extLst>
          </p:cNvPr>
          <p:cNvCxnSpPr>
            <a:cxnSpLocks/>
          </p:cNvCxnSpPr>
          <p:nvPr/>
        </p:nvCxnSpPr>
        <p:spPr>
          <a:xfrm>
            <a:off x="347194" y="-24712"/>
            <a:ext cx="1" cy="1035756"/>
          </a:xfrm>
          <a:prstGeom prst="line">
            <a:avLst/>
          </a:prstGeom>
          <a:ln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8C279EC-D062-48DC-B686-A3CC9C5C4B6E}"/>
              </a:ext>
            </a:extLst>
          </p:cNvPr>
          <p:cNvGrpSpPr/>
          <p:nvPr/>
        </p:nvGrpSpPr>
        <p:grpSpPr>
          <a:xfrm rot="17738958">
            <a:off x="6916001" y="5694825"/>
            <a:ext cx="1871642" cy="2534924"/>
            <a:chOff x="-426571" y="3011505"/>
            <a:chExt cx="1871642" cy="2534924"/>
          </a:xfrm>
        </p:grpSpPr>
        <p:grpSp>
          <p:nvGrpSpPr>
            <p:cNvPr id="101" name="Graphic 121">
              <a:extLst>
                <a:ext uri="{FF2B5EF4-FFF2-40B4-BE49-F238E27FC236}">
                  <a16:creationId xmlns:a16="http://schemas.microsoft.com/office/drawing/2014/main" id="{B28E0897-C16C-48F3-BEBD-3234D4BADA4C}"/>
                </a:ext>
              </a:extLst>
            </p:cNvPr>
            <p:cNvGrpSpPr/>
            <p:nvPr/>
          </p:nvGrpSpPr>
          <p:grpSpPr>
            <a:xfrm rot="17558430" flipH="1">
              <a:off x="-758212" y="3343146"/>
              <a:ext cx="2534924" cy="1871642"/>
              <a:chOff x="5491054" y="3000378"/>
              <a:chExt cx="1206628" cy="853321"/>
            </a:xfrm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3C18259C-0167-4560-9F04-C062D30F8D4D}"/>
                  </a:ext>
                </a:extLst>
              </p:cNvPr>
              <p:cNvSpPr/>
              <p:nvPr/>
            </p:nvSpPr>
            <p:spPr>
              <a:xfrm>
                <a:off x="5652527" y="3249947"/>
                <a:ext cx="1045155" cy="603752"/>
              </a:xfrm>
              <a:custGeom>
                <a:avLst/>
                <a:gdLst>
                  <a:gd name="connsiteX0" fmla="*/ 923056 w 1045155"/>
                  <a:gd name="connsiteY0" fmla="*/ 78 h 603752"/>
                  <a:gd name="connsiteX1" fmla="*/ 220206 w 1045155"/>
                  <a:gd name="connsiteY1" fmla="*/ 27986 h 603752"/>
                  <a:gd name="connsiteX2" fmla="*/ 140101 w 1045155"/>
                  <a:gd name="connsiteY2" fmla="*/ 71325 h 603752"/>
                  <a:gd name="connsiteX3" fmla="*/ 19133 w 1045155"/>
                  <a:gd name="connsiteY3" fmla="*/ 241155 h 603752"/>
                  <a:gd name="connsiteX4" fmla="*/ 18943 w 1045155"/>
                  <a:gd name="connsiteY4" fmla="*/ 360885 h 603752"/>
                  <a:gd name="connsiteX5" fmla="*/ 160008 w 1045155"/>
                  <a:gd name="connsiteY5" fmla="*/ 560053 h 603752"/>
                  <a:gd name="connsiteX6" fmla="*/ 248400 w 1045155"/>
                  <a:gd name="connsiteY6" fmla="*/ 603677 h 603752"/>
                  <a:gd name="connsiteX7" fmla="*/ 945916 w 1045155"/>
                  <a:gd name="connsiteY7" fmla="*/ 575959 h 603752"/>
                  <a:gd name="connsiteX8" fmla="*/ 1045071 w 1045155"/>
                  <a:gd name="connsiteY8" fmla="*/ 468613 h 603752"/>
                  <a:gd name="connsiteX9" fmla="*/ 1030403 w 1045155"/>
                  <a:gd name="connsiteY9" fmla="*/ 99328 h 603752"/>
                  <a:gd name="connsiteX10" fmla="*/ 923056 w 1045155"/>
                  <a:gd name="connsiteY10" fmla="*/ 78 h 603752"/>
                  <a:gd name="connsiteX11" fmla="*/ 105620 w 1045155"/>
                  <a:gd name="connsiteY11" fmla="*/ 359075 h 603752"/>
                  <a:gd name="connsiteX12" fmla="*/ 40279 w 1045155"/>
                  <a:gd name="connsiteY12" fmla="*/ 298782 h 603752"/>
                  <a:gd name="connsiteX13" fmla="*/ 100572 w 1045155"/>
                  <a:gd name="connsiteY13" fmla="*/ 233345 h 603752"/>
                  <a:gd name="connsiteX14" fmla="*/ 165914 w 1045155"/>
                  <a:gd name="connsiteY14" fmla="*/ 293734 h 603752"/>
                  <a:gd name="connsiteX15" fmla="*/ 105620 w 1045155"/>
                  <a:gd name="connsiteY15" fmla="*/ 359075 h 60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5155" h="603752">
                    <a:moveTo>
                      <a:pt x="923056" y="78"/>
                    </a:moveTo>
                    <a:lnTo>
                      <a:pt x="220206" y="27986"/>
                    </a:lnTo>
                    <a:cubicBezTo>
                      <a:pt x="188297" y="29224"/>
                      <a:pt x="158675" y="45226"/>
                      <a:pt x="140101" y="71325"/>
                    </a:cubicBezTo>
                    <a:lnTo>
                      <a:pt x="19133" y="241155"/>
                    </a:lnTo>
                    <a:cubicBezTo>
                      <a:pt x="-6298" y="276969"/>
                      <a:pt x="-6394" y="324975"/>
                      <a:pt x="18943" y="360885"/>
                    </a:cubicBezTo>
                    <a:lnTo>
                      <a:pt x="160008" y="560053"/>
                    </a:lnTo>
                    <a:cubicBezTo>
                      <a:pt x="180201" y="588628"/>
                      <a:pt x="213443" y="605011"/>
                      <a:pt x="248400" y="603677"/>
                    </a:cubicBezTo>
                    <a:lnTo>
                      <a:pt x="945916" y="575959"/>
                    </a:lnTo>
                    <a:cubicBezTo>
                      <a:pt x="1002971" y="573673"/>
                      <a:pt x="1047357" y="525572"/>
                      <a:pt x="1045071" y="468613"/>
                    </a:cubicBezTo>
                    <a:lnTo>
                      <a:pt x="1030403" y="99328"/>
                    </a:lnTo>
                    <a:cubicBezTo>
                      <a:pt x="1028117" y="42273"/>
                      <a:pt x="980111" y="-2113"/>
                      <a:pt x="923056" y="78"/>
                    </a:cubicBezTo>
                    <a:close/>
                    <a:moveTo>
                      <a:pt x="105620" y="359075"/>
                    </a:moveTo>
                    <a:cubicBezTo>
                      <a:pt x="70949" y="360409"/>
                      <a:pt x="41708" y="333453"/>
                      <a:pt x="40279" y="298782"/>
                    </a:cubicBezTo>
                    <a:cubicBezTo>
                      <a:pt x="38945" y="264015"/>
                      <a:pt x="65901" y="234774"/>
                      <a:pt x="100572" y="233345"/>
                    </a:cubicBezTo>
                    <a:cubicBezTo>
                      <a:pt x="135243" y="232012"/>
                      <a:pt x="164485" y="258967"/>
                      <a:pt x="165914" y="293734"/>
                    </a:cubicBezTo>
                    <a:cubicBezTo>
                      <a:pt x="167342" y="328500"/>
                      <a:pt x="140387" y="357741"/>
                      <a:pt x="105620" y="359075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392BAEAF-6832-48E8-933B-B9F4A9D16FC5}"/>
                  </a:ext>
                </a:extLst>
              </p:cNvPr>
              <p:cNvSpPr/>
              <p:nvPr/>
            </p:nvSpPr>
            <p:spPr>
              <a:xfrm>
                <a:off x="5491054" y="3000378"/>
                <a:ext cx="243570" cy="742210"/>
              </a:xfrm>
              <a:custGeom>
                <a:avLst/>
                <a:gdLst>
                  <a:gd name="connsiteX0" fmla="*/ 224707 w 243570"/>
                  <a:gd name="connsiteY0" fmla="*/ 564829 h 742210"/>
                  <a:gd name="connsiteX1" fmla="*/ 219182 w 243570"/>
                  <a:gd name="connsiteY1" fmla="*/ 562924 h 742210"/>
                  <a:gd name="connsiteX2" fmla="*/ 217849 w 243570"/>
                  <a:gd name="connsiteY2" fmla="*/ 541873 h 742210"/>
                  <a:gd name="connsiteX3" fmla="*/ 183273 w 243570"/>
                  <a:gd name="connsiteY3" fmla="*/ 471293 h 742210"/>
                  <a:gd name="connsiteX4" fmla="*/ 156222 w 243570"/>
                  <a:gd name="connsiteY4" fmla="*/ 440242 h 742210"/>
                  <a:gd name="connsiteX5" fmla="*/ 127171 w 243570"/>
                  <a:gd name="connsiteY5" fmla="*/ 419287 h 742210"/>
                  <a:gd name="connsiteX6" fmla="*/ 101644 w 243570"/>
                  <a:gd name="connsiteY6" fmla="*/ 430145 h 742210"/>
                  <a:gd name="connsiteX7" fmla="*/ 102787 w 243570"/>
                  <a:gd name="connsiteY7" fmla="*/ 458625 h 742210"/>
                  <a:gd name="connsiteX8" fmla="*/ 123932 w 243570"/>
                  <a:gd name="connsiteY8" fmla="*/ 491772 h 742210"/>
                  <a:gd name="connsiteX9" fmla="*/ 151745 w 243570"/>
                  <a:gd name="connsiteY9" fmla="*/ 524252 h 742210"/>
                  <a:gd name="connsiteX10" fmla="*/ 208800 w 243570"/>
                  <a:gd name="connsiteY10" fmla="*/ 572163 h 742210"/>
                  <a:gd name="connsiteX11" fmla="*/ 208038 w 243570"/>
                  <a:gd name="connsiteY11" fmla="*/ 575878 h 742210"/>
                  <a:gd name="connsiteX12" fmla="*/ 43256 w 243570"/>
                  <a:gd name="connsiteY12" fmla="*/ 540254 h 742210"/>
                  <a:gd name="connsiteX13" fmla="*/ 36017 w 243570"/>
                  <a:gd name="connsiteY13" fmla="*/ 366994 h 742210"/>
                  <a:gd name="connsiteX14" fmla="*/ 86785 w 243570"/>
                  <a:gd name="connsiteY14" fmla="*/ 324227 h 742210"/>
                  <a:gd name="connsiteX15" fmla="*/ 130028 w 243570"/>
                  <a:gd name="connsiteY15" fmla="*/ 341848 h 742210"/>
                  <a:gd name="connsiteX16" fmla="*/ 172605 w 243570"/>
                  <a:gd name="connsiteY16" fmla="*/ 324608 h 742210"/>
                  <a:gd name="connsiteX17" fmla="*/ 147840 w 243570"/>
                  <a:gd name="connsiteY17" fmla="*/ 299272 h 742210"/>
                  <a:gd name="connsiteX18" fmla="*/ 88118 w 243570"/>
                  <a:gd name="connsiteY18" fmla="*/ 312797 h 742210"/>
                  <a:gd name="connsiteX19" fmla="*/ 62687 w 243570"/>
                  <a:gd name="connsiteY19" fmla="*/ 274316 h 742210"/>
                  <a:gd name="connsiteX20" fmla="*/ 54305 w 243570"/>
                  <a:gd name="connsiteY20" fmla="*/ 177161 h 742210"/>
                  <a:gd name="connsiteX21" fmla="*/ 148983 w 243570"/>
                  <a:gd name="connsiteY21" fmla="*/ 21427 h 742210"/>
                  <a:gd name="connsiteX22" fmla="*/ 168795 w 243570"/>
                  <a:gd name="connsiteY22" fmla="*/ 8854 h 742210"/>
                  <a:gd name="connsiteX23" fmla="*/ 164033 w 243570"/>
                  <a:gd name="connsiteY23" fmla="*/ 663 h 742210"/>
                  <a:gd name="connsiteX24" fmla="*/ 46589 w 243570"/>
                  <a:gd name="connsiteY24" fmla="*/ 166112 h 742210"/>
                  <a:gd name="connsiteX25" fmla="*/ 52114 w 243570"/>
                  <a:gd name="connsiteY25" fmla="*/ 273268 h 742210"/>
                  <a:gd name="connsiteX26" fmla="*/ 79165 w 243570"/>
                  <a:gd name="connsiteY26" fmla="*/ 317464 h 742210"/>
                  <a:gd name="connsiteX27" fmla="*/ 54400 w 243570"/>
                  <a:gd name="connsiteY27" fmla="*/ 334038 h 742210"/>
                  <a:gd name="connsiteX28" fmla="*/ 2393 w 243570"/>
                  <a:gd name="connsiteY28" fmla="*/ 420239 h 742210"/>
                  <a:gd name="connsiteX29" fmla="*/ 18300 w 243570"/>
                  <a:gd name="connsiteY29" fmla="*/ 520252 h 742210"/>
                  <a:gd name="connsiteX30" fmla="*/ 94786 w 243570"/>
                  <a:gd name="connsiteY30" fmla="*/ 587689 h 742210"/>
                  <a:gd name="connsiteX31" fmla="*/ 199466 w 243570"/>
                  <a:gd name="connsiteY31" fmla="*/ 589498 h 742210"/>
                  <a:gd name="connsiteX32" fmla="*/ 204609 w 243570"/>
                  <a:gd name="connsiteY32" fmla="*/ 587403 h 742210"/>
                  <a:gd name="connsiteX33" fmla="*/ 189750 w 243570"/>
                  <a:gd name="connsiteY33" fmla="*/ 619978 h 742210"/>
                  <a:gd name="connsiteX34" fmla="*/ 176034 w 243570"/>
                  <a:gd name="connsiteY34" fmla="*/ 658459 h 742210"/>
                  <a:gd name="connsiteX35" fmla="*/ 180416 w 243570"/>
                  <a:gd name="connsiteY35" fmla="*/ 727992 h 742210"/>
                  <a:gd name="connsiteX36" fmla="*/ 201847 w 243570"/>
                  <a:gd name="connsiteY36" fmla="*/ 742184 h 742210"/>
                  <a:gd name="connsiteX37" fmla="*/ 225755 w 243570"/>
                  <a:gd name="connsiteY37" fmla="*/ 729135 h 742210"/>
                  <a:gd name="connsiteX38" fmla="*/ 239280 w 243570"/>
                  <a:gd name="connsiteY38" fmla="*/ 694559 h 742210"/>
                  <a:gd name="connsiteX39" fmla="*/ 243566 w 243570"/>
                  <a:gd name="connsiteY39" fmla="*/ 650935 h 742210"/>
                  <a:gd name="connsiteX40" fmla="*/ 224707 w 243570"/>
                  <a:gd name="connsiteY40" fmla="*/ 564829 h 742210"/>
                  <a:gd name="connsiteX41" fmla="*/ 110883 w 243570"/>
                  <a:gd name="connsiteY41" fmla="*/ 314416 h 742210"/>
                  <a:gd name="connsiteX42" fmla="*/ 154603 w 243570"/>
                  <a:gd name="connsiteY42" fmla="*/ 309940 h 742210"/>
                  <a:gd name="connsiteX43" fmla="*/ 161461 w 243570"/>
                  <a:gd name="connsiteY43" fmla="*/ 324418 h 742210"/>
                  <a:gd name="connsiteX44" fmla="*/ 138887 w 243570"/>
                  <a:gd name="connsiteY44" fmla="*/ 332514 h 742210"/>
                  <a:gd name="connsiteX45" fmla="*/ 96405 w 243570"/>
                  <a:gd name="connsiteY45" fmla="*/ 319750 h 742210"/>
                  <a:gd name="connsiteX46" fmla="*/ 110883 w 243570"/>
                  <a:gd name="connsiteY46" fmla="*/ 314416 h 742210"/>
                  <a:gd name="connsiteX47" fmla="*/ 115646 w 243570"/>
                  <a:gd name="connsiteY47" fmla="*/ 463197 h 742210"/>
                  <a:gd name="connsiteX48" fmla="*/ 110597 w 243570"/>
                  <a:gd name="connsiteY48" fmla="*/ 433765 h 742210"/>
                  <a:gd name="connsiteX49" fmla="*/ 143935 w 243570"/>
                  <a:gd name="connsiteY49" fmla="*/ 441194 h 742210"/>
                  <a:gd name="connsiteX50" fmla="*/ 194608 w 243570"/>
                  <a:gd name="connsiteY50" fmla="*/ 505107 h 742210"/>
                  <a:gd name="connsiteX51" fmla="*/ 209753 w 243570"/>
                  <a:gd name="connsiteY51" fmla="*/ 561400 h 742210"/>
                  <a:gd name="connsiteX52" fmla="*/ 162699 w 243570"/>
                  <a:gd name="connsiteY52" fmla="*/ 521871 h 742210"/>
                  <a:gd name="connsiteX53" fmla="*/ 115646 w 243570"/>
                  <a:gd name="connsiteY53" fmla="*/ 463197 h 742210"/>
                  <a:gd name="connsiteX54" fmla="*/ 230517 w 243570"/>
                  <a:gd name="connsiteY54" fmla="*/ 691035 h 742210"/>
                  <a:gd name="connsiteX55" fmla="*/ 217849 w 243570"/>
                  <a:gd name="connsiteY55" fmla="*/ 724182 h 742210"/>
                  <a:gd name="connsiteX56" fmla="*/ 192512 w 243570"/>
                  <a:gd name="connsiteY56" fmla="*/ 728087 h 742210"/>
                  <a:gd name="connsiteX57" fmla="*/ 182416 w 243570"/>
                  <a:gd name="connsiteY57" fmla="*/ 696655 h 742210"/>
                  <a:gd name="connsiteX58" fmla="*/ 202704 w 243570"/>
                  <a:gd name="connsiteY58" fmla="*/ 615502 h 742210"/>
                  <a:gd name="connsiteX59" fmla="*/ 216325 w 243570"/>
                  <a:gd name="connsiteY59" fmla="*/ 582355 h 742210"/>
                  <a:gd name="connsiteX60" fmla="*/ 220516 w 243570"/>
                  <a:gd name="connsiteY60" fmla="*/ 580259 h 742210"/>
                  <a:gd name="connsiteX61" fmla="*/ 234137 w 243570"/>
                  <a:gd name="connsiteY61" fmla="*/ 649982 h 742210"/>
                  <a:gd name="connsiteX62" fmla="*/ 230517 w 243570"/>
                  <a:gd name="connsiteY62" fmla="*/ 691035 h 74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3570" h="742210">
                    <a:moveTo>
                      <a:pt x="224707" y="564829"/>
                    </a:moveTo>
                    <a:cubicBezTo>
                      <a:pt x="223564" y="562257"/>
                      <a:pt x="221183" y="561971"/>
                      <a:pt x="219182" y="562924"/>
                    </a:cubicBezTo>
                    <a:cubicBezTo>
                      <a:pt x="219468" y="555875"/>
                      <a:pt x="218992" y="548827"/>
                      <a:pt x="217849" y="541873"/>
                    </a:cubicBezTo>
                    <a:cubicBezTo>
                      <a:pt x="213467" y="515489"/>
                      <a:pt x="199561" y="492058"/>
                      <a:pt x="183273" y="471293"/>
                    </a:cubicBezTo>
                    <a:cubicBezTo>
                      <a:pt x="174796" y="460530"/>
                      <a:pt x="165461" y="450338"/>
                      <a:pt x="156222" y="440242"/>
                    </a:cubicBezTo>
                    <a:cubicBezTo>
                      <a:pt x="148126" y="431479"/>
                      <a:pt x="139458" y="421668"/>
                      <a:pt x="127171" y="419287"/>
                    </a:cubicBezTo>
                    <a:cubicBezTo>
                      <a:pt x="117265" y="417382"/>
                      <a:pt x="106597" y="420811"/>
                      <a:pt x="101644" y="430145"/>
                    </a:cubicBezTo>
                    <a:cubicBezTo>
                      <a:pt x="96977" y="439003"/>
                      <a:pt x="99167" y="449862"/>
                      <a:pt x="102787" y="458625"/>
                    </a:cubicBezTo>
                    <a:cubicBezTo>
                      <a:pt x="107740" y="470722"/>
                      <a:pt x="116122" y="481390"/>
                      <a:pt x="123932" y="491772"/>
                    </a:cubicBezTo>
                    <a:cubicBezTo>
                      <a:pt x="132600" y="503107"/>
                      <a:pt x="141839" y="513965"/>
                      <a:pt x="151745" y="524252"/>
                    </a:cubicBezTo>
                    <a:cubicBezTo>
                      <a:pt x="168986" y="542159"/>
                      <a:pt x="188226" y="558066"/>
                      <a:pt x="208800" y="572163"/>
                    </a:cubicBezTo>
                    <a:cubicBezTo>
                      <a:pt x="208610" y="573401"/>
                      <a:pt x="208229" y="574639"/>
                      <a:pt x="208038" y="575878"/>
                    </a:cubicBezTo>
                    <a:cubicBezTo>
                      <a:pt x="152698" y="600738"/>
                      <a:pt x="82880" y="587117"/>
                      <a:pt x="43256" y="540254"/>
                    </a:cubicBezTo>
                    <a:cubicBezTo>
                      <a:pt x="2298" y="491772"/>
                      <a:pt x="-1893" y="418239"/>
                      <a:pt x="36017" y="366994"/>
                    </a:cubicBezTo>
                    <a:cubicBezTo>
                      <a:pt x="49256" y="349087"/>
                      <a:pt x="66878" y="334419"/>
                      <a:pt x="86785" y="324227"/>
                    </a:cubicBezTo>
                    <a:cubicBezTo>
                      <a:pt x="98882" y="333943"/>
                      <a:pt x="113455" y="340420"/>
                      <a:pt x="130028" y="341848"/>
                    </a:cubicBezTo>
                    <a:cubicBezTo>
                      <a:pt x="144316" y="343087"/>
                      <a:pt x="166509" y="340039"/>
                      <a:pt x="172605" y="324608"/>
                    </a:cubicBezTo>
                    <a:cubicBezTo>
                      <a:pt x="178987" y="308416"/>
                      <a:pt x="160985" y="299938"/>
                      <a:pt x="147840" y="299272"/>
                    </a:cubicBezTo>
                    <a:cubicBezTo>
                      <a:pt x="127647" y="298319"/>
                      <a:pt x="106978" y="303748"/>
                      <a:pt x="88118" y="312797"/>
                    </a:cubicBezTo>
                    <a:cubicBezTo>
                      <a:pt x="76879" y="302320"/>
                      <a:pt x="68116" y="288699"/>
                      <a:pt x="62687" y="274316"/>
                    </a:cubicBezTo>
                    <a:cubicBezTo>
                      <a:pt x="51161" y="243741"/>
                      <a:pt x="49447" y="209260"/>
                      <a:pt x="54305" y="177161"/>
                    </a:cubicBezTo>
                    <a:cubicBezTo>
                      <a:pt x="63639" y="115630"/>
                      <a:pt x="97929" y="57527"/>
                      <a:pt x="148983" y="21427"/>
                    </a:cubicBezTo>
                    <a:cubicBezTo>
                      <a:pt x="155365" y="16855"/>
                      <a:pt x="162032" y="12664"/>
                      <a:pt x="168795" y="8854"/>
                    </a:cubicBezTo>
                    <a:cubicBezTo>
                      <a:pt x="174129" y="5902"/>
                      <a:pt x="169367" y="-2385"/>
                      <a:pt x="164033" y="663"/>
                    </a:cubicBezTo>
                    <a:cubicBezTo>
                      <a:pt x="102977" y="34858"/>
                      <a:pt x="59639" y="97532"/>
                      <a:pt x="46589" y="166112"/>
                    </a:cubicBezTo>
                    <a:cubicBezTo>
                      <a:pt x="39922" y="201259"/>
                      <a:pt x="40398" y="239169"/>
                      <a:pt x="52114" y="273268"/>
                    </a:cubicBezTo>
                    <a:cubicBezTo>
                      <a:pt x="57829" y="289842"/>
                      <a:pt x="66973" y="305368"/>
                      <a:pt x="79165" y="317464"/>
                    </a:cubicBezTo>
                    <a:cubicBezTo>
                      <a:pt x="70307" y="322417"/>
                      <a:pt x="61925" y="327942"/>
                      <a:pt x="54400" y="334038"/>
                    </a:cubicBezTo>
                    <a:cubicBezTo>
                      <a:pt x="27825" y="355660"/>
                      <a:pt x="8585" y="386330"/>
                      <a:pt x="2393" y="420239"/>
                    </a:cubicBezTo>
                    <a:cubicBezTo>
                      <a:pt x="-3798" y="454148"/>
                      <a:pt x="2203" y="489867"/>
                      <a:pt x="18300" y="520252"/>
                    </a:cubicBezTo>
                    <a:cubicBezTo>
                      <a:pt x="34778" y="551398"/>
                      <a:pt x="61925" y="575211"/>
                      <a:pt x="94786" y="587689"/>
                    </a:cubicBezTo>
                    <a:cubicBezTo>
                      <a:pt x="127933" y="600262"/>
                      <a:pt x="165938" y="601119"/>
                      <a:pt x="199466" y="589498"/>
                    </a:cubicBezTo>
                    <a:cubicBezTo>
                      <a:pt x="201180" y="588927"/>
                      <a:pt x="202895" y="588070"/>
                      <a:pt x="204609" y="587403"/>
                    </a:cubicBezTo>
                    <a:cubicBezTo>
                      <a:pt x="200609" y="598642"/>
                      <a:pt x="194894" y="609310"/>
                      <a:pt x="189750" y="619978"/>
                    </a:cubicBezTo>
                    <a:cubicBezTo>
                      <a:pt x="183749" y="632266"/>
                      <a:pt x="178892" y="645029"/>
                      <a:pt x="176034" y="658459"/>
                    </a:cubicBezTo>
                    <a:cubicBezTo>
                      <a:pt x="171462" y="679891"/>
                      <a:pt x="168700" y="708180"/>
                      <a:pt x="180416" y="727992"/>
                    </a:cubicBezTo>
                    <a:cubicBezTo>
                      <a:pt x="185083" y="735802"/>
                      <a:pt x="192512" y="741708"/>
                      <a:pt x="201847" y="742184"/>
                    </a:cubicBezTo>
                    <a:cubicBezTo>
                      <a:pt x="211753" y="742660"/>
                      <a:pt x="220040" y="736755"/>
                      <a:pt x="225755" y="729135"/>
                    </a:cubicBezTo>
                    <a:cubicBezTo>
                      <a:pt x="233375" y="719038"/>
                      <a:pt x="236804" y="706751"/>
                      <a:pt x="239280" y="694559"/>
                    </a:cubicBezTo>
                    <a:cubicBezTo>
                      <a:pt x="242233" y="680272"/>
                      <a:pt x="243662" y="665603"/>
                      <a:pt x="243566" y="650935"/>
                    </a:cubicBezTo>
                    <a:cubicBezTo>
                      <a:pt x="243566" y="621217"/>
                      <a:pt x="236899" y="591880"/>
                      <a:pt x="224707" y="564829"/>
                    </a:cubicBezTo>
                    <a:close/>
                    <a:moveTo>
                      <a:pt x="110883" y="314416"/>
                    </a:moveTo>
                    <a:cubicBezTo>
                      <a:pt x="124028" y="310511"/>
                      <a:pt x="140982" y="306225"/>
                      <a:pt x="154603" y="309940"/>
                    </a:cubicBezTo>
                    <a:cubicBezTo>
                      <a:pt x="161556" y="311845"/>
                      <a:pt x="167747" y="317560"/>
                      <a:pt x="161461" y="324418"/>
                    </a:cubicBezTo>
                    <a:cubicBezTo>
                      <a:pt x="156032" y="330323"/>
                      <a:pt x="146507" y="332133"/>
                      <a:pt x="138887" y="332514"/>
                    </a:cubicBezTo>
                    <a:cubicBezTo>
                      <a:pt x="122980" y="333371"/>
                      <a:pt x="108597" y="328323"/>
                      <a:pt x="96405" y="319750"/>
                    </a:cubicBezTo>
                    <a:cubicBezTo>
                      <a:pt x="101168" y="317655"/>
                      <a:pt x="106025" y="315845"/>
                      <a:pt x="110883" y="314416"/>
                    </a:cubicBezTo>
                    <a:close/>
                    <a:moveTo>
                      <a:pt x="115646" y="463197"/>
                    </a:moveTo>
                    <a:cubicBezTo>
                      <a:pt x="111074" y="455482"/>
                      <a:pt x="104978" y="442432"/>
                      <a:pt x="110597" y="433765"/>
                    </a:cubicBezTo>
                    <a:cubicBezTo>
                      <a:pt x="119360" y="420239"/>
                      <a:pt x="136696" y="433574"/>
                      <a:pt x="143935" y="441194"/>
                    </a:cubicBezTo>
                    <a:cubicBezTo>
                      <a:pt x="162604" y="460720"/>
                      <a:pt x="181463" y="481294"/>
                      <a:pt x="194608" y="505107"/>
                    </a:cubicBezTo>
                    <a:cubicBezTo>
                      <a:pt x="204038" y="522347"/>
                      <a:pt x="210229" y="541873"/>
                      <a:pt x="209753" y="561400"/>
                    </a:cubicBezTo>
                    <a:cubicBezTo>
                      <a:pt x="192989" y="549589"/>
                      <a:pt x="177272" y="536444"/>
                      <a:pt x="162699" y="521871"/>
                    </a:cubicBezTo>
                    <a:cubicBezTo>
                      <a:pt x="145268" y="504154"/>
                      <a:pt x="128314" y="484628"/>
                      <a:pt x="115646" y="463197"/>
                    </a:cubicBezTo>
                    <a:close/>
                    <a:moveTo>
                      <a:pt x="230517" y="691035"/>
                    </a:moveTo>
                    <a:cubicBezTo>
                      <a:pt x="228231" y="702560"/>
                      <a:pt x="225374" y="714847"/>
                      <a:pt x="217849" y="724182"/>
                    </a:cubicBezTo>
                    <a:cubicBezTo>
                      <a:pt x="211372" y="732278"/>
                      <a:pt x="200704" y="736183"/>
                      <a:pt x="192512" y="728087"/>
                    </a:cubicBezTo>
                    <a:cubicBezTo>
                      <a:pt x="184511" y="720181"/>
                      <a:pt x="182892" y="707323"/>
                      <a:pt x="182416" y="696655"/>
                    </a:cubicBezTo>
                    <a:cubicBezTo>
                      <a:pt x="181178" y="667318"/>
                      <a:pt x="189845" y="641410"/>
                      <a:pt x="202704" y="615502"/>
                    </a:cubicBezTo>
                    <a:cubicBezTo>
                      <a:pt x="208038" y="604834"/>
                      <a:pt x="213277" y="593880"/>
                      <a:pt x="216325" y="582355"/>
                    </a:cubicBezTo>
                    <a:cubicBezTo>
                      <a:pt x="217754" y="581688"/>
                      <a:pt x="219182" y="580926"/>
                      <a:pt x="220516" y="580259"/>
                    </a:cubicBezTo>
                    <a:cubicBezTo>
                      <a:pt x="229088" y="602452"/>
                      <a:pt x="233851" y="626074"/>
                      <a:pt x="234137" y="649982"/>
                    </a:cubicBezTo>
                    <a:cubicBezTo>
                      <a:pt x="234422" y="663698"/>
                      <a:pt x="233184" y="677509"/>
                      <a:pt x="230517" y="6910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9140D32-E1F4-4F10-B317-73931E3551B2}"/>
                </a:ext>
              </a:extLst>
            </p:cNvPr>
            <p:cNvSpPr txBox="1"/>
            <p:nvPr/>
          </p:nvSpPr>
          <p:spPr>
            <a:xfrm rot="3065040">
              <a:off x="310534" y="3960775"/>
              <a:ext cx="12277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OFFER</a:t>
              </a:r>
              <a:endParaRPr lang="th-TH" dirty="0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47FD66D3-0977-463E-B4B7-C11670BAA614}"/>
              </a:ext>
            </a:extLst>
          </p:cNvPr>
          <p:cNvGrpSpPr/>
          <p:nvPr/>
        </p:nvGrpSpPr>
        <p:grpSpPr>
          <a:xfrm>
            <a:off x="545856" y="153"/>
            <a:ext cx="3276230" cy="2600901"/>
            <a:chOff x="8795756" y="1176044"/>
            <a:chExt cx="3276230" cy="2600901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8EC1F6E5-7AE1-423B-BB76-F88A6859288C}"/>
                </a:ext>
              </a:extLst>
            </p:cNvPr>
            <p:cNvSpPr txBox="1"/>
            <p:nvPr/>
          </p:nvSpPr>
          <p:spPr>
            <a:xfrm>
              <a:off x="8795756" y="117604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502E609-2D89-4CB2-B7AC-F2F1D268910B}"/>
                </a:ext>
              </a:extLst>
            </p:cNvPr>
            <p:cNvSpPr txBox="1"/>
            <p:nvPr/>
          </p:nvSpPr>
          <p:spPr>
            <a:xfrm>
              <a:off x="8828270" y="193316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FFC33E"/>
                  </a:solidFill>
                </a:rPr>
                <a:t>SALE</a:t>
              </a:r>
              <a:endParaRPr lang="th-TH" sz="1800" dirty="0">
                <a:solidFill>
                  <a:srgbClr val="FFC33E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8CEFCCE-6CA2-4136-B192-98903DC242E2}"/>
                </a:ext>
              </a:extLst>
            </p:cNvPr>
            <p:cNvSpPr txBox="1"/>
            <p:nvPr/>
          </p:nvSpPr>
          <p:spPr>
            <a:xfrm>
              <a:off x="8835392" y="2668949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38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AF8D0C-8DC9-48B4-A670-FC567F3F05BC}"/>
              </a:ext>
            </a:extLst>
          </p:cNvPr>
          <p:cNvGrpSpPr/>
          <p:nvPr/>
        </p:nvGrpSpPr>
        <p:grpSpPr>
          <a:xfrm rot="3720106" flipH="1">
            <a:off x="4285374" y="3312817"/>
            <a:ext cx="2420163" cy="2857776"/>
            <a:chOff x="4429562" y="2317131"/>
            <a:chExt cx="3667697" cy="3939426"/>
          </a:xfrm>
        </p:grpSpPr>
        <p:grpSp>
          <p:nvGrpSpPr>
            <p:cNvPr id="124" name="Graphic 203">
              <a:extLst>
                <a:ext uri="{FF2B5EF4-FFF2-40B4-BE49-F238E27FC236}">
                  <a16:creationId xmlns:a16="http://schemas.microsoft.com/office/drawing/2014/main" id="{1BA79CCF-9317-4352-8655-2399E46DA913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BBAF097-5294-41AF-8AD9-6EF4822FDF97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65984524-3102-4FE4-A960-E9A09D3BB017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5" name="Graphic 203">
              <a:extLst>
                <a:ext uri="{FF2B5EF4-FFF2-40B4-BE49-F238E27FC236}">
                  <a16:creationId xmlns:a16="http://schemas.microsoft.com/office/drawing/2014/main" id="{A9511819-9BD7-4593-A9CF-D2B0E63518C6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B2D8A83-ADF7-45DF-BFE8-5BA5533DA0BE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058232B-C4A8-4906-8798-1ED5635B44D6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09198E4F-368A-451A-AB3C-23D76EE30310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1D62667-A21A-4F8D-A23D-BA768331A735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E52D37C0-4E95-471E-BBCE-FC36F6B85AE0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6EE61AC4-6989-4E76-B797-659C649E4E02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CB74DC0A-6577-4C89-9231-EC9ED8EA9592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3F168B0-B4D1-4286-876D-1166A529A972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E6C2CAA-4E83-4361-B308-7611E90DB05B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B0B95E18-619A-4546-9BDE-346397DB3082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F6F04308-B011-4043-97B7-26D3C7355F4C}"/>
              </a:ext>
            </a:extLst>
          </p:cNvPr>
          <p:cNvGrpSpPr/>
          <p:nvPr/>
        </p:nvGrpSpPr>
        <p:grpSpPr>
          <a:xfrm rot="1433236" flipH="1">
            <a:off x="4302978" y="1483804"/>
            <a:ext cx="2420163" cy="2857776"/>
            <a:chOff x="4429562" y="2317131"/>
            <a:chExt cx="3667697" cy="3939426"/>
          </a:xfrm>
        </p:grpSpPr>
        <p:grpSp>
          <p:nvGrpSpPr>
            <p:cNvPr id="94" name="Graphic 203">
              <a:extLst>
                <a:ext uri="{FF2B5EF4-FFF2-40B4-BE49-F238E27FC236}">
                  <a16:creationId xmlns:a16="http://schemas.microsoft.com/office/drawing/2014/main" id="{F493583E-F730-499D-B82D-898735BC179E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2EEDFC71-FA32-4D5D-8B1C-DD6038FA80EA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ECB2911A-0C6C-47CA-A88F-8C90A3188974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5" name="Graphic 203">
              <a:extLst>
                <a:ext uri="{FF2B5EF4-FFF2-40B4-BE49-F238E27FC236}">
                  <a16:creationId xmlns:a16="http://schemas.microsoft.com/office/drawing/2014/main" id="{4457D15B-B9C8-4160-B9F0-797A515310D4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1641975D-D756-426F-884C-43279D547089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C34F7F82-8CD0-4B23-AFA4-7BAB82F4BFF4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B5E9AEE9-C655-4F23-9FA2-12D3D744CCCA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D0A94CF-A6A5-4C8E-8A24-6DF4E4BCFC66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EA596B3A-5E23-4742-9F7D-8585E077152E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3FB772DD-4787-4B78-8A44-0B39507B6FEA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09CF50C9-78E9-453C-A459-18249995170F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BE4180A0-F5D6-4C7C-B82A-3CA63F342723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202F953-EAC2-43C8-91CC-405D521703F5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0A54146-539D-4A5A-9979-AB000E151FAB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82" name="Graphic 29">
            <a:extLst>
              <a:ext uri="{FF2B5EF4-FFF2-40B4-BE49-F238E27FC236}">
                <a16:creationId xmlns:a16="http://schemas.microsoft.com/office/drawing/2014/main" id="{2D290DC2-3876-481A-8C81-D845B47EF51C}"/>
              </a:ext>
            </a:extLst>
          </p:cNvPr>
          <p:cNvSpPr/>
          <p:nvPr/>
        </p:nvSpPr>
        <p:spPr>
          <a:xfrm>
            <a:off x="6970269" y="8732"/>
            <a:ext cx="5238644" cy="6849268"/>
          </a:xfrm>
          <a:custGeom>
            <a:avLst/>
            <a:gdLst>
              <a:gd name="connsiteX0" fmla="*/ 0 w 5238644"/>
              <a:gd name="connsiteY0" fmla="*/ 6858524 h 6858523"/>
              <a:gd name="connsiteX1" fmla="*/ 3063465 w 5238644"/>
              <a:gd name="connsiteY1" fmla="*/ 6858524 h 6858523"/>
              <a:gd name="connsiteX2" fmla="*/ 5238645 w 5238644"/>
              <a:gd name="connsiteY2" fmla="*/ 2806467 h 6858523"/>
              <a:gd name="connsiteX3" fmla="*/ 5238645 w 5238644"/>
              <a:gd name="connsiteY3" fmla="*/ 0 h 6858523"/>
              <a:gd name="connsiteX4" fmla="*/ 3681658 w 5238644"/>
              <a:gd name="connsiteY4" fmla="*/ 0 h 685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644" h="6858523">
                <a:moveTo>
                  <a:pt x="0" y="6858524"/>
                </a:moveTo>
                <a:lnTo>
                  <a:pt x="3063465" y="6858524"/>
                </a:lnTo>
                <a:lnTo>
                  <a:pt x="5238645" y="2806467"/>
                </a:lnTo>
                <a:lnTo>
                  <a:pt x="5238645" y="0"/>
                </a:lnTo>
                <a:lnTo>
                  <a:pt x="3681658" y="0"/>
                </a:lnTo>
                <a:close/>
              </a:path>
            </a:pathLst>
          </a:custGeom>
          <a:solidFill>
            <a:srgbClr val="171749"/>
          </a:solidFill>
          <a:ln w="373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50" name="Graphic 48">
            <a:extLst>
              <a:ext uri="{FF2B5EF4-FFF2-40B4-BE49-F238E27FC236}">
                <a16:creationId xmlns:a16="http://schemas.microsoft.com/office/drawing/2014/main" id="{213E5FD6-C8A0-4199-A1B5-F6171AA7949F}"/>
              </a:ext>
            </a:extLst>
          </p:cNvPr>
          <p:cNvGrpSpPr/>
          <p:nvPr/>
        </p:nvGrpSpPr>
        <p:grpSpPr>
          <a:xfrm>
            <a:off x="301187" y="851338"/>
            <a:ext cx="5153682" cy="4788617"/>
            <a:chOff x="4352925" y="1804987"/>
            <a:chExt cx="3488245" cy="325164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5590D4F-9527-4F5D-A7E5-1EB81A125537}"/>
                </a:ext>
              </a:extLst>
            </p:cNvPr>
            <p:cNvSpPr/>
            <p:nvPr/>
          </p:nvSpPr>
          <p:spPr>
            <a:xfrm>
              <a:off x="4352925" y="1804987"/>
              <a:ext cx="3488245" cy="3251644"/>
            </a:xfrm>
            <a:custGeom>
              <a:avLst/>
              <a:gdLst>
                <a:gd name="connsiteX0" fmla="*/ 1525619 w 3488245"/>
                <a:gd name="connsiteY0" fmla="*/ 0 h 3251644"/>
                <a:gd name="connsiteX1" fmla="*/ 0 w 3488245"/>
                <a:gd name="connsiteY1" fmla="*/ 1818418 h 3251644"/>
                <a:gd name="connsiteX2" fmla="*/ 1433227 w 3488245"/>
                <a:gd name="connsiteY2" fmla="*/ 3251645 h 3251644"/>
                <a:gd name="connsiteX3" fmla="*/ 3488246 w 3488245"/>
                <a:gd name="connsiteY3" fmla="*/ 1683449 h 3251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8245" h="3251644">
                  <a:moveTo>
                    <a:pt x="1525619" y="0"/>
                  </a:moveTo>
                  <a:lnTo>
                    <a:pt x="0" y="1818418"/>
                  </a:lnTo>
                  <a:lnTo>
                    <a:pt x="1433227" y="3251645"/>
                  </a:lnTo>
                  <a:lnTo>
                    <a:pt x="3488246" y="1683449"/>
                  </a:lnTo>
                  <a:close/>
                </a:path>
              </a:pathLst>
            </a:custGeom>
            <a:solidFill>
              <a:srgbClr val="FCC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3EEA92C-406F-4A21-8827-B64B929248E8}"/>
                </a:ext>
              </a:extLst>
            </p:cNvPr>
            <p:cNvSpPr/>
            <p:nvPr/>
          </p:nvSpPr>
          <p:spPr>
            <a:xfrm>
              <a:off x="4502277" y="1944242"/>
              <a:ext cx="3189541" cy="2973133"/>
            </a:xfrm>
            <a:custGeom>
              <a:avLst/>
              <a:gdLst>
                <a:gd name="connsiteX0" fmla="*/ 1395032 w 3189541"/>
                <a:gd name="connsiteY0" fmla="*/ 0 h 2973133"/>
                <a:gd name="connsiteX1" fmla="*/ 0 w 3189541"/>
                <a:gd name="connsiteY1" fmla="*/ 1662684 h 2973133"/>
                <a:gd name="connsiteX2" fmla="*/ 1310450 w 3189541"/>
                <a:gd name="connsiteY2" fmla="*/ 2973134 h 2973133"/>
                <a:gd name="connsiteX3" fmla="*/ 3189542 w 3189541"/>
                <a:gd name="connsiteY3" fmla="*/ 1539240 h 2973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89541" h="2973133">
                  <a:moveTo>
                    <a:pt x="1395032" y="0"/>
                  </a:moveTo>
                  <a:lnTo>
                    <a:pt x="0" y="1662684"/>
                  </a:lnTo>
                  <a:lnTo>
                    <a:pt x="1310450" y="2973134"/>
                  </a:lnTo>
                  <a:lnTo>
                    <a:pt x="3189542" y="153924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6C748E6-821F-4945-BD69-F0F0CDD12FE4}"/>
                </a:ext>
              </a:extLst>
            </p:cNvPr>
            <p:cNvSpPr/>
            <p:nvPr/>
          </p:nvSpPr>
          <p:spPr>
            <a:xfrm>
              <a:off x="4738878" y="2106643"/>
              <a:ext cx="2674715" cy="2827591"/>
            </a:xfrm>
            <a:custGeom>
              <a:avLst/>
              <a:gdLst>
                <a:gd name="connsiteX0" fmla="*/ 2646712 w 2674715"/>
                <a:gd name="connsiteY0" fmla="*/ 990981 h 2827591"/>
                <a:gd name="connsiteX1" fmla="*/ 1517809 w 2674715"/>
                <a:gd name="connsiteY1" fmla="*/ 22669 h 2827591"/>
                <a:gd name="connsiteX2" fmla="*/ 1229868 w 2674715"/>
                <a:gd name="connsiteY2" fmla="*/ 63341 h 2827591"/>
                <a:gd name="connsiteX3" fmla="*/ 886587 w 2674715"/>
                <a:gd name="connsiteY3" fmla="*/ 0 h 2827591"/>
                <a:gd name="connsiteX4" fmla="*/ 0 w 2674715"/>
                <a:gd name="connsiteY4" fmla="*/ 1056799 h 2827591"/>
                <a:gd name="connsiteX5" fmla="*/ 66484 w 2674715"/>
                <a:gd name="connsiteY5" fmla="*/ 1824990 h 2827591"/>
                <a:gd name="connsiteX6" fmla="*/ 47244 w 2674715"/>
                <a:gd name="connsiteY6" fmla="*/ 1949958 h 2827591"/>
                <a:gd name="connsiteX7" fmla="*/ 874585 w 2674715"/>
                <a:gd name="connsiteY7" fmla="*/ 2777300 h 2827591"/>
                <a:gd name="connsiteX8" fmla="*/ 1207580 w 2674715"/>
                <a:gd name="connsiteY8" fmla="*/ 2827592 h 2827591"/>
                <a:gd name="connsiteX9" fmla="*/ 2674715 w 2674715"/>
                <a:gd name="connsiteY9" fmla="*/ 1708023 h 282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74715" h="2827591">
                  <a:moveTo>
                    <a:pt x="2646712" y="990981"/>
                  </a:moveTo>
                  <a:lnTo>
                    <a:pt x="1517809" y="22669"/>
                  </a:lnTo>
                  <a:lnTo>
                    <a:pt x="1229868" y="63341"/>
                  </a:lnTo>
                  <a:lnTo>
                    <a:pt x="886587" y="0"/>
                  </a:lnTo>
                  <a:lnTo>
                    <a:pt x="0" y="1056799"/>
                  </a:lnTo>
                  <a:lnTo>
                    <a:pt x="66484" y="1824990"/>
                  </a:lnTo>
                  <a:lnTo>
                    <a:pt x="47244" y="1949958"/>
                  </a:lnTo>
                  <a:lnTo>
                    <a:pt x="874585" y="2777300"/>
                  </a:lnTo>
                  <a:lnTo>
                    <a:pt x="1207580" y="2827592"/>
                  </a:lnTo>
                  <a:lnTo>
                    <a:pt x="2674715" y="1708023"/>
                  </a:lnTo>
                  <a:close/>
                </a:path>
              </a:pathLst>
            </a:custGeom>
            <a:solidFill>
              <a:srgbClr val="E3A1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12C3E0C-C41F-4EF9-9D48-03BDCA8CFDCA}"/>
                </a:ext>
              </a:extLst>
            </p:cNvPr>
            <p:cNvSpPr/>
            <p:nvPr/>
          </p:nvSpPr>
          <p:spPr>
            <a:xfrm>
              <a:off x="4742592" y="2087974"/>
              <a:ext cx="2380392" cy="2942653"/>
            </a:xfrm>
            <a:custGeom>
              <a:avLst/>
              <a:gdLst>
                <a:gd name="connsiteX0" fmla="*/ 0 w 2380392"/>
                <a:gd name="connsiteY0" fmla="*/ 335852 h 2942653"/>
                <a:gd name="connsiteX1" fmla="*/ 197072 w 2380392"/>
                <a:gd name="connsiteY1" fmla="*/ 2614041 h 2942653"/>
                <a:gd name="connsiteX2" fmla="*/ 2373059 w 2380392"/>
                <a:gd name="connsiteY2" fmla="*/ 2942654 h 2942653"/>
                <a:gd name="connsiteX3" fmla="*/ 2380393 w 2380392"/>
                <a:gd name="connsiteY3" fmla="*/ 0 h 294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0392" h="2942653">
                  <a:moveTo>
                    <a:pt x="0" y="335852"/>
                  </a:moveTo>
                  <a:lnTo>
                    <a:pt x="197072" y="2614041"/>
                  </a:lnTo>
                  <a:lnTo>
                    <a:pt x="2373059" y="2942654"/>
                  </a:lnTo>
                  <a:lnTo>
                    <a:pt x="2380393" y="0"/>
                  </a:lnTo>
                  <a:close/>
                </a:path>
              </a:pathLst>
            </a:custGeom>
            <a:solidFill>
              <a:srgbClr val="009D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E29E9BB-E867-424A-9C50-FC765986759C}"/>
                </a:ext>
              </a:extLst>
            </p:cNvPr>
            <p:cNvSpPr/>
            <p:nvPr/>
          </p:nvSpPr>
          <p:spPr>
            <a:xfrm>
              <a:off x="4834318" y="2201417"/>
              <a:ext cx="2196845" cy="2715767"/>
            </a:xfrm>
            <a:custGeom>
              <a:avLst/>
              <a:gdLst>
                <a:gd name="connsiteX0" fmla="*/ 0 w 2196845"/>
                <a:gd name="connsiteY0" fmla="*/ 309944 h 2715767"/>
                <a:gd name="connsiteX1" fmla="*/ 182023 w 2196845"/>
                <a:gd name="connsiteY1" fmla="*/ 2412492 h 2715767"/>
                <a:gd name="connsiteX2" fmla="*/ 2190083 w 2196845"/>
                <a:gd name="connsiteY2" fmla="*/ 2715768 h 2715767"/>
                <a:gd name="connsiteX3" fmla="*/ 2196846 w 2196845"/>
                <a:gd name="connsiteY3" fmla="*/ 0 h 271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6845" h="2715767">
                  <a:moveTo>
                    <a:pt x="0" y="309944"/>
                  </a:moveTo>
                  <a:lnTo>
                    <a:pt x="182023" y="2412492"/>
                  </a:lnTo>
                  <a:lnTo>
                    <a:pt x="2190083" y="2715768"/>
                  </a:lnTo>
                  <a:lnTo>
                    <a:pt x="2196846" y="0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C4D3BA-0D55-4A0E-9153-F2CB0D51B2A0}"/>
                </a:ext>
              </a:extLst>
            </p:cNvPr>
            <p:cNvSpPr/>
            <p:nvPr/>
          </p:nvSpPr>
          <p:spPr>
            <a:xfrm>
              <a:off x="4839366" y="2203417"/>
              <a:ext cx="2282952" cy="2652236"/>
            </a:xfrm>
            <a:custGeom>
              <a:avLst/>
              <a:gdLst>
                <a:gd name="connsiteX0" fmla="*/ 2282952 w 2282952"/>
                <a:gd name="connsiteY0" fmla="*/ 150876 h 2652236"/>
                <a:gd name="connsiteX1" fmla="*/ 1465040 w 2282952"/>
                <a:gd name="connsiteY1" fmla="*/ 0 h 2652236"/>
                <a:gd name="connsiteX2" fmla="*/ 177641 w 2282952"/>
                <a:gd name="connsiteY2" fmla="*/ 181737 h 2652236"/>
                <a:gd name="connsiteX3" fmla="*/ 0 w 2282952"/>
                <a:gd name="connsiteY3" fmla="*/ 1339120 h 2652236"/>
                <a:gd name="connsiteX4" fmla="*/ 100298 w 2282952"/>
                <a:gd name="connsiteY4" fmla="*/ 2498598 h 2652236"/>
                <a:gd name="connsiteX5" fmla="*/ 1117664 w 2282952"/>
                <a:gd name="connsiteY5" fmla="*/ 2652236 h 2652236"/>
                <a:gd name="connsiteX6" fmla="*/ 2277047 w 2282952"/>
                <a:gd name="connsiteY6" fmla="*/ 2531174 h 2652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2952" h="2652236">
                  <a:moveTo>
                    <a:pt x="2282952" y="150876"/>
                  </a:moveTo>
                  <a:lnTo>
                    <a:pt x="1465040" y="0"/>
                  </a:lnTo>
                  <a:lnTo>
                    <a:pt x="177641" y="181737"/>
                  </a:lnTo>
                  <a:lnTo>
                    <a:pt x="0" y="1339120"/>
                  </a:lnTo>
                  <a:lnTo>
                    <a:pt x="100298" y="2498598"/>
                  </a:lnTo>
                  <a:lnTo>
                    <a:pt x="1117664" y="2652236"/>
                  </a:lnTo>
                  <a:lnTo>
                    <a:pt x="2277047" y="2531174"/>
                  </a:lnTo>
                  <a:close/>
                </a:path>
              </a:pathLst>
            </a:custGeom>
            <a:solidFill>
              <a:srgbClr val="0086B3">
                <a:alpha val="53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EECA420A-554E-48F2-A43F-E3A5884F3F3A}"/>
                </a:ext>
              </a:extLst>
            </p:cNvPr>
            <p:cNvSpPr/>
            <p:nvPr/>
          </p:nvSpPr>
          <p:spPr>
            <a:xfrm>
              <a:off x="5684234" y="2087974"/>
              <a:ext cx="138017" cy="113442"/>
            </a:xfrm>
            <a:custGeom>
              <a:avLst/>
              <a:gdLst>
                <a:gd name="connsiteX0" fmla="*/ 112871 w 138017"/>
                <a:gd name="connsiteY0" fmla="*/ 0 h 113442"/>
                <a:gd name="connsiteX1" fmla="*/ 0 w 138017"/>
                <a:gd name="connsiteY1" fmla="*/ 95917 h 113442"/>
                <a:gd name="connsiteX2" fmla="*/ 138017 w 138017"/>
                <a:gd name="connsiteY2" fmla="*/ 113443 h 113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017" h="113442">
                  <a:moveTo>
                    <a:pt x="112871" y="0"/>
                  </a:moveTo>
                  <a:lnTo>
                    <a:pt x="0" y="95917"/>
                  </a:lnTo>
                  <a:lnTo>
                    <a:pt x="138017" y="113443"/>
                  </a:lnTo>
                  <a:close/>
                </a:path>
              </a:pathLst>
            </a:custGeom>
            <a:solidFill>
              <a:srgbClr val="651D4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50775DE-0BDC-4277-B7AB-8EF3425D267D}"/>
                </a:ext>
              </a:extLst>
            </p:cNvPr>
            <p:cNvSpPr/>
            <p:nvPr/>
          </p:nvSpPr>
          <p:spPr>
            <a:xfrm>
              <a:off x="4694015" y="2059399"/>
              <a:ext cx="2705957" cy="2854356"/>
            </a:xfrm>
            <a:custGeom>
              <a:avLst/>
              <a:gdLst>
                <a:gd name="connsiteX0" fmla="*/ 438055 w 2705957"/>
                <a:gd name="connsiteY0" fmla="*/ 0 h 2854356"/>
                <a:gd name="connsiteX1" fmla="*/ 0 w 2705957"/>
                <a:gd name="connsiteY1" fmla="*/ 2854357 h 2854356"/>
                <a:gd name="connsiteX2" fmla="*/ 2705957 w 2705957"/>
                <a:gd name="connsiteY2" fmla="*/ 2571750 h 2854356"/>
                <a:gd name="connsiteX3" fmla="*/ 2621185 w 2705957"/>
                <a:gd name="connsiteY3" fmla="*/ 402717 h 285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5957" h="2854356">
                  <a:moveTo>
                    <a:pt x="438055" y="0"/>
                  </a:moveTo>
                  <a:lnTo>
                    <a:pt x="0" y="2854357"/>
                  </a:lnTo>
                  <a:lnTo>
                    <a:pt x="2705957" y="2571750"/>
                  </a:lnTo>
                  <a:lnTo>
                    <a:pt x="2621185" y="402717"/>
                  </a:lnTo>
                  <a:close/>
                </a:path>
              </a:pathLst>
            </a:custGeom>
            <a:solidFill>
              <a:srgbClr val="E500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BFC9A8-AC41-477C-962A-C28EC0D1C9C6}"/>
                </a:ext>
              </a:extLst>
            </p:cNvPr>
            <p:cNvSpPr/>
            <p:nvPr/>
          </p:nvSpPr>
          <p:spPr>
            <a:xfrm>
              <a:off x="4780216" y="2150363"/>
              <a:ext cx="2533554" cy="2672429"/>
            </a:xfrm>
            <a:custGeom>
              <a:avLst/>
              <a:gdLst>
                <a:gd name="connsiteX0" fmla="*/ 410146 w 2533554"/>
                <a:gd name="connsiteY0" fmla="*/ 0 h 2672429"/>
                <a:gd name="connsiteX1" fmla="*/ 0 w 2533554"/>
                <a:gd name="connsiteY1" fmla="*/ 2672429 h 2672429"/>
                <a:gd name="connsiteX2" fmla="*/ 2533555 w 2533554"/>
                <a:gd name="connsiteY2" fmla="*/ 2407825 h 2672429"/>
                <a:gd name="connsiteX3" fmla="*/ 2454212 w 2533554"/>
                <a:gd name="connsiteY3" fmla="*/ 376999 h 267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554" h="2672429">
                  <a:moveTo>
                    <a:pt x="410146" y="0"/>
                  </a:moveTo>
                  <a:lnTo>
                    <a:pt x="0" y="2672429"/>
                  </a:lnTo>
                  <a:lnTo>
                    <a:pt x="2533555" y="2407825"/>
                  </a:lnTo>
                  <a:lnTo>
                    <a:pt x="2454212" y="376999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21795F0-39AC-4051-9466-3F08D0079E89}"/>
                </a:ext>
              </a:extLst>
            </p:cNvPr>
            <p:cNvSpPr/>
            <p:nvPr/>
          </p:nvSpPr>
          <p:spPr>
            <a:xfrm>
              <a:off x="5021484" y="3981735"/>
              <a:ext cx="2361914" cy="225075"/>
            </a:xfrm>
            <a:custGeom>
              <a:avLst/>
              <a:gdLst>
                <a:gd name="connsiteX0" fmla="*/ 176022 w 2361914"/>
                <a:gd name="connsiteY0" fmla="*/ 0 h 225075"/>
                <a:gd name="connsiteX1" fmla="*/ 0 w 2361914"/>
                <a:gd name="connsiteY1" fmla="*/ 225076 h 225075"/>
                <a:gd name="connsiteX2" fmla="*/ 2361914 w 2361914"/>
                <a:gd name="connsiteY2" fmla="*/ 225076 h 225075"/>
                <a:gd name="connsiteX3" fmla="*/ 2353151 w 2361914"/>
                <a:gd name="connsiteY3" fmla="*/ 0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1914" h="225075">
                  <a:moveTo>
                    <a:pt x="176022" y="0"/>
                  </a:moveTo>
                  <a:lnTo>
                    <a:pt x="0" y="225076"/>
                  </a:lnTo>
                  <a:lnTo>
                    <a:pt x="2361914" y="225076"/>
                  </a:lnTo>
                  <a:lnTo>
                    <a:pt x="2353151" y="0"/>
                  </a:lnTo>
                  <a:close/>
                </a:path>
              </a:pathLst>
            </a:custGeom>
            <a:solidFill>
              <a:srgbClr val="BD0C4B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5B2F8A4-FF11-4A8D-9130-D2B198D5A50B}"/>
                </a:ext>
              </a:extLst>
            </p:cNvPr>
            <p:cNvSpPr/>
            <p:nvPr/>
          </p:nvSpPr>
          <p:spPr>
            <a:xfrm>
              <a:off x="5699664" y="4277772"/>
              <a:ext cx="26384" cy="26384"/>
            </a:xfrm>
            <a:custGeom>
              <a:avLst/>
              <a:gdLst>
                <a:gd name="connsiteX0" fmla="*/ 0 w 26384"/>
                <a:gd name="connsiteY0" fmla="*/ 0 h 26384"/>
                <a:gd name="connsiteX1" fmla="*/ 26384 w 26384"/>
                <a:gd name="connsiteY1" fmla="*/ 0 h 26384"/>
                <a:gd name="connsiteX2" fmla="*/ 26384 w 26384"/>
                <a:gd name="connsiteY2" fmla="*/ 26384 h 26384"/>
                <a:gd name="connsiteX3" fmla="*/ 0 w 26384"/>
                <a:gd name="connsiteY3" fmla="*/ 26384 h 26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84" h="26384">
                  <a:moveTo>
                    <a:pt x="0" y="0"/>
                  </a:moveTo>
                  <a:lnTo>
                    <a:pt x="26384" y="0"/>
                  </a:lnTo>
                  <a:lnTo>
                    <a:pt x="26384" y="26384"/>
                  </a:lnTo>
                  <a:lnTo>
                    <a:pt x="0" y="263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20F512C-DE93-4C84-B6BA-0A7DFBC991A4}"/>
                </a:ext>
              </a:extLst>
            </p:cNvPr>
            <p:cNvSpPr/>
            <p:nvPr/>
          </p:nvSpPr>
          <p:spPr>
            <a:xfrm>
              <a:off x="4969907" y="3981735"/>
              <a:ext cx="2525458" cy="225075"/>
            </a:xfrm>
            <a:custGeom>
              <a:avLst/>
              <a:gdLst>
                <a:gd name="connsiteX0" fmla="*/ 2525458 w 2525458"/>
                <a:gd name="connsiteY0" fmla="*/ 225076 h 225075"/>
                <a:gd name="connsiteX1" fmla="*/ 0 w 2525458"/>
                <a:gd name="connsiteY1" fmla="*/ 225076 h 225075"/>
                <a:gd name="connsiteX2" fmla="*/ 176022 w 2525458"/>
                <a:gd name="connsiteY2" fmla="*/ 0 h 225075"/>
                <a:gd name="connsiteX3" fmla="*/ 2525458 w 2525458"/>
                <a:gd name="connsiteY3" fmla="*/ 0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25458" h="225075">
                  <a:moveTo>
                    <a:pt x="2525458" y="225076"/>
                  </a:moveTo>
                  <a:lnTo>
                    <a:pt x="0" y="225076"/>
                  </a:lnTo>
                  <a:lnTo>
                    <a:pt x="176022" y="0"/>
                  </a:lnTo>
                  <a:lnTo>
                    <a:pt x="2525458" y="0"/>
                  </a:lnTo>
                  <a:close/>
                </a:path>
              </a:pathLst>
            </a:custGeom>
            <a:solidFill>
              <a:srgbClr val="FCC1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CC66885-6A0E-4A66-91F9-D8B50EABA659}"/>
                </a:ext>
              </a:extLst>
            </p:cNvPr>
            <p:cNvSpPr/>
            <p:nvPr/>
          </p:nvSpPr>
          <p:spPr>
            <a:xfrm>
              <a:off x="5688044" y="2087974"/>
              <a:ext cx="965644" cy="981360"/>
            </a:xfrm>
            <a:custGeom>
              <a:avLst/>
              <a:gdLst>
                <a:gd name="connsiteX0" fmla="*/ 965645 w 965644"/>
                <a:gd name="connsiteY0" fmla="*/ 981361 h 981360"/>
                <a:gd name="connsiteX1" fmla="*/ 0 w 965644"/>
                <a:gd name="connsiteY1" fmla="*/ 981361 h 981360"/>
                <a:gd name="connsiteX2" fmla="*/ 109061 w 965644"/>
                <a:gd name="connsiteY2" fmla="*/ 0 h 981360"/>
                <a:gd name="connsiteX3" fmla="*/ 856679 w 965644"/>
                <a:gd name="connsiteY3" fmla="*/ 170688 h 981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644" h="981360">
                  <a:moveTo>
                    <a:pt x="965645" y="981361"/>
                  </a:moveTo>
                  <a:lnTo>
                    <a:pt x="0" y="981361"/>
                  </a:lnTo>
                  <a:lnTo>
                    <a:pt x="109061" y="0"/>
                  </a:lnTo>
                  <a:lnTo>
                    <a:pt x="856679" y="170688"/>
                  </a:lnTo>
                  <a:close/>
                </a:path>
              </a:pathLst>
            </a:custGeom>
            <a:solidFill>
              <a:srgbClr val="BD0C4B">
                <a:alpha val="59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801A3B5-01E5-434C-9C13-1243150DFCFE}"/>
                </a:ext>
              </a:extLst>
            </p:cNvPr>
            <p:cNvSpPr/>
            <p:nvPr/>
          </p:nvSpPr>
          <p:spPr>
            <a:xfrm>
              <a:off x="5718809" y="2087974"/>
              <a:ext cx="904113" cy="918876"/>
            </a:xfrm>
            <a:custGeom>
              <a:avLst/>
              <a:gdLst>
                <a:gd name="connsiteX0" fmla="*/ 904113 w 904113"/>
                <a:gd name="connsiteY0" fmla="*/ 918877 h 918876"/>
                <a:gd name="connsiteX1" fmla="*/ 0 w 904113"/>
                <a:gd name="connsiteY1" fmla="*/ 918877 h 918876"/>
                <a:gd name="connsiteX2" fmla="*/ 78296 w 904113"/>
                <a:gd name="connsiteY2" fmla="*/ 0 h 918876"/>
                <a:gd name="connsiteX3" fmla="*/ 825913 w 904113"/>
                <a:gd name="connsiteY3" fmla="*/ 159830 h 918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4113" h="918876">
                  <a:moveTo>
                    <a:pt x="904113" y="918877"/>
                  </a:moveTo>
                  <a:lnTo>
                    <a:pt x="0" y="918877"/>
                  </a:lnTo>
                  <a:lnTo>
                    <a:pt x="78296" y="0"/>
                  </a:lnTo>
                  <a:lnTo>
                    <a:pt x="825913" y="159830"/>
                  </a:lnTo>
                  <a:close/>
                </a:path>
              </a:pathLst>
            </a:custGeom>
            <a:solidFill>
              <a:srgbClr val="7F276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BC7C4D7-3944-4D2F-B0EE-8ADAAD1E181C}"/>
                </a:ext>
              </a:extLst>
            </p:cNvPr>
            <p:cNvSpPr/>
            <p:nvPr/>
          </p:nvSpPr>
          <p:spPr>
            <a:xfrm>
              <a:off x="5765291" y="2135218"/>
              <a:ext cx="811149" cy="824388"/>
            </a:xfrm>
            <a:custGeom>
              <a:avLst/>
              <a:gdLst>
                <a:gd name="connsiteX0" fmla="*/ 811149 w 811149"/>
                <a:gd name="connsiteY0" fmla="*/ 824389 h 824388"/>
                <a:gd name="connsiteX1" fmla="*/ 0 w 811149"/>
                <a:gd name="connsiteY1" fmla="*/ 824389 h 824388"/>
                <a:gd name="connsiteX2" fmla="*/ 70199 w 811149"/>
                <a:gd name="connsiteY2" fmla="*/ 0 h 824388"/>
                <a:gd name="connsiteX3" fmla="*/ 740950 w 811149"/>
                <a:gd name="connsiteY3" fmla="*/ 143351 h 824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1149" h="824388">
                  <a:moveTo>
                    <a:pt x="811149" y="824389"/>
                  </a:moveTo>
                  <a:lnTo>
                    <a:pt x="0" y="824389"/>
                  </a:lnTo>
                  <a:lnTo>
                    <a:pt x="70199" y="0"/>
                  </a:lnTo>
                  <a:lnTo>
                    <a:pt x="740950" y="143351"/>
                  </a:lnTo>
                  <a:close/>
                </a:path>
              </a:pathLst>
            </a:custGeom>
            <a:noFill/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9625670C-41DE-4836-9AEF-91301EE41F76}"/>
              </a:ext>
            </a:extLst>
          </p:cNvPr>
          <p:cNvSpPr txBox="1"/>
          <p:nvPr/>
        </p:nvSpPr>
        <p:spPr>
          <a:xfrm>
            <a:off x="2413420" y="2050801"/>
            <a:ext cx="118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OFFER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F564DFC-6429-404F-85AD-3DEE0E0D2388}"/>
              </a:ext>
            </a:extLst>
          </p:cNvPr>
          <p:cNvSpPr txBox="1"/>
          <p:nvPr/>
        </p:nvSpPr>
        <p:spPr>
          <a:xfrm>
            <a:off x="2486546" y="1761231"/>
            <a:ext cx="1182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SPECAIL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0372037-4F9B-4C55-A46A-045219E13B2E}"/>
              </a:ext>
            </a:extLst>
          </p:cNvPr>
          <p:cNvSpPr txBox="1"/>
          <p:nvPr/>
        </p:nvSpPr>
        <p:spPr>
          <a:xfrm>
            <a:off x="1781836" y="2843600"/>
            <a:ext cx="2536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</a:rPr>
              <a:t>SHOP</a:t>
            </a:r>
            <a:endParaRPr lang="th-TH" sz="8000" b="1" dirty="0">
              <a:solidFill>
                <a:schemeClr val="bg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D9312BC-9A45-4C34-85DA-74BC002194C6}"/>
              </a:ext>
            </a:extLst>
          </p:cNvPr>
          <p:cNvSpPr txBox="1"/>
          <p:nvPr/>
        </p:nvSpPr>
        <p:spPr>
          <a:xfrm>
            <a:off x="1885838" y="4052219"/>
            <a:ext cx="2844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THIS WEEK SALE OFFER</a:t>
            </a:r>
            <a:endParaRPr lang="th-TH" sz="1800" dirty="0"/>
          </a:p>
        </p:txBody>
      </p:sp>
      <p:grpSp>
        <p:nvGrpSpPr>
          <p:cNvPr id="78" name="Graphic 147">
            <a:extLst>
              <a:ext uri="{FF2B5EF4-FFF2-40B4-BE49-F238E27FC236}">
                <a16:creationId xmlns:a16="http://schemas.microsoft.com/office/drawing/2014/main" id="{8F39D57F-EE5B-41B6-8B1B-314BA97DD73B}"/>
              </a:ext>
            </a:extLst>
          </p:cNvPr>
          <p:cNvGrpSpPr/>
          <p:nvPr/>
        </p:nvGrpSpPr>
        <p:grpSpPr>
          <a:xfrm rot="3608820">
            <a:off x="4324617" y="4669525"/>
            <a:ext cx="717013" cy="704000"/>
            <a:chOff x="5643343" y="2974694"/>
            <a:chExt cx="284539" cy="271519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7C306BC-A40B-4778-8C3D-368696A48CDE}"/>
                </a:ext>
              </a:extLst>
            </p:cNvPr>
            <p:cNvSpPr/>
            <p:nvPr/>
          </p:nvSpPr>
          <p:spPr>
            <a:xfrm>
              <a:off x="5643343" y="2974694"/>
              <a:ext cx="284539" cy="271519"/>
            </a:xfrm>
            <a:custGeom>
              <a:avLst/>
              <a:gdLst>
                <a:gd name="connsiteX0" fmla="*/ 284540 w 284539"/>
                <a:gd name="connsiteY0" fmla="*/ 271520 h 271519"/>
                <a:gd name="connsiteX1" fmla="*/ 282159 w 284539"/>
                <a:gd name="connsiteY1" fmla="*/ 269139 h 271519"/>
                <a:gd name="connsiteX2" fmla="*/ 282063 w 284539"/>
                <a:gd name="connsiteY2" fmla="*/ 269043 h 271519"/>
                <a:gd name="connsiteX3" fmla="*/ 229009 w 284539"/>
                <a:gd name="connsiteY3" fmla="*/ 221609 h 271519"/>
                <a:gd name="connsiteX4" fmla="*/ 170526 w 284539"/>
                <a:gd name="connsiteY4" fmla="*/ 177699 h 271519"/>
                <a:gd name="connsiteX5" fmla="*/ 109661 w 284539"/>
                <a:gd name="connsiteY5" fmla="*/ 142456 h 271519"/>
                <a:gd name="connsiteX6" fmla="*/ 50034 w 284539"/>
                <a:gd name="connsiteY6" fmla="*/ 121977 h 271519"/>
                <a:gd name="connsiteX7" fmla="*/ 10696 w 284539"/>
                <a:gd name="connsiteY7" fmla="*/ 96355 h 271519"/>
                <a:gd name="connsiteX8" fmla="*/ 1076 w 284539"/>
                <a:gd name="connsiteY8" fmla="*/ 50064 h 271519"/>
                <a:gd name="connsiteX9" fmla="*/ 72990 w 284539"/>
                <a:gd name="connsiteY9" fmla="*/ 1105 h 271519"/>
                <a:gd name="connsiteX10" fmla="*/ 96421 w 284539"/>
                <a:gd name="connsiteY10" fmla="*/ 10821 h 271519"/>
                <a:gd name="connsiteX11" fmla="*/ 100517 w 284539"/>
                <a:gd name="connsiteY11" fmla="*/ 13678 h 271519"/>
                <a:gd name="connsiteX12" fmla="*/ 165192 w 284539"/>
                <a:gd name="connsiteY12" fmla="*/ 72066 h 271519"/>
                <a:gd name="connsiteX13" fmla="*/ 213293 w 284539"/>
                <a:gd name="connsiteY13" fmla="*/ 135979 h 271519"/>
                <a:gd name="connsiteX14" fmla="*/ 252250 w 284539"/>
                <a:gd name="connsiteY14" fmla="*/ 202749 h 271519"/>
                <a:gd name="connsiteX15" fmla="*/ 284540 w 284539"/>
                <a:gd name="connsiteY15" fmla="*/ 271520 h 27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4539" h="271519">
                  <a:moveTo>
                    <a:pt x="284540" y="271520"/>
                  </a:moveTo>
                  <a:cubicBezTo>
                    <a:pt x="283683" y="270663"/>
                    <a:pt x="282921" y="269996"/>
                    <a:pt x="282159" y="269139"/>
                  </a:cubicBezTo>
                  <a:lnTo>
                    <a:pt x="282063" y="269043"/>
                  </a:lnTo>
                  <a:cubicBezTo>
                    <a:pt x="265109" y="252279"/>
                    <a:pt x="247202" y="236658"/>
                    <a:pt x="229009" y="221609"/>
                  </a:cubicBezTo>
                  <a:cubicBezTo>
                    <a:pt x="209959" y="205893"/>
                    <a:pt x="190528" y="191129"/>
                    <a:pt x="170526" y="177699"/>
                  </a:cubicBezTo>
                  <a:cubicBezTo>
                    <a:pt x="150428" y="164459"/>
                    <a:pt x="130140" y="152267"/>
                    <a:pt x="109661" y="142456"/>
                  </a:cubicBezTo>
                  <a:cubicBezTo>
                    <a:pt x="89277" y="132931"/>
                    <a:pt x="68799" y="125597"/>
                    <a:pt x="50034" y="121977"/>
                  </a:cubicBezTo>
                  <a:cubicBezTo>
                    <a:pt x="33366" y="118834"/>
                    <a:pt x="19650" y="109214"/>
                    <a:pt x="10696" y="96355"/>
                  </a:cubicBezTo>
                  <a:cubicBezTo>
                    <a:pt x="1838" y="83211"/>
                    <a:pt x="-2067" y="66828"/>
                    <a:pt x="1076" y="50064"/>
                  </a:cubicBezTo>
                  <a:cubicBezTo>
                    <a:pt x="7458" y="16631"/>
                    <a:pt x="39652" y="-5277"/>
                    <a:pt x="72990" y="1105"/>
                  </a:cubicBezTo>
                  <a:cubicBezTo>
                    <a:pt x="81753" y="2724"/>
                    <a:pt x="89563" y="6153"/>
                    <a:pt x="96421" y="10821"/>
                  </a:cubicBezTo>
                  <a:lnTo>
                    <a:pt x="100517" y="13678"/>
                  </a:lnTo>
                  <a:cubicBezTo>
                    <a:pt x="126139" y="31585"/>
                    <a:pt x="146808" y="51588"/>
                    <a:pt x="165192" y="72066"/>
                  </a:cubicBezTo>
                  <a:cubicBezTo>
                    <a:pt x="183289" y="92640"/>
                    <a:pt x="198910" y="114262"/>
                    <a:pt x="213293" y="135979"/>
                  </a:cubicBezTo>
                  <a:cubicBezTo>
                    <a:pt x="227580" y="157791"/>
                    <a:pt x="240344" y="180175"/>
                    <a:pt x="252250" y="202749"/>
                  </a:cubicBezTo>
                  <a:cubicBezTo>
                    <a:pt x="264156" y="225419"/>
                    <a:pt x="275110" y="248279"/>
                    <a:pt x="284540" y="271520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6F9C0A7-612B-4C9B-9F41-CDF2E80C5930}"/>
                </a:ext>
              </a:extLst>
            </p:cNvPr>
            <p:cNvSpPr/>
            <p:nvPr/>
          </p:nvSpPr>
          <p:spPr>
            <a:xfrm>
              <a:off x="5654039" y="3071050"/>
              <a:ext cx="271367" cy="172688"/>
            </a:xfrm>
            <a:custGeom>
              <a:avLst/>
              <a:gdLst>
                <a:gd name="connsiteX0" fmla="*/ 271367 w 271367"/>
                <a:gd name="connsiteY0" fmla="*/ 172688 h 172688"/>
                <a:gd name="connsiteX1" fmla="*/ 218313 w 271367"/>
                <a:gd name="connsiteY1" fmla="*/ 125254 h 172688"/>
                <a:gd name="connsiteX2" fmla="*/ 159830 w 271367"/>
                <a:gd name="connsiteY2" fmla="*/ 81343 h 172688"/>
                <a:gd name="connsiteX3" fmla="*/ 98965 w 271367"/>
                <a:gd name="connsiteY3" fmla="*/ 46101 h 172688"/>
                <a:gd name="connsiteX4" fmla="*/ 39338 w 271367"/>
                <a:gd name="connsiteY4" fmla="*/ 25622 h 172688"/>
                <a:gd name="connsiteX5" fmla="*/ 0 w 271367"/>
                <a:gd name="connsiteY5" fmla="*/ 0 h 172688"/>
                <a:gd name="connsiteX6" fmla="*/ 271367 w 271367"/>
                <a:gd name="connsiteY6" fmla="*/ 172688 h 1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67" h="172688">
                  <a:moveTo>
                    <a:pt x="271367" y="172688"/>
                  </a:moveTo>
                  <a:cubicBezTo>
                    <a:pt x="254413" y="155924"/>
                    <a:pt x="236506" y="140303"/>
                    <a:pt x="218313" y="125254"/>
                  </a:cubicBezTo>
                  <a:cubicBezTo>
                    <a:pt x="199263" y="109537"/>
                    <a:pt x="179832" y="94774"/>
                    <a:pt x="159830" y="81343"/>
                  </a:cubicBezTo>
                  <a:cubicBezTo>
                    <a:pt x="139732" y="68104"/>
                    <a:pt x="119443" y="55912"/>
                    <a:pt x="98965" y="46101"/>
                  </a:cubicBezTo>
                  <a:cubicBezTo>
                    <a:pt x="78581" y="36576"/>
                    <a:pt x="58103" y="29242"/>
                    <a:pt x="39338" y="25622"/>
                  </a:cubicBezTo>
                  <a:cubicBezTo>
                    <a:pt x="22669" y="22479"/>
                    <a:pt x="8954" y="12859"/>
                    <a:pt x="0" y="0"/>
                  </a:cubicBezTo>
                  <a:cubicBezTo>
                    <a:pt x="39338" y="3715"/>
                    <a:pt x="174308" y="26670"/>
                    <a:pt x="271367" y="17268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1" name="Graphic 147">
            <a:extLst>
              <a:ext uri="{FF2B5EF4-FFF2-40B4-BE49-F238E27FC236}">
                <a16:creationId xmlns:a16="http://schemas.microsoft.com/office/drawing/2014/main" id="{87579AB6-5D0A-4490-84AA-66C0C17D42BE}"/>
              </a:ext>
            </a:extLst>
          </p:cNvPr>
          <p:cNvGrpSpPr/>
          <p:nvPr/>
        </p:nvGrpSpPr>
        <p:grpSpPr>
          <a:xfrm rot="2466869">
            <a:off x="986247" y="974654"/>
            <a:ext cx="292267" cy="673835"/>
            <a:chOff x="6178266" y="2833643"/>
            <a:chExt cx="115983" cy="259885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0FC41CC9-A6B3-45BA-9478-12F33E039B05}"/>
                </a:ext>
              </a:extLst>
            </p:cNvPr>
            <p:cNvSpPr/>
            <p:nvPr/>
          </p:nvSpPr>
          <p:spPr>
            <a:xfrm>
              <a:off x="6178266" y="2833643"/>
              <a:ext cx="115983" cy="259885"/>
            </a:xfrm>
            <a:custGeom>
              <a:avLst/>
              <a:gdLst>
                <a:gd name="connsiteX0" fmla="*/ 4506 w 115983"/>
                <a:gd name="connsiteY0" fmla="*/ 259886 h 259885"/>
                <a:gd name="connsiteX1" fmla="*/ 5172 w 115983"/>
                <a:gd name="connsiteY1" fmla="*/ 257504 h 259885"/>
                <a:gd name="connsiteX2" fmla="*/ 5172 w 115983"/>
                <a:gd name="connsiteY2" fmla="*/ 257409 h 259885"/>
                <a:gd name="connsiteX3" fmla="*/ 21841 w 115983"/>
                <a:gd name="connsiteY3" fmla="*/ 207974 h 259885"/>
                <a:gd name="connsiteX4" fmla="*/ 43272 w 115983"/>
                <a:gd name="connsiteY4" fmla="*/ 158825 h 259885"/>
                <a:gd name="connsiteX5" fmla="*/ 69371 w 115983"/>
                <a:gd name="connsiteY5" fmla="*/ 114344 h 259885"/>
                <a:gd name="connsiteX6" fmla="*/ 100041 w 115983"/>
                <a:gd name="connsiteY6" fmla="*/ 79673 h 259885"/>
                <a:gd name="connsiteX7" fmla="*/ 115853 w 115983"/>
                <a:gd name="connsiteY7" fmla="*/ 49002 h 259885"/>
                <a:gd name="connsiteX8" fmla="*/ 105280 w 115983"/>
                <a:gd name="connsiteY8" fmla="*/ 15950 h 259885"/>
                <a:gd name="connsiteX9" fmla="*/ 41653 w 115983"/>
                <a:gd name="connsiteY9" fmla="*/ 10712 h 259885"/>
                <a:gd name="connsiteX10" fmla="*/ 30223 w 115983"/>
                <a:gd name="connsiteY10" fmla="*/ 25380 h 259885"/>
                <a:gd name="connsiteX11" fmla="*/ 28699 w 115983"/>
                <a:gd name="connsiteY11" fmla="*/ 28714 h 259885"/>
                <a:gd name="connsiteX12" fmla="*/ 8601 w 115983"/>
                <a:gd name="connsiteY12" fmla="*/ 89388 h 259885"/>
                <a:gd name="connsiteX13" fmla="*/ 1077 w 115983"/>
                <a:gd name="connsiteY13" fmla="*/ 147586 h 259885"/>
                <a:gd name="connsiteX14" fmla="*/ 410 w 115983"/>
                <a:gd name="connsiteY14" fmla="*/ 204260 h 259885"/>
                <a:gd name="connsiteX15" fmla="*/ 4506 w 115983"/>
                <a:gd name="connsiteY15" fmla="*/ 259886 h 2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83" h="259885">
                  <a:moveTo>
                    <a:pt x="4506" y="259886"/>
                  </a:moveTo>
                  <a:cubicBezTo>
                    <a:pt x="4696" y="259028"/>
                    <a:pt x="4982" y="258362"/>
                    <a:pt x="5172" y="257504"/>
                  </a:cubicBezTo>
                  <a:lnTo>
                    <a:pt x="5172" y="257409"/>
                  </a:lnTo>
                  <a:cubicBezTo>
                    <a:pt x="9935" y="240550"/>
                    <a:pt x="15650" y="224167"/>
                    <a:pt x="21841" y="207974"/>
                  </a:cubicBezTo>
                  <a:cubicBezTo>
                    <a:pt x="28318" y="191020"/>
                    <a:pt x="35367" y="174542"/>
                    <a:pt x="43272" y="158825"/>
                  </a:cubicBezTo>
                  <a:cubicBezTo>
                    <a:pt x="51273" y="143109"/>
                    <a:pt x="59846" y="127964"/>
                    <a:pt x="69371" y="114344"/>
                  </a:cubicBezTo>
                  <a:cubicBezTo>
                    <a:pt x="78896" y="100913"/>
                    <a:pt x="89373" y="88817"/>
                    <a:pt x="100041" y="79673"/>
                  </a:cubicBezTo>
                  <a:cubicBezTo>
                    <a:pt x="109566" y="71672"/>
                    <a:pt x="114805" y="60527"/>
                    <a:pt x="115853" y="49002"/>
                  </a:cubicBezTo>
                  <a:cubicBezTo>
                    <a:pt x="116710" y="37382"/>
                    <a:pt x="113376" y="25571"/>
                    <a:pt x="105280" y="15950"/>
                  </a:cubicBezTo>
                  <a:cubicBezTo>
                    <a:pt x="89183" y="-3100"/>
                    <a:pt x="60703" y="-5386"/>
                    <a:pt x="41653" y="10712"/>
                  </a:cubicBezTo>
                  <a:cubicBezTo>
                    <a:pt x="36605" y="14903"/>
                    <a:pt x="32890" y="19951"/>
                    <a:pt x="30223" y="25380"/>
                  </a:cubicBezTo>
                  <a:lnTo>
                    <a:pt x="28699" y="28714"/>
                  </a:lnTo>
                  <a:cubicBezTo>
                    <a:pt x="18793" y="49383"/>
                    <a:pt x="12888" y="69671"/>
                    <a:pt x="8601" y="89388"/>
                  </a:cubicBezTo>
                  <a:cubicBezTo>
                    <a:pt x="4506" y="109105"/>
                    <a:pt x="2410" y="128441"/>
                    <a:pt x="1077" y="147586"/>
                  </a:cubicBezTo>
                  <a:cubicBezTo>
                    <a:pt x="-162" y="166731"/>
                    <a:pt x="-257" y="185591"/>
                    <a:pt x="410" y="204260"/>
                  </a:cubicBezTo>
                  <a:cubicBezTo>
                    <a:pt x="886" y="223119"/>
                    <a:pt x="2124" y="241598"/>
                    <a:pt x="4506" y="259886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53A5BD25-3B06-432E-B693-8292060B2EA8}"/>
                </a:ext>
              </a:extLst>
            </p:cNvPr>
            <p:cNvSpPr/>
            <p:nvPr/>
          </p:nvSpPr>
          <p:spPr>
            <a:xfrm>
              <a:off x="6183439" y="2882645"/>
              <a:ext cx="110680" cy="208407"/>
            </a:xfrm>
            <a:custGeom>
              <a:avLst/>
              <a:gdLst>
                <a:gd name="connsiteX0" fmla="*/ 0 w 110680"/>
                <a:gd name="connsiteY0" fmla="*/ 208407 h 208407"/>
                <a:gd name="connsiteX1" fmla="*/ 16669 w 110680"/>
                <a:gd name="connsiteY1" fmla="*/ 158972 h 208407"/>
                <a:gd name="connsiteX2" fmla="*/ 38100 w 110680"/>
                <a:gd name="connsiteY2" fmla="*/ 109823 h 208407"/>
                <a:gd name="connsiteX3" fmla="*/ 64198 w 110680"/>
                <a:gd name="connsiteY3" fmla="*/ 65342 h 208407"/>
                <a:gd name="connsiteX4" fmla="*/ 94869 w 110680"/>
                <a:gd name="connsiteY4" fmla="*/ 30670 h 208407"/>
                <a:gd name="connsiteX5" fmla="*/ 110681 w 110680"/>
                <a:gd name="connsiteY5" fmla="*/ 0 h 208407"/>
                <a:gd name="connsiteX6" fmla="*/ 0 w 110680"/>
                <a:gd name="connsiteY6" fmla="*/ 208407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80" h="208407">
                  <a:moveTo>
                    <a:pt x="0" y="208407"/>
                  </a:moveTo>
                  <a:cubicBezTo>
                    <a:pt x="4763" y="191548"/>
                    <a:pt x="10477" y="175165"/>
                    <a:pt x="16669" y="158972"/>
                  </a:cubicBezTo>
                  <a:cubicBezTo>
                    <a:pt x="23146" y="142018"/>
                    <a:pt x="30194" y="125540"/>
                    <a:pt x="38100" y="109823"/>
                  </a:cubicBezTo>
                  <a:cubicBezTo>
                    <a:pt x="46101" y="94107"/>
                    <a:pt x="54673" y="78962"/>
                    <a:pt x="64198" y="65342"/>
                  </a:cubicBezTo>
                  <a:cubicBezTo>
                    <a:pt x="73723" y="51911"/>
                    <a:pt x="84201" y="39815"/>
                    <a:pt x="94869" y="30670"/>
                  </a:cubicBezTo>
                  <a:cubicBezTo>
                    <a:pt x="104394" y="22670"/>
                    <a:pt x="109633" y="11525"/>
                    <a:pt x="110681" y="0"/>
                  </a:cubicBezTo>
                  <a:cubicBezTo>
                    <a:pt x="86963" y="16574"/>
                    <a:pt x="9144" y="80010"/>
                    <a:pt x="0" y="2084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4" name="Graphic 147">
            <a:extLst>
              <a:ext uri="{FF2B5EF4-FFF2-40B4-BE49-F238E27FC236}">
                <a16:creationId xmlns:a16="http://schemas.microsoft.com/office/drawing/2014/main" id="{8862D719-03FB-4A22-A916-94E4DA6EDABC}"/>
              </a:ext>
            </a:extLst>
          </p:cNvPr>
          <p:cNvGrpSpPr/>
          <p:nvPr/>
        </p:nvGrpSpPr>
        <p:grpSpPr>
          <a:xfrm rot="3608820">
            <a:off x="4477119" y="2223059"/>
            <a:ext cx="343837" cy="354547"/>
            <a:chOff x="6477189" y="2971741"/>
            <a:chExt cx="136448" cy="136742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45A9C8A-9D29-4DEA-92EE-44A0457A32CA}"/>
                </a:ext>
              </a:extLst>
            </p:cNvPr>
            <p:cNvSpPr/>
            <p:nvPr/>
          </p:nvSpPr>
          <p:spPr>
            <a:xfrm>
              <a:off x="6477189" y="2971741"/>
              <a:ext cx="136448" cy="136742"/>
            </a:xfrm>
            <a:custGeom>
              <a:avLst/>
              <a:gdLst>
                <a:gd name="connsiteX0" fmla="*/ 0 w 136448"/>
                <a:gd name="connsiteY0" fmla="*/ 136742 h 136742"/>
                <a:gd name="connsiteX1" fmla="*/ 1143 w 136448"/>
                <a:gd name="connsiteY1" fmla="*/ 135504 h 136742"/>
                <a:gd name="connsiteX2" fmla="*/ 1143 w 136448"/>
                <a:gd name="connsiteY2" fmla="*/ 135409 h 136742"/>
                <a:gd name="connsiteX3" fmla="*/ 26480 w 136448"/>
                <a:gd name="connsiteY3" fmla="*/ 111310 h 136742"/>
                <a:gd name="connsiteX4" fmla="*/ 54483 w 136448"/>
                <a:gd name="connsiteY4" fmla="*/ 88831 h 136742"/>
                <a:gd name="connsiteX5" fmla="*/ 83820 w 136448"/>
                <a:gd name="connsiteY5" fmla="*/ 70639 h 136742"/>
                <a:gd name="connsiteX6" fmla="*/ 112776 w 136448"/>
                <a:gd name="connsiteY6" fmla="*/ 59685 h 136742"/>
                <a:gd name="connsiteX7" fmla="*/ 131731 w 136448"/>
                <a:gd name="connsiteY7" fmla="*/ 46540 h 136742"/>
                <a:gd name="connsiteX8" fmla="*/ 135731 w 136448"/>
                <a:gd name="connsiteY8" fmla="*/ 23680 h 136742"/>
                <a:gd name="connsiteX9" fmla="*/ 99727 w 136448"/>
                <a:gd name="connsiteY9" fmla="*/ 725 h 136742"/>
                <a:gd name="connsiteX10" fmla="*/ 88392 w 136448"/>
                <a:gd name="connsiteY10" fmla="*/ 5869 h 136742"/>
                <a:gd name="connsiteX11" fmla="*/ 86392 w 136448"/>
                <a:gd name="connsiteY11" fmla="*/ 7393 h 136742"/>
                <a:gd name="connsiteX12" fmla="*/ 55531 w 136448"/>
                <a:gd name="connsiteY12" fmla="*/ 37015 h 136742"/>
                <a:gd name="connsiteX13" fmla="*/ 32861 w 136448"/>
                <a:gd name="connsiteY13" fmla="*/ 69115 h 136742"/>
                <a:gd name="connsiteX14" fmla="*/ 14764 w 136448"/>
                <a:gd name="connsiteY14" fmla="*/ 102452 h 136742"/>
                <a:gd name="connsiteX15" fmla="*/ 0 w 136448"/>
                <a:gd name="connsiteY15" fmla="*/ 136742 h 1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48" h="136742">
                  <a:moveTo>
                    <a:pt x="0" y="136742"/>
                  </a:moveTo>
                  <a:cubicBezTo>
                    <a:pt x="381" y="136361"/>
                    <a:pt x="762" y="135980"/>
                    <a:pt x="1143" y="135504"/>
                  </a:cubicBezTo>
                  <a:lnTo>
                    <a:pt x="1143" y="135409"/>
                  </a:lnTo>
                  <a:cubicBezTo>
                    <a:pt x="9239" y="126931"/>
                    <a:pt x="17717" y="118930"/>
                    <a:pt x="26480" y="111310"/>
                  </a:cubicBezTo>
                  <a:cubicBezTo>
                    <a:pt x="35624" y="103309"/>
                    <a:pt x="44958" y="95785"/>
                    <a:pt x="54483" y="88831"/>
                  </a:cubicBezTo>
                  <a:cubicBezTo>
                    <a:pt x="64103" y="82069"/>
                    <a:pt x="73914" y="75782"/>
                    <a:pt x="83820" y="70639"/>
                  </a:cubicBezTo>
                  <a:cubicBezTo>
                    <a:pt x="93726" y="65686"/>
                    <a:pt x="103632" y="61780"/>
                    <a:pt x="112776" y="59685"/>
                  </a:cubicBezTo>
                  <a:cubicBezTo>
                    <a:pt x="120872" y="57875"/>
                    <a:pt x="127540" y="53017"/>
                    <a:pt x="131731" y="46540"/>
                  </a:cubicBezTo>
                  <a:cubicBezTo>
                    <a:pt x="135827" y="39968"/>
                    <a:pt x="137541" y="31872"/>
                    <a:pt x="135731" y="23680"/>
                  </a:cubicBezTo>
                  <a:cubicBezTo>
                    <a:pt x="132112" y="7393"/>
                    <a:pt x="116015" y="-2894"/>
                    <a:pt x="99727" y="725"/>
                  </a:cubicBezTo>
                  <a:cubicBezTo>
                    <a:pt x="95441" y="1678"/>
                    <a:pt x="91631" y="3487"/>
                    <a:pt x="88392" y="5869"/>
                  </a:cubicBezTo>
                  <a:lnTo>
                    <a:pt x="86392" y="7393"/>
                  </a:lnTo>
                  <a:cubicBezTo>
                    <a:pt x="74105" y="16537"/>
                    <a:pt x="64294" y="26633"/>
                    <a:pt x="55531" y="37015"/>
                  </a:cubicBezTo>
                  <a:cubicBezTo>
                    <a:pt x="46958" y="47398"/>
                    <a:pt x="39624" y="58256"/>
                    <a:pt x="32861" y="69115"/>
                  </a:cubicBezTo>
                  <a:cubicBezTo>
                    <a:pt x="26194" y="80068"/>
                    <a:pt x="20193" y="91213"/>
                    <a:pt x="14764" y="102452"/>
                  </a:cubicBezTo>
                  <a:cubicBezTo>
                    <a:pt x="9239" y="113787"/>
                    <a:pt x="4286" y="125217"/>
                    <a:pt x="0" y="136742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4D97D81-E7EE-4502-B368-45929B004C21}"/>
                </a:ext>
              </a:extLst>
            </p:cNvPr>
            <p:cNvSpPr/>
            <p:nvPr/>
          </p:nvSpPr>
          <p:spPr>
            <a:xfrm>
              <a:off x="6478332" y="3018376"/>
              <a:ext cx="130587" cy="88868"/>
            </a:xfrm>
            <a:custGeom>
              <a:avLst/>
              <a:gdLst>
                <a:gd name="connsiteX0" fmla="*/ 0 w 130587"/>
                <a:gd name="connsiteY0" fmla="*/ 88868 h 88868"/>
                <a:gd name="connsiteX1" fmla="*/ 25337 w 130587"/>
                <a:gd name="connsiteY1" fmla="*/ 64770 h 88868"/>
                <a:gd name="connsiteX2" fmla="*/ 53340 w 130587"/>
                <a:gd name="connsiteY2" fmla="*/ 42291 h 88868"/>
                <a:gd name="connsiteX3" fmla="*/ 82677 w 130587"/>
                <a:gd name="connsiteY3" fmla="*/ 24098 h 88868"/>
                <a:gd name="connsiteX4" fmla="*/ 111633 w 130587"/>
                <a:gd name="connsiteY4" fmla="*/ 13145 h 88868"/>
                <a:gd name="connsiteX5" fmla="*/ 130588 w 130587"/>
                <a:gd name="connsiteY5" fmla="*/ 0 h 88868"/>
                <a:gd name="connsiteX6" fmla="*/ 0 w 130587"/>
                <a:gd name="connsiteY6" fmla="*/ 88868 h 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87" h="88868">
                  <a:moveTo>
                    <a:pt x="0" y="88868"/>
                  </a:moveTo>
                  <a:cubicBezTo>
                    <a:pt x="8096" y="80391"/>
                    <a:pt x="16573" y="72390"/>
                    <a:pt x="25337" y="64770"/>
                  </a:cubicBezTo>
                  <a:cubicBezTo>
                    <a:pt x="34481" y="56769"/>
                    <a:pt x="43815" y="49244"/>
                    <a:pt x="53340" y="42291"/>
                  </a:cubicBezTo>
                  <a:cubicBezTo>
                    <a:pt x="62960" y="35528"/>
                    <a:pt x="72771" y="29242"/>
                    <a:pt x="82677" y="24098"/>
                  </a:cubicBezTo>
                  <a:cubicBezTo>
                    <a:pt x="92583" y="19145"/>
                    <a:pt x="102489" y="15240"/>
                    <a:pt x="111633" y="13145"/>
                  </a:cubicBezTo>
                  <a:cubicBezTo>
                    <a:pt x="119729" y="11335"/>
                    <a:pt x="126397" y="6477"/>
                    <a:pt x="130588" y="0"/>
                  </a:cubicBezTo>
                  <a:cubicBezTo>
                    <a:pt x="111442" y="2477"/>
                    <a:pt x="45434" y="15716"/>
                    <a:pt x="0" y="8886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A9A0B94-308D-4703-8907-C152D0AB5797}"/>
              </a:ext>
            </a:extLst>
          </p:cNvPr>
          <p:cNvSpPr/>
          <p:nvPr/>
        </p:nvSpPr>
        <p:spPr>
          <a:xfrm rot="3608820">
            <a:off x="5264979" y="2578266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83731F6A-5C0D-41E1-BCE9-03542172443E}"/>
              </a:ext>
            </a:extLst>
          </p:cNvPr>
          <p:cNvSpPr/>
          <p:nvPr/>
        </p:nvSpPr>
        <p:spPr>
          <a:xfrm rot="3608820">
            <a:off x="3437002" y="711241"/>
            <a:ext cx="220339" cy="226960"/>
          </a:xfrm>
          <a:custGeom>
            <a:avLst/>
            <a:gdLst>
              <a:gd name="connsiteX0" fmla="*/ 62579 w 87439"/>
              <a:gd name="connsiteY0" fmla="*/ 0 h 87534"/>
              <a:gd name="connsiteX1" fmla="*/ 62198 w 87439"/>
              <a:gd name="connsiteY1" fmla="*/ 30956 h 87534"/>
              <a:gd name="connsiteX2" fmla="*/ 87440 w 87439"/>
              <a:gd name="connsiteY2" fmla="*/ 48768 h 87534"/>
              <a:gd name="connsiteX3" fmla="*/ 57912 w 87439"/>
              <a:gd name="connsiteY3" fmla="*/ 58007 h 87534"/>
              <a:gd name="connsiteX4" fmla="*/ 48768 w 87439"/>
              <a:gd name="connsiteY4" fmla="*/ 87535 h 87534"/>
              <a:gd name="connsiteX5" fmla="*/ 30861 w 87439"/>
              <a:gd name="connsiteY5" fmla="*/ 62294 h 87534"/>
              <a:gd name="connsiteX6" fmla="*/ 0 w 87439"/>
              <a:gd name="connsiteY6" fmla="*/ 62675 h 87534"/>
              <a:gd name="connsiteX7" fmla="*/ 18478 w 87439"/>
              <a:gd name="connsiteY7" fmla="*/ 37910 h 87534"/>
              <a:gd name="connsiteX8" fmla="*/ 8477 w 87439"/>
              <a:gd name="connsiteY8" fmla="*/ 8668 h 87534"/>
              <a:gd name="connsiteX9" fmla="*/ 37814 w 87439"/>
              <a:gd name="connsiteY9" fmla="*/ 18574 h 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534">
                <a:moveTo>
                  <a:pt x="62579" y="0"/>
                </a:moveTo>
                <a:lnTo>
                  <a:pt x="62198" y="30956"/>
                </a:lnTo>
                <a:lnTo>
                  <a:pt x="87440" y="48768"/>
                </a:lnTo>
                <a:lnTo>
                  <a:pt x="57912" y="58007"/>
                </a:lnTo>
                <a:lnTo>
                  <a:pt x="48768" y="87535"/>
                </a:lnTo>
                <a:lnTo>
                  <a:pt x="30861" y="62294"/>
                </a:lnTo>
                <a:lnTo>
                  <a:pt x="0" y="62675"/>
                </a:lnTo>
                <a:lnTo>
                  <a:pt x="18478" y="37910"/>
                </a:lnTo>
                <a:lnTo>
                  <a:pt x="8477" y="8668"/>
                </a:lnTo>
                <a:lnTo>
                  <a:pt x="37814" y="1857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5AB289FD-7B92-4C45-93FB-B32881C05F5C}"/>
              </a:ext>
            </a:extLst>
          </p:cNvPr>
          <p:cNvSpPr/>
          <p:nvPr/>
        </p:nvSpPr>
        <p:spPr>
          <a:xfrm rot="3608820">
            <a:off x="1534833" y="2573745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0" name="Graphic 147">
            <a:extLst>
              <a:ext uri="{FF2B5EF4-FFF2-40B4-BE49-F238E27FC236}">
                <a16:creationId xmlns:a16="http://schemas.microsoft.com/office/drawing/2014/main" id="{87648FB6-29BE-4F78-B26E-781C36E8838E}"/>
              </a:ext>
            </a:extLst>
          </p:cNvPr>
          <p:cNvGrpSpPr/>
          <p:nvPr/>
        </p:nvGrpSpPr>
        <p:grpSpPr>
          <a:xfrm rot="17977446">
            <a:off x="758385" y="4567739"/>
            <a:ext cx="292267" cy="673835"/>
            <a:chOff x="6178266" y="2833643"/>
            <a:chExt cx="115983" cy="259885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48F63E2-A00A-4417-80D1-49053B281E09}"/>
                </a:ext>
              </a:extLst>
            </p:cNvPr>
            <p:cNvSpPr/>
            <p:nvPr/>
          </p:nvSpPr>
          <p:spPr>
            <a:xfrm>
              <a:off x="6178266" y="2833643"/>
              <a:ext cx="115983" cy="259885"/>
            </a:xfrm>
            <a:custGeom>
              <a:avLst/>
              <a:gdLst>
                <a:gd name="connsiteX0" fmla="*/ 4506 w 115983"/>
                <a:gd name="connsiteY0" fmla="*/ 259886 h 259885"/>
                <a:gd name="connsiteX1" fmla="*/ 5172 w 115983"/>
                <a:gd name="connsiteY1" fmla="*/ 257504 h 259885"/>
                <a:gd name="connsiteX2" fmla="*/ 5172 w 115983"/>
                <a:gd name="connsiteY2" fmla="*/ 257409 h 259885"/>
                <a:gd name="connsiteX3" fmla="*/ 21841 w 115983"/>
                <a:gd name="connsiteY3" fmla="*/ 207974 h 259885"/>
                <a:gd name="connsiteX4" fmla="*/ 43272 w 115983"/>
                <a:gd name="connsiteY4" fmla="*/ 158825 h 259885"/>
                <a:gd name="connsiteX5" fmla="*/ 69371 w 115983"/>
                <a:gd name="connsiteY5" fmla="*/ 114344 h 259885"/>
                <a:gd name="connsiteX6" fmla="*/ 100041 w 115983"/>
                <a:gd name="connsiteY6" fmla="*/ 79673 h 259885"/>
                <a:gd name="connsiteX7" fmla="*/ 115853 w 115983"/>
                <a:gd name="connsiteY7" fmla="*/ 49002 h 259885"/>
                <a:gd name="connsiteX8" fmla="*/ 105280 w 115983"/>
                <a:gd name="connsiteY8" fmla="*/ 15950 h 259885"/>
                <a:gd name="connsiteX9" fmla="*/ 41653 w 115983"/>
                <a:gd name="connsiteY9" fmla="*/ 10712 h 259885"/>
                <a:gd name="connsiteX10" fmla="*/ 30223 w 115983"/>
                <a:gd name="connsiteY10" fmla="*/ 25380 h 259885"/>
                <a:gd name="connsiteX11" fmla="*/ 28699 w 115983"/>
                <a:gd name="connsiteY11" fmla="*/ 28714 h 259885"/>
                <a:gd name="connsiteX12" fmla="*/ 8601 w 115983"/>
                <a:gd name="connsiteY12" fmla="*/ 89388 h 259885"/>
                <a:gd name="connsiteX13" fmla="*/ 1077 w 115983"/>
                <a:gd name="connsiteY13" fmla="*/ 147586 h 259885"/>
                <a:gd name="connsiteX14" fmla="*/ 410 w 115983"/>
                <a:gd name="connsiteY14" fmla="*/ 204260 h 259885"/>
                <a:gd name="connsiteX15" fmla="*/ 4506 w 115983"/>
                <a:gd name="connsiteY15" fmla="*/ 259886 h 2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83" h="259885">
                  <a:moveTo>
                    <a:pt x="4506" y="259886"/>
                  </a:moveTo>
                  <a:cubicBezTo>
                    <a:pt x="4696" y="259028"/>
                    <a:pt x="4982" y="258362"/>
                    <a:pt x="5172" y="257504"/>
                  </a:cubicBezTo>
                  <a:lnTo>
                    <a:pt x="5172" y="257409"/>
                  </a:lnTo>
                  <a:cubicBezTo>
                    <a:pt x="9935" y="240550"/>
                    <a:pt x="15650" y="224167"/>
                    <a:pt x="21841" y="207974"/>
                  </a:cubicBezTo>
                  <a:cubicBezTo>
                    <a:pt x="28318" y="191020"/>
                    <a:pt x="35367" y="174542"/>
                    <a:pt x="43272" y="158825"/>
                  </a:cubicBezTo>
                  <a:cubicBezTo>
                    <a:pt x="51273" y="143109"/>
                    <a:pt x="59846" y="127964"/>
                    <a:pt x="69371" y="114344"/>
                  </a:cubicBezTo>
                  <a:cubicBezTo>
                    <a:pt x="78896" y="100913"/>
                    <a:pt x="89373" y="88817"/>
                    <a:pt x="100041" y="79673"/>
                  </a:cubicBezTo>
                  <a:cubicBezTo>
                    <a:pt x="109566" y="71672"/>
                    <a:pt x="114805" y="60527"/>
                    <a:pt x="115853" y="49002"/>
                  </a:cubicBezTo>
                  <a:cubicBezTo>
                    <a:pt x="116710" y="37382"/>
                    <a:pt x="113376" y="25571"/>
                    <a:pt x="105280" y="15950"/>
                  </a:cubicBezTo>
                  <a:cubicBezTo>
                    <a:pt x="89183" y="-3100"/>
                    <a:pt x="60703" y="-5386"/>
                    <a:pt x="41653" y="10712"/>
                  </a:cubicBezTo>
                  <a:cubicBezTo>
                    <a:pt x="36605" y="14903"/>
                    <a:pt x="32890" y="19951"/>
                    <a:pt x="30223" y="25380"/>
                  </a:cubicBezTo>
                  <a:lnTo>
                    <a:pt x="28699" y="28714"/>
                  </a:lnTo>
                  <a:cubicBezTo>
                    <a:pt x="18793" y="49383"/>
                    <a:pt x="12888" y="69671"/>
                    <a:pt x="8601" y="89388"/>
                  </a:cubicBezTo>
                  <a:cubicBezTo>
                    <a:pt x="4506" y="109105"/>
                    <a:pt x="2410" y="128441"/>
                    <a:pt x="1077" y="147586"/>
                  </a:cubicBezTo>
                  <a:cubicBezTo>
                    <a:pt x="-162" y="166731"/>
                    <a:pt x="-257" y="185591"/>
                    <a:pt x="410" y="204260"/>
                  </a:cubicBezTo>
                  <a:cubicBezTo>
                    <a:pt x="886" y="223119"/>
                    <a:pt x="2124" y="241598"/>
                    <a:pt x="4506" y="259886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C35FE6B-6897-4C96-968E-0B19A4CCF268}"/>
                </a:ext>
              </a:extLst>
            </p:cNvPr>
            <p:cNvSpPr/>
            <p:nvPr/>
          </p:nvSpPr>
          <p:spPr>
            <a:xfrm>
              <a:off x="6183439" y="2882645"/>
              <a:ext cx="110680" cy="208407"/>
            </a:xfrm>
            <a:custGeom>
              <a:avLst/>
              <a:gdLst>
                <a:gd name="connsiteX0" fmla="*/ 0 w 110680"/>
                <a:gd name="connsiteY0" fmla="*/ 208407 h 208407"/>
                <a:gd name="connsiteX1" fmla="*/ 16669 w 110680"/>
                <a:gd name="connsiteY1" fmla="*/ 158972 h 208407"/>
                <a:gd name="connsiteX2" fmla="*/ 38100 w 110680"/>
                <a:gd name="connsiteY2" fmla="*/ 109823 h 208407"/>
                <a:gd name="connsiteX3" fmla="*/ 64198 w 110680"/>
                <a:gd name="connsiteY3" fmla="*/ 65342 h 208407"/>
                <a:gd name="connsiteX4" fmla="*/ 94869 w 110680"/>
                <a:gd name="connsiteY4" fmla="*/ 30670 h 208407"/>
                <a:gd name="connsiteX5" fmla="*/ 110681 w 110680"/>
                <a:gd name="connsiteY5" fmla="*/ 0 h 208407"/>
                <a:gd name="connsiteX6" fmla="*/ 0 w 110680"/>
                <a:gd name="connsiteY6" fmla="*/ 208407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80" h="208407">
                  <a:moveTo>
                    <a:pt x="0" y="208407"/>
                  </a:moveTo>
                  <a:cubicBezTo>
                    <a:pt x="4763" y="191548"/>
                    <a:pt x="10477" y="175165"/>
                    <a:pt x="16669" y="158972"/>
                  </a:cubicBezTo>
                  <a:cubicBezTo>
                    <a:pt x="23146" y="142018"/>
                    <a:pt x="30194" y="125540"/>
                    <a:pt x="38100" y="109823"/>
                  </a:cubicBezTo>
                  <a:cubicBezTo>
                    <a:pt x="46101" y="94107"/>
                    <a:pt x="54673" y="78962"/>
                    <a:pt x="64198" y="65342"/>
                  </a:cubicBezTo>
                  <a:cubicBezTo>
                    <a:pt x="73723" y="51911"/>
                    <a:pt x="84201" y="39815"/>
                    <a:pt x="94869" y="30670"/>
                  </a:cubicBezTo>
                  <a:cubicBezTo>
                    <a:pt x="104394" y="22670"/>
                    <a:pt x="109633" y="11525"/>
                    <a:pt x="110681" y="0"/>
                  </a:cubicBezTo>
                  <a:cubicBezTo>
                    <a:pt x="86963" y="16574"/>
                    <a:pt x="9144" y="80010"/>
                    <a:pt x="0" y="2084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F1613A-DBA0-4581-A30C-258BBC9DCAF0}"/>
              </a:ext>
            </a:extLst>
          </p:cNvPr>
          <p:cNvGrpSpPr/>
          <p:nvPr/>
        </p:nvGrpSpPr>
        <p:grpSpPr>
          <a:xfrm>
            <a:off x="3166308" y="1956406"/>
            <a:ext cx="4833678" cy="5478407"/>
            <a:chOff x="-5833128" y="3902940"/>
            <a:chExt cx="4833678" cy="5478407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45DD92B-4FB2-46F7-A6FC-745B703C8677}"/>
                </a:ext>
              </a:extLst>
            </p:cNvPr>
            <p:cNvSpPr/>
            <p:nvPr/>
          </p:nvSpPr>
          <p:spPr>
            <a:xfrm rot="13563198">
              <a:off x="-2509685" y="4937070"/>
              <a:ext cx="329118" cy="342336"/>
            </a:xfrm>
            <a:custGeom>
              <a:avLst/>
              <a:gdLst>
                <a:gd name="connsiteX0" fmla="*/ 129187 w 152925"/>
                <a:gd name="connsiteY0" fmla="*/ 0 h 179832"/>
                <a:gd name="connsiteX1" fmla="*/ 126044 w 152925"/>
                <a:gd name="connsiteY1" fmla="*/ 191 h 179832"/>
                <a:gd name="connsiteX2" fmla="*/ 111376 w 152925"/>
                <a:gd name="connsiteY2" fmla="*/ 8573 h 179832"/>
                <a:gd name="connsiteX3" fmla="*/ 5457 w 152925"/>
                <a:gd name="connsiteY3" fmla="*/ 139827 h 179832"/>
                <a:gd name="connsiteX4" fmla="*/ 8124 w 152925"/>
                <a:gd name="connsiteY4" fmla="*/ 173736 h 179832"/>
                <a:gd name="connsiteX5" fmla="*/ 23745 w 152925"/>
                <a:gd name="connsiteY5" fmla="*/ 179832 h 179832"/>
                <a:gd name="connsiteX6" fmla="*/ 41653 w 152925"/>
                <a:gd name="connsiteY6" fmla="*/ 171164 h 179832"/>
                <a:gd name="connsiteX7" fmla="*/ 147570 w 152925"/>
                <a:gd name="connsiteY7" fmla="*/ 39910 h 179832"/>
                <a:gd name="connsiteX8" fmla="*/ 144903 w 152925"/>
                <a:gd name="connsiteY8" fmla="*/ 6001 h 179832"/>
                <a:gd name="connsiteX9" fmla="*/ 129187 w 152925"/>
                <a:gd name="connsiteY9" fmla="*/ 0 h 17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925" h="179832">
                  <a:moveTo>
                    <a:pt x="129187" y="0"/>
                  </a:moveTo>
                  <a:cubicBezTo>
                    <a:pt x="128140" y="0"/>
                    <a:pt x="127092" y="95"/>
                    <a:pt x="126044" y="191"/>
                  </a:cubicBezTo>
                  <a:cubicBezTo>
                    <a:pt x="120234" y="1048"/>
                    <a:pt x="115090" y="4001"/>
                    <a:pt x="111376" y="8573"/>
                  </a:cubicBezTo>
                  <a:lnTo>
                    <a:pt x="5457" y="139827"/>
                  </a:lnTo>
                  <a:cubicBezTo>
                    <a:pt x="-2734" y="150019"/>
                    <a:pt x="-1591" y="164878"/>
                    <a:pt x="8124" y="173736"/>
                  </a:cubicBezTo>
                  <a:cubicBezTo>
                    <a:pt x="12506" y="177641"/>
                    <a:pt x="18031" y="179832"/>
                    <a:pt x="23745" y="179832"/>
                  </a:cubicBezTo>
                  <a:cubicBezTo>
                    <a:pt x="30699" y="179832"/>
                    <a:pt x="37176" y="176689"/>
                    <a:pt x="41653" y="171164"/>
                  </a:cubicBezTo>
                  <a:lnTo>
                    <a:pt x="147570" y="39910"/>
                  </a:lnTo>
                  <a:cubicBezTo>
                    <a:pt x="155667" y="29909"/>
                    <a:pt x="154428" y="14669"/>
                    <a:pt x="144903" y="6001"/>
                  </a:cubicBezTo>
                  <a:cubicBezTo>
                    <a:pt x="140427" y="2191"/>
                    <a:pt x="134902" y="0"/>
                    <a:pt x="129187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F5F4E15-E0C4-45A1-9921-01AD4FE30127}"/>
                </a:ext>
              </a:extLst>
            </p:cNvPr>
            <p:cNvSpPr/>
            <p:nvPr/>
          </p:nvSpPr>
          <p:spPr>
            <a:xfrm rot="13563198">
              <a:off x="-2600793" y="5627155"/>
              <a:ext cx="677757" cy="489387"/>
            </a:xfrm>
            <a:custGeom>
              <a:avLst/>
              <a:gdLst>
                <a:gd name="connsiteX0" fmla="*/ 291239 w 314920"/>
                <a:gd name="connsiteY0" fmla="*/ 0 h 257079"/>
                <a:gd name="connsiteX1" fmla="*/ 288096 w 314920"/>
                <a:gd name="connsiteY1" fmla="*/ 190 h 257079"/>
                <a:gd name="connsiteX2" fmla="*/ 277237 w 314920"/>
                <a:gd name="connsiteY2" fmla="*/ 4763 h 257079"/>
                <a:gd name="connsiteX3" fmla="*/ 9204 w 314920"/>
                <a:gd name="connsiteY3" fmla="*/ 213265 h 257079"/>
                <a:gd name="connsiteX4" fmla="*/ 4441 w 314920"/>
                <a:gd name="connsiteY4" fmla="*/ 246888 h 257079"/>
                <a:gd name="connsiteX5" fmla="*/ 23682 w 314920"/>
                <a:gd name="connsiteY5" fmla="*/ 257080 h 257079"/>
                <a:gd name="connsiteX6" fmla="*/ 37683 w 314920"/>
                <a:gd name="connsiteY6" fmla="*/ 252222 h 257079"/>
                <a:gd name="connsiteX7" fmla="*/ 305717 w 314920"/>
                <a:gd name="connsiteY7" fmla="*/ 43720 h 257079"/>
                <a:gd name="connsiteX8" fmla="*/ 310479 w 314920"/>
                <a:gd name="connsiteY8" fmla="*/ 10096 h 257079"/>
                <a:gd name="connsiteX9" fmla="*/ 291239 w 314920"/>
                <a:gd name="connsiteY9" fmla="*/ 0 h 25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920" h="257079">
                  <a:moveTo>
                    <a:pt x="291239" y="0"/>
                  </a:moveTo>
                  <a:cubicBezTo>
                    <a:pt x="290191" y="0"/>
                    <a:pt x="289143" y="95"/>
                    <a:pt x="288096" y="190"/>
                  </a:cubicBezTo>
                  <a:cubicBezTo>
                    <a:pt x="284190" y="762"/>
                    <a:pt x="280380" y="2286"/>
                    <a:pt x="277237" y="4763"/>
                  </a:cubicBezTo>
                  <a:lnTo>
                    <a:pt x="9204" y="213265"/>
                  </a:lnTo>
                  <a:cubicBezTo>
                    <a:pt x="-893" y="221171"/>
                    <a:pt x="-2988" y="236220"/>
                    <a:pt x="4441" y="246888"/>
                  </a:cubicBezTo>
                  <a:cubicBezTo>
                    <a:pt x="8918" y="253270"/>
                    <a:pt x="16062" y="257080"/>
                    <a:pt x="23682" y="257080"/>
                  </a:cubicBezTo>
                  <a:cubicBezTo>
                    <a:pt x="28730" y="257080"/>
                    <a:pt x="33588" y="255365"/>
                    <a:pt x="37683" y="252222"/>
                  </a:cubicBezTo>
                  <a:lnTo>
                    <a:pt x="305717" y="43720"/>
                  </a:lnTo>
                  <a:cubicBezTo>
                    <a:pt x="315813" y="35814"/>
                    <a:pt x="317909" y="20764"/>
                    <a:pt x="310479" y="10096"/>
                  </a:cubicBezTo>
                  <a:cubicBezTo>
                    <a:pt x="306003" y="3715"/>
                    <a:pt x="298859" y="0"/>
                    <a:pt x="291239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66F155BC-D8F7-48F3-A227-1E003D6017BB}"/>
                </a:ext>
              </a:extLst>
            </p:cNvPr>
            <p:cNvSpPr/>
            <p:nvPr/>
          </p:nvSpPr>
          <p:spPr>
            <a:xfrm rot="13563198">
              <a:off x="-1646753" y="5967671"/>
              <a:ext cx="256625" cy="205982"/>
            </a:xfrm>
            <a:custGeom>
              <a:avLst/>
              <a:gdLst>
                <a:gd name="connsiteX0" fmla="*/ 95482 w 119241"/>
                <a:gd name="connsiteY0" fmla="*/ 0 h 108204"/>
                <a:gd name="connsiteX1" fmla="*/ 92339 w 119241"/>
                <a:gd name="connsiteY1" fmla="*/ 191 h 108204"/>
                <a:gd name="connsiteX2" fmla="*/ 81004 w 119241"/>
                <a:gd name="connsiteY2" fmla="*/ 5239 h 108204"/>
                <a:gd name="connsiteX3" fmla="*/ 8710 w 119241"/>
                <a:gd name="connsiteY3" fmla="*/ 64865 h 108204"/>
                <a:gd name="connsiteX4" fmla="*/ 4900 w 119241"/>
                <a:gd name="connsiteY4" fmla="*/ 98584 h 108204"/>
                <a:gd name="connsiteX5" fmla="*/ 23759 w 119241"/>
                <a:gd name="connsiteY5" fmla="*/ 108204 h 108204"/>
                <a:gd name="connsiteX6" fmla="*/ 38237 w 119241"/>
                <a:gd name="connsiteY6" fmla="*/ 102965 h 108204"/>
                <a:gd name="connsiteX7" fmla="*/ 110532 w 119241"/>
                <a:gd name="connsiteY7" fmla="*/ 43339 h 108204"/>
                <a:gd name="connsiteX8" fmla="*/ 114342 w 119241"/>
                <a:gd name="connsiteY8" fmla="*/ 9620 h 108204"/>
                <a:gd name="connsiteX9" fmla="*/ 95482 w 119241"/>
                <a:gd name="connsiteY9" fmla="*/ 0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41" h="108204">
                  <a:moveTo>
                    <a:pt x="95482" y="0"/>
                  </a:moveTo>
                  <a:cubicBezTo>
                    <a:pt x="94435" y="0"/>
                    <a:pt x="93387" y="95"/>
                    <a:pt x="92339" y="191"/>
                  </a:cubicBezTo>
                  <a:cubicBezTo>
                    <a:pt x="88148" y="762"/>
                    <a:pt x="84243" y="2477"/>
                    <a:pt x="81004" y="5239"/>
                  </a:cubicBezTo>
                  <a:lnTo>
                    <a:pt x="8710" y="64865"/>
                  </a:lnTo>
                  <a:cubicBezTo>
                    <a:pt x="-1196" y="72962"/>
                    <a:pt x="-2911" y="88106"/>
                    <a:pt x="4900" y="98584"/>
                  </a:cubicBezTo>
                  <a:cubicBezTo>
                    <a:pt x="9472" y="104680"/>
                    <a:pt x="16330" y="108204"/>
                    <a:pt x="23759" y="108204"/>
                  </a:cubicBezTo>
                  <a:cubicBezTo>
                    <a:pt x="28998" y="108204"/>
                    <a:pt x="34141" y="106299"/>
                    <a:pt x="38237" y="102965"/>
                  </a:cubicBezTo>
                  <a:lnTo>
                    <a:pt x="110532" y="43339"/>
                  </a:lnTo>
                  <a:cubicBezTo>
                    <a:pt x="120438" y="35243"/>
                    <a:pt x="122152" y="20098"/>
                    <a:pt x="114342" y="9620"/>
                  </a:cubicBezTo>
                  <a:cubicBezTo>
                    <a:pt x="109770" y="3429"/>
                    <a:pt x="102817" y="0"/>
                    <a:pt x="95482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5B336BE-3ACB-4994-A067-123AF2D11AAA}"/>
                </a:ext>
              </a:extLst>
            </p:cNvPr>
            <p:cNvSpPr/>
            <p:nvPr/>
          </p:nvSpPr>
          <p:spPr>
            <a:xfrm rot="13563198">
              <a:off x="-3020289" y="7529366"/>
              <a:ext cx="410171" cy="130552"/>
            </a:xfrm>
            <a:custGeom>
              <a:avLst/>
              <a:gdLst>
                <a:gd name="connsiteX0" fmla="*/ 23665 w 190586"/>
                <a:gd name="connsiteY0" fmla="*/ 68580 h 68580"/>
                <a:gd name="connsiteX1" fmla="*/ 26808 w 190586"/>
                <a:gd name="connsiteY1" fmla="*/ 68389 h 68580"/>
                <a:gd name="connsiteX2" fmla="*/ 170445 w 190586"/>
                <a:gd name="connsiteY2" fmla="*/ 48387 h 68580"/>
                <a:gd name="connsiteX3" fmla="*/ 190352 w 190586"/>
                <a:gd name="connsiteY3" fmla="*/ 21050 h 68580"/>
                <a:gd name="connsiteX4" fmla="*/ 166921 w 190586"/>
                <a:gd name="connsiteY4" fmla="*/ 0 h 68580"/>
                <a:gd name="connsiteX5" fmla="*/ 163777 w 190586"/>
                <a:gd name="connsiteY5" fmla="*/ 190 h 68580"/>
                <a:gd name="connsiteX6" fmla="*/ 20140 w 190586"/>
                <a:gd name="connsiteY6" fmla="*/ 20193 h 68580"/>
                <a:gd name="connsiteX7" fmla="*/ 4519 w 190586"/>
                <a:gd name="connsiteY7" fmla="*/ 29813 h 68580"/>
                <a:gd name="connsiteX8" fmla="*/ 233 w 190586"/>
                <a:gd name="connsiteY8" fmla="*/ 47530 h 68580"/>
                <a:gd name="connsiteX9" fmla="*/ 23665 w 190586"/>
                <a:gd name="connsiteY9" fmla="*/ 68580 h 68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86" h="68580">
                  <a:moveTo>
                    <a:pt x="23665" y="68580"/>
                  </a:moveTo>
                  <a:cubicBezTo>
                    <a:pt x="24712" y="68580"/>
                    <a:pt x="25760" y="68485"/>
                    <a:pt x="26808" y="68389"/>
                  </a:cubicBezTo>
                  <a:lnTo>
                    <a:pt x="170445" y="48387"/>
                  </a:lnTo>
                  <a:cubicBezTo>
                    <a:pt x="183304" y="46577"/>
                    <a:pt x="192162" y="34385"/>
                    <a:pt x="190352" y="21050"/>
                  </a:cubicBezTo>
                  <a:cubicBezTo>
                    <a:pt x="188638" y="9049"/>
                    <a:pt x="178636" y="0"/>
                    <a:pt x="166921" y="0"/>
                  </a:cubicBezTo>
                  <a:cubicBezTo>
                    <a:pt x="165873" y="0"/>
                    <a:pt x="164825" y="95"/>
                    <a:pt x="163777" y="190"/>
                  </a:cubicBezTo>
                  <a:lnTo>
                    <a:pt x="20140" y="20193"/>
                  </a:lnTo>
                  <a:cubicBezTo>
                    <a:pt x="13854" y="21050"/>
                    <a:pt x="8234" y="24479"/>
                    <a:pt x="4519" y="29813"/>
                  </a:cubicBezTo>
                  <a:cubicBezTo>
                    <a:pt x="900" y="34957"/>
                    <a:pt x="-624" y="41243"/>
                    <a:pt x="233" y="47530"/>
                  </a:cubicBezTo>
                  <a:cubicBezTo>
                    <a:pt x="1948" y="59531"/>
                    <a:pt x="12044" y="68580"/>
                    <a:pt x="23665" y="6858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A74C814-BBE7-4790-9CA9-82A2A626B6AB}"/>
                </a:ext>
              </a:extLst>
            </p:cNvPr>
            <p:cNvSpPr/>
            <p:nvPr/>
          </p:nvSpPr>
          <p:spPr>
            <a:xfrm rot="13563198">
              <a:off x="-2610458" y="7829466"/>
              <a:ext cx="316076" cy="118765"/>
            </a:xfrm>
            <a:custGeom>
              <a:avLst/>
              <a:gdLst>
                <a:gd name="connsiteX0" fmla="*/ 142346 w 146865"/>
                <a:gd name="connsiteY0" fmla="*/ 38767 h 62388"/>
                <a:gd name="connsiteX1" fmla="*/ 146632 w 146865"/>
                <a:gd name="connsiteY1" fmla="*/ 21050 h 62388"/>
                <a:gd name="connsiteX2" fmla="*/ 123201 w 146865"/>
                <a:gd name="connsiteY2" fmla="*/ 0 h 62388"/>
                <a:gd name="connsiteX3" fmla="*/ 120058 w 146865"/>
                <a:gd name="connsiteY3" fmla="*/ 190 h 62388"/>
                <a:gd name="connsiteX4" fmla="*/ 20140 w 146865"/>
                <a:gd name="connsiteY4" fmla="*/ 14097 h 62388"/>
                <a:gd name="connsiteX5" fmla="*/ 4519 w 146865"/>
                <a:gd name="connsiteY5" fmla="*/ 23622 h 62388"/>
                <a:gd name="connsiteX6" fmla="*/ 233 w 146865"/>
                <a:gd name="connsiteY6" fmla="*/ 41338 h 62388"/>
                <a:gd name="connsiteX7" fmla="*/ 23665 w 146865"/>
                <a:gd name="connsiteY7" fmla="*/ 62389 h 62388"/>
                <a:gd name="connsiteX8" fmla="*/ 26808 w 146865"/>
                <a:gd name="connsiteY8" fmla="*/ 62198 h 62388"/>
                <a:gd name="connsiteX9" fmla="*/ 126725 w 146865"/>
                <a:gd name="connsiteY9" fmla="*/ 48292 h 62388"/>
                <a:gd name="connsiteX10" fmla="*/ 142346 w 146865"/>
                <a:gd name="connsiteY10" fmla="*/ 38767 h 6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865" h="62388">
                  <a:moveTo>
                    <a:pt x="142346" y="38767"/>
                  </a:moveTo>
                  <a:cubicBezTo>
                    <a:pt x="145966" y="33623"/>
                    <a:pt x="147490" y="27337"/>
                    <a:pt x="146632" y="21050"/>
                  </a:cubicBezTo>
                  <a:cubicBezTo>
                    <a:pt x="144918" y="9049"/>
                    <a:pt x="134917" y="0"/>
                    <a:pt x="123201" y="0"/>
                  </a:cubicBezTo>
                  <a:cubicBezTo>
                    <a:pt x="122153" y="0"/>
                    <a:pt x="121105" y="95"/>
                    <a:pt x="120058" y="190"/>
                  </a:cubicBezTo>
                  <a:lnTo>
                    <a:pt x="20140" y="14097"/>
                  </a:lnTo>
                  <a:cubicBezTo>
                    <a:pt x="13854" y="14954"/>
                    <a:pt x="8234" y="18383"/>
                    <a:pt x="4519" y="23622"/>
                  </a:cubicBezTo>
                  <a:cubicBezTo>
                    <a:pt x="900" y="28765"/>
                    <a:pt x="-624" y="35052"/>
                    <a:pt x="233" y="41338"/>
                  </a:cubicBezTo>
                  <a:cubicBezTo>
                    <a:pt x="1948" y="53340"/>
                    <a:pt x="11949" y="62389"/>
                    <a:pt x="23665" y="62389"/>
                  </a:cubicBezTo>
                  <a:cubicBezTo>
                    <a:pt x="24712" y="62389"/>
                    <a:pt x="25760" y="62294"/>
                    <a:pt x="26808" y="62198"/>
                  </a:cubicBezTo>
                  <a:lnTo>
                    <a:pt x="126725" y="48292"/>
                  </a:lnTo>
                  <a:cubicBezTo>
                    <a:pt x="133012" y="47435"/>
                    <a:pt x="138536" y="44101"/>
                    <a:pt x="142346" y="38767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AF06277-6D57-4B1B-807E-B2B67587FD7B}"/>
                </a:ext>
              </a:extLst>
            </p:cNvPr>
            <p:cNvSpPr/>
            <p:nvPr/>
          </p:nvSpPr>
          <p:spPr>
            <a:xfrm rot="11956936">
              <a:off x="-1767706" y="4937222"/>
              <a:ext cx="557585" cy="238801"/>
            </a:xfrm>
            <a:custGeom>
              <a:avLst/>
              <a:gdLst>
                <a:gd name="connsiteX0" fmla="*/ 23719 w 259082"/>
                <a:gd name="connsiteY0" fmla="*/ 125444 h 125444"/>
                <a:gd name="connsiteX1" fmla="*/ 31434 w 259082"/>
                <a:gd name="connsiteY1" fmla="*/ 124111 h 125444"/>
                <a:gd name="connsiteX2" fmla="*/ 243556 w 259082"/>
                <a:gd name="connsiteY2" fmla="*/ 47244 h 125444"/>
                <a:gd name="connsiteX3" fmla="*/ 257748 w 259082"/>
                <a:gd name="connsiteY3" fmla="*/ 16478 h 125444"/>
                <a:gd name="connsiteX4" fmla="*/ 235364 w 259082"/>
                <a:gd name="connsiteY4" fmla="*/ 0 h 125444"/>
                <a:gd name="connsiteX5" fmla="*/ 232221 w 259082"/>
                <a:gd name="connsiteY5" fmla="*/ 190 h 125444"/>
                <a:gd name="connsiteX6" fmla="*/ 227649 w 259082"/>
                <a:gd name="connsiteY6" fmla="*/ 1334 h 125444"/>
                <a:gd name="connsiteX7" fmla="*/ 15527 w 259082"/>
                <a:gd name="connsiteY7" fmla="*/ 78200 h 125444"/>
                <a:gd name="connsiteX8" fmla="*/ 1335 w 259082"/>
                <a:gd name="connsiteY8" fmla="*/ 108966 h 125444"/>
                <a:gd name="connsiteX9" fmla="*/ 23719 w 259082"/>
                <a:gd name="connsiteY9" fmla="*/ 125444 h 1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082" h="125444">
                  <a:moveTo>
                    <a:pt x="23719" y="125444"/>
                  </a:moveTo>
                  <a:cubicBezTo>
                    <a:pt x="26386" y="125444"/>
                    <a:pt x="28957" y="124968"/>
                    <a:pt x="31434" y="124111"/>
                  </a:cubicBezTo>
                  <a:lnTo>
                    <a:pt x="243556" y="47244"/>
                  </a:lnTo>
                  <a:cubicBezTo>
                    <a:pt x="255652" y="42863"/>
                    <a:pt x="262034" y="29051"/>
                    <a:pt x="257748" y="16478"/>
                  </a:cubicBezTo>
                  <a:cubicBezTo>
                    <a:pt x="254414" y="6572"/>
                    <a:pt x="245461" y="0"/>
                    <a:pt x="235364" y="0"/>
                  </a:cubicBezTo>
                  <a:cubicBezTo>
                    <a:pt x="234316" y="0"/>
                    <a:pt x="233269" y="95"/>
                    <a:pt x="232221" y="190"/>
                  </a:cubicBezTo>
                  <a:cubicBezTo>
                    <a:pt x="230602" y="381"/>
                    <a:pt x="229078" y="762"/>
                    <a:pt x="227649" y="1334"/>
                  </a:cubicBezTo>
                  <a:lnTo>
                    <a:pt x="15527" y="78200"/>
                  </a:lnTo>
                  <a:cubicBezTo>
                    <a:pt x="3430" y="82582"/>
                    <a:pt x="-2951" y="96393"/>
                    <a:pt x="1335" y="108966"/>
                  </a:cubicBezTo>
                  <a:cubicBezTo>
                    <a:pt x="4573" y="118777"/>
                    <a:pt x="13622" y="125444"/>
                    <a:pt x="23719" y="12544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BA05B2B-2F6A-4EDC-9E9D-5A284578F444}"/>
                </a:ext>
              </a:extLst>
            </p:cNvPr>
            <p:cNvSpPr/>
            <p:nvPr/>
          </p:nvSpPr>
          <p:spPr>
            <a:xfrm rot="13563198">
              <a:off x="-3727524" y="5676996"/>
              <a:ext cx="900572" cy="409788"/>
            </a:xfrm>
            <a:custGeom>
              <a:avLst/>
              <a:gdLst>
                <a:gd name="connsiteX0" fmla="*/ 416606 w 418451"/>
                <a:gd name="connsiteY0" fmla="*/ 14954 h 215265"/>
                <a:gd name="connsiteX1" fmla="*/ 394794 w 418451"/>
                <a:gd name="connsiteY1" fmla="*/ 0 h 215265"/>
                <a:gd name="connsiteX2" fmla="*/ 391651 w 418451"/>
                <a:gd name="connsiteY2" fmla="*/ 191 h 215265"/>
                <a:gd name="connsiteX3" fmla="*/ 385459 w 418451"/>
                <a:gd name="connsiteY3" fmla="*/ 2000 h 215265"/>
                <a:gd name="connsiteX4" fmla="*/ 13984 w 418451"/>
                <a:gd name="connsiteY4" fmla="*/ 168593 h 215265"/>
                <a:gd name="connsiteX5" fmla="*/ 1888 w 418451"/>
                <a:gd name="connsiteY5" fmla="*/ 200311 h 215265"/>
                <a:gd name="connsiteX6" fmla="*/ 23700 w 418451"/>
                <a:gd name="connsiteY6" fmla="*/ 215265 h 215265"/>
                <a:gd name="connsiteX7" fmla="*/ 32939 w 418451"/>
                <a:gd name="connsiteY7" fmla="*/ 213265 h 215265"/>
                <a:gd name="connsiteX8" fmla="*/ 404414 w 418451"/>
                <a:gd name="connsiteY8" fmla="*/ 46672 h 215265"/>
                <a:gd name="connsiteX9" fmla="*/ 416606 w 418451"/>
                <a:gd name="connsiteY9" fmla="*/ 14954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451" h="215265">
                  <a:moveTo>
                    <a:pt x="416606" y="14954"/>
                  </a:moveTo>
                  <a:cubicBezTo>
                    <a:pt x="412891" y="5905"/>
                    <a:pt x="404319" y="0"/>
                    <a:pt x="394794" y="0"/>
                  </a:cubicBezTo>
                  <a:cubicBezTo>
                    <a:pt x="393746" y="0"/>
                    <a:pt x="392698" y="95"/>
                    <a:pt x="391651" y="191"/>
                  </a:cubicBezTo>
                  <a:cubicBezTo>
                    <a:pt x="389555" y="476"/>
                    <a:pt x="387460" y="1048"/>
                    <a:pt x="385459" y="2000"/>
                  </a:cubicBezTo>
                  <a:lnTo>
                    <a:pt x="13984" y="168593"/>
                  </a:lnTo>
                  <a:cubicBezTo>
                    <a:pt x="2269" y="173831"/>
                    <a:pt x="-3161" y="188024"/>
                    <a:pt x="1888" y="200311"/>
                  </a:cubicBezTo>
                  <a:cubicBezTo>
                    <a:pt x="5602" y="209360"/>
                    <a:pt x="14175" y="215265"/>
                    <a:pt x="23700" y="215265"/>
                  </a:cubicBezTo>
                  <a:cubicBezTo>
                    <a:pt x="26938" y="215265"/>
                    <a:pt x="30082" y="214598"/>
                    <a:pt x="32939" y="213265"/>
                  </a:cubicBezTo>
                  <a:lnTo>
                    <a:pt x="404414" y="46672"/>
                  </a:lnTo>
                  <a:cubicBezTo>
                    <a:pt x="416225" y="41434"/>
                    <a:pt x="421559" y="27242"/>
                    <a:pt x="416606" y="1495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935427B9-B24B-4100-9F29-AC625F617C2C}"/>
                </a:ext>
              </a:extLst>
            </p:cNvPr>
            <p:cNvSpPr/>
            <p:nvPr/>
          </p:nvSpPr>
          <p:spPr>
            <a:xfrm rot="10800000">
              <a:off x="-1307400" y="3902940"/>
              <a:ext cx="307950" cy="169535"/>
            </a:xfrm>
            <a:custGeom>
              <a:avLst/>
              <a:gdLst>
                <a:gd name="connsiteX0" fmla="*/ 119408 w 143089"/>
                <a:gd name="connsiteY0" fmla="*/ 0 h 89058"/>
                <a:gd name="connsiteX1" fmla="*/ 116360 w 143089"/>
                <a:gd name="connsiteY1" fmla="*/ 191 h 89058"/>
                <a:gd name="connsiteX2" fmla="*/ 110645 w 143089"/>
                <a:gd name="connsiteY2" fmla="*/ 1714 h 89058"/>
                <a:gd name="connsiteX3" fmla="*/ 14443 w 143089"/>
                <a:gd name="connsiteY3" fmla="*/ 42196 h 89058"/>
                <a:gd name="connsiteX4" fmla="*/ 1679 w 143089"/>
                <a:gd name="connsiteY4" fmla="*/ 73628 h 89058"/>
                <a:gd name="connsiteX5" fmla="*/ 23682 w 143089"/>
                <a:gd name="connsiteY5" fmla="*/ 89059 h 89058"/>
                <a:gd name="connsiteX6" fmla="*/ 32445 w 143089"/>
                <a:gd name="connsiteY6" fmla="*/ 87249 h 89058"/>
                <a:gd name="connsiteX7" fmla="*/ 128647 w 143089"/>
                <a:gd name="connsiteY7" fmla="*/ 46768 h 89058"/>
                <a:gd name="connsiteX8" fmla="*/ 141411 w 143089"/>
                <a:gd name="connsiteY8" fmla="*/ 15335 h 89058"/>
                <a:gd name="connsiteX9" fmla="*/ 119408 w 143089"/>
                <a:gd name="connsiteY9" fmla="*/ 0 h 89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089" h="89058">
                  <a:moveTo>
                    <a:pt x="119408" y="0"/>
                  </a:moveTo>
                  <a:cubicBezTo>
                    <a:pt x="118360" y="0"/>
                    <a:pt x="117313" y="95"/>
                    <a:pt x="116360" y="191"/>
                  </a:cubicBezTo>
                  <a:cubicBezTo>
                    <a:pt x="114455" y="476"/>
                    <a:pt x="112550" y="953"/>
                    <a:pt x="110645" y="1714"/>
                  </a:cubicBezTo>
                  <a:lnTo>
                    <a:pt x="14443" y="42196"/>
                  </a:lnTo>
                  <a:cubicBezTo>
                    <a:pt x="2632" y="47149"/>
                    <a:pt x="-3083" y="61246"/>
                    <a:pt x="1679" y="73628"/>
                  </a:cubicBezTo>
                  <a:cubicBezTo>
                    <a:pt x="5299" y="83058"/>
                    <a:pt x="13966" y="89059"/>
                    <a:pt x="23682" y="89059"/>
                  </a:cubicBezTo>
                  <a:cubicBezTo>
                    <a:pt x="26730" y="89059"/>
                    <a:pt x="29683" y="88487"/>
                    <a:pt x="32445" y="87249"/>
                  </a:cubicBezTo>
                  <a:lnTo>
                    <a:pt x="128647" y="46768"/>
                  </a:lnTo>
                  <a:cubicBezTo>
                    <a:pt x="140458" y="41815"/>
                    <a:pt x="146173" y="27718"/>
                    <a:pt x="141411" y="15335"/>
                  </a:cubicBezTo>
                  <a:cubicBezTo>
                    <a:pt x="137791" y="6001"/>
                    <a:pt x="129124" y="0"/>
                    <a:pt x="119408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1E45812-AECA-46EB-8E4A-11B39E9A2037}"/>
                </a:ext>
              </a:extLst>
            </p:cNvPr>
            <p:cNvSpPr/>
            <p:nvPr/>
          </p:nvSpPr>
          <p:spPr>
            <a:xfrm rot="13563198">
              <a:off x="-5848246" y="8904586"/>
              <a:ext cx="491879" cy="461644"/>
            </a:xfrm>
            <a:custGeom>
              <a:avLst/>
              <a:gdLst>
                <a:gd name="connsiteX0" fmla="*/ 40267 w 228552"/>
                <a:gd name="connsiteY0" fmla="*/ 7429 h 242506"/>
                <a:gd name="connsiteX1" fmla="*/ 23217 w 228552"/>
                <a:gd name="connsiteY1" fmla="*/ 0 h 242506"/>
                <a:gd name="connsiteX2" fmla="*/ 20074 w 228552"/>
                <a:gd name="connsiteY2" fmla="*/ 190 h 242506"/>
                <a:gd name="connsiteX3" fmla="*/ 6644 w 228552"/>
                <a:gd name="connsiteY3" fmla="*/ 7144 h 242506"/>
                <a:gd name="connsiteX4" fmla="*/ 6644 w 228552"/>
                <a:gd name="connsiteY4" fmla="*/ 41148 h 242506"/>
                <a:gd name="connsiteX5" fmla="*/ 188285 w 228552"/>
                <a:gd name="connsiteY5" fmla="*/ 235077 h 242506"/>
                <a:gd name="connsiteX6" fmla="*/ 205335 w 228552"/>
                <a:gd name="connsiteY6" fmla="*/ 242506 h 242506"/>
                <a:gd name="connsiteX7" fmla="*/ 221909 w 228552"/>
                <a:gd name="connsiteY7" fmla="*/ 235363 h 242506"/>
                <a:gd name="connsiteX8" fmla="*/ 221909 w 228552"/>
                <a:gd name="connsiteY8" fmla="*/ 201359 h 242506"/>
                <a:gd name="connsiteX9" fmla="*/ 40267 w 228552"/>
                <a:gd name="connsiteY9" fmla="*/ 7429 h 242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552" h="242506">
                  <a:moveTo>
                    <a:pt x="40267" y="7429"/>
                  </a:moveTo>
                  <a:cubicBezTo>
                    <a:pt x="35790" y="2572"/>
                    <a:pt x="29694" y="0"/>
                    <a:pt x="23217" y="0"/>
                  </a:cubicBezTo>
                  <a:cubicBezTo>
                    <a:pt x="22169" y="0"/>
                    <a:pt x="21122" y="95"/>
                    <a:pt x="20074" y="190"/>
                  </a:cubicBezTo>
                  <a:cubicBezTo>
                    <a:pt x="14930" y="952"/>
                    <a:pt x="10263" y="3334"/>
                    <a:pt x="6644" y="7144"/>
                  </a:cubicBezTo>
                  <a:cubicBezTo>
                    <a:pt x="-2215" y="16383"/>
                    <a:pt x="-2215" y="31623"/>
                    <a:pt x="6644" y="41148"/>
                  </a:cubicBezTo>
                  <a:lnTo>
                    <a:pt x="188285" y="235077"/>
                  </a:lnTo>
                  <a:cubicBezTo>
                    <a:pt x="192762" y="239840"/>
                    <a:pt x="198953" y="242506"/>
                    <a:pt x="205335" y="242506"/>
                  </a:cubicBezTo>
                  <a:cubicBezTo>
                    <a:pt x="211622" y="242506"/>
                    <a:pt x="217527" y="239935"/>
                    <a:pt x="221909" y="235363"/>
                  </a:cubicBezTo>
                  <a:cubicBezTo>
                    <a:pt x="230767" y="226123"/>
                    <a:pt x="230767" y="210884"/>
                    <a:pt x="221909" y="201359"/>
                  </a:cubicBezTo>
                  <a:lnTo>
                    <a:pt x="40267" y="7429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F05726C3-9C2D-4A61-BB95-66B7C5A3508F}"/>
                </a:ext>
              </a:extLst>
            </p:cNvPr>
            <p:cNvSpPr/>
            <p:nvPr/>
          </p:nvSpPr>
          <p:spPr>
            <a:xfrm rot="13563198">
              <a:off x="-5784962" y="8219076"/>
              <a:ext cx="323925" cy="327103"/>
            </a:xfrm>
            <a:custGeom>
              <a:avLst/>
              <a:gdLst>
                <a:gd name="connsiteX0" fmla="*/ 109451 w 150512"/>
                <a:gd name="connsiteY0" fmla="*/ 163354 h 171831"/>
                <a:gd name="connsiteX1" fmla="*/ 127358 w 150512"/>
                <a:gd name="connsiteY1" fmla="*/ 171831 h 171831"/>
                <a:gd name="connsiteX2" fmla="*/ 142979 w 150512"/>
                <a:gd name="connsiteY2" fmla="*/ 165544 h 171831"/>
                <a:gd name="connsiteX3" fmla="*/ 144693 w 150512"/>
                <a:gd name="connsiteY3" fmla="*/ 131636 h 171831"/>
                <a:gd name="connsiteX4" fmla="*/ 41061 w 150512"/>
                <a:gd name="connsiteY4" fmla="*/ 8477 h 171831"/>
                <a:gd name="connsiteX5" fmla="*/ 23154 w 150512"/>
                <a:gd name="connsiteY5" fmla="*/ 0 h 171831"/>
                <a:gd name="connsiteX6" fmla="*/ 20011 w 150512"/>
                <a:gd name="connsiteY6" fmla="*/ 191 h 171831"/>
                <a:gd name="connsiteX7" fmla="*/ 7533 w 150512"/>
                <a:gd name="connsiteY7" fmla="*/ 6191 h 171831"/>
                <a:gd name="connsiteX8" fmla="*/ 5819 w 150512"/>
                <a:gd name="connsiteY8" fmla="*/ 40100 h 171831"/>
                <a:gd name="connsiteX9" fmla="*/ 109451 w 150512"/>
                <a:gd name="connsiteY9" fmla="*/ 163354 h 171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12" h="171831">
                  <a:moveTo>
                    <a:pt x="109451" y="163354"/>
                  </a:moveTo>
                  <a:cubicBezTo>
                    <a:pt x="113928" y="168688"/>
                    <a:pt x="120500" y="171831"/>
                    <a:pt x="127358" y="171831"/>
                  </a:cubicBezTo>
                  <a:cubicBezTo>
                    <a:pt x="133168" y="171831"/>
                    <a:pt x="138788" y="169640"/>
                    <a:pt x="142979" y="165544"/>
                  </a:cubicBezTo>
                  <a:cubicBezTo>
                    <a:pt x="152313" y="156781"/>
                    <a:pt x="153075" y="141542"/>
                    <a:pt x="144693" y="131636"/>
                  </a:cubicBezTo>
                  <a:lnTo>
                    <a:pt x="41061" y="8477"/>
                  </a:lnTo>
                  <a:cubicBezTo>
                    <a:pt x="36585" y="3143"/>
                    <a:pt x="30012" y="0"/>
                    <a:pt x="23154" y="0"/>
                  </a:cubicBezTo>
                  <a:cubicBezTo>
                    <a:pt x="22107" y="0"/>
                    <a:pt x="21059" y="95"/>
                    <a:pt x="20011" y="191"/>
                  </a:cubicBezTo>
                  <a:cubicBezTo>
                    <a:pt x="15344" y="857"/>
                    <a:pt x="10962" y="2953"/>
                    <a:pt x="7533" y="6191"/>
                  </a:cubicBezTo>
                  <a:cubicBezTo>
                    <a:pt x="-1801" y="14954"/>
                    <a:pt x="-2563" y="30194"/>
                    <a:pt x="5819" y="40100"/>
                  </a:cubicBezTo>
                  <a:lnTo>
                    <a:pt x="109451" y="163354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01639E-E4AA-413D-8780-03F3B0F5CA41}"/>
                </a:ext>
              </a:extLst>
            </p:cNvPr>
            <p:cNvSpPr/>
            <p:nvPr/>
          </p:nvSpPr>
          <p:spPr>
            <a:xfrm rot="13563198">
              <a:off x="-5341368" y="7897436"/>
              <a:ext cx="437167" cy="301901"/>
            </a:xfrm>
            <a:custGeom>
              <a:avLst/>
              <a:gdLst>
                <a:gd name="connsiteX0" fmla="*/ 179908 w 203130"/>
                <a:gd name="connsiteY0" fmla="*/ 158591 h 158591"/>
                <a:gd name="connsiteX1" fmla="*/ 199530 w 203130"/>
                <a:gd name="connsiteY1" fmla="*/ 147542 h 158591"/>
                <a:gd name="connsiteX2" fmla="*/ 192767 w 203130"/>
                <a:gd name="connsiteY2" fmla="*/ 114205 h 158591"/>
                <a:gd name="connsiteX3" fmla="*/ 36462 w 203130"/>
                <a:gd name="connsiteY3" fmla="*/ 4286 h 158591"/>
                <a:gd name="connsiteX4" fmla="*/ 23222 w 203130"/>
                <a:gd name="connsiteY4" fmla="*/ 0 h 158591"/>
                <a:gd name="connsiteX5" fmla="*/ 20079 w 203130"/>
                <a:gd name="connsiteY5" fmla="*/ 191 h 158591"/>
                <a:gd name="connsiteX6" fmla="*/ 3600 w 203130"/>
                <a:gd name="connsiteY6" fmla="*/ 11049 h 158591"/>
                <a:gd name="connsiteX7" fmla="*/ 10363 w 203130"/>
                <a:gd name="connsiteY7" fmla="*/ 44387 h 158591"/>
                <a:gd name="connsiteX8" fmla="*/ 166573 w 203130"/>
                <a:gd name="connsiteY8" fmla="*/ 154305 h 158591"/>
                <a:gd name="connsiteX9" fmla="*/ 179908 w 203130"/>
                <a:gd name="connsiteY9" fmla="*/ 158591 h 15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130" h="158591">
                  <a:moveTo>
                    <a:pt x="179908" y="158591"/>
                  </a:moveTo>
                  <a:cubicBezTo>
                    <a:pt x="187909" y="158591"/>
                    <a:pt x="195243" y="154496"/>
                    <a:pt x="199530" y="147542"/>
                  </a:cubicBezTo>
                  <a:cubicBezTo>
                    <a:pt x="206292" y="136588"/>
                    <a:pt x="203245" y="121634"/>
                    <a:pt x="192767" y="114205"/>
                  </a:cubicBezTo>
                  <a:lnTo>
                    <a:pt x="36462" y="4286"/>
                  </a:lnTo>
                  <a:cubicBezTo>
                    <a:pt x="32556" y="1524"/>
                    <a:pt x="27889" y="0"/>
                    <a:pt x="23222" y="0"/>
                  </a:cubicBezTo>
                  <a:cubicBezTo>
                    <a:pt x="22174" y="0"/>
                    <a:pt x="21126" y="95"/>
                    <a:pt x="20079" y="191"/>
                  </a:cubicBezTo>
                  <a:cubicBezTo>
                    <a:pt x="13316" y="1143"/>
                    <a:pt x="7315" y="5048"/>
                    <a:pt x="3600" y="11049"/>
                  </a:cubicBezTo>
                  <a:cubicBezTo>
                    <a:pt x="-3162" y="22003"/>
                    <a:pt x="-114" y="36957"/>
                    <a:pt x="10363" y="44387"/>
                  </a:cubicBezTo>
                  <a:lnTo>
                    <a:pt x="166573" y="154305"/>
                  </a:lnTo>
                  <a:cubicBezTo>
                    <a:pt x="170574" y="157067"/>
                    <a:pt x="175146" y="158591"/>
                    <a:pt x="179908" y="15859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E228896-2EFF-4723-B95E-F9F0E2720314}"/>
                </a:ext>
              </a:extLst>
            </p:cNvPr>
            <p:cNvSpPr/>
            <p:nvPr/>
          </p:nvSpPr>
          <p:spPr>
            <a:xfrm rot="13563198">
              <a:off x="-5204738" y="8486927"/>
              <a:ext cx="397316" cy="277967"/>
            </a:xfrm>
            <a:custGeom>
              <a:avLst/>
              <a:gdLst>
                <a:gd name="connsiteX0" fmla="*/ 10296 w 184613"/>
                <a:gd name="connsiteY0" fmla="*/ 44387 h 146018"/>
                <a:gd name="connsiteX1" fmla="*/ 148028 w 184613"/>
                <a:gd name="connsiteY1" fmla="*/ 141732 h 146018"/>
                <a:gd name="connsiteX2" fmla="*/ 161363 w 184613"/>
                <a:gd name="connsiteY2" fmla="*/ 146018 h 146018"/>
                <a:gd name="connsiteX3" fmla="*/ 180984 w 184613"/>
                <a:gd name="connsiteY3" fmla="*/ 134969 h 146018"/>
                <a:gd name="connsiteX4" fmla="*/ 174317 w 184613"/>
                <a:gd name="connsiteY4" fmla="*/ 101632 h 146018"/>
                <a:gd name="connsiteX5" fmla="*/ 36585 w 184613"/>
                <a:gd name="connsiteY5" fmla="*/ 4286 h 146018"/>
                <a:gd name="connsiteX6" fmla="*/ 23250 w 184613"/>
                <a:gd name="connsiteY6" fmla="*/ 0 h 146018"/>
                <a:gd name="connsiteX7" fmla="*/ 20107 w 184613"/>
                <a:gd name="connsiteY7" fmla="*/ 191 h 146018"/>
                <a:gd name="connsiteX8" fmla="*/ 3629 w 184613"/>
                <a:gd name="connsiteY8" fmla="*/ 10954 h 146018"/>
                <a:gd name="connsiteX9" fmla="*/ 10296 w 184613"/>
                <a:gd name="connsiteY9" fmla="*/ 44387 h 146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13" h="146018">
                  <a:moveTo>
                    <a:pt x="10296" y="44387"/>
                  </a:moveTo>
                  <a:lnTo>
                    <a:pt x="148028" y="141732"/>
                  </a:lnTo>
                  <a:cubicBezTo>
                    <a:pt x="152028" y="144494"/>
                    <a:pt x="156600" y="146018"/>
                    <a:pt x="161363" y="146018"/>
                  </a:cubicBezTo>
                  <a:cubicBezTo>
                    <a:pt x="169364" y="146018"/>
                    <a:pt x="176603" y="141922"/>
                    <a:pt x="180984" y="134969"/>
                  </a:cubicBezTo>
                  <a:cubicBezTo>
                    <a:pt x="187747" y="124016"/>
                    <a:pt x="184794" y="109061"/>
                    <a:pt x="174317" y="101632"/>
                  </a:cubicBezTo>
                  <a:lnTo>
                    <a:pt x="36585" y="4286"/>
                  </a:lnTo>
                  <a:cubicBezTo>
                    <a:pt x="32585" y="1524"/>
                    <a:pt x="28013" y="0"/>
                    <a:pt x="23250" y="0"/>
                  </a:cubicBezTo>
                  <a:cubicBezTo>
                    <a:pt x="22203" y="0"/>
                    <a:pt x="21155" y="95"/>
                    <a:pt x="20107" y="191"/>
                  </a:cubicBezTo>
                  <a:cubicBezTo>
                    <a:pt x="13344" y="1143"/>
                    <a:pt x="7344" y="5048"/>
                    <a:pt x="3629" y="10954"/>
                  </a:cubicBezTo>
                  <a:cubicBezTo>
                    <a:pt x="-3134" y="22003"/>
                    <a:pt x="-181" y="36957"/>
                    <a:pt x="10296" y="44387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54C2E62-3CE9-4244-A191-B0652CE92472}"/>
                </a:ext>
              </a:extLst>
            </p:cNvPr>
            <p:cNvSpPr/>
            <p:nvPr/>
          </p:nvSpPr>
          <p:spPr>
            <a:xfrm rot="13563198">
              <a:off x="-4627965" y="7971323"/>
              <a:ext cx="376911" cy="191294"/>
            </a:xfrm>
            <a:custGeom>
              <a:avLst/>
              <a:gdLst>
                <a:gd name="connsiteX0" fmla="*/ 160046 w 175132"/>
                <a:gd name="connsiteY0" fmla="*/ 53626 h 100488"/>
                <a:gd name="connsiteX1" fmla="*/ 31840 w 175132"/>
                <a:gd name="connsiteY1" fmla="*/ 1715 h 100488"/>
                <a:gd name="connsiteX2" fmla="*/ 23267 w 175132"/>
                <a:gd name="connsiteY2" fmla="*/ 0 h 100488"/>
                <a:gd name="connsiteX3" fmla="*/ 20124 w 175132"/>
                <a:gd name="connsiteY3" fmla="*/ 191 h 100488"/>
                <a:gd name="connsiteX4" fmla="*/ 1360 w 175132"/>
                <a:gd name="connsiteY4" fmla="*/ 15812 h 100488"/>
                <a:gd name="connsiteX5" fmla="*/ 15076 w 175132"/>
                <a:gd name="connsiteY5" fmla="*/ 46863 h 100488"/>
                <a:gd name="connsiteX6" fmla="*/ 143282 w 175132"/>
                <a:gd name="connsiteY6" fmla="*/ 98774 h 100488"/>
                <a:gd name="connsiteX7" fmla="*/ 151855 w 175132"/>
                <a:gd name="connsiteY7" fmla="*/ 100489 h 100488"/>
                <a:gd name="connsiteX8" fmla="*/ 173762 w 175132"/>
                <a:gd name="connsiteY8" fmla="*/ 84582 h 100488"/>
                <a:gd name="connsiteX9" fmla="*/ 160046 w 175132"/>
                <a:gd name="connsiteY9" fmla="*/ 53626 h 10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132" h="100488">
                  <a:moveTo>
                    <a:pt x="160046" y="53626"/>
                  </a:moveTo>
                  <a:lnTo>
                    <a:pt x="31840" y="1715"/>
                  </a:lnTo>
                  <a:cubicBezTo>
                    <a:pt x="29078" y="571"/>
                    <a:pt x="26220" y="0"/>
                    <a:pt x="23267" y="0"/>
                  </a:cubicBezTo>
                  <a:cubicBezTo>
                    <a:pt x="22220" y="0"/>
                    <a:pt x="21172" y="95"/>
                    <a:pt x="20124" y="191"/>
                  </a:cubicBezTo>
                  <a:cubicBezTo>
                    <a:pt x="11456" y="1429"/>
                    <a:pt x="4313" y="7429"/>
                    <a:pt x="1360" y="15812"/>
                  </a:cubicBezTo>
                  <a:cubicBezTo>
                    <a:pt x="-2926" y="28099"/>
                    <a:pt x="3265" y="42100"/>
                    <a:pt x="15076" y="46863"/>
                  </a:cubicBezTo>
                  <a:lnTo>
                    <a:pt x="143282" y="98774"/>
                  </a:lnTo>
                  <a:cubicBezTo>
                    <a:pt x="146045" y="99917"/>
                    <a:pt x="148902" y="100489"/>
                    <a:pt x="151855" y="100489"/>
                  </a:cubicBezTo>
                  <a:cubicBezTo>
                    <a:pt x="161666" y="100489"/>
                    <a:pt x="170429" y="94107"/>
                    <a:pt x="173762" y="84582"/>
                  </a:cubicBezTo>
                  <a:cubicBezTo>
                    <a:pt x="178049" y="72390"/>
                    <a:pt x="171953" y="58483"/>
                    <a:pt x="160046" y="53626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0341E4D-3F48-457E-AC2F-D6E93B69C71F}"/>
                </a:ext>
              </a:extLst>
            </p:cNvPr>
            <p:cNvSpPr/>
            <p:nvPr/>
          </p:nvSpPr>
          <p:spPr>
            <a:xfrm rot="13563198">
              <a:off x="-4551524" y="8493652"/>
              <a:ext cx="778493" cy="335082"/>
            </a:xfrm>
            <a:custGeom>
              <a:avLst/>
              <a:gdLst>
                <a:gd name="connsiteX0" fmla="*/ 15086 w 361727"/>
                <a:gd name="connsiteY0" fmla="*/ 46958 h 176021"/>
                <a:gd name="connsiteX1" fmla="*/ 329888 w 361727"/>
                <a:gd name="connsiteY1" fmla="*/ 174308 h 176021"/>
                <a:gd name="connsiteX2" fmla="*/ 338460 w 361727"/>
                <a:gd name="connsiteY2" fmla="*/ 176022 h 176021"/>
                <a:gd name="connsiteX3" fmla="*/ 360368 w 361727"/>
                <a:gd name="connsiteY3" fmla="*/ 160115 h 176021"/>
                <a:gd name="connsiteX4" fmla="*/ 346652 w 361727"/>
                <a:gd name="connsiteY4" fmla="*/ 129064 h 176021"/>
                <a:gd name="connsiteX5" fmla="*/ 31850 w 361727"/>
                <a:gd name="connsiteY5" fmla="*/ 1714 h 176021"/>
                <a:gd name="connsiteX6" fmla="*/ 23278 w 361727"/>
                <a:gd name="connsiteY6" fmla="*/ 0 h 176021"/>
                <a:gd name="connsiteX7" fmla="*/ 20135 w 361727"/>
                <a:gd name="connsiteY7" fmla="*/ 191 h 176021"/>
                <a:gd name="connsiteX8" fmla="*/ 1370 w 361727"/>
                <a:gd name="connsiteY8" fmla="*/ 15812 h 176021"/>
                <a:gd name="connsiteX9" fmla="*/ 15086 w 361727"/>
                <a:gd name="connsiteY9" fmla="*/ 46958 h 176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727" h="176021">
                  <a:moveTo>
                    <a:pt x="15086" y="46958"/>
                  </a:moveTo>
                  <a:lnTo>
                    <a:pt x="329888" y="174308"/>
                  </a:lnTo>
                  <a:cubicBezTo>
                    <a:pt x="332650" y="175450"/>
                    <a:pt x="335507" y="176022"/>
                    <a:pt x="338460" y="176022"/>
                  </a:cubicBezTo>
                  <a:cubicBezTo>
                    <a:pt x="348271" y="176022"/>
                    <a:pt x="357034" y="169640"/>
                    <a:pt x="360368" y="160115"/>
                  </a:cubicBezTo>
                  <a:cubicBezTo>
                    <a:pt x="364654" y="147828"/>
                    <a:pt x="358463" y="133826"/>
                    <a:pt x="346652" y="129064"/>
                  </a:cubicBezTo>
                  <a:lnTo>
                    <a:pt x="31850" y="1714"/>
                  </a:lnTo>
                  <a:cubicBezTo>
                    <a:pt x="29088" y="571"/>
                    <a:pt x="26231" y="0"/>
                    <a:pt x="23278" y="0"/>
                  </a:cubicBezTo>
                  <a:cubicBezTo>
                    <a:pt x="22230" y="0"/>
                    <a:pt x="21182" y="95"/>
                    <a:pt x="20135" y="191"/>
                  </a:cubicBezTo>
                  <a:cubicBezTo>
                    <a:pt x="11467" y="1429"/>
                    <a:pt x="4323" y="7429"/>
                    <a:pt x="1370" y="15812"/>
                  </a:cubicBezTo>
                  <a:cubicBezTo>
                    <a:pt x="-2916" y="28194"/>
                    <a:pt x="3180" y="42196"/>
                    <a:pt x="15086" y="46958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8BA0C3E-FBB4-458C-92D1-7A44C6959D94}"/>
                </a:ext>
              </a:extLst>
            </p:cNvPr>
            <p:cNvSpPr/>
            <p:nvPr/>
          </p:nvSpPr>
          <p:spPr>
            <a:xfrm rot="13563198">
              <a:off x="-4047917" y="9143827"/>
              <a:ext cx="285920" cy="164096"/>
            </a:xfrm>
            <a:custGeom>
              <a:avLst/>
              <a:gdLst>
                <a:gd name="connsiteX0" fmla="*/ 14516 w 132853"/>
                <a:gd name="connsiteY0" fmla="*/ 46673 h 86201"/>
                <a:gd name="connsiteX1" fmla="*/ 100431 w 132853"/>
                <a:gd name="connsiteY1" fmla="*/ 84296 h 86201"/>
                <a:gd name="connsiteX2" fmla="*/ 109670 w 132853"/>
                <a:gd name="connsiteY2" fmla="*/ 86201 h 86201"/>
                <a:gd name="connsiteX3" fmla="*/ 131292 w 132853"/>
                <a:gd name="connsiteY3" fmla="*/ 70961 h 86201"/>
                <a:gd name="connsiteX4" fmla="*/ 118338 w 132853"/>
                <a:gd name="connsiteY4" fmla="*/ 39529 h 86201"/>
                <a:gd name="connsiteX5" fmla="*/ 32423 w 132853"/>
                <a:gd name="connsiteY5" fmla="*/ 1905 h 86201"/>
                <a:gd name="connsiteX6" fmla="*/ 23279 w 132853"/>
                <a:gd name="connsiteY6" fmla="*/ 0 h 86201"/>
                <a:gd name="connsiteX7" fmla="*/ 20135 w 132853"/>
                <a:gd name="connsiteY7" fmla="*/ 191 h 86201"/>
                <a:gd name="connsiteX8" fmla="*/ 1562 w 132853"/>
                <a:gd name="connsiteY8" fmla="*/ 15240 h 86201"/>
                <a:gd name="connsiteX9" fmla="*/ 14516 w 132853"/>
                <a:gd name="connsiteY9" fmla="*/ 46673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853" h="86201">
                  <a:moveTo>
                    <a:pt x="14516" y="46673"/>
                  </a:moveTo>
                  <a:lnTo>
                    <a:pt x="100431" y="84296"/>
                  </a:lnTo>
                  <a:cubicBezTo>
                    <a:pt x="103384" y="85535"/>
                    <a:pt x="106432" y="86201"/>
                    <a:pt x="109670" y="86201"/>
                  </a:cubicBezTo>
                  <a:cubicBezTo>
                    <a:pt x="119291" y="86201"/>
                    <a:pt x="127863" y="80201"/>
                    <a:pt x="131292" y="70961"/>
                  </a:cubicBezTo>
                  <a:cubicBezTo>
                    <a:pt x="135864" y="58769"/>
                    <a:pt x="130054" y="44672"/>
                    <a:pt x="118338" y="39529"/>
                  </a:cubicBezTo>
                  <a:lnTo>
                    <a:pt x="32423" y="1905"/>
                  </a:lnTo>
                  <a:cubicBezTo>
                    <a:pt x="29470" y="667"/>
                    <a:pt x="26422" y="0"/>
                    <a:pt x="23279" y="0"/>
                  </a:cubicBezTo>
                  <a:cubicBezTo>
                    <a:pt x="22231" y="0"/>
                    <a:pt x="21183" y="95"/>
                    <a:pt x="20135" y="191"/>
                  </a:cubicBezTo>
                  <a:cubicBezTo>
                    <a:pt x="11753" y="1334"/>
                    <a:pt x="4705" y="7144"/>
                    <a:pt x="1562" y="15240"/>
                  </a:cubicBezTo>
                  <a:cubicBezTo>
                    <a:pt x="-3010" y="27432"/>
                    <a:pt x="2800" y="41529"/>
                    <a:pt x="14516" y="46673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9B71CD6-38BD-4786-8B35-373C8051E056}"/>
                </a:ext>
              </a:extLst>
            </p:cNvPr>
            <p:cNvSpPr/>
            <p:nvPr/>
          </p:nvSpPr>
          <p:spPr>
            <a:xfrm rot="13563198">
              <a:off x="-3533432" y="7826512"/>
              <a:ext cx="585595" cy="122936"/>
            </a:xfrm>
            <a:custGeom>
              <a:avLst/>
              <a:gdLst>
                <a:gd name="connsiteX0" fmla="*/ 247206 w 272097"/>
                <a:gd name="connsiteY0" fmla="*/ 64579 h 64579"/>
                <a:gd name="connsiteX1" fmla="*/ 248825 w 272097"/>
                <a:gd name="connsiteY1" fmla="*/ 64579 h 64579"/>
                <a:gd name="connsiteX2" fmla="*/ 272066 w 272097"/>
                <a:gd name="connsiteY2" fmla="*/ 41720 h 64579"/>
                <a:gd name="connsiteX3" fmla="*/ 249968 w 272097"/>
                <a:gd name="connsiteY3" fmla="*/ 16002 h 64579"/>
                <a:gd name="connsiteX4" fmla="*/ 24892 w 272097"/>
                <a:gd name="connsiteY4" fmla="*/ 0 h 64579"/>
                <a:gd name="connsiteX5" fmla="*/ 23273 w 272097"/>
                <a:gd name="connsiteY5" fmla="*/ 0 h 64579"/>
                <a:gd name="connsiteX6" fmla="*/ 20129 w 272097"/>
                <a:gd name="connsiteY6" fmla="*/ 191 h 64579"/>
                <a:gd name="connsiteX7" fmla="*/ 32 w 272097"/>
                <a:gd name="connsiteY7" fmla="*/ 22860 h 64579"/>
                <a:gd name="connsiteX8" fmla="*/ 22130 w 272097"/>
                <a:gd name="connsiteY8" fmla="*/ 48578 h 64579"/>
                <a:gd name="connsiteX9" fmla="*/ 247206 w 272097"/>
                <a:gd name="connsiteY9" fmla="*/ 64579 h 64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097" h="64579">
                  <a:moveTo>
                    <a:pt x="247206" y="64579"/>
                  </a:moveTo>
                  <a:lnTo>
                    <a:pt x="248825" y="64579"/>
                  </a:lnTo>
                  <a:cubicBezTo>
                    <a:pt x="261207" y="64579"/>
                    <a:pt x="271399" y="54578"/>
                    <a:pt x="272066" y="41720"/>
                  </a:cubicBezTo>
                  <a:cubicBezTo>
                    <a:pt x="272733" y="28480"/>
                    <a:pt x="262827" y="16954"/>
                    <a:pt x="249968" y="16002"/>
                  </a:cubicBezTo>
                  <a:lnTo>
                    <a:pt x="24892" y="0"/>
                  </a:lnTo>
                  <a:lnTo>
                    <a:pt x="23273" y="0"/>
                  </a:lnTo>
                  <a:cubicBezTo>
                    <a:pt x="22225" y="0"/>
                    <a:pt x="21177" y="95"/>
                    <a:pt x="20129" y="191"/>
                  </a:cubicBezTo>
                  <a:cubicBezTo>
                    <a:pt x="9080" y="1715"/>
                    <a:pt x="603" y="11240"/>
                    <a:pt x="32" y="22860"/>
                  </a:cubicBezTo>
                  <a:cubicBezTo>
                    <a:pt x="-635" y="36100"/>
                    <a:pt x="9271" y="47625"/>
                    <a:pt x="22130" y="48578"/>
                  </a:cubicBezTo>
                  <a:lnTo>
                    <a:pt x="247206" y="64579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5FC2F22-DE54-45A6-AC63-022E8C8D8650}"/>
                </a:ext>
              </a:extLst>
            </p:cNvPr>
            <p:cNvSpPr/>
            <p:nvPr/>
          </p:nvSpPr>
          <p:spPr>
            <a:xfrm rot="13563198">
              <a:off x="-4090943" y="8146398"/>
              <a:ext cx="968074" cy="204349"/>
            </a:xfrm>
            <a:custGeom>
              <a:avLst/>
              <a:gdLst>
                <a:gd name="connsiteX0" fmla="*/ 449651 w 449816"/>
                <a:gd name="connsiteY0" fmla="*/ 86201 h 107347"/>
                <a:gd name="connsiteX1" fmla="*/ 429363 w 449816"/>
                <a:gd name="connsiteY1" fmla="*/ 59055 h 107347"/>
                <a:gd name="connsiteX2" fmla="*/ 26550 w 449816"/>
                <a:gd name="connsiteY2" fmla="*/ 286 h 107347"/>
                <a:gd name="connsiteX3" fmla="*/ 23217 w 449816"/>
                <a:gd name="connsiteY3" fmla="*/ 0 h 107347"/>
                <a:gd name="connsiteX4" fmla="*/ 20073 w 449816"/>
                <a:gd name="connsiteY4" fmla="*/ 191 h 107347"/>
                <a:gd name="connsiteX5" fmla="*/ 166 w 449816"/>
                <a:gd name="connsiteY5" fmla="*/ 21146 h 107347"/>
                <a:gd name="connsiteX6" fmla="*/ 20454 w 449816"/>
                <a:gd name="connsiteY6" fmla="*/ 48292 h 107347"/>
                <a:gd name="connsiteX7" fmla="*/ 423267 w 449816"/>
                <a:gd name="connsiteY7" fmla="*/ 107061 h 107347"/>
                <a:gd name="connsiteX8" fmla="*/ 426600 w 449816"/>
                <a:gd name="connsiteY8" fmla="*/ 107347 h 107347"/>
                <a:gd name="connsiteX9" fmla="*/ 449651 w 449816"/>
                <a:gd name="connsiteY9" fmla="*/ 86201 h 107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816" h="107347">
                  <a:moveTo>
                    <a:pt x="449651" y="86201"/>
                  </a:moveTo>
                  <a:cubicBezTo>
                    <a:pt x="451175" y="73057"/>
                    <a:pt x="442031" y="60865"/>
                    <a:pt x="429363" y="59055"/>
                  </a:cubicBezTo>
                  <a:lnTo>
                    <a:pt x="26550" y="286"/>
                  </a:lnTo>
                  <a:cubicBezTo>
                    <a:pt x="25407" y="95"/>
                    <a:pt x="24359" y="0"/>
                    <a:pt x="23217" y="0"/>
                  </a:cubicBezTo>
                  <a:cubicBezTo>
                    <a:pt x="22169" y="0"/>
                    <a:pt x="21121" y="95"/>
                    <a:pt x="20073" y="191"/>
                  </a:cubicBezTo>
                  <a:cubicBezTo>
                    <a:pt x="9596" y="1619"/>
                    <a:pt x="1404" y="10287"/>
                    <a:pt x="166" y="21146"/>
                  </a:cubicBezTo>
                  <a:cubicBezTo>
                    <a:pt x="-1358" y="34290"/>
                    <a:pt x="7786" y="46482"/>
                    <a:pt x="20454" y="48292"/>
                  </a:cubicBezTo>
                  <a:lnTo>
                    <a:pt x="423267" y="107061"/>
                  </a:lnTo>
                  <a:cubicBezTo>
                    <a:pt x="424409" y="107252"/>
                    <a:pt x="425553" y="107347"/>
                    <a:pt x="426600" y="107347"/>
                  </a:cubicBezTo>
                  <a:cubicBezTo>
                    <a:pt x="438316" y="107442"/>
                    <a:pt x="448222" y="98298"/>
                    <a:pt x="449651" y="8620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340606BF-7B5A-47F4-BB55-D9434DE60A5D}"/>
                </a:ext>
              </a:extLst>
            </p:cNvPr>
            <p:cNvSpPr/>
            <p:nvPr/>
          </p:nvSpPr>
          <p:spPr>
            <a:xfrm rot="13563198">
              <a:off x="-3333459" y="8781599"/>
              <a:ext cx="324158" cy="116408"/>
            </a:xfrm>
            <a:custGeom>
              <a:avLst/>
              <a:gdLst>
                <a:gd name="connsiteX0" fmla="*/ 127460 w 150620"/>
                <a:gd name="connsiteY0" fmla="*/ 61151 h 61150"/>
                <a:gd name="connsiteX1" fmla="*/ 150510 w 150620"/>
                <a:gd name="connsiteY1" fmla="*/ 39433 h 61150"/>
                <a:gd name="connsiteX2" fmla="*/ 129650 w 150620"/>
                <a:gd name="connsiteY2" fmla="*/ 12764 h 61150"/>
                <a:gd name="connsiteX3" fmla="*/ 26018 w 150620"/>
                <a:gd name="connsiteY3" fmla="*/ 191 h 61150"/>
                <a:gd name="connsiteX4" fmla="*/ 23256 w 150620"/>
                <a:gd name="connsiteY4" fmla="*/ 0 h 61150"/>
                <a:gd name="connsiteX5" fmla="*/ 20113 w 150620"/>
                <a:gd name="connsiteY5" fmla="*/ 191 h 61150"/>
                <a:gd name="connsiteX6" fmla="*/ 110 w 150620"/>
                <a:gd name="connsiteY6" fmla="*/ 21717 h 61150"/>
                <a:gd name="connsiteX7" fmla="*/ 20970 w 150620"/>
                <a:gd name="connsiteY7" fmla="*/ 48387 h 61150"/>
                <a:gd name="connsiteX8" fmla="*/ 124507 w 150620"/>
                <a:gd name="connsiteY8" fmla="*/ 60960 h 61150"/>
                <a:gd name="connsiteX9" fmla="*/ 127460 w 150620"/>
                <a:gd name="connsiteY9" fmla="*/ 61151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20" h="61150">
                  <a:moveTo>
                    <a:pt x="127460" y="61151"/>
                  </a:moveTo>
                  <a:cubicBezTo>
                    <a:pt x="139461" y="61151"/>
                    <a:pt x="149367" y="51816"/>
                    <a:pt x="150510" y="39433"/>
                  </a:cubicBezTo>
                  <a:cubicBezTo>
                    <a:pt x="151748" y="26289"/>
                    <a:pt x="142414" y="14288"/>
                    <a:pt x="129650" y="12764"/>
                  </a:cubicBezTo>
                  <a:lnTo>
                    <a:pt x="26018" y="191"/>
                  </a:lnTo>
                  <a:cubicBezTo>
                    <a:pt x="25066" y="95"/>
                    <a:pt x="24209" y="0"/>
                    <a:pt x="23256" y="0"/>
                  </a:cubicBezTo>
                  <a:cubicBezTo>
                    <a:pt x="22208" y="0"/>
                    <a:pt x="21160" y="95"/>
                    <a:pt x="20113" y="191"/>
                  </a:cubicBezTo>
                  <a:cubicBezTo>
                    <a:pt x="9349" y="1715"/>
                    <a:pt x="1158" y="10573"/>
                    <a:pt x="110" y="21717"/>
                  </a:cubicBezTo>
                  <a:cubicBezTo>
                    <a:pt x="-1128" y="34862"/>
                    <a:pt x="8206" y="46863"/>
                    <a:pt x="20970" y="48387"/>
                  </a:cubicBezTo>
                  <a:lnTo>
                    <a:pt x="124507" y="60960"/>
                  </a:lnTo>
                  <a:cubicBezTo>
                    <a:pt x="125650" y="61055"/>
                    <a:pt x="126602" y="61151"/>
                    <a:pt x="127460" y="6115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1ECE24D-62AF-443C-9C7F-D6C840D325D9}"/>
              </a:ext>
            </a:extLst>
          </p:cNvPr>
          <p:cNvGrpSpPr/>
          <p:nvPr/>
        </p:nvGrpSpPr>
        <p:grpSpPr>
          <a:xfrm>
            <a:off x="-942787" y="-300330"/>
            <a:ext cx="4541389" cy="4481296"/>
            <a:chOff x="-9724690" y="1259224"/>
            <a:chExt cx="4541389" cy="4481296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05025EA-788B-4EF3-B7DA-273BAFF66EBA}"/>
                </a:ext>
              </a:extLst>
            </p:cNvPr>
            <p:cNvSpPr/>
            <p:nvPr/>
          </p:nvSpPr>
          <p:spPr>
            <a:xfrm rot="13563198">
              <a:off x="-5508635" y="1890978"/>
              <a:ext cx="323925" cy="326742"/>
            </a:xfrm>
            <a:custGeom>
              <a:avLst/>
              <a:gdLst>
                <a:gd name="connsiteX0" fmla="*/ 41061 w 150512"/>
                <a:gd name="connsiteY0" fmla="*/ 8382 h 171640"/>
                <a:gd name="connsiteX1" fmla="*/ 23154 w 150512"/>
                <a:gd name="connsiteY1" fmla="*/ 0 h 171640"/>
                <a:gd name="connsiteX2" fmla="*/ 20011 w 150512"/>
                <a:gd name="connsiteY2" fmla="*/ 191 h 171640"/>
                <a:gd name="connsiteX3" fmla="*/ 7534 w 150512"/>
                <a:gd name="connsiteY3" fmla="*/ 6191 h 171640"/>
                <a:gd name="connsiteX4" fmla="*/ 5819 w 150512"/>
                <a:gd name="connsiteY4" fmla="*/ 40100 h 171640"/>
                <a:gd name="connsiteX5" fmla="*/ 109451 w 150512"/>
                <a:gd name="connsiteY5" fmla="*/ 163259 h 171640"/>
                <a:gd name="connsiteX6" fmla="*/ 127358 w 150512"/>
                <a:gd name="connsiteY6" fmla="*/ 171641 h 171640"/>
                <a:gd name="connsiteX7" fmla="*/ 142979 w 150512"/>
                <a:gd name="connsiteY7" fmla="*/ 165354 h 171640"/>
                <a:gd name="connsiteX8" fmla="*/ 144693 w 150512"/>
                <a:gd name="connsiteY8" fmla="*/ 131445 h 171640"/>
                <a:gd name="connsiteX9" fmla="*/ 41061 w 150512"/>
                <a:gd name="connsiteY9" fmla="*/ 8382 h 171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512" h="171640">
                  <a:moveTo>
                    <a:pt x="41061" y="8382"/>
                  </a:moveTo>
                  <a:cubicBezTo>
                    <a:pt x="36585" y="3048"/>
                    <a:pt x="30012" y="0"/>
                    <a:pt x="23154" y="0"/>
                  </a:cubicBezTo>
                  <a:cubicBezTo>
                    <a:pt x="22107" y="0"/>
                    <a:pt x="21059" y="95"/>
                    <a:pt x="20011" y="191"/>
                  </a:cubicBezTo>
                  <a:cubicBezTo>
                    <a:pt x="15344" y="857"/>
                    <a:pt x="10962" y="2953"/>
                    <a:pt x="7534" y="6191"/>
                  </a:cubicBezTo>
                  <a:cubicBezTo>
                    <a:pt x="-1801" y="14954"/>
                    <a:pt x="-2563" y="30194"/>
                    <a:pt x="5819" y="40100"/>
                  </a:cubicBezTo>
                  <a:lnTo>
                    <a:pt x="109451" y="163259"/>
                  </a:lnTo>
                  <a:cubicBezTo>
                    <a:pt x="113928" y="168593"/>
                    <a:pt x="120500" y="171641"/>
                    <a:pt x="127358" y="171641"/>
                  </a:cubicBezTo>
                  <a:cubicBezTo>
                    <a:pt x="133168" y="171641"/>
                    <a:pt x="138693" y="169450"/>
                    <a:pt x="142979" y="165354"/>
                  </a:cubicBezTo>
                  <a:cubicBezTo>
                    <a:pt x="152313" y="156591"/>
                    <a:pt x="153076" y="141351"/>
                    <a:pt x="144693" y="131445"/>
                  </a:cubicBezTo>
                  <a:lnTo>
                    <a:pt x="41061" y="8382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907E489F-E9E8-43C4-B132-2F626E7AB07B}"/>
                </a:ext>
              </a:extLst>
            </p:cNvPr>
            <p:cNvSpPr/>
            <p:nvPr/>
          </p:nvSpPr>
          <p:spPr>
            <a:xfrm rot="13563198">
              <a:off x="-6332655" y="1897659"/>
              <a:ext cx="397395" cy="277784"/>
            </a:xfrm>
            <a:custGeom>
              <a:avLst/>
              <a:gdLst>
                <a:gd name="connsiteX0" fmla="*/ 174354 w 184650"/>
                <a:gd name="connsiteY0" fmla="*/ 101632 h 145922"/>
                <a:gd name="connsiteX1" fmla="*/ 36622 w 184650"/>
                <a:gd name="connsiteY1" fmla="*/ 4286 h 145922"/>
                <a:gd name="connsiteX2" fmla="*/ 23287 w 184650"/>
                <a:gd name="connsiteY2" fmla="*/ 0 h 145922"/>
                <a:gd name="connsiteX3" fmla="*/ 20144 w 184650"/>
                <a:gd name="connsiteY3" fmla="*/ 190 h 145922"/>
                <a:gd name="connsiteX4" fmla="*/ 3761 w 184650"/>
                <a:gd name="connsiteY4" fmla="*/ 10954 h 145922"/>
                <a:gd name="connsiteX5" fmla="*/ 10429 w 184650"/>
                <a:gd name="connsiteY5" fmla="*/ 44291 h 145922"/>
                <a:gd name="connsiteX6" fmla="*/ 148160 w 184650"/>
                <a:gd name="connsiteY6" fmla="*/ 141637 h 145922"/>
                <a:gd name="connsiteX7" fmla="*/ 161495 w 184650"/>
                <a:gd name="connsiteY7" fmla="*/ 145923 h 145922"/>
                <a:gd name="connsiteX8" fmla="*/ 181021 w 184650"/>
                <a:gd name="connsiteY8" fmla="*/ 134874 h 145922"/>
                <a:gd name="connsiteX9" fmla="*/ 174354 w 184650"/>
                <a:gd name="connsiteY9" fmla="*/ 101632 h 145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650" h="145922">
                  <a:moveTo>
                    <a:pt x="174354" y="101632"/>
                  </a:moveTo>
                  <a:lnTo>
                    <a:pt x="36622" y="4286"/>
                  </a:lnTo>
                  <a:cubicBezTo>
                    <a:pt x="32622" y="1524"/>
                    <a:pt x="28050" y="0"/>
                    <a:pt x="23287" y="0"/>
                  </a:cubicBezTo>
                  <a:cubicBezTo>
                    <a:pt x="22240" y="0"/>
                    <a:pt x="21192" y="95"/>
                    <a:pt x="20144" y="190"/>
                  </a:cubicBezTo>
                  <a:cubicBezTo>
                    <a:pt x="13381" y="1143"/>
                    <a:pt x="7381" y="5048"/>
                    <a:pt x="3761" y="10954"/>
                  </a:cubicBezTo>
                  <a:cubicBezTo>
                    <a:pt x="-3192" y="22098"/>
                    <a:pt x="-239" y="36766"/>
                    <a:pt x="10429" y="44291"/>
                  </a:cubicBezTo>
                  <a:lnTo>
                    <a:pt x="148160" y="141637"/>
                  </a:lnTo>
                  <a:cubicBezTo>
                    <a:pt x="152161" y="144399"/>
                    <a:pt x="156733" y="145923"/>
                    <a:pt x="161495" y="145923"/>
                  </a:cubicBezTo>
                  <a:cubicBezTo>
                    <a:pt x="169496" y="145923"/>
                    <a:pt x="176735" y="141827"/>
                    <a:pt x="181021" y="134874"/>
                  </a:cubicBezTo>
                  <a:cubicBezTo>
                    <a:pt x="187784" y="123920"/>
                    <a:pt x="184831" y="109061"/>
                    <a:pt x="174354" y="101632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99478C9-046F-4BB3-AC74-5A6768B85F5E}"/>
                </a:ext>
              </a:extLst>
            </p:cNvPr>
            <p:cNvSpPr/>
            <p:nvPr/>
          </p:nvSpPr>
          <p:spPr>
            <a:xfrm rot="13563198">
              <a:off x="-7367093" y="1833495"/>
              <a:ext cx="778471" cy="335082"/>
            </a:xfrm>
            <a:custGeom>
              <a:avLst/>
              <a:gdLst>
                <a:gd name="connsiteX0" fmla="*/ 346641 w 361717"/>
                <a:gd name="connsiteY0" fmla="*/ 129064 h 176022"/>
                <a:gd name="connsiteX1" fmla="*/ 31840 w 361717"/>
                <a:gd name="connsiteY1" fmla="*/ 1714 h 176022"/>
                <a:gd name="connsiteX2" fmla="*/ 23267 w 361717"/>
                <a:gd name="connsiteY2" fmla="*/ 0 h 176022"/>
                <a:gd name="connsiteX3" fmla="*/ 20124 w 361717"/>
                <a:gd name="connsiteY3" fmla="*/ 190 h 176022"/>
                <a:gd name="connsiteX4" fmla="*/ 1360 w 361717"/>
                <a:gd name="connsiteY4" fmla="*/ 15907 h 176022"/>
                <a:gd name="connsiteX5" fmla="*/ 15076 w 361717"/>
                <a:gd name="connsiteY5" fmla="*/ 46958 h 176022"/>
                <a:gd name="connsiteX6" fmla="*/ 329877 w 361717"/>
                <a:gd name="connsiteY6" fmla="*/ 174307 h 176022"/>
                <a:gd name="connsiteX7" fmla="*/ 338450 w 361717"/>
                <a:gd name="connsiteY7" fmla="*/ 176022 h 176022"/>
                <a:gd name="connsiteX8" fmla="*/ 360357 w 361717"/>
                <a:gd name="connsiteY8" fmla="*/ 160115 h 176022"/>
                <a:gd name="connsiteX9" fmla="*/ 346641 w 361717"/>
                <a:gd name="connsiteY9" fmla="*/ 129064 h 17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717" h="176022">
                  <a:moveTo>
                    <a:pt x="346641" y="129064"/>
                  </a:moveTo>
                  <a:lnTo>
                    <a:pt x="31840" y="1714"/>
                  </a:lnTo>
                  <a:cubicBezTo>
                    <a:pt x="29078" y="571"/>
                    <a:pt x="26220" y="0"/>
                    <a:pt x="23267" y="0"/>
                  </a:cubicBezTo>
                  <a:cubicBezTo>
                    <a:pt x="22220" y="0"/>
                    <a:pt x="21172" y="95"/>
                    <a:pt x="20124" y="190"/>
                  </a:cubicBezTo>
                  <a:cubicBezTo>
                    <a:pt x="11456" y="1429"/>
                    <a:pt x="4313" y="7429"/>
                    <a:pt x="1360" y="15907"/>
                  </a:cubicBezTo>
                  <a:cubicBezTo>
                    <a:pt x="-2926" y="28194"/>
                    <a:pt x="3265" y="42101"/>
                    <a:pt x="15076" y="46958"/>
                  </a:cubicBezTo>
                  <a:lnTo>
                    <a:pt x="329877" y="174307"/>
                  </a:lnTo>
                  <a:cubicBezTo>
                    <a:pt x="332639" y="175451"/>
                    <a:pt x="335497" y="176022"/>
                    <a:pt x="338450" y="176022"/>
                  </a:cubicBezTo>
                  <a:cubicBezTo>
                    <a:pt x="348261" y="176022"/>
                    <a:pt x="357023" y="169640"/>
                    <a:pt x="360357" y="160115"/>
                  </a:cubicBezTo>
                  <a:cubicBezTo>
                    <a:pt x="364644" y="147733"/>
                    <a:pt x="358452" y="133826"/>
                    <a:pt x="346641" y="12906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D0083A1C-D486-4D18-8408-79B811D9DC58}"/>
                </a:ext>
              </a:extLst>
            </p:cNvPr>
            <p:cNvSpPr/>
            <p:nvPr/>
          </p:nvSpPr>
          <p:spPr>
            <a:xfrm rot="13563198">
              <a:off x="-7377851" y="1354525"/>
              <a:ext cx="285765" cy="164094"/>
            </a:xfrm>
            <a:custGeom>
              <a:avLst/>
              <a:gdLst>
                <a:gd name="connsiteX0" fmla="*/ 118351 w 132781"/>
                <a:gd name="connsiteY0" fmla="*/ 39529 h 86201"/>
                <a:gd name="connsiteX1" fmla="*/ 32436 w 132781"/>
                <a:gd name="connsiteY1" fmla="*/ 1905 h 86201"/>
                <a:gd name="connsiteX2" fmla="*/ 23292 w 132781"/>
                <a:gd name="connsiteY2" fmla="*/ 0 h 86201"/>
                <a:gd name="connsiteX3" fmla="*/ 20148 w 132781"/>
                <a:gd name="connsiteY3" fmla="*/ 191 h 86201"/>
                <a:gd name="connsiteX4" fmla="*/ 1575 w 132781"/>
                <a:gd name="connsiteY4" fmla="*/ 15240 h 86201"/>
                <a:gd name="connsiteX5" fmla="*/ 14433 w 132781"/>
                <a:gd name="connsiteY5" fmla="*/ 46673 h 86201"/>
                <a:gd name="connsiteX6" fmla="*/ 100254 w 132781"/>
                <a:gd name="connsiteY6" fmla="*/ 84296 h 86201"/>
                <a:gd name="connsiteX7" fmla="*/ 109493 w 132781"/>
                <a:gd name="connsiteY7" fmla="*/ 86201 h 86201"/>
                <a:gd name="connsiteX8" fmla="*/ 131115 w 132781"/>
                <a:gd name="connsiteY8" fmla="*/ 70961 h 86201"/>
                <a:gd name="connsiteX9" fmla="*/ 118351 w 132781"/>
                <a:gd name="connsiteY9" fmla="*/ 39529 h 86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2781" h="86201">
                  <a:moveTo>
                    <a:pt x="118351" y="39529"/>
                  </a:moveTo>
                  <a:lnTo>
                    <a:pt x="32436" y="1905"/>
                  </a:lnTo>
                  <a:cubicBezTo>
                    <a:pt x="29483" y="667"/>
                    <a:pt x="26435" y="0"/>
                    <a:pt x="23292" y="0"/>
                  </a:cubicBezTo>
                  <a:cubicBezTo>
                    <a:pt x="22244" y="0"/>
                    <a:pt x="21196" y="95"/>
                    <a:pt x="20148" y="191"/>
                  </a:cubicBezTo>
                  <a:cubicBezTo>
                    <a:pt x="11767" y="1334"/>
                    <a:pt x="4623" y="7144"/>
                    <a:pt x="1575" y="15240"/>
                  </a:cubicBezTo>
                  <a:cubicBezTo>
                    <a:pt x="-2997" y="27432"/>
                    <a:pt x="2718" y="41529"/>
                    <a:pt x="14433" y="46673"/>
                  </a:cubicBezTo>
                  <a:lnTo>
                    <a:pt x="100254" y="84296"/>
                  </a:lnTo>
                  <a:cubicBezTo>
                    <a:pt x="103206" y="85535"/>
                    <a:pt x="106254" y="86201"/>
                    <a:pt x="109493" y="86201"/>
                  </a:cubicBezTo>
                  <a:cubicBezTo>
                    <a:pt x="119113" y="86201"/>
                    <a:pt x="127686" y="80201"/>
                    <a:pt x="131115" y="70961"/>
                  </a:cubicBezTo>
                  <a:cubicBezTo>
                    <a:pt x="135877" y="58769"/>
                    <a:pt x="130067" y="44672"/>
                    <a:pt x="118351" y="39529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069BFAA-F1E7-49F4-984D-D67F7B6DED9A}"/>
                </a:ext>
              </a:extLst>
            </p:cNvPr>
            <p:cNvSpPr/>
            <p:nvPr/>
          </p:nvSpPr>
          <p:spPr>
            <a:xfrm rot="13563198">
              <a:off x="-6379433" y="1287398"/>
              <a:ext cx="259427" cy="203079"/>
            </a:xfrm>
            <a:custGeom>
              <a:avLst/>
              <a:gdLst>
                <a:gd name="connsiteX0" fmla="*/ 111489 w 120543"/>
                <a:gd name="connsiteY0" fmla="*/ 62960 h 106679"/>
                <a:gd name="connsiteX1" fmla="*/ 37860 w 120543"/>
                <a:gd name="connsiteY1" fmla="*/ 4953 h 106679"/>
                <a:gd name="connsiteX2" fmla="*/ 26335 w 120543"/>
                <a:gd name="connsiteY2" fmla="*/ 190 h 106679"/>
                <a:gd name="connsiteX3" fmla="*/ 23668 w 120543"/>
                <a:gd name="connsiteY3" fmla="*/ 0 h 106679"/>
                <a:gd name="connsiteX4" fmla="*/ 4523 w 120543"/>
                <a:gd name="connsiteY4" fmla="*/ 10096 h 106679"/>
                <a:gd name="connsiteX5" fmla="*/ 9095 w 120543"/>
                <a:gd name="connsiteY5" fmla="*/ 43720 h 106679"/>
                <a:gd name="connsiteX6" fmla="*/ 82723 w 120543"/>
                <a:gd name="connsiteY6" fmla="*/ 101727 h 106679"/>
                <a:gd name="connsiteX7" fmla="*/ 96820 w 120543"/>
                <a:gd name="connsiteY7" fmla="*/ 106680 h 106679"/>
                <a:gd name="connsiteX8" fmla="*/ 115870 w 120543"/>
                <a:gd name="connsiteY8" fmla="*/ 96679 h 106679"/>
                <a:gd name="connsiteX9" fmla="*/ 111489 w 120543"/>
                <a:gd name="connsiteY9" fmla="*/ 62960 h 106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543" h="106679">
                  <a:moveTo>
                    <a:pt x="111489" y="62960"/>
                  </a:moveTo>
                  <a:lnTo>
                    <a:pt x="37860" y="4953"/>
                  </a:lnTo>
                  <a:cubicBezTo>
                    <a:pt x="34526" y="2286"/>
                    <a:pt x="30526" y="667"/>
                    <a:pt x="26335" y="190"/>
                  </a:cubicBezTo>
                  <a:cubicBezTo>
                    <a:pt x="25478" y="95"/>
                    <a:pt x="24621" y="0"/>
                    <a:pt x="23668" y="0"/>
                  </a:cubicBezTo>
                  <a:cubicBezTo>
                    <a:pt x="16143" y="0"/>
                    <a:pt x="8999" y="3715"/>
                    <a:pt x="4523" y="10096"/>
                  </a:cubicBezTo>
                  <a:cubicBezTo>
                    <a:pt x="-3002" y="20764"/>
                    <a:pt x="-907" y="35814"/>
                    <a:pt x="9095" y="43720"/>
                  </a:cubicBezTo>
                  <a:lnTo>
                    <a:pt x="82723" y="101727"/>
                  </a:lnTo>
                  <a:cubicBezTo>
                    <a:pt x="86819" y="104965"/>
                    <a:pt x="91676" y="106680"/>
                    <a:pt x="96820" y="106680"/>
                  </a:cubicBezTo>
                  <a:cubicBezTo>
                    <a:pt x="104345" y="106680"/>
                    <a:pt x="111489" y="102965"/>
                    <a:pt x="115870" y="96679"/>
                  </a:cubicBezTo>
                  <a:cubicBezTo>
                    <a:pt x="123585" y="86011"/>
                    <a:pt x="121490" y="70866"/>
                    <a:pt x="111489" y="6296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FB76E0CB-00EB-42FA-BF33-EF6036462547}"/>
                </a:ext>
              </a:extLst>
            </p:cNvPr>
            <p:cNvSpPr/>
            <p:nvPr/>
          </p:nvSpPr>
          <p:spPr>
            <a:xfrm rot="13563198">
              <a:off x="-8558457" y="3039954"/>
              <a:ext cx="410171" cy="130550"/>
            </a:xfrm>
            <a:custGeom>
              <a:avLst/>
              <a:gdLst>
                <a:gd name="connsiteX0" fmla="*/ 4519 w 190586"/>
                <a:gd name="connsiteY0" fmla="*/ 29813 h 68579"/>
                <a:gd name="connsiteX1" fmla="*/ 233 w 190586"/>
                <a:gd name="connsiteY1" fmla="*/ 47530 h 68579"/>
                <a:gd name="connsiteX2" fmla="*/ 23665 w 190586"/>
                <a:gd name="connsiteY2" fmla="*/ 68580 h 68579"/>
                <a:gd name="connsiteX3" fmla="*/ 26808 w 190586"/>
                <a:gd name="connsiteY3" fmla="*/ 68390 h 68579"/>
                <a:gd name="connsiteX4" fmla="*/ 170445 w 190586"/>
                <a:gd name="connsiteY4" fmla="*/ 48387 h 68579"/>
                <a:gd name="connsiteX5" fmla="*/ 190352 w 190586"/>
                <a:gd name="connsiteY5" fmla="*/ 21050 h 68579"/>
                <a:gd name="connsiteX6" fmla="*/ 166921 w 190586"/>
                <a:gd name="connsiteY6" fmla="*/ 0 h 68579"/>
                <a:gd name="connsiteX7" fmla="*/ 163778 w 190586"/>
                <a:gd name="connsiteY7" fmla="*/ 191 h 68579"/>
                <a:gd name="connsiteX8" fmla="*/ 20140 w 190586"/>
                <a:gd name="connsiteY8" fmla="*/ 20193 h 68579"/>
                <a:gd name="connsiteX9" fmla="*/ 4519 w 190586"/>
                <a:gd name="connsiteY9" fmla="*/ 29813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86" h="68579">
                  <a:moveTo>
                    <a:pt x="4519" y="29813"/>
                  </a:moveTo>
                  <a:cubicBezTo>
                    <a:pt x="900" y="34957"/>
                    <a:pt x="-624" y="41243"/>
                    <a:pt x="233" y="47530"/>
                  </a:cubicBezTo>
                  <a:cubicBezTo>
                    <a:pt x="1853" y="59531"/>
                    <a:pt x="11949" y="68580"/>
                    <a:pt x="23665" y="68580"/>
                  </a:cubicBezTo>
                  <a:cubicBezTo>
                    <a:pt x="24712" y="68580"/>
                    <a:pt x="25760" y="68485"/>
                    <a:pt x="26808" y="68390"/>
                  </a:cubicBezTo>
                  <a:lnTo>
                    <a:pt x="170445" y="48387"/>
                  </a:lnTo>
                  <a:cubicBezTo>
                    <a:pt x="183304" y="46577"/>
                    <a:pt x="192162" y="34385"/>
                    <a:pt x="190352" y="21050"/>
                  </a:cubicBezTo>
                  <a:cubicBezTo>
                    <a:pt x="188733" y="9049"/>
                    <a:pt x="178636" y="0"/>
                    <a:pt x="166921" y="0"/>
                  </a:cubicBezTo>
                  <a:cubicBezTo>
                    <a:pt x="165873" y="0"/>
                    <a:pt x="164825" y="95"/>
                    <a:pt x="163778" y="191"/>
                  </a:cubicBezTo>
                  <a:lnTo>
                    <a:pt x="20140" y="20193"/>
                  </a:lnTo>
                  <a:cubicBezTo>
                    <a:pt x="13759" y="21146"/>
                    <a:pt x="8234" y="24575"/>
                    <a:pt x="4519" y="29813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A8D870B-953F-403F-B973-92903DA350A0}"/>
                </a:ext>
              </a:extLst>
            </p:cNvPr>
            <p:cNvSpPr/>
            <p:nvPr/>
          </p:nvSpPr>
          <p:spPr>
            <a:xfrm rot="13563198">
              <a:off x="-8874193" y="2751643"/>
              <a:ext cx="316076" cy="118765"/>
            </a:xfrm>
            <a:custGeom>
              <a:avLst/>
              <a:gdLst>
                <a:gd name="connsiteX0" fmla="*/ 4519 w 146865"/>
                <a:gd name="connsiteY0" fmla="*/ 23622 h 62388"/>
                <a:gd name="connsiteX1" fmla="*/ 233 w 146865"/>
                <a:gd name="connsiteY1" fmla="*/ 41338 h 62388"/>
                <a:gd name="connsiteX2" fmla="*/ 23665 w 146865"/>
                <a:gd name="connsiteY2" fmla="*/ 62389 h 62388"/>
                <a:gd name="connsiteX3" fmla="*/ 26808 w 146865"/>
                <a:gd name="connsiteY3" fmla="*/ 62198 h 62388"/>
                <a:gd name="connsiteX4" fmla="*/ 126725 w 146865"/>
                <a:gd name="connsiteY4" fmla="*/ 48292 h 62388"/>
                <a:gd name="connsiteX5" fmla="*/ 142346 w 146865"/>
                <a:gd name="connsiteY5" fmla="*/ 38767 h 62388"/>
                <a:gd name="connsiteX6" fmla="*/ 146632 w 146865"/>
                <a:gd name="connsiteY6" fmla="*/ 21050 h 62388"/>
                <a:gd name="connsiteX7" fmla="*/ 123201 w 146865"/>
                <a:gd name="connsiteY7" fmla="*/ 0 h 62388"/>
                <a:gd name="connsiteX8" fmla="*/ 120058 w 146865"/>
                <a:gd name="connsiteY8" fmla="*/ 190 h 62388"/>
                <a:gd name="connsiteX9" fmla="*/ 20140 w 146865"/>
                <a:gd name="connsiteY9" fmla="*/ 14097 h 62388"/>
                <a:gd name="connsiteX10" fmla="*/ 4519 w 146865"/>
                <a:gd name="connsiteY10" fmla="*/ 23622 h 6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865" h="62388">
                  <a:moveTo>
                    <a:pt x="4519" y="23622"/>
                  </a:moveTo>
                  <a:cubicBezTo>
                    <a:pt x="900" y="28765"/>
                    <a:pt x="-624" y="35052"/>
                    <a:pt x="233" y="41338"/>
                  </a:cubicBezTo>
                  <a:cubicBezTo>
                    <a:pt x="1853" y="53340"/>
                    <a:pt x="11949" y="62389"/>
                    <a:pt x="23665" y="62389"/>
                  </a:cubicBezTo>
                  <a:cubicBezTo>
                    <a:pt x="24712" y="62389"/>
                    <a:pt x="25760" y="62293"/>
                    <a:pt x="26808" y="62198"/>
                  </a:cubicBezTo>
                  <a:lnTo>
                    <a:pt x="126725" y="48292"/>
                  </a:lnTo>
                  <a:cubicBezTo>
                    <a:pt x="133012" y="47434"/>
                    <a:pt x="138631" y="44005"/>
                    <a:pt x="142346" y="38767"/>
                  </a:cubicBezTo>
                  <a:cubicBezTo>
                    <a:pt x="145966" y="33623"/>
                    <a:pt x="147490" y="27337"/>
                    <a:pt x="146632" y="21050"/>
                  </a:cubicBezTo>
                  <a:cubicBezTo>
                    <a:pt x="145013" y="9049"/>
                    <a:pt x="134917" y="0"/>
                    <a:pt x="123201" y="0"/>
                  </a:cubicBezTo>
                  <a:cubicBezTo>
                    <a:pt x="122153" y="0"/>
                    <a:pt x="121105" y="95"/>
                    <a:pt x="120058" y="190"/>
                  </a:cubicBezTo>
                  <a:lnTo>
                    <a:pt x="20140" y="14097"/>
                  </a:lnTo>
                  <a:cubicBezTo>
                    <a:pt x="13759" y="14954"/>
                    <a:pt x="8234" y="18383"/>
                    <a:pt x="4519" y="23622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C23C0D-0ECA-4B32-9067-34E101174980}"/>
                </a:ext>
              </a:extLst>
            </p:cNvPr>
            <p:cNvSpPr/>
            <p:nvPr/>
          </p:nvSpPr>
          <p:spPr>
            <a:xfrm rot="13563198">
              <a:off x="-8192226" y="2712886"/>
              <a:ext cx="585578" cy="123116"/>
            </a:xfrm>
            <a:custGeom>
              <a:avLst/>
              <a:gdLst>
                <a:gd name="connsiteX0" fmla="*/ 22122 w 272089"/>
                <a:gd name="connsiteY0" fmla="*/ 48578 h 64674"/>
                <a:gd name="connsiteX1" fmla="*/ 247197 w 272089"/>
                <a:gd name="connsiteY1" fmla="*/ 64579 h 64674"/>
                <a:gd name="connsiteX2" fmla="*/ 248816 w 272089"/>
                <a:gd name="connsiteY2" fmla="*/ 64675 h 64674"/>
                <a:gd name="connsiteX3" fmla="*/ 272058 w 272089"/>
                <a:gd name="connsiteY3" fmla="*/ 41815 h 64674"/>
                <a:gd name="connsiteX4" fmla="*/ 249959 w 272089"/>
                <a:gd name="connsiteY4" fmla="*/ 16097 h 64674"/>
                <a:gd name="connsiteX5" fmla="*/ 24979 w 272089"/>
                <a:gd name="connsiteY5" fmla="*/ 95 h 64674"/>
                <a:gd name="connsiteX6" fmla="*/ 23265 w 272089"/>
                <a:gd name="connsiteY6" fmla="*/ 0 h 64674"/>
                <a:gd name="connsiteX7" fmla="*/ 20121 w 272089"/>
                <a:gd name="connsiteY7" fmla="*/ 191 h 64674"/>
                <a:gd name="connsiteX8" fmla="*/ 24 w 272089"/>
                <a:gd name="connsiteY8" fmla="*/ 22860 h 64674"/>
                <a:gd name="connsiteX9" fmla="*/ 22122 w 272089"/>
                <a:gd name="connsiteY9" fmla="*/ 48578 h 6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089" h="64674">
                  <a:moveTo>
                    <a:pt x="22122" y="48578"/>
                  </a:moveTo>
                  <a:lnTo>
                    <a:pt x="247197" y="64579"/>
                  </a:lnTo>
                  <a:cubicBezTo>
                    <a:pt x="247769" y="64579"/>
                    <a:pt x="248245" y="64675"/>
                    <a:pt x="248816" y="64675"/>
                  </a:cubicBezTo>
                  <a:cubicBezTo>
                    <a:pt x="261199" y="64675"/>
                    <a:pt x="271391" y="54674"/>
                    <a:pt x="272058" y="41815"/>
                  </a:cubicBezTo>
                  <a:cubicBezTo>
                    <a:pt x="272724" y="28575"/>
                    <a:pt x="262818" y="17050"/>
                    <a:pt x="249959" y="16097"/>
                  </a:cubicBezTo>
                  <a:lnTo>
                    <a:pt x="24979" y="95"/>
                  </a:lnTo>
                  <a:cubicBezTo>
                    <a:pt x="24408" y="95"/>
                    <a:pt x="23836" y="0"/>
                    <a:pt x="23265" y="0"/>
                  </a:cubicBezTo>
                  <a:cubicBezTo>
                    <a:pt x="22217" y="0"/>
                    <a:pt x="21264" y="95"/>
                    <a:pt x="20121" y="191"/>
                  </a:cubicBezTo>
                  <a:cubicBezTo>
                    <a:pt x="9072" y="1715"/>
                    <a:pt x="595" y="11240"/>
                    <a:pt x="24" y="22860"/>
                  </a:cubicBezTo>
                  <a:cubicBezTo>
                    <a:pt x="-548" y="36195"/>
                    <a:pt x="9358" y="47720"/>
                    <a:pt x="22122" y="48578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0529011-BA8A-4802-AC69-BF7D500DAF04}"/>
                </a:ext>
              </a:extLst>
            </p:cNvPr>
            <p:cNvSpPr/>
            <p:nvPr/>
          </p:nvSpPr>
          <p:spPr>
            <a:xfrm rot="13563198">
              <a:off x="-8017195" y="2311595"/>
              <a:ext cx="968074" cy="204530"/>
            </a:xfrm>
            <a:custGeom>
              <a:avLst/>
              <a:gdLst>
                <a:gd name="connsiteX0" fmla="*/ 20454 w 449816"/>
                <a:gd name="connsiteY0" fmla="*/ 48387 h 107441"/>
                <a:gd name="connsiteX1" fmla="*/ 423267 w 449816"/>
                <a:gd name="connsiteY1" fmla="*/ 107156 h 107441"/>
                <a:gd name="connsiteX2" fmla="*/ 426600 w 449816"/>
                <a:gd name="connsiteY2" fmla="*/ 107442 h 107441"/>
                <a:gd name="connsiteX3" fmla="*/ 449651 w 449816"/>
                <a:gd name="connsiteY3" fmla="*/ 86201 h 107441"/>
                <a:gd name="connsiteX4" fmla="*/ 429363 w 449816"/>
                <a:gd name="connsiteY4" fmla="*/ 59055 h 107441"/>
                <a:gd name="connsiteX5" fmla="*/ 26550 w 449816"/>
                <a:gd name="connsiteY5" fmla="*/ 286 h 107441"/>
                <a:gd name="connsiteX6" fmla="*/ 23217 w 449816"/>
                <a:gd name="connsiteY6" fmla="*/ 0 h 107441"/>
                <a:gd name="connsiteX7" fmla="*/ 20073 w 449816"/>
                <a:gd name="connsiteY7" fmla="*/ 190 h 107441"/>
                <a:gd name="connsiteX8" fmla="*/ 166 w 449816"/>
                <a:gd name="connsiteY8" fmla="*/ 21146 h 107441"/>
                <a:gd name="connsiteX9" fmla="*/ 20454 w 449816"/>
                <a:gd name="connsiteY9" fmla="*/ 48387 h 107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9816" h="107441">
                  <a:moveTo>
                    <a:pt x="20454" y="48387"/>
                  </a:moveTo>
                  <a:lnTo>
                    <a:pt x="423267" y="107156"/>
                  </a:lnTo>
                  <a:cubicBezTo>
                    <a:pt x="424410" y="107347"/>
                    <a:pt x="425552" y="107442"/>
                    <a:pt x="426600" y="107442"/>
                  </a:cubicBezTo>
                  <a:cubicBezTo>
                    <a:pt x="438316" y="107442"/>
                    <a:pt x="448222" y="98298"/>
                    <a:pt x="449651" y="86201"/>
                  </a:cubicBezTo>
                  <a:cubicBezTo>
                    <a:pt x="451175" y="73057"/>
                    <a:pt x="442031" y="60865"/>
                    <a:pt x="429363" y="59055"/>
                  </a:cubicBezTo>
                  <a:lnTo>
                    <a:pt x="26550" y="286"/>
                  </a:lnTo>
                  <a:cubicBezTo>
                    <a:pt x="25407" y="95"/>
                    <a:pt x="24360" y="0"/>
                    <a:pt x="23217" y="0"/>
                  </a:cubicBezTo>
                  <a:cubicBezTo>
                    <a:pt x="22169" y="0"/>
                    <a:pt x="21121" y="95"/>
                    <a:pt x="20073" y="190"/>
                  </a:cubicBezTo>
                  <a:cubicBezTo>
                    <a:pt x="9596" y="1619"/>
                    <a:pt x="1404" y="10287"/>
                    <a:pt x="166" y="21146"/>
                  </a:cubicBezTo>
                  <a:cubicBezTo>
                    <a:pt x="-1358" y="34290"/>
                    <a:pt x="7786" y="46482"/>
                    <a:pt x="20454" y="48387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4C80898C-BF84-4DE4-802B-734F72468134}"/>
                </a:ext>
              </a:extLst>
            </p:cNvPr>
            <p:cNvSpPr/>
            <p:nvPr/>
          </p:nvSpPr>
          <p:spPr>
            <a:xfrm rot="13563198">
              <a:off x="-8130557" y="1764507"/>
              <a:ext cx="324155" cy="116408"/>
            </a:xfrm>
            <a:custGeom>
              <a:avLst/>
              <a:gdLst>
                <a:gd name="connsiteX0" fmla="*/ 129650 w 150619"/>
                <a:gd name="connsiteY0" fmla="*/ 12763 h 61150"/>
                <a:gd name="connsiteX1" fmla="*/ 26018 w 150619"/>
                <a:gd name="connsiteY1" fmla="*/ 191 h 61150"/>
                <a:gd name="connsiteX2" fmla="*/ 23256 w 150619"/>
                <a:gd name="connsiteY2" fmla="*/ 0 h 61150"/>
                <a:gd name="connsiteX3" fmla="*/ 20113 w 150619"/>
                <a:gd name="connsiteY3" fmla="*/ 191 h 61150"/>
                <a:gd name="connsiteX4" fmla="*/ 110 w 150619"/>
                <a:gd name="connsiteY4" fmla="*/ 21717 h 61150"/>
                <a:gd name="connsiteX5" fmla="*/ 20970 w 150619"/>
                <a:gd name="connsiteY5" fmla="*/ 48387 h 61150"/>
                <a:gd name="connsiteX6" fmla="*/ 124602 w 150619"/>
                <a:gd name="connsiteY6" fmla="*/ 60960 h 61150"/>
                <a:gd name="connsiteX7" fmla="*/ 127364 w 150619"/>
                <a:gd name="connsiteY7" fmla="*/ 61151 h 61150"/>
                <a:gd name="connsiteX8" fmla="*/ 150510 w 150619"/>
                <a:gd name="connsiteY8" fmla="*/ 39434 h 61150"/>
                <a:gd name="connsiteX9" fmla="*/ 129650 w 150619"/>
                <a:gd name="connsiteY9" fmla="*/ 12763 h 6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0619" h="61150">
                  <a:moveTo>
                    <a:pt x="129650" y="12763"/>
                  </a:moveTo>
                  <a:lnTo>
                    <a:pt x="26018" y="191"/>
                  </a:lnTo>
                  <a:cubicBezTo>
                    <a:pt x="25066" y="95"/>
                    <a:pt x="24208" y="0"/>
                    <a:pt x="23256" y="0"/>
                  </a:cubicBezTo>
                  <a:cubicBezTo>
                    <a:pt x="22208" y="0"/>
                    <a:pt x="21160" y="95"/>
                    <a:pt x="20113" y="191"/>
                  </a:cubicBezTo>
                  <a:cubicBezTo>
                    <a:pt x="9350" y="1715"/>
                    <a:pt x="1158" y="10573"/>
                    <a:pt x="110" y="21717"/>
                  </a:cubicBezTo>
                  <a:cubicBezTo>
                    <a:pt x="-1128" y="34862"/>
                    <a:pt x="8207" y="46863"/>
                    <a:pt x="20970" y="48387"/>
                  </a:cubicBezTo>
                  <a:lnTo>
                    <a:pt x="124602" y="60960"/>
                  </a:lnTo>
                  <a:cubicBezTo>
                    <a:pt x="125555" y="61055"/>
                    <a:pt x="126507" y="61151"/>
                    <a:pt x="127364" y="61151"/>
                  </a:cubicBezTo>
                  <a:cubicBezTo>
                    <a:pt x="139366" y="61151"/>
                    <a:pt x="149367" y="51816"/>
                    <a:pt x="150510" y="39434"/>
                  </a:cubicBezTo>
                  <a:cubicBezTo>
                    <a:pt x="151748" y="26289"/>
                    <a:pt x="142318" y="14288"/>
                    <a:pt x="129650" y="12763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B17A874-504F-46D3-B488-6CC2B0CD6D63}"/>
                </a:ext>
              </a:extLst>
            </p:cNvPr>
            <p:cNvSpPr/>
            <p:nvPr/>
          </p:nvSpPr>
          <p:spPr>
            <a:xfrm rot="13563198">
              <a:off x="-9651873" y="5373050"/>
              <a:ext cx="359784" cy="375155"/>
            </a:xfrm>
            <a:custGeom>
              <a:avLst/>
              <a:gdLst>
                <a:gd name="connsiteX0" fmla="*/ 143499 w 167174"/>
                <a:gd name="connsiteY0" fmla="*/ 0 h 197072"/>
                <a:gd name="connsiteX1" fmla="*/ 140356 w 167174"/>
                <a:gd name="connsiteY1" fmla="*/ 191 h 197072"/>
                <a:gd name="connsiteX2" fmla="*/ 125688 w 167174"/>
                <a:gd name="connsiteY2" fmla="*/ 8573 h 197072"/>
                <a:gd name="connsiteX3" fmla="*/ 5387 w 167174"/>
                <a:gd name="connsiteY3" fmla="*/ 156972 h 197072"/>
                <a:gd name="connsiteX4" fmla="*/ 8054 w 167174"/>
                <a:gd name="connsiteY4" fmla="*/ 190881 h 197072"/>
                <a:gd name="connsiteX5" fmla="*/ 23675 w 167174"/>
                <a:gd name="connsiteY5" fmla="*/ 197072 h 197072"/>
                <a:gd name="connsiteX6" fmla="*/ 41487 w 167174"/>
                <a:gd name="connsiteY6" fmla="*/ 188500 h 197072"/>
                <a:gd name="connsiteX7" fmla="*/ 161787 w 167174"/>
                <a:gd name="connsiteY7" fmla="*/ 40100 h 197072"/>
                <a:gd name="connsiteX8" fmla="*/ 159120 w 167174"/>
                <a:gd name="connsiteY8" fmla="*/ 6191 h 197072"/>
                <a:gd name="connsiteX9" fmla="*/ 143499 w 167174"/>
                <a:gd name="connsiteY9" fmla="*/ 0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174" h="197072">
                  <a:moveTo>
                    <a:pt x="143499" y="0"/>
                  </a:moveTo>
                  <a:cubicBezTo>
                    <a:pt x="142452" y="0"/>
                    <a:pt x="141404" y="95"/>
                    <a:pt x="140356" y="191"/>
                  </a:cubicBezTo>
                  <a:cubicBezTo>
                    <a:pt x="134546" y="953"/>
                    <a:pt x="129402" y="4001"/>
                    <a:pt x="125688" y="8573"/>
                  </a:cubicBezTo>
                  <a:lnTo>
                    <a:pt x="5387" y="156972"/>
                  </a:lnTo>
                  <a:cubicBezTo>
                    <a:pt x="-2709" y="166973"/>
                    <a:pt x="-1566" y="182118"/>
                    <a:pt x="8054" y="190881"/>
                  </a:cubicBezTo>
                  <a:cubicBezTo>
                    <a:pt x="12435" y="194882"/>
                    <a:pt x="17960" y="197072"/>
                    <a:pt x="23675" y="197072"/>
                  </a:cubicBezTo>
                  <a:cubicBezTo>
                    <a:pt x="30628" y="197072"/>
                    <a:pt x="37105" y="193929"/>
                    <a:pt x="41487" y="188500"/>
                  </a:cubicBezTo>
                  <a:lnTo>
                    <a:pt x="161787" y="40100"/>
                  </a:lnTo>
                  <a:cubicBezTo>
                    <a:pt x="169884" y="30099"/>
                    <a:pt x="168741" y="14954"/>
                    <a:pt x="159120" y="6191"/>
                  </a:cubicBezTo>
                  <a:cubicBezTo>
                    <a:pt x="154834" y="2191"/>
                    <a:pt x="149214" y="0"/>
                    <a:pt x="143499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6A62EF25-4D9F-47EB-84AF-A0F13A73F39F}"/>
                </a:ext>
              </a:extLst>
            </p:cNvPr>
            <p:cNvSpPr/>
            <p:nvPr/>
          </p:nvSpPr>
          <p:spPr>
            <a:xfrm rot="13563198">
              <a:off x="-8959374" y="5383084"/>
              <a:ext cx="328729" cy="342333"/>
            </a:xfrm>
            <a:custGeom>
              <a:avLst/>
              <a:gdLst>
                <a:gd name="connsiteX0" fmla="*/ 144706 w 152744"/>
                <a:gd name="connsiteY0" fmla="*/ 6096 h 179831"/>
                <a:gd name="connsiteX1" fmla="*/ 129085 w 152744"/>
                <a:gd name="connsiteY1" fmla="*/ 0 h 179831"/>
                <a:gd name="connsiteX2" fmla="*/ 125942 w 152744"/>
                <a:gd name="connsiteY2" fmla="*/ 190 h 179831"/>
                <a:gd name="connsiteX3" fmla="*/ 111273 w 152744"/>
                <a:gd name="connsiteY3" fmla="*/ 8572 h 179831"/>
                <a:gd name="connsiteX4" fmla="*/ 5355 w 152744"/>
                <a:gd name="connsiteY4" fmla="*/ 139827 h 179831"/>
                <a:gd name="connsiteX5" fmla="*/ 8022 w 152744"/>
                <a:gd name="connsiteY5" fmla="*/ 173736 h 179831"/>
                <a:gd name="connsiteX6" fmla="*/ 23643 w 152744"/>
                <a:gd name="connsiteY6" fmla="*/ 179832 h 179831"/>
                <a:gd name="connsiteX7" fmla="*/ 41550 w 152744"/>
                <a:gd name="connsiteY7" fmla="*/ 171164 h 179831"/>
                <a:gd name="connsiteX8" fmla="*/ 147468 w 152744"/>
                <a:gd name="connsiteY8" fmla="*/ 39910 h 179831"/>
                <a:gd name="connsiteX9" fmla="*/ 144706 w 152744"/>
                <a:gd name="connsiteY9" fmla="*/ 6096 h 179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744" h="179831">
                  <a:moveTo>
                    <a:pt x="144706" y="6096"/>
                  </a:moveTo>
                  <a:cubicBezTo>
                    <a:pt x="140420" y="2191"/>
                    <a:pt x="134800" y="0"/>
                    <a:pt x="129085" y="0"/>
                  </a:cubicBezTo>
                  <a:cubicBezTo>
                    <a:pt x="128037" y="0"/>
                    <a:pt x="126990" y="95"/>
                    <a:pt x="125942" y="190"/>
                  </a:cubicBezTo>
                  <a:cubicBezTo>
                    <a:pt x="120132" y="1048"/>
                    <a:pt x="114893" y="4000"/>
                    <a:pt x="111273" y="8572"/>
                  </a:cubicBezTo>
                  <a:lnTo>
                    <a:pt x="5355" y="139827"/>
                  </a:lnTo>
                  <a:cubicBezTo>
                    <a:pt x="-2741" y="149828"/>
                    <a:pt x="-1503" y="165068"/>
                    <a:pt x="8022" y="173736"/>
                  </a:cubicBezTo>
                  <a:cubicBezTo>
                    <a:pt x="12404" y="177641"/>
                    <a:pt x="17928" y="179832"/>
                    <a:pt x="23643" y="179832"/>
                  </a:cubicBezTo>
                  <a:cubicBezTo>
                    <a:pt x="30597" y="179832"/>
                    <a:pt x="37074" y="176689"/>
                    <a:pt x="41550" y="171164"/>
                  </a:cubicBezTo>
                  <a:lnTo>
                    <a:pt x="147468" y="39910"/>
                  </a:lnTo>
                  <a:cubicBezTo>
                    <a:pt x="155469" y="30004"/>
                    <a:pt x="154231" y="14764"/>
                    <a:pt x="144706" y="6096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FB2CA30-2BAF-4B3B-B329-BD0BAB4F0D8E}"/>
                </a:ext>
              </a:extLst>
            </p:cNvPr>
            <p:cNvSpPr/>
            <p:nvPr/>
          </p:nvSpPr>
          <p:spPr>
            <a:xfrm rot="13563198">
              <a:off x="-8574317" y="4723703"/>
              <a:ext cx="335624" cy="254213"/>
            </a:xfrm>
            <a:custGeom>
              <a:avLst/>
              <a:gdLst>
                <a:gd name="connsiteX0" fmla="*/ 132362 w 155948"/>
                <a:gd name="connsiteY0" fmla="*/ 0 h 133540"/>
                <a:gd name="connsiteX1" fmla="*/ 129219 w 155948"/>
                <a:gd name="connsiteY1" fmla="*/ 191 h 133540"/>
                <a:gd name="connsiteX2" fmla="*/ 118360 w 155948"/>
                <a:gd name="connsiteY2" fmla="*/ 4763 h 133540"/>
                <a:gd name="connsiteX3" fmla="*/ 9204 w 155948"/>
                <a:gd name="connsiteY3" fmla="*/ 89726 h 133540"/>
                <a:gd name="connsiteX4" fmla="*/ 4441 w 155948"/>
                <a:gd name="connsiteY4" fmla="*/ 123349 h 133540"/>
                <a:gd name="connsiteX5" fmla="*/ 23587 w 155948"/>
                <a:gd name="connsiteY5" fmla="*/ 133541 h 133540"/>
                <a:gd name="connsiteX6" fmla="*/ 37588 w 155948"/>
                <a:gd name="connsiteY6" fmla="*/ 128683 h 133540"/>
                <a:gd name="connsiteX7" fmla="*/ 146745 w 155948"/>
                <a:gd name="connsiteY7" fmla="*/ 43720 h 133540"/>
                <a:gd name="connsiteX8" fmla="*/ 151507 w 155948"/>
                <a:gd name="connsiteY8" fmla="*/ 10097 h 133540"/>
                <a:gd name="connsiteX9" fmla="*/ 132362 w 155948"/>
                <a:gd name="connsiteY9" fmla="*/ 0 h 13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948" h="133540">
                  <a:moveTo>
                    <a:pt x="132362" y="0"/>
                  </a:moveTo>
                  <a:cubicBezTo>
                    <a:pt x="131314" y="0"/>
                    <a:pt x="130267" y="95"/>
                    <a:pt x="129219" y="191"/>
                  </a:cubicBezTo>
                  <a:cubicBezTo>
                    <a:pt x="125313" y="762"/>
                    <a:pt x="121503" y="2286"/>
                    <a:pt x="118360" y="4763"/>
                  </a:cubicBezTo>
                  <a:lnTo>
                    <a:pt x="9204" y="89726"/>
                  </a:lnTo>
                  <a:cubicBezTo>
                    <a:pt x="-893" y="97536"/>
                    <a:pt x="-2988" y="112681"/>
                    <a:pt x="4441" y="123349"/>
                  </a:cubicBezTo>
                  <a:cubicBezTo>
                    <a:pt x="8918" y="129731"/>
                    <a:pt x="16062" y="133541"/>
                    <a:pt x="23587" y="133541"/>
                  </a:cubicBezTo>
                  <a:cubicBezTo>
                    <a:pt x="28635" y="133541"/>
                    <a:pt x="33493" y="131921"/>
                    <a:pt x="37588" y="128683"/>
                  </a:cubicBezTo>
                  <a:lnTo>
                    <a:pt x="146745" y="43720"/>
                  </a:lnTo>
                  <a:cubicBezTo>
                    <a:pt x="156841" y="35909"/>
                    <a:pt x="158937" y="20765"/>
                    <a:pt x="151507" y="10097"/>
                  </a:cubicBezTo>
                  <a:cubicBezTo>
                    <a:pt x="147126" y="3810"/>
                    <a:pt x="139887" y="0"/>
                    <a:pt x="132362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C1D3F17-6B5A-494C-BE18-A2D0D42B272C}"/>
                </a:ext>
              </a:extLst>
            </p:cNvPr>
            <p:cNvSpPr/>
            <p:nvPr/>
          </p:nvSpPr>
          <p:spPr>
            <a:xfrm rot="13563198">
              <a:off x="-9369464" y="4470102"/>
              <a:ext cx="677757" cy="489387"/>
            </a:xfrm>
            <a:custGeom>
              <a:avLst/>
              <a:gdLst>
                <a:gd name="connsiteX0" fmla="*/ 305717 w 314920"/>
                <a:gd name="connsiteY0" fmla="*/ 43815 h 257079"/>
                <a:gd name="connsiteX1" fmla="*/ 310479 w 314920"/>
                <a:gd name="connsiteY1" fmla="*/ 10192 h 257079"/>
                <a:gd name="connsiteX2" fmla="*/ 291239 w 314920"/>
                <a:gd name="connsiteY2" fmla="*/ 0 h 257079"/>
                <a:gd name="connsiteX3" fmla="*/ 288096 w 314920"/>
                <a:gd name="connsiteY3" fmla="*/ 191 h 257079"/>
                <a:gd name="connsiteX4" fmla="*/ 277237 w 314920"/>
                <a:gd name="connsiteY4" fmla="*/ 4763 h 257079"/>
                <a:gd name="connsiteX5" fmla="*/ 9204 w 314920"/>
                <a:gd name="connsiteY5" fmla="*/ 213265 h 257079"/>
                <a:gd name="connsiteX6" fmla="*/ 4441 w 314920"/>
                <a:gd name="connsiteY6" fmla="*/ 246888 h 257079"/>
                <a:gd name="connsiteX7" fmla="*/ 23587 w 314920"/>
                <a:gd name="connsiteY7" fmla="*/ 257080 h 257079"/>
                <a:gd name="connsiteX8" fmla="*/ 37588 w 314920"/>
                <a:gd name="connsiteY8" fmla="*/ 252222 h 257079"/>
                <a:gd name="connsiteX9" fmla="*/ 305717 w 314920"/>
                <a:gd name="connsiteY9" fmla="*/ 43815 h 25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4920" h="257079">
                  <a:moveTo>
                    <a:pt x="305717" y="43815"/>
                  </a:moveTo>
                  <a:cubicBezTo>
                    <a:pt x="315813" y="36005"/>
                    <a:pt x="317909" y="20860"/>
                    <a:pt x="310479" y="10192"/>
                  </a:cubicBezTo>
                  <a:cubicBezTo>
                    <a:pt x="306003" y="3810"/>
                    <a:pt x="298859" y="0"/>
                    <a:pt x="291239" y="0"/>
                  </a:cubicBezTo>
                  <a:cubicBezTo>
                    <a:pt x="290191" y="0"/>
                    <a:pt x="289144" y="95"/>
                    <a:pt x="288096" y="191"/>
                  </a:cubicBezTo>
                  <a:cubicBezTo>
                    <a:pt x="284190" y="762"/>
                    <a:pt x="280380" y="2286"/>
                    <a:pt x="277237" y="4763"/>
                  </a:cubicBezTo>
                  <a:lnTo>
                    <a:pt x="9204" y="213265"/>
                  </a:lnTo>
                  <a:cubicBezTo>
                    <a:pt x="-893" y="221171"/>
                    <a:pt x="-2988" y="236220"/>
                    <a:pt x="4441" y="246888"/>
                  </a:cubicBezTo>
                  <a:cubicBezTo>
                    <a:pt x="8918" y="253270"/>
                    <a:pt x="16062" y="257080"/>
                    <a:pt x="23587" y="257080"/>
                  </a:cubicBezTo>
                  <a:cubicBezTo>
                    <a:pt x="28635" y="257080"/>
                    <a:pt x="33493" y="255461"/>
                    <a:pt x="37588" y="252222"/>
                  </a:cubicBezTo>
                  <a:lnTo>
                    <a:pt x="305717" y="43815"/>
                  </a:ln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6F0AD2E-4992-42C5-8336-B129300DD32E}"/>
                </a:ext>
              </a:extLst>
            </p:cNvPr>
            <p:cNvSpPr/>
            <p:nvPr/>
          </p:nvSpPr>
          <p:spPr>
            <a:xfrm rot="13563198">
              <a:off x="-9750012" y="4488565"/>
              <a:ext cx="256625" cy="205982"/>
            </a:xfrm>
            <a:custGeom>
              <a:avLst/>
              <a:gdLst>
                <a:gd name="connsiteX0" fmla="*/ 23759 w 119241"/>
                <a:gd name="connsiteY0" fmla="*/ 108204 h 108204"/>
                <a:gd name="connsiteX1" fmla="*/ 38237 w 119241"/>
                <a:gd name="connsiteY1" fmla="*/ 102965 h 108204"/>
                <a:gd name="connsiteX2" fmla="*/ 110532 w 119241"/>
                <a:gd name="connsiteY2" fmla="*/ 43339 h 108204"/>
                <a:gd name="connsiteX3" fmla="*/ 114342 w 119241"/>
                <a:gd name="connsiteY3" fmla="*/ 9620 h 108204"/>
                <a:gd name="connsiteX4" fmla="*/ 95578 w 119241"/>
                <a:gd name="connsiteY4" fmla="*/ 0 h 108204"/>
                <a:gd name="connsiteX5" fmla="*/ 92434 w 119241"/>
                <a:gd name="connsiteY5" fmla="*/ 190 h 108204"/>
                <a:gd name="connsiteX6" fmla="*/ 81005 w 119241"/>
                <a:gd name="connsiteY6" fmla="*/ 5239 h 108204"/>
                <a:gd name="connsiteX7" fmla="*/ 8709 w 119241"/>
                <a:gd name="connsiteY7" fmla="*/ 64865 h 108204"/>
                <a:gd name="connsiteX8" fmla="*/ 4900 w 119241"/>
                <a:gd name="connsiteY8" fmla="*/ 98584 h 108204"/>
                <a:gd name="connsiteX9" fmla="*/ 23759 w 119241"/>
                <a:gd name="connsiteY9" fmla="*/ 108204 h 108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241" h="108204">
                  <a:moveTo>
                    <a:pt x="23759" y="108204"/>
                  </a:moveTo>
                  <a:cubicBezTo>
                    <a:pt x="28998" y="108204"/>
                    <a:pt x="34141" y="106299"/>
                    <a:pt x="38237" y="102965"/>
                  </a:cubicBezTo>
                  <a:lnTo>
                    <a:pt x="110532" y="43339"/>
                  </a:lnTo>
                  <a:cubicBezTo>
                    <a:pt x="120438" y="35242"/>
                    <a:pt x="122152" y="20098"/>
                    <a:pt x="114342" y="9620"/>
                  </a:cubicBezTo>
                  <a:cubicBezTo>
                    <a:pt x="109770" y="3524"/>
                    <a:pt x="102912" y="0"/>
                    <a:pt x="95578" y="0"/>
                  </a:cubicBezTo>
                  <a:cubicBezTo>
                    <a:pt x="94530" y="0"/>
                    <a:pt x="93482" y="95"/>
                    <a:pt x="92434" y="190"/>
                  </a:cubicBezTo>
                  <a:cubicBezTo>
                    <a:pt x="88243" y="762"/>
                    <a:pt x="84338" y="2477"/>
                    <a:pt x="81005" y="5239"/>
                  </a:cubicBezTo>
                  <a:lnTo>
                    <a:pt x="8709" y="64865"/>
                  </a:lnTo>
                  <a:cubicBezTo>
                    <a:pt x="-1196" y="72961"/>
                    <a:pt x="-2911" y="88106"/>
                    <a:pt x="4900" y="98584"/>
                  </a:cubicBezTo>
                  <a:cubicBezTo>
                    <a:pt x="9472" y="104680"/>
                    <a:pt x="16330" y="108204"/>
                    <a:pt x="23759" y="10820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1A6A8F9C-4432-41B9-A73E-875B9F8D7045}"/>
                </a:ext>
              </a:extLst>
            </p:cNvPr>
            <p:cNvSpPr/>
            <p:nvPr/>
          </p:nvSpPr>
          <p:spPr>
            <a:xfrm rot="13563198">
              <a:off x="-8805024" y="3483584"/>
              <a:ext cx="557585" cy="238801"/>
            </a:xfrm>
            <a:custGeom>
              <a:avLst/>
              <a:gdLst>
                <a:gd name="connsiteX0" fmla="*/ 235364 w 259082"/>
                <a:gd name="connsiteY0" fmla="*/ 0 h 125444"/>
                <a:gd name="connsiteX1" fmla="*/ 232221 w 259082"/>
                <a:gd name="connsiteY1" fmla="*/ 191 h 125444"/>
                <a:gd name="connsiteX2" fmla="*/ 227649 w 259082"/>
                <a:gd name="connsiteY2" fmla="*/ 1333 h 125444"/>
                <a:gd name="connsiteX3" fmla="*/ 15527 w 259082"/>
                <a:gd name="connsiteY3" fmla="*/ 78200 h 125444"/>
                <a:gd name="connsiteX4" fmla="*/ 1335 w 259082"/>
                <a:gd name="connsiteY4" fmla="*/ 108966 h 125444"/>
                <a:gd name="connsiteX5" fmla="*/ 23719 w 259082"/>
                <a:gd name="connsiteY5" fmla="*/ 125444 h 125444"/>
                <a:gd name="connsiteX6" fmla="*/ 31434 w 259082"/>
                <a:gd name="connsiteY6" fmla="*/ 124111 h 125444"/>
                <a:gd name="connsiteX7" fmla="*/ 243556 w 259082"/>
                <a:gd name="connsiteY7" fmla="*/ 47244 h 125444"/>
                <a:gd name="connsiteX8" fmla="*/ 257748 w 259082"/>
                <a:gd name="connsiteY8" fmla="*/ 16478 h 125444"/>
                <a:gd name="connsiteX9" fmla="*/ 235364 w 259082"/>
                <a:gd name="connsiteY9" fmla="*/ 0 h 12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9082" h="125444">
                  <a:moveTo>
                    <a:pt x="235364" y="0"/>
                  </a:moveTo>
                  <a:cubicBezTo>
                    <a:pt x="234316" y="0"/>
                    <a:pt x="233269" y="95"/>
                    <a:pt x="232221" y="191"/>
                  </a:cubicBezTo>
                  <a:cubicBezTo>
                    <a:pt x="230697" y="381"/>
                    <a:pt x="229173" y="762"/>
                    <a:pt x="227649" y="1333"/>
                  </a:cubicBezTo>
                  <a:lnTo>
                    <a:pt x="15527" y="78200"/>
                  </a:lnTo>
                  <a:cubicBezTo>
                    <a:pt x="3430" y="82582"/>
                    <a:pt x="-2951" y="96393"/>
                    <a:pt x="1335" y="108966"/>
                  </a:cubicBezTo>
                  <a:cubicBezTo>
                    <a:pt x="4669" y="118872"/>
                    <a:pt x="13622" y="125444"/>
                    <a:pt x="23719" y="125444"/>
                  </a:cubicBezTo>
                  <a:cubicBezTo>
                    <a:pt x="26386" y="125444"/>
                    <a:pt x="28957" y="124968"/>
                    <a:pt x="31434" y="124111"/>
                  </a:cubicBezTo>
                  <a:lnTo>
                    <a:pt x="243556" y="47244"/>
                  </a:lnTo>
                  <a:cubicBezTo>
                    <a:pt x="255652" y="42863"/>
                    <a:pt x="262034" y="29051"/>
                    <a:pt x="257748" y="16478"/>
                  </a:cubicBezTo>
                  <a:cubicBezTo>
                    <a:pt x="254414" y="6667"/>
                    <a:pt x="245365" y="0"/>
                    <a:pt x="235364" y="0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23DADE98-4616-486B-B2D5-1C5152CAE73B}"/>
                </a:ext>
              </a:extLst>
            </p:cNvPr>
            <p:cNvSpPr/>
            <p:nvPr/>
          </p:nvSpPr>
          <p:spPr>
            <a:xfrm rot="13563198">
              <a:off x="-9226770" y="3852562"/>
              <a:ext cx="900376" cy="409788"/>
            </a:xfrm>
            <a:custGeom>
              <a:avLst/>
              <a:gdLst>
                <a:gd name="connsiteX0" fmla="*/ 1889 w 418359"/>
                <a:gd name="connsiteY0" fmla="*/ 200311 h 215265"/>
                <a:gd name="connsiteX1" fmla="*/ 23701 w 418359"/>
                <a:gd name="connsiteY1" fmla="*/ 215265 h 215265"/>
                <a:gd name="connsiteX2" fmla="*/ 32941 w 418359"/>
                <a:gd name="connsiteY2" fmla="*/ 213265 h 215265"/>
                <a:gd name="connsiteX3" fmla="*/ 404416 w 418359"/>
                <a:gd name="connsiteY3" fmla="*/ 46672 h 215265"/>
                <a:gd name="connsiteX4" fmla="*/ 416512 w 418359"/>
                <a:gd name="connsiteY4" fmla="*/ 14954 h 215265"/>
                <a:gd name="connsiteX5" fmla="*/ 394700 w 418359"/>
                <a:gd name="connsiteY5" fmla="*/ 0 h 215265"/>
                <a:gd name="connsiteX6" fmla="*/ 391557 w 418359"/>
                <a:gd name="connsiteY6" fmla="*/ 191 h 215265"/>
                <a:gd name="connsiteX7" fmla="*/ 385366 w 418359"/>
                <a:gd name="connsiteY7" fmla="*/ 2000 h 215265"/>
                <a:gd name="connsiteX8" fmla="*/ 13891 w 418359"/>
                <a:gd name="connsiteY8" fmla="*/ 168592 h 215265"/>
                <a:gd name="connsiteX9" fmla="*/ 1889 w 418359"/>
                <a:gd name="connsiteY9" fmla="*/ 200311 h 215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8359" h="215265">
                  <a:moveTo>
                    <a:pt x="1889" y="200311"/>
                  </a:moveTo>
                  <a:cubicBezTo>
                    <a:pt x="5604" y="209359"/>
                    <a:pt x="14176" y="215265"/>
                    <a:pt x="23701" y="215265"/>
                  </a:cubicBezTo>
                  <a:cubicBezTo>
                    <a:pt x="26940" y="215265"/>
                    <a:pt x="30083" y="214598"/>
                    <a:pt x="32941" y="213265"/>
                  </a:cubicBezTo>
                  <a:lnTo>
                    <a:pt x="404416" y="46672"/>
                  </a:lnTo>
                  <a:cubicBezTo>
                    <a:pt x="416131" y="41434"/>
                    <a:pt x="421465" y="27242"/>
                    <a:pt x="416512" y="14954"/>
                  </a:cubicBezTo>
                  <a:cubicBezTo>
                    <a:pt x="412798" y="5905"/>
                    <a:pt x="404225" y="0"/>
                    <a:pt x="394700" y="0"/>
                  </a:cubicBezTo>
                  <a:cubicBezTo>
                    <a:pt x="393652" y="0"/>
                    <a:pt x="392604" y="95"/>
                    <a:pt x="391557" y="191"/>
                  </a:cubicBezTo>
                  <a:cubicBezTo>
                    <a:pt x="389461" y="476"/>
                    <a:pt x="387366" y="1048"/>
                    <a:pt x="385366" y="2000"/>
                  </a:cubicBezTo>
                  <a:lnTo>
                    <a:pt x="13891" y="168592"/>
                  </a:lnTo>
                  <a:cubicBezTo>
                    <a:pt x="2270" y="173831"/>
                    <a:pt x="-3159" y="188024"/>
                    <a:pt x="1889" y="200311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E6336A9F-3BFC-4291-B5A4-BF8C4600CCA1}"/>
                </a:ext>
              </a:extLst>
            </p:cNvPr>
            <p:cNvSpPr/>
            <p:nvPr/>
          </p:nvSpPr>
          <p:spPr>
            <a:xfrm rot="13563198">
              <a:off x="-9589383" y="3677171"/>
              <a:ext cx="308156" cy="169718"/>
            </a:xfrm>
            <a:custGeom>
              <a:avLst/>
              <a:gdLst>
                <a:gd name="connsiteX0" fmla="*/ 23777 w 143185"/>
                <a:gd name="connsiteY0" fmla="*/ 89154 h 89154"/>
                <a:gd name="connsiteX1" fmla="*/ 32540 w 143185"/>
                <a:gd name="connsiteY1" fmla="*/ 87344 h 89154"/>
                <a:gd name="connsiteX2" fmla="*/ 128743 w 143185"/>
                <a:gd name="connsiteY2" fmla="*/ 46863 h 89154"/>
                <a:gd name="connsiteX3" fmla="*/ 141506 w 143185"/>
                <a:gd name="connsiteY3" fmla="*/ 15430 h 89154"/>
                <a:gd name="connsiteX4" fmla="*/ 119503 w 143185"/>
                <a:gd name="connsiteY4" fmla="*/ 0 h 89154"/>
                <a:gd name="connsiteX5" fmla="*/ 116360 w 143185"/>
                <a:gd name="connsiteY5" fmla="*/ 191 h 89154"/>
                <a:gd name="connsiteX6" fmla="*/ 110645 w 143185"/>
                <a:gd name="connsiteY6" fmla="*/ 1714 h 89154"/>
                <a:gd name="connsiteX7" fmla="*/ 14443 w 143185"/>
                <a:gd name="connsiteY7" fmla="*/ 42196 h 89154"/>
                <a:gd name="connsiteX8" fmla="*/ 1679 w 143185"/>
                <a:gd name="connsiteY8" fmla="*/ 73628 h 89154"/>
                <a:gd name="connsiteX9" fmla="*/ 23777 w 143185"/>
                <a:gd name="connsiteY9" fmla="*/ 89154 h 89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3185" h="89154">
                  <a:moveTo>
                    <a:pt x="23777" y="89154"/>
                  </a:moveTo>
                  <a:cubicBezTo>
                    <a:pt x="26825" y="89154"/>
                    <a:pt x="29778" y="88583"/>
                    <a:pt x="32540" y="87344"/>
                  </a:cubicBezTo>
                  <a:lnTo>
                    <a:pt x="128743" y="46863"/>
                  </a:lnTo>
                  <a:cubicBezTo>
                    <a:pt x="140553" y="41910"/>
                    <a:pt x="146269" y="27813"/>
                    <a:pt x="141506" y="15430"/>
                  </a:cubicBezTo>
                  <a:cubicBezTo>
                    <a:pt x="137886" y="6096"/>
                    <a:pt x="129219" y="0"/>
                    <a:pt x="119503" y="0"/>
                  </a:cubicBezTo>
                  <a:cubicBezTo>
                    <a:pt x="118456" y="0"/>
                    <a:pt x="117408" y="95"/>
                    <a:pt x="116360" y="191"/>
                  </a:cubicBezTo>
                  <a:cubicBezTo>
                    <a:pt x="114360" y="476"/>
                    <a:pt x="112455" y="952"/>
                    <a:pt x="110645" y="1714"/>
                  </a:cubicBezTo>
                  <a:lnTo>
                    <a:pt x="14443" y="42196"/>
                  </a:lnTo>
                  <a:cubicBezTo>
                    <a:pt x="2632" y="47149"/>
                    <a:pt x="-3083" y="61246"/>
                    <a:pt x="1679" y="73628"/>
                  </a:cubicBezTo>
                  <a:cubicBezTo>
                    <a:pt x="5394" y="83058"/>
                    <a:pt x="14061" y="89154"/>
                    <a:pt x="23777" y="89154"/>
                  </a:cubicBezTo>
                  <a:close/>
                </a:path>
              </a:pathLst>
            </a:custGeom>
            <a:solidFill>
              <a:srgbClr val="FCCC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F1FA6695-F9B0-4F67-AD3D-E6FBA928AB85}"/>
              </a:ext>
            </a:extLst>
          </p:cNvPr>
          <p:cNvGrpSpPr/>
          <p:nvPr/>
        </p:nvGrpSpPr>
        <p:grpSpPr>
          <a:xfrm>
            <a:off x="181398" y="5471627"/>
            <a:ext cx="3276230" cy="2600901"/>
            <a:chOff x="8795756" y="1176044"/>
            <a:chExt cx="3276230" cy="2600901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0B31158-F52A-4EEE-9099-02D5C27017B2}"/>
                </a:ext>
              </a:extLst>
            </p:cNvPr>
            <p:cNvSpPr txBox="1"/>
            <p:nvPr/>
          </p:nvSpPr>
          <p:spPr>
            <a:xfrm>
              <a:off x="8795756" y="117604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F7AE400-A4E5-43C5-9B39-8261BF816929}"/>
                </a:ext>
              </a:extLst>
            </p:cNvPr>
            <p:cNvSpPr txBox="1"/>
            <p:nvPr/>
          </p:nvSpPr>
          <p:spPr>
            <a:xfrm>
              <a:off x="8828270" y="193316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FF4D84"/>
                  </a:solidFill>
                </a:rPr>
                <a:t>SALE</a:t>
              </a:r>
              <a:endParaRPr lang="th-TH" sz="1800" dirty="0">
                <a:solidFill>
                  <a:srgbClr val="FF4D84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E285D29-C75F-4094-AD5D-2AE3CACBC661}"/>
                </a:ext>
              </a:extLst>
            </p:cNvPr>
            <p:cNvSpPr txBox="1"/>
            <p:nvPr/>
          </p:nvSpPr>
          <p:spPr>
            <a:xfrm>
              <a:off x="8835392" y="2668949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08E0CD0-4C80-4DBF-A148-AA8312A3743C}"/>
              </a:ext>
            </a:extLst>
          </p:cNvPr>
          <p:cNvGrpSpPr/>
          <p:nvPr/>
        </p:nvGrpSpPr>
        <p:grpSpPr>
          <a:xfrm>
            <a:off x="4643823" y="-415103"/>
            <a:ext cx="3276230" cy="2600901"/>
            <a:chOff x="8795756" y="1176044"/>
            <a:chExt cx="3276230" cy="2600901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0C439995-2D42-4A1A-B099-D44605D1DF55}"/>
                </a:ext>
              </a:extLst>
            </p:cNvPr>
            <p:cNvSpPr txBox="1"/>
            <p:nvPr/>
          </p:nvSpPr>
          <p:spPr>
            <a:xfrm>
              <a:off x="8795756" y="117604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F26AE95-D19A-43A1-BD91-072966A630D7}"/>
                </a:ext>
              </a:extLst>
            </p:cNvPr>
            <p:cNvSpPr txBox="1"/>
            <p:nvPr/>
          </p:nvSpPr>
          <p:spPr>
            <a:xfrm>
              <a:off x="8828270" y="193316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FF4D84"/>
                  </a:solidFill>
                </a:rPr>
                <a:t>SALE</a:t>
              </a:r>
              <a:endParaRPr lang="th-TH" sz="1800" dirty="0">
                <a:solidFill>
                  <a:srgbClr val="FF4D84"/>
                </a:solidFill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9EF7E24-06CE-4FF3-AAAA-5A2F69DEF81D}"/>
                </a:ext>
              </a:extLst>
            </p:cNvPr>
            <p:cNvSpPr txBox="1"/>
            <p:nvPr/>
          </p:nvSpPr>
          <p:spPr>
            <a:xfrm>
              <a:off x="8835392" y="2668949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76" name="TextBox 175">
            <a:extLst>
              <a:ext uri="{FF2B5EF4-FFF2-40B4-BE49-F238E27FC236}">
                <a16:creationId xmlns:a16="http://schemas.microsoft.com/office/drawing/2014/main" id="{1A5637ED-4B90-4900-A420-BBF690069E82}"/>
              </a:ext>
            </a:extLst>
          </p:cNvPr>
          <p:cNvSpPr txBox="1"/>
          <p:nvPr/>
        </p:nvSpPr>
        <p:spPr>
          <a:xfrm>
            <a:off x="8139873" y="4275483"/>
            <a:ext cx="3387057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r>
              <a:rPr lang="en-US" sz="2000" dirty="0">
                <a:solidFill>
                  <a:schemeClr val="bg1"/>
                </a:solidFill>
              </a:rPr>
              <a:t> ligula. Nunc gravida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4E6CE4BB-0797-487F-ABC6-03E5292F56EB}"/>
              </a:ext>
            </a:extLst>
          </p:cNvPr>
          <p:cNvSpPr txBox="1"/>
          <p:nvPr/>
        </p:nvSpPr>
        <p:spPr>
          <a:xfrm>
            <a:off x="8139872" y="869769"/>
            <a:ext cx="3387057" cy="16312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r>
              <a:rPr lang="en-US" sz="2000" dirty="0">
                <a:solidFill>
                  <a:schemeClr val="bg1"/>
                </a:solidFill>
              </a:rPr>
              <a:t> ligula. Nunc gravida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9EB96C3-23A4-4F1F-BCE3-DBFFEC72875F}"/>
              </a:ext>
            </a:extLst>
          </p:cNvPr>
          <p:cNvSpPr txBox="1"/>
          <p:nvPr/>
        </p:nvSpPr>
        <p:spPr>
          <a:xfrm>
            <a:off x="8729775" y="2995264"/>
            <a:ext cx="22072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4D84"/>
                </a:solidFill>
              </a:rPr>
              <a:t>O</a:t>
            </a:r>
            <a:r>
              <a:rPr lang="en-US" sz="6000" dirty="0">
                <a:solidFill>
                  <a:srgbClr val="FFD11B"/>
                </a:solidFill>
              </a:rPr>
              <a:t>FFER</a:t>
            </a:r>
            <a:endParaRPr lang="th-TH" sz="6000" dirty="0">
              <a:solidFill>
                <a:srgbClr val="FFD11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497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B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aphic 1">
            <a:extLst>
              <a:ext uri="{FF2B5EF4-FFF2-40B4-BE49-F238E27FC236}">
                <a16:creationId xmlns:a16="http://schemas.microsoft.com/office/drawing/2014/main" id="{FD69DFAC-0B34-44BB-9A97-AAECE5326674}"/>
              </a:ext>
            </a:extLst>
          </p:cNvPr>
          <p:cNvGrpSpPr/>
          <p:nvPr/>
        </p:nvGrpSpPr>
        <p:grpSpPr>
          <a:xfrm>
            <a:off x="4514013" y="1860088"/>
            <a:ext cx="3298385" cy="3242507"/>
            <a:chOff x="6507289" y="3686841"/>
            <a:chExt cx="359282" cy="359283"/>
          </a:xfrm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ED577A01-9538-4B46-BD63-BF5E413E4C43}"/>
                </a:ext>
              </a:extLst>
            </p:cNvPr>
            <p:cNvSpPr/>
            <p:nvPr/>
          </p:nvSpPr>
          <p:spPr>
            <a:xfrm>
              <a:off x="6507289" y="3686841"/>
              <a:ext cx="359282" cy="359283"/>
            </a:xfrm>
            <a:custGeom>
              <a:avLst/>
              <a:gdLst>
                <a:gd name="connsiteX0" fmla="*/ 359283 w 359282"/>
                <a:gd name="connsiteY0" fmla="*/ 179642 h 359283"/>
                <a:gd name="connsiteX1" fmla="*/ 179641 w 359282"/>
                <a:gd name="connsiteY1" fmla="*/ 359283 h 359283"/>
                <a:gd name="connsiteX2" fmla="*/ 0 w 359282"/>
                <a:gd name="connsiteY2" fmla="*/ 179641 h 359283"/>
                <a:gd name="connsiteX3" fmla="*/ 179641 w 359282"/>
                <a:gd name="connsiteY3" fmla="*/ 0 h 359283"/>
                <a:gd name="connsiteX4" fmla="*/ 359283 w 359282"/>
                <a:gd name="connsiteY4" fmla="*/ 179642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82" h="359283">
                  <a:moveTo>
                    <a:pt x="359283" y="179642"/>
                  </a:moveTo>
                  <a:cubicBezTo>
                    <a:pt x="359283" y="278855"/>
                    <a:pt x="278855" y="359283"/>
                    <a:pt x="179641" y="359283"/>
                  </a:cubicBezTo>
                  <a:cubicBezTo>
                    <a:pt x="80428" y="359283"/>
                    <a:pt x="0" y="278855"/>
                    <a:pt x="0" y="179641"/>
                  </a:cubicBezTo>
                  <a:cubicBezTo>
                    <a:pt x="0" y="80428"/>
                    <a:pt x="80428" y="0"/>
                    <a:pt x="179641" y="0"/>
                  </a:cubicBezTo>
                  <a:cubicBezTo>
                    <a:pt x="278855" y="0"/>
                    <a:pt x="359283" y="80428"/>
                    <a:pt x="359283" y="179642"/>
                  </a:cubicBez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74E4385-32A0-43F0-A2CD-A11D27AC6D91}"/>
                </a:ext>
              </a:extLst>
            </p:cNvPr>
            <p:cNvSpPr/>
            <p:nvPr/>
          </p:nvSpPr>
          <p:spPr>
            <a:xfrm>
              <a:off x="6517004" y="3696557"/>
              <a:ext cx="339756" cy="339756"/>
            </a:xfrm>
            <a:custGeom>
              <a:avLst/>
              <a:gdLst>
                <a:gd name="connsiteX0" fmla="*/ 170117 w 339756"/>
                <a:gd name="connsiteY0" fmla="*/ 339757 h 339756"/>
                <a:gd name="connsiteX1" fmla="*/ 168402 w 339756"/>
                <a:gd name="connsiteY1" fmla="*/ 338042 h 339756"/>
                <a:gd name="connsiteX2" fmla="*/ 170117 w 339756"/>
                <a:gd name="connsiteY2" fmla="*/ 336328 h 339756"/>
                <a:gd name="connsiteX3" fmla="*/ 183833 w 339756"/>
                <a:gd name="connsiteY3" fmla="*/ 335756 h 339756"/>
                <a:gd name="connsiteX4" fmla="*/ 185738 w 339756"/>
                <a:gd name="connsiteY4" fmla="*/ 337375 h 339756"/>
                <a:gd name="connsiteX5" fmla="*/ 184118 w 339756"/>
                <a:gd name="connsiteY5" fmla="*/ 339281 h 339756"/>
                <a:gd name="connsiteX6" fmla="*/ 170117 w 339756"/>
                <a:gd name="connsiteY6" fmla="*/ 339757 h 339756"/>
                <a:gd name="connsiteX7" fmla="*/ 170117 w 339756"/>
                <a:gd name="connsiteY7" fmla="*/ 339757 h 339756"/>
                <a:gd name="connsiteX8" fmla="*/ 156210 w 339756"/>
                <a:gd name="connsiteY8" fmla="*/ 339281 h 339756"/>
                <a:gd name="connsiteX9" fmla="*/ 156115 w 339756"/>
                <a:gd name="connsiteY9" fmla="*/ 339281 h 339756"/>
                <a:gd name="connsiteX10" fmla="*/ 142208 w 339756"/>
                <a:gd name="connsiteY10" fmla="*/ 337566 h 339756"/>
                <a:gd name="connsiteX11" fmla="*/ 140779 w 339756"/>
                <a:gd name="connsiteY11" fmla="*/ 335566 h 339756"/>
                <a:gd name="connsiteX12" fmla="*/ 142780 w 339756"/>
                <a:gd name="connsiteY12" fmla="*/ 334137 h 339756"/>
                <a:gd name="connsiteX13" fmla="*/ 156400 w 339756"/>
                <a:gd name="connsiteY13" fmla="*/ 335852 h 339756"/>
                <a:gd name="connsiteX14" fmla="*/ 158020 w 339756"/>
                <a:gd name="connsiteY14" fmla="*/ 337757 h 339756"/>
                <a:gd name="connsiteX15" fmla="*/ 156210 w 339756"/>
                <a:gd name="connsiteY15" fmla="*/ 339281 h 339756"/>
                <a:gd name="connsiteX16" fmla="*/ 197739 w 339756"/>
                <a:gd name="connsiteY16" fmla="*/ 337471 h 339756"/>
                <a:gd name="connsiteX17" fmla="*/ 196025 w 339756"/>
                <a:gd name="connsiteY17" fmla="*/ 336042 h 339756"/>
                <a:gd name="connsiteX18" fmla="*/ 197453 w 339756"/>
                <a:gd name="connsiteY18" fmla="*/ 334042 h 339756"/>
                <a:gd name="connsiteX19" fmla="*/ 210884 w 339756"/>
                <a:gd name="connsiteY19" fmla="*/ 331184 h 339756"/>
                <a:gd name="connsiteX20" fmla="*/ 212979 w 339756"/>
                <a:gd name="connsiteY20" fmla="*/ 332423 h 339756"/>
                <a:gd name="connsiteX21" fmla="*/ 211741 w 339756"/>
                <a:gd name="connsiteY21" fmla="*/ 334518 h 339756"/>
                <a:gd name="connsiteX22" fmla="*/ 198025 w 339756"/>
                <a:gd name="connsiteY22" fmla="*/ 337375 h 339756"/>
                <a:gd name="connsiteX23" fmla="*/ 197739 w 339756"/>
                <a:gd name="connsiteY23" fmla="*/ 337471 h 339756"/>
                <a:gd name="connsiteX24" fmla="*/ 128778 w 339756"/>
                <a:gd name="connsiteY24" fmla="*/ 334709 h 339756"/>
                <a:gd name="connsiteX25" fmla="*/ 128397 w 339756"/>
                <a:gd name="connsiteY25" fmla="*/ 334613 h 339756"/>
                <a:gd name="connsiteX26" fmla="*/ 114967 w 339756"/>
                <a:gd name="connsiteY26" fmla="*/ 330613 h 339756"/>
                <a:gd name="connsiteX27" fmla="*/ 113919 w 339756"/>
                <a:gd name="connsiteY27" fmla="*/ 328422 h 339756"/>
                <a:gd name="connsiteX28" fmla="*/ 116110 w 339756"/>
                <a:gd name="connsiteY28" fmla="*/ 327374 h 339756"/>
                <a:gd name="connsiteX29" fmla="*/ 129254 w 339756"/>
                <a:gd name="connsiteY29" fmla="*/ 331280 h 339756"/>
                <a:gd name="connsiteX30" fmla="*/ 130492 w 339756"/>
                <a:gd name="connsiteY30" fmla="*/ 333375 h 339756"/>
                <a:gd name="connsiteX31" fmla="*/ 128778 w 339756"/>
                <a:gd name="connsiteY31" fmla="*/ 334709 h 339756"/>
                <a:gd name="connsiteX32" fmla="*/ 224600 w 339756"/>
                <a:gd name="connsiteY32" fmla="*/ 330708 h 339756"/>
                <a:gd name="connsiteX33" fmla="*/ 222980 w 339756"/>
                <a:gd name="connsiteY33" fmla="*/ 329565 h 339756"/>
                <a:gd name="connsiteX34" fmla="*/ 224028 w 339756"/>
                <a:gd name="connsiteY34" fmla="*/ 327374 h 339756"/>
                <a:gd name="connsiteX35" fmla="*/ 236792 w 339756"/>
                <a:gd name="connsiteY35" fmla="*/ 322326 h 339756"/>
                <a:gd name="connsiteX36" fmla="*/ 239078 w 339756"/>
                <a:gd name="connsiteY36" fmla="*/ 323183 h 339756"/>
                <a:gd name="connsiteX37" fmla="*/ 238220 w 339756"/>
                <a:gd name="connsiteY37" fmla="*/ 325469 h 339756"/>
                <a:gd name="connsiteX38" fmla="*/ 225171 w 339756"/>
                <a:gd name="connsiteY38" fmla="*/ 330613 h 339756"/>
                <a:gd name="connsiteX39" fmla="*/ 224600 w 339756"/>
                <a:gd name="connsiteY39" fmla="*/ 330708 h 339756"/>
                <a:gd name="connsiteX40" fmla="*/ 102584 w 339756"/>
                <a:gd name="connsiteY40" fmla="*/ 325755 h 339756"/>
                <a:gd name="connsiteX41" fmla="*/ 101917 w 339756"/>
                <a:gd name="connsiteY41" fmla="*/ 325565 h 339756"/>
                <a:gd name="connsiteX42" fmla="*/ 89345 w 339756"/>
                <a:gd name="connsiteY42" fmla="*/ 319373 h 339756"/>
                <a:gd name="connsiteX43" fmla="*/ 88678 w 339756"/>
                <a:gd name="connsiteY43" fmla="*/ 316992 h 339756"/>
                <a:gd name="connsiteX44" fmla="*/ 91059 w 339756"/>
                <a:gd name="connsiteY44" fmla="*/ 316325 h 339756"/>
                <a:gd name="connsiteX45" fmla="*/ 103442 w 339756"/>
                <a:gd name="connsiteY45" fmla="*/ 322326 h 339756"/>
                <a:gd name="connsiteX46" fmla="*/ 104299 w 339756"/>
                <a:gd name="connsiteY46" fmla="*/ 324612 h 339756"/>
                <a:gd name="connsiteX47" fmla="*/ 102584 w 339756"/>
                <a:gd name="connsiteY47" fmla="*/ 325755 h 339756"/>
                <a:gd name="connsiteX48" fmla="*/ 250031 w 339756"/>
                <a:gd name="connsiteY48" fmla="*/ 319469 h 339756"/>
                <a:gd name="connsiteX49" fmla="*/ 248507 w 339756"/>
                <a:gd name="connsiteY49" fmla="*/ 318516 h 339756"/>
                <a:gd name="connsiteX50" fmla="*/ 249174 w 339756"/>
                <a:gd name="connsiteY50" fmla="*/ 316135 h 339756"/>
                <a:gd name="connsiteX51" fmla="*/ 260985 w 339756"/>
                <a:gd name="connsiteY51" fmla="*/ 309086 h 339756"/>
                <a:gd name="connsiteX52" fmla="*/ 263366 w 339756"/>
                <a:gd name="connsiteY52" fmla="*/ 309563 h 339756"/>
                <a:gd name="connsiteX53" fmla="*/ 262890 w 339756"/>
                <a:gd name="connsiteY53" fmla="*/ 311944 h 339756"/>
                <a:gd name="connsiteX54" fmla="*/ 250888 w 339756"/>
                <a:gd name="connsiteY54" fmla="*/ 319183 h 339756"/>
                <a:gd name="connsiteX55" fmla="*/ 250031 w 339756"/>
                <a:gd name="connsiteY55" fmla="*/ 319469 h 339756"/>
                <a:gd name="connsiteX56" fmla="*/ 78105 w 339756"/>
                <a:gd name="connsiteY56" fmla="*/ 312611 h 339756"/>
                <a:gd name="connsiteX57" fmla="*/ 77153 w 339756"/>
                <a:gd name="connsiteY57" fmla="*/ 312325 h 339756"/>
                <a:gd name="connsiteX58" fmla="*/ 65723 w 339756"/>
                <a:gd name="connsiteY58" fmla="*/ 304133 h 339756"/>
                <a:gd name="connsiteX59" fmla="*/ 65437 w 339756"/>
                <a:gd name="connsiteY59" fmla="*/ 301657 h 339756"/>
                <a:gd name="connsiteX60" fmla="*/ 67913 w 339756"/>
                <a:gd name="connsiteY60" fmla="*/ 301371 h 339756"/>
                <a:gd name="connsiteX61" fmla="*/ 79153 w 339756"/>
                <a:gd name="connsiteY61" fmla="*/ 309372 h 339756"/>
                <a:gd name="connsiteX62" fmla="*/ 79629 w 339756"/>
                <a:gd name="connsiteY62" fmla="*/ 311753 h 339756"/>
                <a:gd name="connsiteX63" fmla="*/ 78105 w 339756"/>
                <a:gd name="connsiteY63" fmla="*/ 312611 h 339756"/>
                <a:gd name="connsiteX64" fmla="*/ 273272 w 339756"/>
                <a:gd name="connsiteY64" fmla="*/ 304324 h 339756"/>
                <a:gd name="connsiteX65" fmla="*/ 271939 w 339756"/>
                <a:gd name="connsiteY65" fmla="*/ 303657 h 339756"/>
                <a:gd name="connsiteX66" fmla="*/ 272225 w 339756"/>
                <a:gd name="connsiteY66" fmla="*/ 301181 h 339756"/>
                <a:gd name="connsiteX67" fmla="*/ 282702 w 339756"/>
                <a:gd name="connsiteY67" fmla="*/ 292322 h 339756"/>
                <a:gd name="connsiteX68" fmla="*/ 285179 w 339756"/>
                <a:gd name="connsiteY68" fmla="*/ 292417 h 339756"/>
                <a:gd name="connsiteX69" fmla="*/ 285083 w 339756"/>
                <a:gd name="connsiteY69" fmla="*/ 294894 h 339756"/>
                <a:gd name="connsiteX70" fmla="*/ 274415 w 339756"/>
                <a:gd name="connsiteY70" fmla="*/ 303943 h 339756"/>
                <a:gd name="connsiteX71" fmla="*/ 273272 w 339756"/>
                <a:gd name="connsiteY71" fmla="*/ 304324 h 339756"/>
                <a:gd name="connsiteX72" fmla="*/ 56198 w 339756"/>
                <a:gd name="connsiteY72" fmla="*/ 295561 h 339756"/>
                <a:gd name="connsiteX73" fmla="*/ 55054 w 339756"/>
                <a:gd name="connsiteY73" fmla="*/ 295085 h 339756"/>
                <a:gd name="connsiteX74" fmla="*/ 45149 w 339756"/>
                <a:gd name="connsiteY74" fmla="*/ 285179 h 339756"/>
                <a:gd name="connsiteX75" fmla="*/ 45244 w 339756"/>
                <a:gd name="connsiteY75" fmla="*/ 282702 h 339756"/>
                <a:gd name="connsiteX76" fmla="*/ 47720 w 339756"/>
                <a:gd name="connsiteY76" fmla="*/ 282797 h 339756"/>
                <a:gd name="connsiteX77" fmla="*/ 57436 w 339756"/>
                <a:gd name="connsiteY77" fmla="*/ 292513 h 339756"/>
                <a:gd name="connsiteX78" fmla="*/ 57531 w 339756"/>
                <a:gd name="connsiteY78" fmla="*/ 294989 h 339756"/>
                <a:gd name="connsiteX79" fmla="*/ 56198 w 339756"/>
                <a:gd name="connsiteY79" fmla="*/ 295561 h 339756"/>
                <a:gd name="connsiteX80" fmla="*/ 293656 w 339756"/>
                <a:gd name="connsiteY80" fmla="*/ 285464 h 339756"/>
                <a:gd name="connsiteX81" fmla="*/ 292513 w 339756"/>
                <a:gd name="connsiteY81" fmla="*/ 284988 h 339756"/>
                <a:gd name="connsiteX82" fmla="*/ 292417 w 339756"/>
                <a:gd name="connsiteY82" fmla="*/ 282512 h 339756"/>
                <a:gd name="connsiteX83" fmla="*/ 301276 w 339756"/>
                <a:gd name="connsiteY83" fmla="*/ 272034 h 339756"/>
                <a:gd name="connsiteX84" fmla="*/ 303752 w 339756"/>
                <a:gd name="connsiteY84" fmla="*/ 271748 h 339756"/>
                <a:gd name="connsiteX85" fmla="*/ 304038 w 339756"/>
                <a:gd name="connsiteY85" fmla="*/ 274225 h 339756"/>
                <a:gd name="connsiteX86" fmla="*/ 294989 w 339756"/>
                <a:gd name="connsiteY86" fmla="*/ 284893 h 339756"/>
                <a:gd name="connsiteX87" fmla="*/ 293656 w 339756"/>
                <a:gd name="connsiteY87" fmla="*/ 285464 h 339756"/>
                <a:gd name="connsiteX88" fmla="*/ 37338 w 339756"/>
                <a:gd name="connsiteY88" fmla="*/ 275177 h 339756"/>
                <a:gd name="connsiteX89" fmla="*/ 36004 w 339756"/>
                <a:gd name="connsiteY89" fmla="*/ 274511 h 339756"/>
                <a:gd name="connsiteX90" fmla="*/ 27813 w 339756"/>
                <a:gd name="connsiteY90" fmla="*/ 263081 h 339756"/>
                <a:gd name="connsiteX91" fmla="*/ 28289 w 339756"/>
                <a:gd name="connsiteY91" fmla="*/ 260699 h 339756"/>
                <a:gd name="connsiteX92" fmla="*/ 30671 w 339756"/>
                <a:gd name="connsiteY92" fmla="*/ 261175 h 339756"/>
                <a:gd name="connsiteX93" fmla="*/ 38671 w 339756"/>
                <a:gd name="connsiteY93" fmla="*/ 272320 h 339756"/>
                <a:gd name="connsiteX94" fmla="*/ 38386 w 339756"/>
                <a:gd name="connsiteY94" fmla="*/ 274796 h 339756"/>
                <a:gd name="connsiteX95" fmla="*/ 37338 w 339756"/>
                <a:gd name="connsiteY95" fmla="*/ 275177 h 339756"/>
                <a:gd name="connsiteX96" fmla="*/ 310706 w 339756"/>
                <a:gd name="connsiteY96" fmla="*/ 263557 h 339756"/>
                <a:gd name="connsiteX97" fmla="*/ 309753 w 339756"/>
                <a:gd name="connsiteY97" fmla="*/ 263271 h 339756"/>
                <a:gd name="connsiteX98" fmla="*/ 309277 w 339756"/>
                <a:gd name="connsiteY98" fmla="*/ 260890 h 339756"/>
                <a:gd name="connsiteX99" fmla="*/ 316325 w 339756"/>
                <a:gd name="connsiteY99" fmla="*/ 249079 h 339756"/>
                <a:gd name="connsiteX100" fmla="*/ 318707 w 339756"/>
                <a:gd name="connsiteY100" fmla="*/ 248412 h 339756"/>
                <a:gd name="connsiteX101" fmla="*/ 319373 w 339756"/>
                <a:gd name="connsiteY101" fmla="*/ 250793 h 339756"/>
                <a:gd name="connsiteX102" fmla="*/ 312134 w 339756"/>
                <a:gd name="connsiteY102" fmla="*/ 262890 h 339756"/>
                <a:gd name="connsiteX103" fmla="*/ 310706 w 339756"/>
                <a:gd name="connsiteY103" fmla="*/ 263557 h 339756"/>
                <a:gd name="connsiteX104" fmla="*/ 22098 w 339756"/>
                <a:gd name="connsiteY104" fmla="*/ 251936 h 339756"/>
                <a:gd name="connsiteX105" fmla="*/ 20574 w 339756"/>
                <a:gd name="connsiteY105" fmla="*/ 250984 h 339756"/>
                <a:gd name="connsiteX106" fmla="*/ 14383 w 339756"/>
                <a:gd name="connsiteY106" fmla="*/ 238411 h 339756"/>
                <a:gd name="connsiteX107" fmla="*/ 15240 w 339756"/>
                <a:gd name="connsiteY107" fmla="*/ 236125 h 339756"/>
                <a:gd name="connsiteX108" fmla="*/ 17526 w 339756"/>
                <a:gd name="connsiteY108" fmla="*/ 236982 h 339756"/>
                <a:gd name="connsiteX109" fmla="*/ 23622 w 339756"/>
                <a:gd name="connsiteY109" fmla="*/ 249269 h 339756"/>
                <a:gd name="connsiteX110" fmla="*/ 22955 w 339756"/>
                <a:gd name="connsiteY110" fmla="*/ 251650 h 339756"/>
                <a:gd name="connsiteX111" fmla="*/ 22098 w 339756"/>
                <a:gd name="connsiteY111" fmla="*/ 251936 h 339756"/>
                <a:gd name="connsiteX112" fmla="*/ 323945 w 339756"/>
                <a:gd name="connsiteY112" fmla="*/ 239173 h 339756"/>
                <a:gd name="connsiteX113" fmla="*/ 323279 w 339756"/>
                <a:gd name="connsiteY113" fmla="*/ 238982 h 339756"/>
                <a:gd name="connsiteX114" fmla="*/ 322421 w 339756"/>
                <a:gd name="connsiteY114" fmla="*/ 236696 h 339756"/>
                <a:gd name="connsiteX115" fmla="*/ 327374 w 339756"/>
                <a:gd name="connsiteY115" fmla="*/ 223838 h 339756"/>
                <a:gd name="connsiteX116" fmla="*/ 329565 w 339756"/>
                <a:gd name="connsiteY116" fmla="*/ 222790 h 339756"/>
                <a:gd name="connsiteX117" fmla="*/ 330613 w 339756"/>
                <a:gd name="connsiteY117" fmla="*/ 224981 h 339756"/>
                <a:gd name="connsiteX118" fmla="*/ 325469 w 339756"/>
                <a:gd name="connsiteY118" fmla="*/ 238030 h 339756"/>
                <a:gd name="connsiteX119" fmla="*/ 323945 w 339756"/>
                <a:gd name="connsiteY119" fmla="*/ 239173 h 339756"/>
                <a:gd name="connsiteX120" fmla="*/ 10954 w 339756"/>
                <a:gd name="connsiteY120" fmla="*/ 226600 h 339756"/>
                <a:gd name="connsiteX121" fmla="*/ 9335 w 339756"/>
                <a:gd name="connsiteY121" fmla="*/ 225457 h 339756"/>
                <a:gd name="connsiteX122" fmla="*/ 5334 w 339756"/>
                <a:gd name="connsiteY122" fmla="*/ 212027 h 339756"/>
                <a:gd name="connsiteX123" fmla="*/ 6572 w 339756"/>
                <a:gd name="connsiteY123" fmla="*/ 209931 h 339756"/>
                <a:gd name="connsiteX124" fmla="*/ 8668 w 339756"/>
                <a:gd name="connsiteY124" fmla="*/ 211169 h 339756"/>
                <a:gd name="connsiteX125" fmla="*/ 12573 w 339756"/>
                <a:gd name="connsiteY125" fmla="*/ 224314 h 339756"/>
                <a:gd name="connsiteX126" fmla="*/ 11525 w 339756"/>
                <a:gd name="connsiteY126" fmla="*/ 226505 h 339756"/>
                <a:gd name="connsiteX127" fmla="*/ 10954 w 339756"/>
                <a:gd name="connsiteY127" fmla="*/ 226600 h 339756"/>
                <a:gd name="connsiteX128" fmla="*/ 332899 w 339756"/>
                <a:gd name="connsiteY128" fmla="*/ 212884 h 339756"/>
                <a:gd name="connsiteX129" fmla="*/ 332518 w 339756"/>
                <a:gd name="connsiteY129" fmla="*/ 212789 h 339756"/>
                <a:gd name="connsiteX130" fmla="*/ 331280 w 339756"/>
                <a:gd name="connsiteY130" fmla="*/ 210693 h 339756"/>
                <a:gd name="connsiteX131" fmla="*/ 334042 w 339756"/>
                <a:gd name="connsiteY131" fmla="*/ 197263 h 339756"/>
                <a:gd name="connsiteX132" fmla="*/ 336042 w 339756"/>
                <a:gd name="connsiteY132" fmla="*/ 195834 h 339756"/>
                <a:gd name="connsiteX133" fmla="*/ 337471 w 339756"/>
                <a:gd name="connsiteY133" fmla="*/ 197834 h 339756"/>
                <a:gd name="connsiteX134" fmla="*/ 334613 w 339756"/>
                <a:gd name="connsiteY134" fmla="*/ 211550 h 339756"/>
                <a:gd name="connsiteX135" fmla="*/ 332899 w 339756"/>
                <a:gd name="connsiteY135" fmla="*/ 212884 h 339756"/>
                <a:gd name="connsiteX136" fmla="*/ 4096 w 339756"/>
                <a:gd name="connsiteY136" fmla="*/ 199644 h 339756"/>
                <a:gd name="connsiteX137" fmla="*/ 2381 w 339756"/>
                <a:gd name="connsiteY137" fmla="*/ 198215 h 339756"/>
                <a:gd name="connsiteX138" fmla="*/ 667 w 339756"/>
                <a:gd name="connsiteY138" fmla="*/ 184309 h 339756"/>
                <a:gd name="connsiteX139" fmla="*/ 2286 w 339756"/>
                <a:gd name="connsiteY139" fmla="*/ 182404 h 339756"/>
                <a:gd name="connsiteX140" fmla="*/ 4191 w 339756"/>
                <a:gd name="connsiteY140" fmla="*/ 184023 h 339756"/>
                <a:gd name="connsiteX141" fmla="*/ 5906 w 339756"/>
                <a:gd name="connsiteY141" fmla="*/ 197644 h 339756"/>
                <a:gd name="connsiteX142" fmla="*/ 4477 w 339756"/>
                <a:gd name="connsiteY142" fmla="*/ 199644 h 339756"/>
                <a:gd name="connsiteX143" fmla="*/ 4096 w 339756"/>
                <a:gd name="connsiteY143" fmla="*/ 199644 h 339756"/>
                <a:gd name="connsiteX144" fmla="*/ 337471 w 339756"/>
                <a:gd name="connsiteY144" fmla="*/ 185547 h 339756"/>
                <a:gd name="connsiteX145" fmla="*/ 337375 w 339756"/>
                <a:gd name="connsiteY145" fmla="*/ 185547 h 339756"/>
                <a:gd name="connsiteX146" fmla="*/ 335756 w 339756"/>
                <a:gd name="connsiteY146" fmla="*/ 183642 h 339756"/>
                <a:gd name="connsiteX147" fmla="*/ 336328 w 339756"/>
                <a:gd name="connsiteY147" fmla="*/ 169926 h 339756"/>
                <a:gd name="connsiteX148" fmla="*/ 336328 w 339756"/>
                <a:gd name="connsiteY148" fmla="*/ 169164 h 339756"/>
                <a:gd name="connsiteX149" fmla="*/ 338042 w 339756"/>
                <a:gd name="connsiteY149" fmla="*/ 167450 h 339756"/>
                <a:gd name="connsiteX150" fmla="*/ 339757 w 339756"/>
                <a:gd name="connsiteY150" fmla="*/ 169164 h 339756"/>
                <a:gd name="connsiteX151" fmla="*/ 339757 w 339756"/>
                <a:gd name="connsiteY151" fmla="*/ 169926 h 339756"/>
                <a:gd name="connsiteX152" fmla="*/ 339185 w 339756"/>
                <a:gd name="connsiteY152" fmla="*/ 183928 h 339756"/>
                <a:gd name="connsiteX153" fmla="*/ 337471 w 339756"/>
                <a:gd name="connsiteY153" fmla="*/ 185547 h 339756"/>
                <a:gd name="connsiteX154" fmla="*/ 1715 w 339756"/>
                <a:gd name="connsiteY154" fmla="*/ 171831 h 339756"/>
                <a:gd name="connsiteX155" fmla="*/ 0 w 339756"/>
                <a:gd name="connsiteY155" fmla="*/ 170307 h 339756"/>
                <a:gd name="connsiteX156" fmla="*/ 0 w 339756"/>
                <a:gd name="connsiteY156" fmla="*/ 169926 h 339756"/>
                <a:gd name="connsiteX157" fmla="*/ 572 w 339756"/>
                <a:gd name="connsiteY157" fmla="*/ 156305 h 339756"/>
                <a:gd name="connsiteX158" fmla="*/ 2477 w 339756"/>
                <a:gd name="connsiteY158" fmla="*/ 154686 h 339756"/>
                <a:gd name="connsiteX159" fmla="*/ 4096 w 339756"/>
                <a:gd name="connsiteY159" fmla="*/ 156591 h 339756"/>
                <a:gd name="connsiteX160" fmla="*/ 3524 w 339756"/>
                <a:gd name="connsiteY160" fmla="*/ 169926 h 339756"/>
                <a:gd name="connsiteX161" fmla="*/ 1715 w 339756"/>
                <a:gd name="connsiteY161" fmla="*/ 171831 h 339756"/>
                <a:gd name="connsiteX162" fmla="*/ 337375 w 339756"/>
                <a:gd name="connsiteY162" fmla="*/ 157067 h 339756"/>
                <a:gd name="connsiteX163" fmla="*/ 335661 w 339756"/>
                <a:gd name="connsiteY163" fmla="*/ 155448 h 339756"/>
                <a:gd name="connsiteX164" fmla="*/ 333946 w 339756"/>
                <a:gd name="connsiteY164" fmla="*/ 141827 h 339756"/>
                <a:gd name="connsiteX165" fmla="*/ 335375 w 339756"/>
                <a:gd name="connsiteY165" fmla="*/ 139827 h 339756"/>
                <a:gd name="connsiteX166" fmla="*/ 337375 w 339756"/>
                <a:gd name="connsiteY166" fmla="*/ 141256 h 339756"/>
                <a:gd name="connsiteX167" fmla="*/ 339185 w 339756"/>
                <a:gd name="connsiteY167" fmla="*/ 155162 h 339756"/>
                <a:gd name="connsiteX168" fmla="*/ 337566 w 339756"/>
                <a:gd name="connsiteY168" fmla="*/ 157067 h 339756"/>
                <a:gd name="connsiteX169" fmla="*/ 337375 w 339756"/>
                <a:gd name="connsiteY169" fmla="*/ 157067 h 339756"/>
                <a:gd name="connsiteX170" fmla="*/ 4001 w 339756"/>
                <a:gd name="connsiteY170" fmla="*/ 144399 h 339756"/>
                <a:gd name="connsiteX171" fmla="*/ 3715 w 339756"/>
                <a:gd name="connsiteY171" fmla="*/ 144399 h 339756"/>
                <a:gd name="connsiteX172" fmla="*/ 2286 w 339756"/>
                <a:gd name="connsiteY172" fmla="*/ 142399 h 339756"/>
                <a:gd name="connsiteX173" fmla="*/ 5144 w 339756"/>
                <a:gd name="connsiteY173" fmla="*/ 128683 h 339756"/>
                <a:gd name="connsiteX174" fmla="*/ 7239 w 339756"/>
                <a:gd name="connsiteY174" fmla="*/ 127445 h 339756"/>
                <a:gd name="connsiteX175" fmla="*/ 8477 w 339756"/>
                <a:gd name="connsiteY175" fmla="*/ 129540 h 339756"/>
                <a:gd name="connsiteX176" fmla="*/ 5715 w 339756"/>
                <a:gd name="connsiteY176" fmla="*/ 142970 h 339756"/>
                <a:gd name="connsiteX177" fmla="*/ 4001 w 339756"/>
                <a:gd name="connsiteY177" fmla="*/ 144399 h 339756"/>
                <a:gd name="connsiteX178" fmla="*/ 332804 w 339756"/>
                <a:gd name="connsiteY178" fmla="*/ 129731 h 339756"/>
                <a:gd name="connsiteX179" fmla="*/ 331089 w 339756"/>
                <a:gd name="connsiteY179" fmla="*/ 128397 h 339756"/>
                <a:gd name="connsiteX180" fmla="*/ 327088 w 339756"/>
                <a:gd name="connsiteY180" fmla="*/ 115253 h 339756"/>
                <a:gd name="connsiteX181" fmla="*/ 328136 w 339756"/>
                <a:gd name="connsiteY181" fmla="*/ 113062 h 339756"/>
                <a:gd name="connsiteX182" fmla="*/ 330327 w 339756"/>
                <a:gd name="connsiteY182" fmla="*/ 114110 h 339756"/>
                <a:gd name="connsiteX183" fmla="*/ 334423 w 339756"/>
                <a:gd name="connsiteY183" fmla="*/ 127540 h 339756"/>
                <a:gd name="connsiteX184" fmla="*/ 333184 w 339756"/>
                <a:gd name="connsiteY184" fmla="*/ 129635 h 339756"/>
                <a:gd name="connsiteX185" fmla="*/ 332804 w 339756"/>
                <a:gd name="connsiteY185" fmla="*/ 129731 h 339756"/>
                <a:gd name="connsiteX186" fmla="*/ 10668 w 339756"/>
                <a:gd name="connsiteY186" fmla="*/ 117443 h 339756"/>
                <a:gd name="connsiteX187" fmla="*/ 10097 w 339756"/>
                <a:gd name="connsiteY187" fmla="*/ 117348 h 339756"/>
                <a:gd name="connsiteX188" fmla="*/ 9049 w 339756"/>
                <a:gd name="connsiteY188" fmla="*/ 115157 h 339756"/>
                <a:gd name="connsiteX189" fmla="*/ 14097 w 339756"/>
                <a:gd name="connsiteY189" fmla="*/ 102108 h 339756"/>
                <a:gd name="connsiteX190" fmla="*/ 16383 w 339756"/>
                <a:gd name="connsiteY190" fmla="*/ 101251 h 339756"/>
                <a:gd name="connsiteX191" fmla="*/ 17240 w 339756"/>
                <a:gd name="connsiteY191" fmla="*/ 103537 h 339756"/>
                <a:gd name="connsiteX192" fmla="*/ 12287 w 339756"/>
                <a:gd name="connsiteY192" fmla="*/ 116396 h 339756"/>
                <a:gd name="connsiteX193" fmla="*/ 10668 w 339756"/>
                <a:gd name="connsiteY193" fmla="*/ 117443 h 339756"/>
                <a:gd name="connsiteX194" fmla="*/ 323659 w 339756"/>
                <a:gd name="connsiteY194" fmla="*/ 103442 h 339756"/>
                <a:gd name="connsiteX195" fmla="*/ 322040 w 339756"/>
                <a:gd name="connsiteY195" fmla="*/ 102394 h 339756"/>
                <a:gd name="connsiteX196" fmla="*/ 315944 w 339756"/>
                <a:gd name="connsiteY196" fmla="*/ 90107 h 339756"/>
                <a:gd name="connsiteX197" fmla="*/ 316611 w 339756"/>
                <a:gd name="connsiteY197" fmla="*/ 87725 h 339756"/>
                <a:gd name="connsiteX198" fmla="*/ 318992 w 339756"/>
                <a:gd name="connsiteY198" fmla="*/ 88392 h 339756"/>
                <a:gd name="connsiteX199" fmla="*/ 325184 w 339756"/>
                <a:gd name="connsiteY199" fmla="*/ 100965 h 339756"/>
                <a:gd name="connsiteX200" fmla="*/ 324326 w 339756"/>
                <a:gd name="connsiteY200" fmla="*/ 103251 h 339756"/>
                <a:gd name="connsiteX201" fmla="*/ 323659 w 339756"/>
                <a:gd name="connsiteY201" fmla="*/ 103442 h 339756"/>
                <a:gd name="connsiteX202" fmla="*/ 21812 w 339756"/>
                <a:gd name="connsiteY202" fmla="*/ 92012 h 339756"/>
                <a:gd name="connsiteX203" fmla="*/ 20955 w 339756"/>
                <a:gd name="connsiteY203" fmla="*/ 91821 h 339756"/>
                <a:gd name="connsiteX204" fmla="*/ 20288 w 339756"/>
                <a:gd name="connsiteY204" fmla="*/ 89440 h 339756"/>
                <a:gd name="connsiteX205" fmla="*/ 27432 w 339756"/>
                <a:gd name="connsiteY205" fmla="*/ 77343 h 339756"/>
                <a:gd name="connsiteX206" fmla="*/ 29813 w 339756"/>
                <a:gd name="connsiteY206" fmla="*/ 76867 h 339756"/>
                <a:gd name="connsiteX207" fmla="*/ 30290 w 339756"/>
                <a:gd name="connsiteY207" fmla="*/ 79248 h 339756"/>
                <a:gd name="connsiteX208" fmla="*/ 23241 w 339756"/>
                <a:gd name="connsiteY208" fmla="*/ 91059 h 339756"/>
                <a:gd name="connsiteX209" fmla="*/ 21812 w 339756"/>
                <a:gd name="connsiteY209" fmla="*/ 92012 h 339756"/>
                <a:gd name="connsiteX210" fmla="*/ 310325 w 339756"/>
                <a:gd name="connsiteY210" fmla="*/ 79153 h 339756"/>
                <a:gd name="connsiteX211" fmla="*/ 308896 w 339756"/>
                <a:gd name="connsiteY211" fmla="*/ 78391 h 339756"/>
                <a:gd name="connsiteX212" fmla="*/ 300895 w 339756"/>
                <a:gd name="connsiteY212" fmla="*/ 67247 h 339756"/>
                <a:gd name="connsiteX213" fmla="*/ 301181 w 339756"/>
                <a:gd name="connsiteY213" fmla="*/ 64770 h 339756"/>
                <a:gd name="connsiteX214" fmla="*/ 303657 w 339756"/>
                <a:gd name="connsiteY214" fmla="*/ 65056 h 339756"/>
                <a:gd name="connsiteX215" fmla="*/ 311849 w 339756"/>
                <a:gd name="connsiteY215" fmla="*/ 76391 h 339756"/>
                <a:gd name="connsiteX216" fmla="*/ 311372 w 339756"/>
                <a:gd name="connsiteY216" fmla="*/ 78772 h 339756"/>
                <a:gd name="connsiteX217" fmla="*/ 310325 w 339756"/>
                <a:gd name="connsiteY217" fmla="*/ 79153 h 339756"/>
                <a:gd name="connsiteX218" fmla="*/ 36957 w 339756"/>
                <a:gd name="connsiteY218" fmla="*/ 68675 h 339756"/>
                <a:gd name="connsiteX219" fmla="*/ 35909 w 339756"/>
                <a:gd name="connsiteY219" fmla="*/ 68294 h 339756"/>
                <a:gd name="connsiteX220" fmla="*/ 35624 w 339756"/>
                <a:gd name="connsiteY220" fmla="*/ 65818 h 339756"/>
                <a:gd name="connsiteX221" fmla="*/ 44672 w 339756"/>
                <a:gd name="connsiteY221" fmla="*/ 55055 h 339756"/>
                <a:gd name="connsiteX222" fmla="*/ 47149 w 339756"/>
                <a:gd name="connsiteY222" fmla="*/ 54959 h 339756"/>
                <a:gd name="connsiteX223" fmla="*/ 47244 w 339756"/>
                <a:gd name="connsiteY223" fmla="*/ 57436 h 339756"/>
                <a:gd name="connsiteX224" fmla="*/ 38386 w 339756"/>
                <a:gd name="connsiteY224" fmla="*/ 67913 h 339756"/>
                <a:gd name="connsiteX225" fmla="*/ 36957 w 339756"/>
                <a:gd name="connsiteY225" fmla="*/ 68675 h 339756"/>
                <a:gd name="connsiteX226" fmla="*/ 293180 w 339756"/>
                <a:gd name="connsiteY226" fmla="*/ 57341 h 339756"/>
                <a:gd name="connsiteX227" fmla="*/ 291941 w 339756"/>
                <a:gd name="connsiteY227" fmla="*/ 56769 h 339756"/>
                <a:gd name="connsiteX228" fmla="*/ 282226 w 339756"/>
                <a:gd name="connsiteY228" fmla="*/ 47054 h 339756"/>
                <a:gd name="connsiteX229" fmla="*/ 282131 w 339756"/>
                <a:gd name="connsiteY229" fmla="*/ 44577 h 339756"/>
                <a:gd name="connsiteX230" fmla="*/ 284607 w 339756"/>
                <a:gd name="connsiteY230" fmla="*/ 44482 h 339756"/>
                <a:gd name="connsiteX231" fmla="*/ 294608 w 339756"/>
                <a:gd name="connsiteY231" fmla="*/ 54388 h 339756"/>
                <a:gd name="connsiteX232" fmla="*/ 294513 w 339756"/>
                <a:gd name="connsiteY232" fmla="*/ 56864 h 339756"/>
                <a:gd name="connsiteX233" fmla="*/ 293180 w 339756"/>
                <a:gd name="connsiteY233" fmla="*/ 57341 h 339756"/>
                <a:gd name="connsiteX234" fmla="*/ 55721 w 339756"/>
                <a:gd name="connsiteY234" fmla="*/ 48197 h 339756"/>
                <a:gd name="connsiteX235" fmla="*/ 54483 w 339756"/>
                <a:gd name="connsiteY235" fmla="*/ 47625 h 339756"/>
                <a:gd name="connsiteX236" fmla="*/ 54578 w 339756"/>
                <a:gd name="connsiteY236" fmla="*/ 45149 h 339756"/>
                <a:gd name="connsiteX237" fmla="*/ 65246 w 339756"/>
                <a:gd name="connsiteY237" fmla="*/ 36005 h 339756"/>
                <a:gd name="connsiteX238" fmla="*/ 67723 w 339756"/>
                <a:gd name="connsiteY238" fmla="*/ 36290 h 339756"/>
                <a:gd name="connsiteX239" fmla="*/ 67437 w 339756"/>
                <a:gd name="connsiteY239" fmla="*/ 38767 h 339756"/>
                <a:gd name="connsiteX240" fmla="*/ 56959 w 339756"/>
                <a:gd name="connsiteY240" fmla="*/ 47720 h 339756"/>
                <a:gd name="connsiteX241" fmla="*/ 55721 w 339756"/>
                <a:gd name="connsiteY241" fmla="*/ 48197 h 339756"/>
                <a:gd name="connsiteX242" fmla="*/ 272701 w 339756"/>
                <a:gd name="connsiteY242" fmla="*/ 38576 h 339756"/>
                <a:gd name="connsiteX243" fmla="*/ 271653 w 339756"/>
                <a:gd name="connsiteY243" fmla="*/ 38195 h 339756"/>
                <a:gd name="connsiteX244" fmla="*/ 260413 w 339756"/>
                <a:gd name="connsiteY244" fmla="*/ 30194 h 339756"/>
                <a:gd name="connsiteX245" fmla="*/ 259937 w 339756"/>
                <a:gd name="connsiteY245" fmla="*/ 27813 h 339756"/>
                <a:gd name="connsiteX246" fmla="*/ 262319 w 339756"/>
                <a:gd name="connsiteY246" fmla="*/ 27337 h 339756"/>
                <a:gd name="connsiteX247" fmla="*/ 273749 w 339756"/>
                <a:gd name="connsiteY247" fmla="*/ 35433 h 339756"/>
                <a:gd name="connsiteX248" fmla="*/ 274034 w 339756"/>
                <a:gd name="connsiteY248" fmla="*/ 37910 h 339756"/>
                <a:gd name="connsiteX249" fmla="*/ 272701 w 339756"/>
                <a:gd name="connsiteY249" fmla="*/ 38576 h 339756"/>
                <a:gd name="connsiteX250" fmla="*/ 77533 w 339756"/>
                <a:gd name="connsiteY250" fmla="*/ 31147 h 339756"/>
                <a:gd name="connsiteX251" fmla="*/ 76105 w 339756"/>
                <a:gd name="connsiteY251" fmla="*/ 30385 h 339756"/>
                <a:gd name="connsiteX252" fmla="*/ 76581 w 339756"/>
                <a:gd name="connsiteY252" fmla="*/ 28004 h 339756"/>
                <a:gd name="connsiteX253" fmla="*/ 88583 w 339756"/>
                <a:gd name="connsiteY253" fmla="*/ 20765 h 339756"/>
                <a:gd name="connsiteX254" fmla="*/ 90964 w 339756"/>
                <a:gd name="connsiteY254" fmla="*/ 21431 h 339756"/>
                <a:gd name="connsiteX255" fmla="*/ 90297 w 339756"/>
                <a:gd name="connsiteY255" fmla="*/ 23813 h 339756"/>
                <a:gd name="connsiteX256" fmla="*/ 78486 w 339756"/>
                <a:gd name="connsiteY256" fmla="*/ 30861 h 339756"/>
                <a:gd name="connsiteX257" fmla="*/ 77533 w 339756"/>
                <a:gd name="connsiteY257" fmla="*/ 31147 h 339756"/>
                <a:gd name="connsiteX258" fmla="*/ 249365 w 339756"/>
                <a:gd name="connsiteY258" fmla="*/ 23432 h 339756"/>
                <a:gd name="connsiteX259" fmla="*/ 248507 w 339756"/>
                <a:gd name="connsiteY259" fmla="*/ 23241 h 339756"/>
                <a:gd name="connsiteX260" fmla="*/ 236125 w 339756"/>
                <a:gd name="connsiteY260" fmla="*/ 17240 h 339756"/>
                <a:gd name="connsiteX261" fmla="*/ 235267 w 339756"/>
                <a:gd name="connsiteY261" fmla="*/ 14954 h 339756"/>
                <a:gd name="connsiteX262" fmla="*/ 237554 w 339756"/>
                <a:gd name="connsiteY262" fmla="*/ 14097 h 339756"/>
                <a:gd name="connsiteX263" fmla="*/ 250222 w 339756"/>
                <a:gd name="connsiteY263" fmla="*/ 20193 h 339756"/>
                <a:gd name="connsiteX264" fmla="*/ 250888 w 339756"/>
                <a:gd name="connsiteY264" fmla="*/ 22574 h 339756"/>
                <a:gd name="connsiteX265" fmla="*/ 249365 w 339756"/>
                <a:gd name="connsiteY265" fmla="*/ 23432 h 339756"/>
                <a:gd name="connsiteX266" fmla="*/ 101917 w 339756"/>
                <a:gd name="connsiteY266" fmla="*/ 17812 h 339756"/>
                <a:gd name="connsiteX267" fmla="*/ 100298 w 339756"/>
                <a:gd name="connsiteY267" fmla="*/ 16764 h 339756"/>
                <a:gd name="connsiteX268" fmla="*/ 101156 w 339756"/>
                <a:gd name="connsiteY268" fmla="*/ 14478 h 339756"/>
                <a:gd name="connsiteX269" fmla="*/ 114205 w 339756"/>
                <a:gd name="connsiteY269" fmla="*/ 9335 h 339756"/>
                <a:gd name="connsiteX270" fmla="*/ 116396 w 339756"/>
                <a:gd name="connsiteY270" fmla="*/ 10382 h 339756"/>
                <a:gd name="connsiteX271" fmla="*/ 115348 w 339756"/>
                <a:gd name="connsiteY271" fmla="*/ 12573 h 339756"/>
                <a:gd name="connsiteX272" fmla="*/ 102584 w 339756"/>
                <a:gd name="connsiteY272" fmla="*/ 17621 h 339756"/>
                <a:gd name="connsiteX273" fmla="*/ 101917 w 339756"/>
                <a:gd name="connsiteY273" fmla="*/ 17812 h 339756"/>
                <a:gd name="connsiteX274" fmla="*/ 223933 w 339756"/>
                <a:gd name="connsiteY274" fmla="*/ 12383 h 339756"/>
                <a:gd name="connsiteX275" fmla="*/ 223361 w 339756"/>
                <a:gd name="connsiteY275" fmla="*/ 12287 h 339756"/>
                <a:gd name="connsiteX276" fmla="*/ 210217 w 339756"/>
                <a:gd name="connsiteY276" fmla="*/ 8382 h 339756"/>
                <a:gd name="connsiteX277" fmla="*/ 208979 w 339756"/>
                <a:gd name="connsiteY277" fmla="*/ 6287 h 339756"/>
                <a:gd name="connsiteX278" fmla="*/ 211074 w 339756"/>
                <a:gd name="connsiteY278" fmla="*/ 5048 h 339756"/>
                <a:gd name="connsiteX279" fmla="*/ 224504 w 339756"/>
                <a:gd name="connsiteY279" fmla="*/ 8954 h 339756"/>
                <a:gd name="connsiteX280" fmla="*/ 225552 w 339756"/>
                <a:gd name="connsiteY280" fmla="*/ 11144 h 339756"/>
                <a:gd name="connsiteX281" fmla="*/ 223933 w 339756"/>
                <a:gd name="connsiteY281" fmla="*/ 12383 h 339756"/>
                <a:gd name="connsiteX282" fmla="*/ 128111 w 339756"/>
                <a:gd name="connsiteY282" fmla="*/ 8763 h 339756"/>
                <a:gd name="connsiteX283" fmla="*/ 126397 w 339756"/>
                <a:gd name="connsiteY283" fmla="*/ 7430 h 339756"/>
                <a:gd name="connsiteX284" fmla="*/ 127635 w 339756"/>
                <a:gd name="connsiteY284" fmla="*/ 5334 h 339756"/>
                <a:gd name="connsiteX285" fmla="*/ 141351 w 339756"/>
                <a:gd name="connsiteY285" fmla="*/ 2381 h 339756"/>
                <a:gd name="connsiteX286" fmla="*/ 143351 w 339756"/>
                <a:gd name="connsiteY286" fmla="*/ 3810 h 339756"/>
                <a:gd name="connsiteX287" fmla="*/ 141923 w 339756"/>
                <a:gd name="connsiteY287" fmla="*/ 5810 h 339756"/>
                <a:gd name="connsiteX288" fmla="*/ 128492 w 339756"/>
                <a:gd name="connsiteY288" fmla="*/ 8668 h 339756"/>
                <a:gd name="connsiteX289" fmla="*/ 128111 w 339756"/>
                <a:gd name="connsiteY289" fmla="*/ 8763 h 339756"/>
                <a:gd name="connsiteX290" fmla="*/ 196977 w 339756"/>
                <a:gd name="connsiteY290" fmla="*/ 5715 h 339756"/>
                <a:gd name="connsiteX291" fmla="*/ 196691 w 339756"/>
                <a:gd name="connsiteY291" fmla="*/ 5715 h 339756"/>
                <a:gd name="connsiteX292" fmla="*/ 183071 w 339756"/>
                <a:gd name="connsiteY292" fmla="*/ 4096 h 339756"/>
                <a:gd name="connsiteX293" fmla="*/ 181451 w 339756"/>
                <a:gd name="connsiteY293" fmla="*/ 2191 h 339756"/>
                <a:gd name="connsiteX294" fmla="*/ 183356 w 339756"/>
                <a:gd name="connsiteY294" fmla="*/ 572 h 339756"/>
                <a:gd name="connsiteX295" fmla="*/ 197263 w 339756"/>
                <a:gd name="connsiteY295" fmla="*/ 2191 h 339756"/>
                <a:gd name="connsiteX296" fmla="*/ 198692 w 339756"/>
                <a:gd name="connsiteY296" fmla="*/ 4191 h 339756"/>
                <a:gd name="connsiteX297" fmla="*/ 196977 w 339756"/>
                <a:gd name="connsiteY297" fmla="*/ 5715 h 339756"/>
                <a:gd name="connsiteX298" fmla="*/ 155448 w 339756"/>
                <a:gd name="connsiteY298" fmla="*/ 4096 h 339756"/>
                <a:gd name="connsiteX299" fmla="*/ 153734 w 339756"/>
                <a:gd name="connsiteY299" fmla="*/ 2477 h 339756"/>
                <a:gd name="connsiteX300" fmla="*/ 155353 w 339756"/>
                <a:gd name="connsiteY300" fmla="*/ 572 h 339756"/>
                <a:gd name="connsiteX301" fmla="*/ 169354 w 339756"/>
                <a:gd name="connsiteY301" fmla="*/ 0 h 339756"/>
                <a:gd name="connsiteX302" fmla="*/ 169354 w 339756"/>
                <a:gd name="connsiteY302" fmla="*/ 0 h 339756"/>
                <a:gd name="connsiteX303" fmla="*/ 171069 w 339756"/>
                <a:gd name="connsiteY303" fmla="*/ 1715 h 339756"/>
                <a:gd name="connsiteX304" fmla="*/ 169354 w 339756"/>
                <a:gd name="connsiteY304" fmla="*/ 3429 h 339756"/>
                <a:gd name="connsiteX305" fmla="*/ 155638 w 339756"/>
                <a:gd name="connsiteY305" fmla="*/ 4001 h 339756"/>
                <a:gd name="connsiteX306" fmla="*/ 155448 w 339756"/>
                <a:gd name="connsiteY306" fmla="*/ 4096 h 33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339756" h="339756">
                  <a:moveTo>
                    <a:pt x="170117" y="339757"/>
                  </a:moveTo>
                  <a:cubicBezTo>
                    <a:pt x="169164" y="339757"/>
                    <a:pt x="168402" y="338995"/>
                    <a:pt x="168402" y="338042"/>
                  </a:cubicBezTo>
                  <a:cubicBezTo>
                    <a:pt x="168402" y="337090"/>
                    <a:pt x="169164" y="336328"/>
                    <a:pt x="170117" y="336328"/>
                  </a:cubicBezTo>
                  <a:cubicBezTo>
                    <a:pt x="174688" y="336328"/>
                    <a:pt x="179261" y="336137"/>
                    <a:pt x="183833" y="335756"/>
                  </a:cubicBezTo>
                  <a:cubicBezTo>
                    <a:pt x="184880" y="335661"/>
                    <a:pt x="185642" y="336423"/>
                    <a:pt x="185738" y="337375"/>
                  </a:cubicBezTo>
                  <a:cubicBezTo>
                    <a:pt x="185833" y="338328"/>
                    <a:pt x="185071" y="339185"/>
                    <a:pt x="184118" y="339281"/>
                  </a:cubicBezTo>
                  <a:cubicBezTo>
                    <a:pt x="179451" y="339566"/>
                    <a:pt x="174784" y="339757"/>
                    <a:pt x="170117" y="339757"/>
                  </a:cubicBezTo>
                  <a:lnTo>
                    <a:pt x="170117" y="339757"/>
                  </a:lnTo>
                  <a:close/>
                  <a:moveTo>
                    <a:pt x="156210" y="339281"/>
                  </a:moveTo>
                  <a:cubicBezTo>
                    <a:pt x="156210" y="339281"/>
                    <a:pt x="156115" y="339281"/>
                    <a:pt x="156115" y="339281"/>
                  </a:cubicBezTo>
                  <a:cubicBezTo>
                    <a:pt x="151448" y="338900"/>
                    <a:pt x="146780" y="338328"/>
                    <a:pt x="142208" y="337566"/>
                  </a:cubicBezTo>
                  <a:cubicBezTo>
                    <a:pt x="141256" y="337375"/>
                    <a:pt x="140589" y="336518"/>
                    <a:pt x="140779" y="335566"/>
                  </a:cubicBezTo>
                  <a:cubicBezTo>
                    <a:pt x="140970" y="334613"/>
                    <a:pt x="141827" y="334042"/>
                    <a:pt x="142780" y="334137"/>
                  </a:cubicBezTo>
                  <a:cubicBezTo>
                    <a:pt x="147257" y="334899"/>
                    <a:pt x="151829" y="335471"/>
                    <a:pt x="156400" y="335852"/>
                  </a:cubicBezTo>
                  <a:cubicBezTo>
                    <a:pt x="157353" y="335947"/>
                    <a:pt x="158115" y="336804"/>
                    <a:pt x="158020" y="337757"/>
                  </a:cubicBezTo>
                  <a:cubicBezTo>
                    <a:pt x="157829" y="338519"/>
                    <a:pt x="157067" y="339281"/>
                    <a:pt x="156210" y="339281"/>
                  </a:cubicBezTo>
                  <a:close/>
                  <a:moveTo>
                    <a:pt x="197739" y="337471"/>
                  </a:moveTo>
                  <a:cubicBezTo>
                    <a:pt x="196882" y="337471"/>
                    <a:pt x="196120" y="336899"/>
                    <a:pt x="196025" y="336042"/>
                  </a:cubicBezTo>
                  <a:cubicBezTo>
                    <a:pt x="195834" y="335090"/>
                    <a:pt x="196501" y="334232"/>
                    <a:pt x="197453" y="334042"/>
                  </a:cubicBezTo>
                  <a:cubicBezTo>
                    <a:pt x="201930" y="333280"/>
                    <a:pt x="206502" y="332327"/>
                    <a:pt x="210884" y="331184"/>
                  </a:cubicBezTo>
                  <a:cubicBezTo>
                    <a:pt x="211836" y="330994"/>
                    <a:pt x="212788" y="331470"/>
                    <a:pt x="212979" y="332423"/>
                  </a:cubicBezTo>
                  <a:cubicBezTo>
                    <a:pt x="213170" y="333375"/>
                    <a:pt x="212693" y="334328"/>
                    <a:pt x="211741" y="334518"/>
                  </a:cubicBezTo>
                  <a:cubicBezTo>
                    <a:pt x="207169" y="335661"/>
                    <a:pt x="202597" y="336613"/>
                    <a:pt x="198025" y="337375"/>
                  </a:cubicBezTo>
                  <a:cubicBezTo>
                    <a:pt x="197929" y="337471"/>
                    <a:pt x="197834" y="337471"/>
                    <a:pt x="197739" y="337471"/>
                  </a:cubicBezTo>
                  <a:close/>
                  <a:moveTo>
                    <a:pt x="128778" y="334709"/>
                  </a:moveTo>
                  <a:cubicBezTo>
                    <a:pt x="128683" y="334709"/>
                    <a:pt x="128492" y="334709"/>
                    <a:pt x="128397" y="334613"/>
                  </a:cubicBezTo>
                  <a:cubicBezTo>
                    <a:pt x="123920" y="333470"/>
                    <a:pt x="119348" y="332137"/>
                    <a:pt x="114967" y="330613"/>
                  </a:cubicBezTo>
                  <a:cubicBezTo>
                    <a:pt x="114014" y="330327"/>
                    <a:pt x="113538" y="329279"/>
                    <a:pt x="113919" y="328422"/>
                  </a:cubicBezTo>
                  <a:cubicBezTo>
                    <a:pt x="114205" y="327470"/>
                    <a:pt x="115253" y="326993"/>
                    <a:pt x="116110" y="327374"/>
                  </a:cubicBezTo>
                  <a:cubicBezTo>
                    <a:pt x="120396" y="328803"/>
                    <a:pt x="124873" y="330137"/>
                    <a:pt x="129254" y="331280"/>
                  </a:cubicBezTo>
                  <a:cubicBezTo>
                    <a:pt x="130207" y="331470"/>
                    <a:pt x="130778" y="332423"/>
                    <a:pt x="130492" y="333375"/>
                  </a:cubicBezTo>
                  <a:cubicBezTo>
                    <a:pt x="130302" y="334232"/>
                    <a:pt x="129635" y="334709"/>
                    <a:pt x="128778" y="334709"/>
                  </a:cubicBezTo>
                  <a:close/>
                  <a:moveTo>
                    <a:pt x="224600" y="330708"/>
                  </a:moveTo>
                  <a:cubicBezTo>
                    <a:pt x="223838" y="330708"/>
                    <a:pt x="223171" y="330232"/>
                    <a:pt x="222980" y="329565"/>
                  </a:cubicBezTo>
                  <a:cubicBezTo>
                    <a:pt x="222695" y="328613"/>
                    <a:pt x="223171" y="327660"/>
                    <a:pt x="224028" y="327374"/>
                  </a:cubicBezTo>
                  <a:cubicBezTo>
                    <a:pt x="228314" y="325850"/>
                    <a:pt x="232600" y="324231"/>
                    <a:pt x="236792" y="322326"/>
                  </a:cubicBezTo>
                  <a:cubicBezTo>
                    <a:pt x="237649" y="321945"/>
                    <a:pt x="238696" y="322326"/>
                    <a:pt x="239078" y="323183"/>
                  </a:cubicBezTo>
                  <a:cubicBezTo>
                    <a:pt x="239459" y="324041"/>
                    <a:pt x="239078" y="325088"/>
                    <a:pt x="238220" y="325469"/>
                  </a:cubicBezTo>
                  <a:cubicBezTo>
                    <a:pt x="233934" y="327374"/>
                    <a:pt x="229553" y="329089"/>
                    <a:pt x="225171" y="330613"/>
                  </a:cubicBezTo>
                  <a:cubicBezTo>
                    <a:pt x="224981" y="330613"/>
                    <a:pt x="224790" y="330708"/>
                    <a:pt x="224600" y="330708"/>
                  </a:cubicBezTo>
                  <a:close/>
                  <a:moveTo>
                    <a:pt x="102584" y="325755"/>
                  </a:moveTo>
                  <a:cubicBezTo>
                    <a:pt x="102394" y="325755"/>
                    <a:pt x="102108" y="325660"/>
                    <a:pt x="101917" y="325565"/>
                  </a:cubicBezTo>
                  <a:cubicBezTo>
                    <a:pt x="97631" y="323660"/>
                    <a:pt x="93345" y="321659"/>
                    <a:pt x="89345" y="319373"/>
                  </a:cubicBezTo>
                  <a:cubicBezTo>
                    <a:pt x="88487" y="318897"/>
                    <a:pt x="88202" y="317849"/>
                    <a:pt x="88678" y="316992"/>
                  </a:cubicBezTo>
                  <a:cubicBezTo>
                    <a:pt x="89154" y="316135"/>
                    <a:pt x="90202" y="315849"/>
                    <a:pt x="91059" y="316325"/>
                  </a:cubicBezTo>
                  <a:cubicBezTo>
                    <a:pt x="95059" y="318516"/>
                    <a:pt x="99250" y="320516"/>
                    <a:pt x="103442" y="322326"/>
                  </a:cubicBezTo>
                  <a:cubicBezTo>
                    <a:pt x="104299" y="322707"/>
                    <a:pt x="104680" y="323755"/>
                    <a:pt x="104299" y="324612"/>
                  </a:cubicBezTo>
                  <a:cubicBezTo>
                    <a:pt x="103823" y="325374"/>
                    <a:pt x="103251" y="325755"/>
                    <a:pt x="102584" y="325755"/>
                  </a:cubicBezTo>
                  <a:close/>
                  <a:moveTo>
                    <a:pt x="250031" y="319469"/>
                  </a:moveTo>
                  <a:cubicBezTo>
                    <a:pt x="249460" y="319469"/>
                    <a:pt x="248793" y="319183"/>
                    <a:pt x="248507" y="318516"/>
                  </a:cubicBezTo>
                  <a:cubicBezTo>
                    <a:pt x="248031" y="317659"/>
                    <a:pt x="248317" y="316611"/>
                    <a:pt x="249174" y="316135"/>
                  </a:cubicBezTo>
                  <a:cubicBezTo>
                    <a:pt x="253175" y="313944"/>
                    <a:pt x="257175" y="311563"/>
                    <a:pt x="260985" y="309086"/>
                  </a:cubicBezTo>
                  <a:cubicBezTo>
                    <a:pt x="261747" y="308610"/>
                    <a:pt x="262890" y="308800"/>
                    <a:pt x="263366" y="309563"/>
                  </a:cubicBezTo>
                  <a:cubicBezTo>
                    <a:pt x="263938" y="310325"/>
                    <a:pt x="263652" y="311467"/>
                    <a:pt x="262890" y="311944"/>
                  </a:cubicBezTo>
                  <a:cubicBezTo>
                    <a:pt x="258985" y="314516"/>
                    <a:pt x="254984" y="316897"/>
                    <a:pt x="250888" y="319183"/>
                  </a:cubicBezTo>
                  <a:cubicBezTo>
                    <a:pt x="250603" y="319469"/>
                    <a:pt x="250317" y="319469"/>
                    <a:pt x="250031" y="319469"/>
                  </a:cubicBezTo>
                  <a:close/>
                  <a:moveTo>
                    <a:pt x="78105" y="312611"/>
                  </a:moveTo>
                  <a:cubicBezTo>
                    <a:pt x="77819" y="312611"/>
                    <a:pt x="77438" y="312515"/>
                    <a:pt x="77153" y="312325"/>
                  </a:cubicBezTo>
                  <a:cubicBezTo>
                    <a:pt x="73247" y="309753"/>
                    <a:pt x="69437" y="307086"/>
                    <a:pt x="65723" y="304133"/>
                  </a:cubicBezTo>
                  <a:cubicBezTo>
                    <a:pt x="64961" y="303562"/>
                    <a:pt x="64865" y="302419"/>
                    <a:pt x="65437" y="301657"/>
                  </a:cubicBezTo>
                  <a:cubicBezTo>
                    <a:pt x="66008" y="300895"/>
                    <a:pt x="67151" y="300800"/>
                    <a:pt x="67913" y="301371"/>
                  </a:cubicBezTo>
                  <a:cubicBezTo>
                    <a:pt x="71533" y="304229"/>
                    <a:pt x="75343" y="306896"/>
                    <a:pt x="79153" y="309372"/>
                  </a:cubicBezTo>
                  <a:cubicBezTo>
                    <a:pt x="79915" y="309944"/>
                    <a:pt x="80200" y="310991"/>
                    <a:pt x="79629" y="311753"/>
                  </a:cubicBezTo>
                  <a:cubicBezTo>
                    <a:pt x="79248" y="312325"/>
                    <a:pt x="78677" y="312611"/>
                    <a:pt x="78105" y="312611"/>
                  </a:cubicBezTo>
                  <a:close/>
                  <a:moveTo>
                    <a:pt x="273272" y="304324"/>
                  </a:moveTo>
                  <a:cubicBezTo>
                    <a:pt x="272796" y="304324"/>
                    <a:pt x="272225" y="304133"/>
                    <a:pt x="271939" y="303657"/>
                  </a:cubicBezTo>
                  <a:cubicBezTo>
                    <a:pt x="271367" y="302895"/>
                    <a:pt x="271463" y="301847"/>
                    <a:pt x="272225" y="301181"/>
                  </a:cubicBezTo>
                  <a:cubicBezTo>
                    <a:pt x="275844" y="298323"/>
                    <a:pt x="279368" y="295370"/>
                    <a:pt x="282702" y="292322"/>
                  </a:cubicBezTo>
                  <a:cubicBezTo>
                    <a:pt x="283369" y="291656"/>
                    <a:pt x="284512" y="291751"/>
                    <a:pt x="285179" y="292417"/>
                  </a:cubicBezTo>
                  <a:cubicBezTo>
                    <a:pt x="285845" y="293084"/>
                    <a:pt x="285750" y="294227"/>
                    <a:pt x="285083" y="294894"/>
                  </a:cubicBezTo>
                  <a:cubicBezTo>
                    <a:pt x="281654" y="298037"/>
                    <a:pt x="278035" y="301085"/>
                    <a:pt x="274415" y="303943"/>
                  </a:cubicBezTo>
                  <a:cubicBezTo>
                    <a:pt x="274034" y="304229"/>
                    <a:pt x="273653" y="304324"/>
                    <a:pt x="273272" y="304324"/>
                  </a:cubicBezTo>
                  <a:close/>
                  <a:moveTo>
                    <a:pt x="56198" y="295561"/>
                  </a:moveTo>
                  <a:cubicBezTo>
                    <a:pt x="55817" y="295561"/>
                    <a:pt x="55340" y="295370"/>
                    <a:pt x="55054" y="295085"/>
                  </a:cubicBezTo>
                  <a:cubicBezTo>
                    <a:pt x="51625" y="291941"/>
                    <a:pt x="48292" y="288608"/>
                    <a:pt x="45149" y="285179"/>
                  </a:cubicBezTo>
                  <a:cubicBezTo>
                    <a:pt x="44482" y="284512"/>
                    <a:pt x="44577" y="283369"/>
                    <a:pt x="45244" y="282702"/>
                  </a:cubicBezTo>
                  <a:cubicBezTo>
                    <a:pt x="45911" y="282035"/>
                    <a:pt x="47054" y="282131"/>
                    <a:pt x="47720" y="282797"/>
                  </a:cubicBezTo>
                  <a:cubicBezTo>
                    <a:pt x="50863" y="286131"/>
                    <a:pt x="54102" y="289370"/>
                    <a:pt x="57436" y="292513"/>
                  </a:cubicBezTo>
                  <a:cubicBezTo>
                    <a:pt x="58103" y="293180"/>
                    <a:pt x="58198" y="294227"/>
                    <a:pt x="57531" y="294989"/>
                  </a:cubicBezTo>
                  <a:cubicBezTo>
                    <a:pt x="57150" y="295370"/>
                    <a:pt x="56674" y="295561"/>
                    <a:pt x="56198" y="295561"/>
                  </a:cubicBezTo>
                  <a:close/>
                  <a:moveTo>
                    <a:pt x="293656" y="285464"/>
                  </a:moveTo>
                  <a:cubicBezTo>
                    <a:pt x="293275" y="285464"/>
                    <a:pt x="292799" y="285274"/>
                    <a:pt x="292513" y="284988"/>
                  </a:cubicBezTo>
                  <a:cubicBezTo>
                    <a:pt x="291846" y="284321"/>
                    <a:pt x="291751" y="283274"/>
                    <a:pt x="292417" y="282512"/>
                  </a:cubicBezTo>
                  <a:cubicBezTo>
                    <a:pt x="295561" y="279178"/>
                    <a:pt x="298513" y="275654"/>
                    <a:pt x="301276" y="272034"/>
                  </a:cubicBezTo>
                  <a:cubicBezTo>
                    <a:pt x="301847" y="271272"/>
                    <a:pt x="302990" y="271177"/>
                    <a:pt x="303752" y="271748"/>
                  </a:cubicBezTo>
                  <a:cubicBezTo>
                    <a:pt x="304514" y="272320"/>
                    <a:pt x="304609" y="273463"/>
                    <a:pt x="304038" y="274225"/>
                  </a:cubicBezTo>
                  <a:cubicBezTo>
                    <a:pt x="301181" y="277844"/>
                    <a:pt x="298133" y="281464"/>
                    <a:pt x="294989" y="284893"/>
                  </a:cubicBezTo>
                  <a:cubicBezTo>
                    <a:pt x="294608" y="285274"/>
                    <a:pt x="294132" y="285464"/>
                    <a:pt x="293656" y="285464"/>
                  </a:cubicBezTo>
                  <a:close/>
                  <a:moveTo>
                    <a:pt x="37338" y="275177"/>
                  </a:moveTo>
                  <a:cubicBezTo>
                    <a:pt x="36862" y="275177"/>
                    <a:pt x="36290" y="274987"/>
                    <a:pt x="36004" y="274511"/>
                  </a:cubicBezTo>
                  <a:cubicBezTo>
                    <a:pt x="33147" y="270796"/>
                    <a:pt x="30385" y="266986"/>
                    <a:pt x="27813" y="263081"/>
                  </a:cubicBezTo>
                  <a:cubicBezTo>
                    <a:pt x="27242" y="262319"/>
                    <a:pt x="27527" y="261175"/>
                    <a:pt x="28289" y="260699"/>
                  </a:cubicBezTo>
                  <a:cubicBezTo>
                    <a:pt x="29051" y="260128"/>
                    <a:pt x="30194" y="260413"/>
                    <a:pt x="30671" y="261175"/>
                  </a:cubicBezTo>
                  <a:cubicBezTo>
                    <a:pt x="33147" y="264986"/>
                    <a:pt x="35909" y="268700"/>
                    <a:pt x="38671" y="272320"/>
                  </a:cubicBezTo>
                  <a:cubicBezTo>
                    <a:pt x="39243" y="273082"/>
                    <a:pt x="39148" y="274130"/>
                    <a:pt x="38386" y="274796"/>
                  </a:cubicBezTo>
                  <a:cubicBezTo>
                    <a:pt x="38100" y="274987"/>
                    <a:pt x="37719" y="275177"/>
                    <a:pt x="37338" y="275177"/>
                  </a:cubicBezTo>
                  <a:close/>
                  <a:moveTo>
                    <a:pt x="310706" y="263557"/>
                  </a:moveTo>
                  <a:cubicBezTo>
                    <a:pt x="310420" y="263557"/>
                    <a:pt x="310039" y="263462"/>
                    <a:pt x="309753" y="263271"/>
                  </a:cubicBezTo>
                  <a:cubicBezTo>
                    <a:pt x="308991" y="262795"/>
                    <a:pt x="308705" y="261652"/>
                    <a:pt x="309277" y="260890"/>
                  </a:cubicBezTo>
                  <a:cubicBezTo>
                    <a:pt x="311753" y="257080"/>
                    <a:pt x="314134" y="253079"/>
                    <a:pt x="316325" y="249079"/>
                  </a:cubicBezTo>
                  <a:cubicBezTo>
                    <a:pt x="316802" y="248221"/>
                    <a:pt x="317849" y="247936"/>
                    <a:pt x="318707" y="248412"/>
                  </a:cubicBezTo>
                  <a:cubicBezTo>
                    <a:pt x="319564" y="248888"/>
                    <a:pt x="319850" y="249936"/>
                    <a:pt x="319373" y="250793"/>
                  </a:cubicBezTo>
                  <a:cubicBezTo>
                    <a:pt x="317183" y="254889"/>
                    <a:pt x="314706" y="258985"/>
                    <a:pt x="312134" y="262890"/>
                  </a:cubicBezTo>
                  <a:cubicBezTo>
                    <a:pt x="311849" y="263271"/>
                    <a:pt x="311277" y="263557"/>
                    <a:pt x="310706" y="263557"/>
                  </a:cubicBezTo>
                  <a:close/>
                  <a:moveTo>
                    <a:pt x="22098" y="251936"/>
                  </a:moveTo>
                  <a:cubicBezTo>
                    <a:pt x="21527" y="251936"/>
                    <a:pt x="20860" y="251650"/>
                    <a:pt x="20574" y="250984"/>
                  </a:cubicBezTo>
                  <a:cubicBezTo>
                    <a:pt x="18383" y="246888"/>
                    <a:pt x="16288" y="242602"/>
                    <a:pt x="14383" y="238411"/>
                  </a:cubicBezTo>
                  <a:cubicBezTo>
                    <a:pt x="14002" y="237554"/>
                    <a:pt x="14383" y="236506"/>
                    <a:pt x="15240" y="236125"/>
                  </a:cubicBezTo>
                  <a:cubicBezTo>
                    <a:pt x="16097" y="235744"/>
                    <a:pt x="17145" y="236125"/>
                    <a:pt x="17526" y="236982"/>
                  </a:cubicBezTo>
                  <a:cubicBezTo>
                    <a:pt x="19336" y="241173"/>
                    <a:pt x="21431" y="245269"/>
                    <a:pt x="23622" y="249269"/>
                  </a:cubicBezTo>
                  <a:cubicBezTo>
                    <a:pt x="24098" y="250127"/>
                    <a:pt x="23813" y="251174"/>
                    <a:pt x="22955" y="251650"/>
                  </a:cubicBezTo>
                  <a:cubicBezTo>
                    <a:pt x="22670" y="251841"/>
                    <a:pt x="22384" y="251936"/>
                    <a:pt x="22098" y="251936"/>
                  </a:cubicBezTo>
                  <a:close/>
                  <a:moveTo>
                    <a:pt x="323945" y="239173"/>
                  </a:moveTo>
                  <a:cubicBezTo>
                    <a:pt x="323755" y="239173"/>
                    <a:pt x="323469" y="239078"/>
                    <a:pt x="323279" y="238982"/>
                  </a:cubicBezTo>
                  <a:cubicBezTo>
                    <a:pt x="322421" y="238601"/>
                    <a:pt x="322040" y="237554"/>
                    <a:pt x="322421" y="236696"/>
                  </a:cubicBezTo>
                  <a:cubicBezTo>
                    <a:pt x="324231" y="232505"/>
                    <a:pt x="325946" y="228219"/>
                    <a:pt x="327374" y="223838"/>
                  </a:cubicBezTo>
                  <a:cubicBezTo>
                    <a:pt x="327660" y="222885"/>
                    <a:pt x="328708" y="222409"/>
                    <a:pt x="329565" y="222790"/>
                  </a:cubicBezTo>
                  <a:cubicBezTo>
                    <a:pt x="330517" y="223076"/>
                    <a:pt x="330994" y="224123"/>
                    <a:pt x="330613" y="224981"/>
                  </a:cubicBezTo>
                  <a:cubicBezTo>
                    <a:pt x="329089" y="229362"/>
                    <a:pt x="327374" y="233744"/>
                    <a:pt x="325469" y="238030"/>
                  </a:cubicBezTo>
                  <a:cubicBezTo>
                    <a:pt x="325279" y="238792"/>
                    <a:pt x="324612" y="239173"/>
                    <a:pt x="323945" y="239173"/>
                  </a:cubicBezTo>
                  <a:close/>
                  <a:moveTo>
                    <a:pt x="10954" y="226600"/>
                  </a:moveTo>
                  <a:cubicBezTo>
                    <a:pt x="10192" y="226600"/>
                    <a:pt x="9525" y="226124"/>
                    <a:pt x="9335" y="225457"/>
                  </a:cubicBezTo>
                  <a:cubicBezTo>
                    <a:pt x="7810" y="221075"/>
                    <a:pt x="6477" y="216503"/>
                    <a:pt x="5334" y="212027"/>
                  </a:cubicBezTo>
                  <a:cubicBezTo>
                    <a:pt x="5144" y="211074"/>
                    <a:pt x="5620" y="210122"/>
                    <a:pt x="6572" y="209931"/>
                  </a:cubicBezTo>
                  <a:cubicBezTo>
                    <a:pt x="7525" y="209645"/>
                    <a:pt x="8477" y="210217"/>
                    <a:pt x="8668" y="211169"/>
                  </a:cubicBezTo>
                  <a:cubicBezTo>
                    <a:pt x="9811" y="215646"/>
                    <a:pt x="11144" y="220028"/>
                    <a:pt x="12573" y="224314"/>
                  </a:cubicBezTo>
                  <a:cubicBezTo>
                    <a:pt x="12859" y="225266"/>
                    <a:pt x="12383" y="226219"/>
                    <a:pt x="11525" y="226505"/>
                  </a:cubicBezTo>
                  <a:cubicBezTo>
                    <a:pt x="11335" y="226505"/>
                    <a:pt x="11144" y="226600"/>
                    <a:pt x="10954" y="226600"/>
                  </a:cubicBezTo>
                  <a:close/>
                  <a:moveTo>
                    <a:pt x="332899" y="212884"/>
                  </a:moveTo>
                  <a:cubicBezTo>
                    <a:pt x="332804" y="212884"/>
                    <a:pt x="332613" y="212884"/>
                    <a:pt x="332518" y="212789"/>
                  </a:cubicBezTo>
                  <a:cubicBezTo>
                    <a:pt x="331565" y="212598"/>
                    <a:pt x="330994" y="211646"/>
                    <a:pt x="331280" y="210693"/>
                  </a:cubicBezTo>
                  <a:cubicBezTo>
                    <a:pt x="332423" y="206216"/>
                    <a:pt x="333375" y="201740"/>
                    <a:pt x="334042" y="197263"/>
                  </a:cubicBezTo>
                  <a:cubicBezTo>
                    <a:pt x="334232" y="196310"/>
                    <a:pt x="335090" y="195644"/>
                    <a:pt x="336042" y="195834"/>
                  </a:cubicBezTo>
                  <a:cubicBezTo>
                    <a:pt x="336995" y="196025"/>
                    <a:pt x="337661" y="196882"/>
                    <a:pt x="337471" y="197834"/>
                  </a:cubicBezTo>
                  <a:cubicBezTo>
                    <a:pt x="336709" y="202406"/>
                    <a:pt x="335756" y="207074"/>
                    <a:pt x="334613" y="211550"/>
                  </a:cubicBezTo>
                  <a:cubicBezTo>
                    <a:pt x="334423" y="212408"/>
                    <a:pt x="333756" y="212884"/>
                    <a:pt x="332899" y="212884"/>
                  </a:cubicBezTo>
                  <a:close/>
                  <a:moveTo>
                    <a:pt x="4096" y="199644"/>
                  </a:moveTo>
                  <a:cubicBezTo>
                    <a:pt x="3239" y="199644"/>
                    <a:pt x="2477" y="199073"/>
                    <a:pt x="2381" y="198215"/>
                  </a:cubicBezTo>
                  <a:cubicBezTo>
                    <a:pt x="1619" y="193643"/>
                    <a:pt x="1048" y="188881"/>
                    <a:pt x="667" y="184309"/>
                  </a:cubicBezTo>
                  <a:cubicBezTo>
                    <a:pt x="572" y="183356"/>
                    <a:pt x="1333" y="182499"/>
                    <a:pt x="2286" y="182404"/>
                  </a:cubicBezTo>
                  <a:cubicBezTo>
                    <a:pt x="3334" y="182309"/>
                    <a:pt x="4096" y="183071"/>
                    <a:pt x="4191" y="184023"/>
                  </a:cubicBezTo>
                  <a:cubicBezTo>
                    <a:pt x="4572" y="188595"/>
                    <a:pt x="5144" y="193167"/>
                    <a:pt x="5906" y="197644"/>
                  </a:cubicBezTo>
                  <a:cubicBezTo>
                    <a:pt x="6096" y="198596"/>
                    <a:pt x="5429" y="199454"/>
                    <a:pt x="4477" y="199644"/>
                  </a:cubicBezTo>
                  <a:cubicBezTo>
                    <a:pt x="4286" y="199644"/>
                    <a:pt x="4191" y="199644"/>
                    <a:pt x="4096" y="199644"/>
                  </a:cubicBezTo>
                  <a:close/>
                  <a:moveTo>
                    <a:pt x="337471" y="185547"/>
                  </a:moveTo>
                  <a:cubicBezTo>
                    <a:pt x="337471" y="185547"/>
                    <a:pt x="337375" y="185547"/>
                    <a:pt x="337375" y="185547"/>
                  </a:cubicBezTo>
                  <a:cubicBezTo>
                    <a:pt x="336423" y="185452"/>
                    <a:pt x="335661" y="184595"/>
                    <a:pt x="335756" y="183642"/>
                  </a:cubicBezTo>
                  <a:cubicBezTo>
                    <a:pt x="336137" y="179070"/>
                    <a:pt x="336328" y="174498"/>
                    <a:pt x="336328" y="169926"/>
                  </a:cubicBezTo>
                  <a:lnTo>
                    <a:pt x="336328" y="169164"/>
                  </a:lnTo>
                  <a:cubicBezTo>
                    <a:pt x="336328" y="168212"/>
                    <a:pt x="337090" y="167450"/>
                    <a:pt x="338042" y="167450"/>
                  </a:cubicBezTo>
                  <a:cubicBezTo>
                    <a:pt x="338995" y="167450"/>
                    <a:pt x="339757" y="168212"/>
                    <a:pt x="339757" y="169164"/>
                  </a:cubicBezTo>
                  <a:lnTo>
                    <a:pt x="339757" y="169926"/>
                  </a:lnTo>
                  <a:cubicBezTo>
                    <a:pt x="339757" y="174593"/>
                    <a:pt x="339566" y="179261"/>
                    <a:pt x="339185" y="183928"/>
                  </a:cubicBezTo>
                  <a:cubicBezTo>
                    <a:pt x="339090" y="184880"/>
                    <a:pt x="338328" y="185547"/>
                    <a:pt x="337471" y="185547"/>
                  </a:cubicBezTo>
                  <a:close/>
                  <a:moveTo>
                    <a:pt x="1715" y="171831"/>
                  </a:moveTo>
                  <a:cubicBezTo>
                    <a:pt x="762" y="171831"/>
                    <a:pt x="0" y="171260"/>
                    <a:pt x="0" y="170307"/>
                  </a:cubicBezTo>
                  <a:lnTo>
                    <a:pt x="0" y="169926"/>
                  </a:lnTo>
                  <a:cubicBezTo>
                    <a:pt x="0" y="165354"/>
                    <a:pt x="191" y="160782"/>
                    <a:pt x="572" y="156305"/>
                  </a:cubicBezTo>
                  <a:cubicBezTo>
                    <a:pt x="667" y="155353"/>
                    <a:pt x="1333" y="154686"/>
                    <a:pt x="2477" y="154686"/>
                  </a:cubicBezTo>
                  <a:cubicBezTo>
                    <a:pt x="3429" y="154781"/>
                    <a:pt x="4191" y="155639"/>
                    <a:pt x="4096" y="156591"/>
                  </a:cubicBezTo>
                  <a:cubicBezTo>
                    <a:pt x="3715" y="161068"/>
                    <a:pt x="3524" y="165545"/>
                    <a:pt x="3524" y="169926"/>
                  </a:cubicBezTo>
                  <a:cubicBezTo>
                    <a:pt x="3524" y="170879"/>
                    <a:pt x="2667" y="171831"/>
                    <a:pt x="1715" y="171831"/>
                  </a:cubicBezTo>
                  <a:close/>
                  <a:moveTo>
                    <a:pt x="337375" y="157067"/>
                  </a:moveTo>
                  <a:cubicBezTo>
                    <a:pt x="336518" y="157067"/>
                    <a:pt x="335756" y="156401"/>
                    <a:pt x="335661" y="155448"/>
                  </a:cubicBezTo>
                  <a:cubicBezTo>
                    <a:pt x="335280" y="150876"/>
                    <a:pt x="334709" y="146304"/>
                    <a:pt x="333946" y="141827"/>
                  </a:cubicBezTo>
                  <a:cubicBezTo>
                    <a:pt x="333756" y="140875"/>
                    <a:pt x="334423" y="140018"/>
                    <a:pt x="335375" y="139827"/>
                  </a:cubicBezTo>
                  <a:cubicBezTo>
                    <a:pt x="336423" y="139637"/>
                    <a:pt x="337185" y="140303"/>
                    <a:pt x="337375" y="141256"/>
                  </a:cubicBezTo>
                  <a:cubicBezTo>
                    <a:pt x="338138" y="145828"/>
                    <a:pt x="338804" y="150590"/>
                    <a:pt x="339185" y="155162"/>
                  </a:cubicBezTo>
                  <a:cubicBezTo>
                    <a:pt x="339281" y="156115"/>
                    <a:pt x="338519" y="156972"/>
                    <a:pt x="337566" y="157067"/>
                  </a:cubicBezTo>
                  <a:cubicBezTo>
                    <a:pt x="337471" y="157067"/>
                    <a:pt x="337471" y="157067"/>
                    <a:pt x="337375" y="157067"/>
                  </a:cubicBezTo>
                  <a:close/>
                  <a:moveTo>
                    <a:pt x="4001" y="144399"/>
                  </a:moveTo>
                  <a:cubicBezTo>
                    <a:pt x="3905" y="144399"/>
                    <a:pt x="3810" y="144399"/>
                    <a:pt x="3715" y="144399"/>
                  </a:cubicBezTo>
                  <a:cubicBezTo>
                    <a:pt x="2762" y="144209"/>
                    <a:pt x="2096" y="143351"/>
                    <a:pt x="2286" y="142399"/>
                  </a:cubicBezTo>
                  <a:cubicBezTo>
                    <a:pt x="3048" y="137827"/>
                    <a:pt x="4001" y="133255"/>
                    <a:pt x="5144" y="128683"/>
                  </a:cubicBezTo>
                  <a:cubicBezTo>
                    <a:pt x="5334" y="127730"/>
                    <a:pt x="6287" y="127159"/>
                    <a:pt x="7239" y="127445"/>
                  </a:cubicBezTo>
                  <a:cubicBezTo>
                    <a:pt x="8192" y="127635"/>
                    <a:pt x="8763" y="128588"/>
                    <a:pt x="8477" y="129540"/>
                  </a:cubicBezTo>
                  <a:cubicBezTo>
                    <a:pt x="7334" y="134017"/>
                    <a:pt x="6477" y="138589"/>
                    <a:pt x="5715" y="142970"/>
                  </a:cubicBezTo>
                  <a:cubicBezTo>
                    <a:pt x="5525" y="143732"/>
                    <a:pt x="4763" y="144399"/>
                    <a:pt x="4001" y="144399"/>
                  </a:cubicBezTo>
                  <a:close/>
                  <a:moveTo>
                    <a:pt x="332804" y="129731"/>
                  </a:moveTo>
                  <a:cubicBezTo>
                    <a:pt x="332042" y="129731"/>
                    <a:pt x="331280" y="129254"/>
                    <a:pt x="331089" y="128397"/>
                  </a:cubicBezTo>
                  <a:cubicBezTo>
                    <a:pt x="329946" y="123920"/>
                    <a:pt x="328613" y="119539"/>
                    <a:pt x="327088" y="115253"/>
                  </a:cubicBezTo>
                  <a:cubicBezTo>
                    <a:pt x="326803" y="114300"/>
                    <a:pt x="327279" y="113348"/>
                    <a:pt x="328136" y="113062"/>
                  </a:cubicBezTo>
                  <a:cubicBezTo>
                    <a:pt x="329089" y="112776"/>
                    <a:pt x="330041" y="113252"/>
                    <a:pt x="330327" y="114110"/>
                  </a:cubicBezTo>
                  <a:cubicBezTo>
                    <a:pt x="331851" y="118491"/>
                    <a:pt x="333184" y="122968"/>
                    <a:pt x="334423" y="127540"/>
                  </a:cubicBezTo>
                  <a:cubicBezTo>
                    <a:pt x="334613" y="128492"/>
                    <a:pt x="334137" y="129445"/>
                    <a:pt x="333184" y="129635"/>
                  </a:cubicBezTo>
                  <a:cubicBezTo>
                    <a:pt x="333089" y="129635"/>
                    <a:pt x="332899" y="129731"/>
                    <a:pt x="332804" y="129731"/>
                  </a:cubicBezTo>
                  <a:close/>
                  <a:moveTo>
                    <a:pt x="10668" y="117443"/>
                  </a:moveTo>
                  <a:cubicBezTo>
                    <a:pt x="10478" y="117443"/>
                    <a:pt x="10287" y="117443"/>
                    <a:pt x="10097" y="117348"/>
                  </a:cubicBezTo>
                  <a:cubicBezTo>
                    <a:pt x="9144" y="117062"/>
                    <a:pt x="8668" y="116015"/>
                    <a:pt x="9049" y="115157"/>
                  </a:cubicBezTo>
                  <a:cubicBezTo>
                    <a:pt x="10573" y="110776"/>
                    <a:pt x="12287" y="106394"/>
                    <a:pt x="14097" y="102108"/>
                  </a:cubicBezTo>
                  <a:cubicBezTo>
                    <a:pt x="14478" y="101251"/>
                    <a:pt x="15526" y="100775"/>
                    <a:pt x="16383" y="101251"/>
                  </a:cubicBezTo>
                  <a:cubicBezTo>
                    <a:pt x="17240" y="101632"/>
                    <a:pt x="17621" y="102680"/>
                    <a:pt x="17240" y="103537"/>
                  </a:cubicBezTo>
                  <a:cubicBezTo>
                    <a:pt x="15431" y="107728"/>
                    <a:pt x="13716" y="112109"/>
                    <a:pt x="12287" y="116396"/>
                  </a:cubicBezTo>
                  <a:cubicBezTo>
                    <a:pt x="12097" y="116967"/>
                    <a:pt x="11430" y="117443"/>
                    <a:pt x="10668" y="117443"/>
                  </a:cubicBezTo>
                  <a:close/>
                  <a:moveTo>
                    <a:pt x="323659" y="103442"/>
                  </a:moveTo>
                  <a:cubicBezTo>
                    <a:pt x="322993" y="103442"/>
                    <a:pt x="322326" y="103061"/>
                    <a:pt x="322040" y="102394"/>
                  </a:cubicBezTo>
                  <a:cubicBezTo>
                    <a:pt x="320231" y="98203"/>
                    <a:pt x="318135" y="94107"/>
                    <a:pt x="315944" y="90107"/>
                  </a:cubicBezTo>
                  <a:cubicBezTo>
                    <a:pt x="315468" y="89249"/>
                    <a:pt x="315754" y="88202"/>
                    <a:pt x="316611" y="87725"/>
                  </a:cubicBezTo>
                  <a:cubicBezTo>
                    <a:pt x="317468" y="87249"/>
                    <a:pt x="318516" y="87535"/>
                    <a:pt x="318992" y="88392"/>
                  </a:cubicBezTo>
                  <a:cubicBezTo>
                    <a:pt x="321278" y="92488"/>
                    <a:pt x="323374" y="96679"/>
                    <a:pt x="325184" y="100965"/>
                  </a:cubicBezTo>
                  <a:cubicBezTo>
                    <a:pt x="325565" y="101822"/>
                    <a:pt x="325184" y="102870"/>
                    <a:pt x="324326" y="103251"/>
                  </a:cubicBezTo>
                  <a:cubicBezTo>
                    <a:pt x="324136" y="103442"/>
                    <a:pt x="323850" y="103442"/>
                    <a:pt x="323659" y="103442"/>
                  </a:cubicBezTo>
                  <a:close/>
                  <a:moveTo>
                    <a:pt x="21812" y="92012"/>
                  </a:moveTo>
                  <a:cubicBezTo>
                    <a:pt x="21527" y="92012"/>
                    <a:pt x="21241" y="91916"/>
                    <a:pt x="20955" y="91821"/>
                  </a:cubicBezTo>
                  <a:cubicBezTo>
                    <a:pt x="20098" y="91345"/>
                    <a:pt x="19812" y="90297"/>
                    <a:pt x="20288" y="89440"/>
                  </a:cubicBezTo>
                  <a:cubicBezTo>
                    <a:pt x="22479" y="85344"/>
                    <a:pt x="24956" y="81248"/>
                    <a:pt x="27432" y="77343"/>
                  </a:cubicBezTo>
                  <a:cubicBezTo>
                    <a:pt x="27908" y="76581"/>
                    <a:pt x="29051" y="76295"/>
                    <a:pt x="29813" y="76867"/>
                  </a:cubicBezTo>
                  <a:cubicBezTo>
                    <a:pt x="30575" y="77438"/>
                    <a:pt x="30861" y="78486"/>
                    <a:pt x="30290" y="79248"/>
                  </a:cubicBezTo>
                  <a:cubicBezTo>
                    <a:pt x="27813" y="83058"/>
                    <a:pt x="25432" y="87059"/>
                    <a:pt x="23241" y="91059"/>
                  </a:cubicBezTo>
                  <a:cubicBezTo>
                    <a:pt x="23050" y="91631"/>
                    <a:pt x="22384" y="92012"/>
                    <a:pt x="21812" y="92012"/>
                  </a:cubicBezTo>
                  <a:close/>
                  <a:moveTo>
                    <a:pt x="310325" y="79153"/>
                  </a:moveTo>
                  <a:cubicBezTo>
                    <a:pt x="309753" y="79153"/>
                    <a:pt x="309182" y="78867"/>
                    <a:pt x="308896" y="78391"/>
                  </a:cubicBezTo>
                  <a:cubicBezTo>
                    <a:pt x="306419" y="74581"/>
                    <a:pt x="303657" y="70866"/>
                    <a:pt x="300895" y="67247"/>
                  </a:cubicBezTo>
                  <a:cubicBezTo>
                    <a:pt x="300323" y="66485"/>
                    <a:pt x="300419" y="65437"/>
                    <a:pt x="301181" y="64770"/>
                  </a:cubicBezTo>
                  <a:cubicBezTo>
                    <a:pt x="301942" y="64199"/>
                    <a:pt x="302990" y="64294"/>
                    <a:pt x="303657" y="65056"/>
                  </a:cubicBezTo>
                  <a:cubicBezTo>
                    <a:pt x="306515" y="68771"/>
                    <a:pt x="309277" y="72581"/>
                    <a:pt x="311849" y="76391"/>
                  </a:cubicBezTo>
                  <a:cubicBezTo>
                    <a:pt x="312420" y="77153"/>
                    <a:pt x="312134" y="78296"/>
                    <a:pt x="311372" y="78772"/>
                  </a:cubicBezTo>
                  <a:cubicBezTo>
                    <a:pt x="310991" y="79058"/>
                    <a:pt x="310610" y="79153"/>
                    <a:pt x="310325" y="79153"/>
                  </a:cubicBezTo>
                  <a:close/>
                  <a:moveTo>
                    <a:pt x="36957" y="68675"/>
                  </a:moveTo>
                  <a:cubicBezTo>
                    <a:pt x="36576" y="68675"/>
                    <a:pt x="36195" y="68580"/>
                    <a:pt x="35909" y="68294"/>
                  </a:cubicBezTo>
                  <a:cubicBezTo>
                    <a:pt x="35147" y="67723"/>
                    <a:pt x="35052" y="66580"/>
                    <a:pt x="35624" y="65818"/>
                  </a:cubicBezTo>
                  <a:cubicBezTo>
                    <a:pt x="38481" y="62103"/>
                    <a:pt x="41529" y="58484"/>
                    <a:pt x="44672" y="55055"/>
                  </a:cubicBezTo>
                  <a:cubicBezTo>
                    <a:pt x="45339" y="54388"/>
                    <a:pt x="46387" y="54293"/>
                    <a:pt x="47149" y="54959"/>
                  </a:cubicBezTo>
                  <a:cubicBezTo>
                    <a:pt x="47816" y="55626"/>
                    <a:pt x="47911" y="56674"/>
                    <a:pt x="47244" y="57436"/>
                  </a:cubicBezTo>
                  <a:cubicBezTo>
                    <a:pt x="44196" y="60770"/>
                    <a:pt x="41148" y="64294"/>
                    <a:pt x="38386" y="67913"/>
                  </a:cubicBezTo>
                  <a:cubicBezTo>
                    <a:pt x="38005" y="68485"/>
                    <a:pt x="37433" y="68675"/>
                    <a:pt x="36957" y="68675"/>
                  </a:cubicBezTo>
                  <a:close/>
                  <a:moveTo>
                    <a:pt x="293180" y="57341"/>
                  </a:moveTo>
                  <a:cubicBezTo>
                    <a:pt x="292703" y="57341"/>
                    <a:pt x="292227" y="57150"/>
                    <a:pt x="291941" y="56769"/>
                  </a:cubicBezTo>
                  <a:cubicBezTo>
                    <a:pt x="288798" y="53435"/>
                    <a:pt x="285559" y="50197"/>
                    <a:pt x="282226" y="47054"/>
                  </a:cubicBezTo>
                  <a:cubicBezTo>
                    <a:pt x="281559" y="46387"/>
                    <a:pt x="281464" y="45339"/>
                    <a:pt x="282131" y="44577"/>
                  </a:cubicBezTo>
                  <a:cubicBezTo>
                    <a:pt x="282797" y="43910"/>
                    <a:pt x="283845" y="43815"/>
                    <a:pt x="284607" y="44482"/>
                  </a:cubicBezTo>
                  <a:cubicBezTo>
                    <a:pt x="288036" y="47625"/>
                    <a:pt x="291370" y="50959"/>
                    <a:pt x="294608" y="54388"/>
                  </a:cubicBezTo>
                  <a:cubicBezTo>
                    <a:pt x="295275" y="55055"/>
                    <a:pt x="295180" y="56198"/>
                    <a:pt x="294513" y="56864"/>
                  </a:cubicBezTo>
                  <a:cubicBezTo>
                    <a:pt x="294037" y="57150"/>
                    <a:pt x="293561" y="57341"/>
                    <a:pt x="293180" y="57341"/>
                  </a:cubicBezTo>
                  <a:close/>
                  <a:moveTo>
                    <a:pt x="55721" y="48197"/>
                  </a:moveTo>
                  <a:cubicBezTo>
                    <a:pt x="55245" y="48197"/>
                    <a:pt x="54769" y="48006"/>
                    <a:pt x="54483" y="47625"/>
                  </a:cubicBezTo>
                  <a:cubicBezTo>
                    <a:pt x="53816" y="46958"/>
                    <a:pt x="53912" y="45815"/>
                    <a:pt x="54578" y="45149"/>
                  </a:cubicBezTo>
                  <a:cubicBezTo>
                    <a:pt x="58007" y="42005"/>
                    <a:pt x="61627" y="38957"/>
                    <a:pt x="65246" y="36005"/>
                  </a:cubicBezTo>
                  <a:cubicBezTo>
                    <a:pt x="66008" y="35433"/>
                    <a:pt x="67056" y="35528"/>
                    <a:pt x="67723" y="36290"/>
                  </a:cubicBezTo>
                  <a:cubicBezTo>
                    <a:pt x="68294" y="37052"/>
                    <a:pt x="68199" y="38100"/>
                    <a:pt x="67437" y="38767"/>
                  </a:cubicBezTo>
                  <a:cubicBezTo>
                    <a:pt x="63817" y="41624"/>
                    <a:pt x="60293" y="44577"/>
                    <a:pt x="56959" y="47720"/>
                  </a:cubicBezTo>
                  <a:cubicBezTo>
                    <a:pt x="56579" y="48101"/>
                    <a:pt x="56102" y="48197"/>
                    <a:pt x="55721" y="48197"/>
                  </a:cubicBezTo>
                  <a:close/>
                  <a:moveTo>
                    <a:pt x="272701" y="38576"/>
                  </a:moveTo>
                  <a:cubicBezTo>
                    <a:pt x="272320" y="38576"/>
                    <a:pt x="271939" y="38481"/>
                    <a:pt x="271653" y="38195"/>
                  </a:cubicBezTo>
                  <a:cubicBezTo>
                    <a:pt x="268034" y="35433"/>
                    <a:pt x="264319" y="32766"/>
                    <a:pt x="260413" y="30194"/>
                  </a:cubicBezTo>
                  <a:cubicBezTo>
                    <a:pt x="259652" y="29718"/>
                    <a:pt x="259366" y="28575"/>
                    <a:pt x="259937" y="27813"/>
                  </a:cubicBezTo>
                  <a:cubicBezTo>
                    <a:pt x="260413" y="26956"/>
                    <a:pt x="261557" y="26765"/>
                    <a:pt x="262319" y="27337"/>
                  </a:cubicBezTo>
                  <a:cubicBezTo>
                    <a:pt x="266224" y="29909"/>
                    <a:pt x="270129" y="32576"/>
                    <a:pt x="273749" y="35433"/>
                  </a:cubicBezTo>
                  <a:cubicBezTo>
                    <a:pt x="274511" y="36005"/>
                    <a:pt x="274606" y="37148"/>
                    <a:pt x="274034" y="37910"/>
                  </a:cubicBezTo>
                  <a:cubicBezTo>
                    <a:pt x="273749" y="38386"/>
                    <a:pt x="273177" y="38576"/>
                    <a:pt x="272701" y="38576"/>
                  </a:cubicBezTo>
                  <a:close/>
                  <a:moveTo>
                    <a:pt x="77533" y="31147"/>
                  </a:moveTo>
                  <a:cubicBezTo>
                    <a:pt x="76962" y="31147"/>
                    <a:pt x="76391" y="30861"/>
                    <a:pt x="76105" y="30385"/>
                  </a:cubicBezTo>
                  <a:cubicBezTo>
                    <a:pt x="75533" y="29623"/>
                    <a:pt x="75819" y="28480"/>
                    <a:pt x="76581" y="28004"/>
                  </a:cubicBezTo>
                  <a:cubicBezTo>
                    <a:pt x="80486" y="25432"/>
                    <a:pt x="84487" y="23051"/>
                    <a:pt x="88583" y="20765"/>
                  </a:cubicBezTo>
                  <a:cubicBezTo>
                    <a:pt x="89440" y="20288"/>
                    <a:pt x="90488" y="20574"/>
                    <a:pt x="90964" y="21431"/>
                  </a:cubicBezTo>
                  <a:cubicBezTo>
                    <a:pt x="91440" y="22289"/>
                    <a:pt x="91154" y="23336"/>
                    <a:pt x="90297" y="23813"/>
                  </a:cubicBezTo>
                  <a:cubicBezTo>
                    <a:pt x="86296" y="26003"/>
                    <a:pt x="82296" y="28385"/>
                    <a:pt x="78486" y="30861"/>
                  </a:cubicBezTo>
                  <a:cubicBezTo>
                    <a:pt x="78200" y="31052"/>
                    <a:pt x="77915" y="31147"/>
                    <a:pt x="77533" y="31147"/>
                  </a:cubicBezTo>
                  <a:close/>
                  <a:moveTo>
                    <a:pt x="249365" y="23432"/>
                  </a:moveTo>
                  <a:cubicBezTo>
                    <a:pt x="249079" y="23432"/>
                    <a:pt x="248793" y="23336"/>
                    <a:pt x="248507" y="23241"/>
                  </a:cubicBezTo>
                  <a:cubicBezTo>
                    <a:pt x="244507" y="21050"/>
                    <a:pt x="240316" y="19050"/>
                    <a:pt x="236125" y="17240"/>
                  </a:cubicBezTo>
                  <a:cubicBezTo>
                    <a:pt x="235267" y="16859"/>
                    <a:pt x="234887" y="15812"/>
                    <a:pt x="235267" y="14954"/>
                  </a:cubicBezTo>
                  <a:cubicBezTo>
                    <a:pt x="235649" y="14097"/>
                    <a:pt x="236696" y="13716"/>
                    <a:pt x="237554" y="14097"/>
                  </a:cubicBezTo>
                  <a:cubicBezTo>
                    <a:pt x="241840" y="16002"/>
                    <a:pt x="246126" y="18002"/>
                    <a:pt x="250222" y="20193"/>
                  </a:cubicBezTo>
                  <a:cubicBezTo>
                    <a:pt x="251079" y="20669"/>
                    <a:pt x="251365" y="21717"/>
                    <a:pt x="250888" y="22574"/>
                  </a:cubicBezTo>
                  <a:cubicBezTo>
                    <a:pt x="250603" y="23146"/>
                    <a:pt x="250031" y="23432"/>
                    <a:pt x="249365" y="23432"/>
                  </a:cubicBezTo>
                  <a:close/>
                  <a:moveTo>
                    <a:pt x="101917" y="17812"/>
                  </a:moveTo>
                  <a:cubicBezTo>
                    <a:pt x="101251" y="17812"/>
                    <a:pt x="100584" y="17431"/>
                    <a:pt x="100298" y="16764"/>
                  </a:cubicBezTo>
                  <a:cubicBezTo>
                    <a:pt x="99917" y="15907"/>
                    <a:pt x="100298" y="14859"/>
                    <a:pt x="101156" y="14478"/>
                  </a:cubicBezTo>
                  <a:cubicBezTo>
                    <a:pt x="105442" y="12573"/>
                    <a:pt x="109823" y="10859"/>
                    <a:pt x="114205" y="9335"/>
                  </a:cubicBezTo>
                  <a:cubicBezTo>
                    <a:pt x="115062" y="9049"/>
                    <a:pt x="116110" y="9525"/>
                    <a:pt x="116396" y="10382"/>
                  </a:cubicBezTo>
                  <a:cubicBezTo>
                    <a:pt x="116681" y="11335"/>
                    <a:pt x="116205" y="12287"/>
                    <a:pt x="115348" y="12573"/>
                  </a:cubicBezTo>
                  <a:cubicBezTo>
                    <a:pt x="111062" y="14097"/>
                    <a:pt x="106775" y="15716"/>
                    <a:pt x="102584" y="17621"/>
                  </a:cubicBezTo>
                  <a:cubicBezTo>
                    <a:pt x="102394" y="17812"/>
                    <a:pt x="102108" y="17812"/>
                    <a:pt x="101917" y="17812"/>
                  </a:cubicBezTo>
                  <a:close/>
                  <a:moveTo>
                    <a:pt x="223933" y="12383"/>
                  </a:moveTo>
                  <a:cubicBezTo>
                    <a:pt x="223742" y="12383"/>
                    <a:pt x="223552" y="12383"/>
                    <a:pt x="223361" y="12287"/>
                  </a:cubicBezTo>
                  <a:cubicBezTo>
                    <a:pt x="219075" y="10859"/>
                    <a:pt x="214598" y="9525"/>
                    <a:pt x="210217" y="8382"/>
                  </a:cubicBezTo>
                  <a:cubicBezTo>
                    <a:pt x="209264" y="8192"/>
                    <a:pt x="208693" y="7239"/>
                    <a:pt x="208979" y="6287"/>
                  </a:cubicBezTo>
                  <a:cubicBezTo>
                    <a:pt x="209169" y="5334"/>
                    <a:pt x="210121" y="4763"/>
                    <a:pt x="211074" y="5048"/>
                  </a:cubicBezTo>
                  <a:cubicBezTo>
                    <a:pt x="215646" y="6191"/>
                    <a:pt x="220123" y="7525"/>
                    <a:pt x="224504" y="8954"/>
                  </a:cubicBezTo>
                  <a:cubicBezTo>
                    <a:pt x="225457" y="9239"/>
                    <a:pt x="225933" y="10287"/>
                    <a:pt x="225552" y="11144"/>
                  </a:cubicBezTo>
                  <a:cubicBezTo>
                    <a:pt x="225362" y="11906"/>
                    <a:pt x="224695" y="12383"/>
                    <a:pt x="223933" y="12383"/>
                  </a:cubicBezTo>
                  <a:close/>
                  <a:moveTo>
                    <a:pt x="128111" y="8763"/>
                  </a:moveTo>
                  <a:cubicBezTo>
                    <a:pt x="127349" y="8763"/>
                    <a:pt x="126587" y="8192"/>
                    <a:pt x="126397" y="7430"/>
                  </a:cubicBezTo>
                  <a:cubicBezTo>
                    <a:pt x="126206" y="6477"/>
                    <a:pt x="126683" y="5525"/>
                    <a:pt x="127635" y="5334"/>
                  </a:cubicBezTo>
                  <a:cubicBezTo>
                    <a:pt x="132112" y="4191"/>
                    <a:pt x="136779" y="3239"/>
                    <a:pt x="141351" y="2381"/>
                  </a:cubicBezTo>
                  <a:cubicBezTo>
                    <a:pt x="142304" y="2191"/>
                    <a:pt x="143161" y="2858"/>
                    <a:pt x="143351" y="3810"/>
                  </a:cubicBezTo>
                  <a:cubicBezTo>
                    <a:pt x="143542" y="4763"/>
                    <a:pt x="142875" y="5620"/>
                    <a:pt x="141923" y="5810"/>
                  </a:cubicBezTo>
                  <a:cubicBezTo>
                    <a:pt x="137446" y="6572"/>
                    <a:pt x="132874" y="7525"/>
                    <a:pt x="128492" y="8668"/>
                  </a:cubicBezTo>
                  <a:cubicBezTo>
                    <a:pt x="128397" y="8763"/>
                    <a:pt x="128207" y="8763"/>
                    <a:pt x="128111" y="8763"/>
                  </a:cubicBezTo>
                  <a:close/>
                  <a:moveTo>
                    <a:pt x="196977" y="5715"/>
                  </a:moveTo>
                  <a:cubicBezTo>
                    <a:pt x="196882" y="5715"/>
                    <a:pt x="196787" y="5715"/>
                    <a:pt x="196691" y="5715"/>
                  </a:cubicBezTo>
                  <a:cubicBezTo>
                    <a:pt x="192215" y="4953"/>
                    <a:pt x="187547" y="4477"/>
                    <a:pt x="183071" y="4096"/>
                  </a:cubicBezTo>
                  <a:cubicBezTo>
                    <a:pt x="182118" y="4001"/>
                    <a:pt x="181356" y="3143"/>
                    <a:pt x="181451" y="2191"/>
                  </a:cubicBezTo>
                  <a:cubicBezTo>
                    <a:pt x="181546" y="1238"/>
                    <a:pt x="182309" y="476"/>
                    <a:pt x="183356" y="572"/>
                  </a:cubicBezTo>
                  <a:cubicBezTo>
                    <a:pt x="188024" y="953"/>
                    <a:pt x="192691" y="1524"/>
                    <a:pt x="197263" y="2191"/>
                  </a:cubicBezTo>
                  <a:cubicBezTo>
                    <a:pt x="198215" y="2381"/>
                    <a:pt x="198882" y="3239"/>
                    <a:pt x="198692" y="4191"/>
                  </a:cubicBezTo>
                  <a:cubicBezTo>
                    <a:pt x="198596" y="5048"/>
                    <a:pt x="197834" y="5715"/>
                    <a:pt x="196977" y="5715"/>
                  </a:cubicBezTo>
                  <a:close/>
                  <a:moveTo>
                    <a:pt x="155448" y="4096"/>
                  </a:moveTo>
                  <a:cubicBezTo>
                    <a:pt x="154591" y="4096"/>
                    <a:pt x="153829" y="3429"/>
                    <a:pt x="153734" y="2477"/>
                  </a:cubicBezTo>
                  <a:cubicBezTo>
                    <a:pt x="153638" y="1524"/>
                    <a:pt x="154400" y="667"/>
                    <a:pt x="155353" y="572"/>
                  </a:cubicBezTo>
                  <a:cubicBezTo>
                    <a:pt x="160020" y="191"/>
                    <a:pt x="164687" y="0"/>
                    <a:pt x="169354" y="0"/>
                  </a:cubicBezTo>
                  <a:lnTo>
                    <a:pt x="169354" y="0"/>
                  </a:lnTo>
                  <a:cubicBezTo>
                    <a:pt x="170307" y="0"/>
                    <a:pt x="171069" y="762"/>
                    <a:pt x="171069" y="1715"/>
                  </a:cubicBezTo>
                  <a:cubicBezTo>
                    <a:pt x="171069" y="2667"/>
                    <a:pt x="170307" y="3429"/>
                    <a:pt x="169354" y="3429"/>
                  </a:cubicBezTo>
                  <a:cubicBezTo>
                    <a:pt x="164783" y="3429"/>
                    <a:pt x="160115" y="3620"/>
                    <a:pt x="155638" y="4001"/>
                  </a:cubicBezTo>
                  <a:cubicBezTo>
                    <a:pt x="155543" y="4096"/>
                    <a:pt x="155543" y="4096"/>
                    <a:pt x="155448" y="4096"/>
                  </a:cubicBezTo>
                  <a:close/>
                </a:path>
              </a:pathLst>
            </a:custGeom>
            <a:solidFill>
              <a:srgbClr val="AF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00" name="Graphic 1">
              <a:extLst>
                <a:ext uri="{FF2B5EF4-FFF2-40B4-BE49-F238E27FC236}">
                  <a16:creationId xmlns:a16="http://schemas.microsoft.com/office/drawing/2014/main" id="{BE46F2C3-8AA4-4717-A316-2F65F158D1A8}"/>
                </a:ext>
              </a:extLst>
            </p:cNvPr>
            <p:cNvGrpSpPr/>
            <p:nvPr/>
          </p:nvGrpSpPr>
          <p:grpSpPr>
            <a:xfrm>
              <a:off x="6587394" y="3773995"/>
              <a:ext cx="212407" cy="108013"/>
              <a:chOff x="6587394" y="3773995"/>
              <a:chExt cx="212407" cy="108013"/>
            </a:xfrm>
            <a:solidFill>
              <a:srgbClr val="FFFFFF"/>
            </a:solidFill>
          </p:grpSpPr>
          <p:grpSp>
            <p:nvGrpSpPr>
              <p:cNvPr id="105" name="Graphic 1">
                <a:extLst>
                  <a:ext uri="{FF2B5EF4-FFF2-40B4-BE49-F238E27FC236}">
                    <a16:creationId xmlns:a16="http://schemas.microsoft.com/office/drawing/2014/main" id="{9547957B-EE06-43B2-82F0-6BCD3EFE2EED}"/>
                  </a:ext>
                </a:extLst>
              </p:cNvPr>
              <p:cNvGrpSpPr/>
              <p:nvPr/>
            </p:nvGrpSpPr>
            <p:grpSpPr>
              <a:xfrm>
                <a:off x="6587394" y="3775233"/>
                <a:ext cx="155733" cy="106775"/>
                <a:chOff x="6587394" y="3775233"/>
                <a:chExt cx="155733" cy="106775"/>
              </a:xfrm>
              <a:solidFill>
                <a:srgbClr val="FFFFFF"/>
              </a:solidFill>
            </p:grpSpPr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9231497F-287E-4926-B526-7D4A76FE8552}"/>
                    </a:ext>
                  </a:extLst>
                </p:cNvPr>
                <p:cNvSpPr/>
                <p:nvPr/>
              </p:nvSpPr>
              <p:spPr>
                <a:xfrm>
                  <a:off x="6587394" y="3775424"/>
                  <a:ext cx="73247" cy="105156"/>
                </a:xfrm>
                <a:custGeom>
                  <a:avLst/>
                  <a:gdLst>
                    <a:gd name="connsiteX0" fmla="*/ 73247 w 73247"/>
                    <a:gd name="connsiteY0" fmla="*/ 105156 h 105156"/>
                    <a:gd name="connsiteX1" fmla="*/ 2096 w 73247"/>
                    <a:gd name="connsiteY1" fmla="*/ 105156 h 105156"/>
                    <a:gd name="connsiteX2" fmla="*/ 2096 w 73247"/>
                    <a:gd name="connsiteY2" fmla="*/ 91059 h 105156"/>
                    <a:gd name="connsiteX3" fmla="*/ 35719 w 73247"/>
                    <a:gd name="connsiteY3" fmla="*/ 55245 h 105156"/>
                    <a:gd name="connsiteX4" fmla="*/ 45911 w 73247"/>
                    <a:gd name="connsiteY4" fmla="*/ 42100 h 105156"/>
                    <a:gd name="connsiteX5" fmla="*/ 49244 w 73247"/>
                    <a:gd name="connsiteY5" fmla="*/ 31432 h 105156"/>
                    <a:gd name="connsiteX6" fmla="*/ 45720 w 73247"/>
                    <a:gd name="connsiteY6" fmla="*/ 20574 h 105156"/>
                    <a:gd name="connsiteX7" fmla="*/ 35719 w 73247"/>
                    <a:gd name="connsiteY7" fmla="*/ 16573 h 105156"/>
                    <a:gd name="connsiteX8" fmla="*/ 24670 w 73247"/>
                    <a:gd name="connsiteY8" fmla="*/ 21431 h 105156"/>
                    <a:gd name="connsiteX9" fmla="*/ 20669 w 73247"/>
                    <a:gd name="connsiteY9" fmla="*/ 34099 h 105156"/>
                    <a:gd name="connsiteX10" fmla="*/ 0 w 73247"/>
                    <a:gd name="connsiteY10" fmla="*/ 34099 h 105156"/>
                    <a:gd name="connsiteX11" fmla="*/ 4572 w 73247"/>
                    <a:gd name="connsiteY11" fmla="*/ 16764 h 105156"/>
                    <a:gd name="connsiteX12" fmla="*/ 17336 w 73247"/>
                    <a:gd name="connsiteY12" fmla="*/ 4477 h 105156"/>
                    <a:gd name="connsiteX13" fmla="*/ 36100 w 73247"/>
                    <a:gd name="connsiteY13" fmla="*/ 0 h 105156"/>
                    <a:gd name="connsiteX14" fmla="*/ 61055 w 73247"/>
                    <a:gd name="connsiteY14" fmla="*/ 7715 h 105156"/>
                    <a:gd name="connsiteX15" fmla="*/ 69913 w 73247"/>
                    <a:gd name="connsiteY15" fmla="*/ 29432 h 105156"/>
                    <a:gd name="connsiteX16" fmla="*/ 65913 w 73247"/>
                    <a:gd name="connsiteY16" fmla="*/ 45148 h 105156"/>
                    <a:gd name="connsiteX17" fmla="*/ 52197 w 73247"/>
                    <a:gd name="connsiteY17" fmla="*/ 63722 h 105156"/>
                    <a:gd name="connsiteX18" fmla="*/ 28575 w 73247"/>
                    <a:gd name="connsiteY18" fmla="*/ 88582 h 105156"/>
                    <a:gd name="connsiteX19" fmla="*/ 73247 w 73247"/>
                    <a:gd name="connsiteY19" fmla="*/ 88582 h 105156"/>
                    <a:gd name="connsiteX20" fmla="*/ 73247 w 73247"/>
                    <a:gd name="connsiteY20" fmla="*/ 105156 h 10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3247" h="105156">
                      <a:moveTo>
                        <a:pt x="73247" y="105156"/>
                      </a:moveTo>
                      <a:lnTo>
                        <a:pt x="2096" y="105156"/>
                      </a:lnTo>
                      <a:lnTo>
                        <a:pt x="2096" y="91059"/>
                      </a:lnTo>
                      <a:lnTo>
                        <a:pt x="35719" y="55245"/>
                      </a:lnTo>
                      <a:cubicBezTo>
                        <a:pt x="40291" y="50197"/>
                        <a:pt x="43720" y="45815"/>
                        <a:pt x="45911" y="42100"/>
                      </a:cubicBezTo>
                      <a:cubicBezTo>
                        <a:pt x="48101" y="38386"/>
                        <a:pt x="49244" y="34766"/>
                        <a:pt x="49244" y="31432"/>
                      </a:cubicBezTo>
                      <a:cubicBezTo>
                        <a:pt x="49244" y="26860"/>
                        <a:pt x="48101" y="23241"/>
                        <a:pt x="45720" y="20574"/>
                      </a:cubicBezTo>
                      <a:cubicBezTo>
                        <a:pt x="43434" y="17907"/>
                        <a:pt x="40100" y="16573"/>
                        <a:pt x="35719" y="16573"/>
                      </a:cubicBezTo>
                      <a:cubicBezTo>
                        <a:pt x="31052" y="16573"/>
                        <a:pt x="27432" y="18193"/>
                        <a:pt x="24670" y="21431"/>
                      </a:cubicBezTo>
                      <a:cubicBezTo>
                        <a:pt x="22003" y="24670"/>
                        <a:pt x="20669" y="28861"/>
                        <a:pt x="20669" y="34099"/>
                      </a:cubicBezTo>
                      <a:lnTo>
                        <a:pt x="0" y="34099"/>
                      </a:lnTo>
                      <a:cubicBezTo>
                        <a:pt x="0" y="27813"/>
                        <a:pt x="1524" y="22003"/>
                        <a:pt x="4572" y="16764"/>
                      </a:cubicBezTo>
                      <a:cubicBezTo>
                        <a:pt x="7620" y="11525"/>
                        <a:pt x="11811" y="7429"/>
                        <a:pt x="17336" y="4477"/>
                      </a:cubicBezTo>
                      <a:cubicBezTo>
                        <a:pt x="22860" y="1524"/>
                        <a:pt x="29146" y="0"/>
                        <a:pt x="36100" y="0"/>
                      </a:cubicBezTo>
                      <a:cubicBezTo>
                        <a:pt x="46768" y="0"/>
                        <a:pt x="55054" y="2572"/>
                        <a:pt x="61055" y="7715"/>
                      </a:cubicBezTo>
                      <a:cubicBezTo>
                        <a:pt x="66961" y="12859"/>
                        <a:pt x="69913" y="20098"/>
                        <a:pt x="69913" y="29432"/>
                      </a:cubicBezTo>
                      <a:cubicBezTo>
                        <a:pt x="69913" y="34576"/>
                        <a:pt x="68580" y="39815"/>
                        <a:pt x="65913" y="45148"/>
                      </a:cubicBezTo>
                      <a:cubicBezTo>
                        <a:pt x="63246" y="50482"/>
                        <a:pt x="58674" y="56674"/>
                        <a:pt x="52197" y="63722"/>
                      </a:cubicBezTo>
                      <a:lnTo>
                        <a:pt x="28575" y="88582"/>
                      </a:lnTo>
                      <a:lnTo>
                        <a:pt x="73247" y="88582"/>
                      </a:lnTo>
                      <a:lnTo>
                        <a:pt x="73247" y="105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5AF966E-14A4-48CE-B5A2-FAD7ED643BB9}"/>
                    </a:ext>
                  </a:extLst>
                </p:cNvPr>
                <p:cNvSpPr/>
                <p:nvPr/>
              </p:nvSpPr>
              <p:spPr>
                <a:xfrm>
                  <a:off x="6672928" y="3775233"/>
                  <a:ext cx="70199" cy="106775"/>
                </a:xfrm>
                <a:custGeom>
                  <a:avLst/>
                  <a:gdLst>
                    <a:gd name="connsiteX0" fmla="*/ 70199 w 70199"/>
                    <a:gd name="connsiteY0" fmla="*/ 62389 h 106775"/>
                    <a:gd name="connsiteX1" fmla="*/ 61246 w 70199"/>
                    <a:gd name="connsiteY1" fmla="*/ 95345 h 106775"/>
                    <a:gd name="connsiteX2" fmla="*/ 35147 w 70199"/>
                    <a:gd name="connsiteY2" fmla="*/ 106775 h 106775"/>
                    <a:gd name="connsiteX3" fmla="*/ 9239 w 70199"/>
                    <a:gd name="connsiteY3" fmla="*/ 95536 h 106775"/>
                    <a:gd name="connsiteX4" fmla="*/ 0 w 70199"/>
                    <a:gd name="connsiteY4" fmla="*/ 63437 h 106775"/>
                    <a:gd name="connsiteX5" fmla="*/ 0 w 70199"/>
                    <a:gd name="connsiteY5" fmla="*/ 44291 h 106775"/>
                    <a:gd name="connsiteX6" fmla="*/ 9049 w 70199"/>
                    <a:gd name="connsiteY6" fmla="*/ 11240 h 106775"/>
                    <a:gd name="connsiteX7" fmla="*/ 35052 w 70199"/>
                    <a:gd name="connsiteY7" fmla="*/ 0 h 106775"/>
                    <a:gd name="connsiteX8" fmla="*/ 60960 w 70199"/>
                    <a:gd name="connsiteY8" fmla="*/ 11144 h 106775"/>
                    <a:gd name="connsiteX9" fmla="*/ 70199 w 70199"/>
                    <a:gd name="connsiteY9" fmla="*/ 43148 h 106775"/>
                    <a:gd name="connsiteX10" fmla="*/ 70199 w 70199"/>
                    <a:gd name="connsiteY10" fmla="*/ 62389 h 106775"/>
                    <a:gd name="connsiteX11" fmla="*/ 49625 w 70199"/>
                    <a:gd name="connsiteY11" fmla="*/ 41434 h 106775"/>
                    <a:gd name="connsiteX12" fmla="*/ 46101 w 70199"/>
                    <a:gd name="connsiteY12" fmla="*/ 22670 h 106775"/>
                    <a:gd name="connsiteX13" fmla="*/ 35052 w 70199"/>
                    <a:gd name="connsiteY13" fmla="*/ 16764 h 106775"/>
                    <a:gd name="connsiteX14" fmla="*/ 24289 w 70199"/>
                    <a:gd name="connsiteY14" fmla="*/ 22384 h 106775"/>
                    <a:gd name="connsiteX15" fmla="*/ 20574 w 70199"/>
                    <a:gd name="connsiteY15" fmla="*/ 39910 h 106775"/>
                    <a:gd name="connsiteX16" fmla="*/ 20574 w 70199"/>
                    <a:gd name="connsiteY16" fmla="*/ 65151 h 106775"/>
                    <a:gd name="connsiteX17" fmla="*/ 24003 w 70199"/>
                    <a:gd name="connsiteY17" fmla="*/ 84011 h 106775"/>
                    <a:gd name="connsiteX18" fmla="*/ 35052 w 70199"/>
                    <a:gd name="connsiteY18" fmla="*/ 90202 h 106775"/>
                    <a:gd name="connsiteX19" fmla="*/ 46006 w 70199"/>
                    <a:gd name="connsiteY19" fmla="*/ 84296 h 106775"/>
                    <a:gd name="connsiteX20" fmla="*/ 49530 w 70199"/>
                    <a:gd name="connsiteY20" fmla="*/ 66199 h 106775"/>
                    <a:gd name="connsiteX21" fmla="*/ 49530 w 70199"/>
                    <a:gd name="connsiteY21" fmla="*/ 41434 h 10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199" h="106775">
                      <a:moveTo>
                        <a:pt x="70199" y="62389"/>
                      </a:moveTo>
                      <a:cubicBezTo>
                        <a:pt x="70199" y="76772"/>
                        <a:pt x="67246" y="87725"/>
                        <a:pt x="61246" y="95345"/>
                      </a:cubicBezTo>
                      <a:cubicBezTo>
                        <a:pt x="55340" y="102965"/>
                        <a:pt x="46577" y="106775"/>
                        <a:pt x="35147" y="106775"/>
                      </a:cubicBezTo>
                      <a:cubicBezTo>
                        <a:pt x="23813" y="106775"/>
                        <a:pt x="15145" y="103061"/>
                        <a:pt x="9239" y="95536"/>
                      </a:cubicBezTo>
                      <a:cubicBezTo>
                        <a:pt x="3238" y="88106"/>
                        <a:pt x="190" y="77343"/>
                        <a:pt x="0" y="63437"/>
                      </a:cubicBezTo>
                      <a:lnTo>
                        <a:pt x="0" y="44291"/>
                      </a:lnTo>
                      <a:cubicBezTo>
                        <a:pt x="0" y="29813"/>
                        <a:pt x="3048" y="18764"/>
                        <a:pt x="9049" y="11240"/>
                      </a:cubicBezTo>
                      <a:cubicBezTo>
                        <a:pt x="15049" y="3715"/>
                        <a:pt x="23717" y="0"/>
                        <a:pt x="35052" y="0"/>
                      </a:cubicBezTo>
                      <a:cubicBezTo>
                        <a:pt x="46387" y="0"/>
                        <a:pt x="55054" y="3715"/>
                        <a:pt x="60960" y="11144"/>
                      </a:cubicBezTo>
                      <a:cubicBezTo>
                        <a:pt x="66961" y="18574"/>
                        <a:pt x="70009" y="29242"/>
                        <a:pt x="70199" y="43148"/>
                      </a:cubicBezTo>
                      <a:lnTo>
                        <a:pt x="70199" y="62389"/>
                      </a:lnTo>
                      <a:close/>
                      <a:moveTo>
                        <a:pt x="49625" y="41434"/>
                      </a:moveTo>
                      <a:cubicBezTo>
                        <a:pt x="49625" y="32861"/>
                        <a:pt x="48482" y="26575"/>
                        <a:pt x="46101" y="22670"/>
                      </a:cubicBezTo>
                      <a:cubicBezTo>
                        <a:pt x="43720" y="18764"/>
                        <a:pt x="40100" y="16764"/>
                        <a:pt x="35052" y="16764"/>
                      </a:cubicBezTo>
                      <a:cubicBezTo>
                        <a:pt x="30194" y="16764"/>
                        <a:pt x="26670" y="18669"/>
                        <a:pt x="24289" y="22384"/>
                      </a:cubicBezTo>
                      <a:cubicBezTo>
                        <a:pt x="22003" y="26098"/>
                        <a:pt x="20764" y="31909"/>
                        <a:pt x="20574" y="39910"/>
                      </a:cubicBezTo>
                      <a:lnTo>
                        <a:pt x="20574" y="65151"/>
                      </a:lnTo>
                      <a:cubicBezTo>
                        <a:pt x="20574" y="73628"/>
                        <a:pt x="21717" y="79915"/>
                        <a:pt x="24003" y="84011"/>
                      </a:cubicBezTo>
                      <a:cubicBezTo>
                        <a:pt x="26289" y="88106"/>
                        <a:pt x="30004" y="90202"/>
                        <a:pt x="35052" y="90202"/>
                      </a:cubicBezTo>
                      <a:cubicBezTo>
                        <a:pt x="40100" y="90202"/>
                        <a:pt x="43720" y="88202"/>
                        <a:pt x="46006" y="84296"/>
                      </a:cubicBezTo>
                      <a:cubicBezTo>
                        <a:pt x="48196" y="80391"/>
                        <a:pt x="49435" y="74295"/>
                        <a:pt x="49530" y="66199"/>
                      </a:cubicBezTo>
                      <a:lnTo>
                        <a:pt x="49530" y="4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77ABFE27-871D-46FE-80AC-063EE0EA2E6F}"/>
                  </a:ext>
                </a:extLst>
              </p:cNvPr>
              <p:cNvSpPr/>
              <p:nvPr/>
            </p:nvSpPr>
            <p:spPr>
              <a:xfrm>
                <a:off x="6745795" y="3773995"/>
                <a:ext cx="54006" cy="60960"/>
              </a:xfrm>
              <a:custGeom>
                <a:avLst/>
                <a:gdLst>
                  <a:gd name="connsiteX0" fmla="*/ 0 w 54006"/>
                  <a:gd name="connsiteY0" fmla="*/ 12287 h 60960"/>
                  <a:gd name="connsiteX1" fmla="*/ 3524 w 54006"/>
                  <a:gd name="connsiteY1" fmla="*/ 3429 h 60960"/>
                  <a:gd name="connsiteX2" fmla="*/ 12763 w 54006"/>
                  <a:gd name="connsiteY2" fmla="*/ 0 h 60960"/>
                  <a:gd name="connsiteX3" fmla="*/ 22098 w 54006"/>
                  <a:gd name="connsiteY3" fmla="*/ 3334 h 60960"/>
                  <a:gd name="connsiteX4" fmla="*/ 25622 w 54006"/>
                  <a:gd name="connsiteY4" fmla="*/ 12382 h 60960"/>
                  <a:gd name="connsiteX5" fmla="*/ 25622 w 54006"/>
                  <a:gd name="connsiteY5" fmla="*/ 15335 h 60960"/>
                  <a:gd name="connsiteX6" fmla="*/ 22098 w 54006"/>
                  <a:gd name="connsiteY6" fmla="*/ 24194 h 60960"/>
                  <a:gd name="connsiteX7" fmla="*/ 12859 w 54006"/>
                  <a:gd name="connsiteY7" fmla="*/ 27527 h 60960"/>
                  <a:gd name="connsiteX8" fmla="*/ 3524 w 54006"/>
                  <a:gd name="connsiteY8" fmla="*/ 24194 h 60960"/>
                  <a:gd name="connsiteX9" fmla="*/ 0 w 54006"/>
                  <a:gd name="connsiteY9" fmla="*/ 15145 h 60960"/>
                  <a:gd name="connsiteX10" fmla="*/ 0 w 54006"/>
                  <a:gd name="connsiteY10" fmla="*/ 12287 h 60960"/>
                  <a:gd name="connsiteX11" fmla="*/ 7810 w 54006"/>
                  <a:gd name="connsiteY11" fmla="*/ 15430 h 60960"/>
                  <a:gd name="connsiteX12" fmla="*/ 9239 w 54006"/>
                  <a:gd name="connsiteY12" fmla="*/ 19336 h 60960"/>
                  <a:gd name="connsiteX13" fmla="*/ 12954 w 54006"/>
                  <a:gd name="connsiteY13" fmla="*/ 20860 h 60960"/>
                  <a:gd name="connsiteX14" fmla="*/ 16574 w 54006"/>
                  <a:gd name="connsiteY14" fmla="*/ 19336 h 60960"/>
                  <a:gd name="connsiteX15" fmla="*/ 17907 w 54006"/>
                  <a:gd name="connsiteY15" fmla="*/ 15335 h 60960"/>
                  <a:gd name="connsiteX16" fmla="*/ 17907 w 54006"/>
                  <a:gd name="connsiteY16" fmla="*/ 12287 h 60960"/>
                  <a:gd name="connsiteX17" fmla="*/ 16574 w 54006"/>
                  <a:gd name="connsiteY17" fmla="*/ 8382 h 60960"/>
                  <a:gd name="connsiteX18" fmla="*/ 12859 w 54006"/>
                  <a:gd name="connsiteY18" fmla="*/ 6858 h 60960"/>
                  <a:gd name="connsiteX19" fmla="*/ 9239 w 54006"/>
                  <a:gd name="connsiteY19" fmla="*/ 8382 h 60960"/>
                  <a:gd name="connsiteX20" fmla="*/ 7810 w 54006"/>
                  <a:gd name="connsiteY20" fmla="*/ 12478 h 60960"/>
                  <a:gd name="connsiteX21" fmla="*/ 7810 w 54006"/>
                  <a:gd name="connsiteY21" fmla="*/ 15430 h 60960"/>
                  <a:gd name="connsiteX22" fmla="*/ 15240 w 54006"/>
                  <a:gd name="connsiteY22" fmla="*/ 55626 h 60960"/>
                  <a:gd name="connsiteX23" fmla="*/ 9525 w 54006"/>
                  <a:gd name="connsiteY23" fmla="*/ 52578 h 60960"/>
                  <a:gd name="connsiteX24" fmla="*/ 38386 w 54006"/>
                  <a:gd name="connsiteY24" fmla="*/ 6382 h 60960"/>
                  <a:gd name="connsiteX25" fmla="*/ 44101 w 54006"/>
                  <a:gd name="connsiteY25" fmla="*/ 9430 h 60960"/>
                  <a:gd name="connsiteX26" fmla="*/ 15240 w 54006"/>
                  <a:gd name="connsiteY26" fmla="*/ 55626 h 60960"/>
                  <a:gd name="connsiteX27" fmla="*/ 28289 w 54006"/>
                  <a:gd name="connsiteY27" fmla="*/ 45625 h 60960"/>
                  <a:gd name="connsiteX28" fmla="*/ 31909 w 54006"/>
                  <a:gd name="connsiteY28" fmla="*/ 36767 h 60960"/>
                  <a:gd name="connsiteX29" fmla="*/ 41148 w 54006"/>
                  <a:gd name="connsiteY29" fmla="*/ 33433 h 60960"/>
                  <a:gd name="connsiteX30" fmla="*/ 50483 w 54006"/>
                  <a:gd name="connsiteY30" fmla="*/ 36767 h 60960"/>
                  <a:gd name="connsiteX31" fmla="*/ 54007 w 54006"/>
                  <a:gd name="connsiteY31" fmla="*/ 45910 h 60960"/>
                  <a:gd name="connsiteX32" fmla="*/ 54007 w 54006"/>
                  <a:gd name="connsiteY32" fmla="*/ 48863 h 60960"/>
                  <a:gd name="connsiteX33" fmla="*/ 50483 w 54006"/>
                  <a:gd name="connsiteY33" fmla="*/ 57626 h 60960"/>
                  <a:gd name="connsiteX34" fmla="*/ 41148 w 54006"/>
                  <a:gd name="connsiteY34" fmla="*/ 60960 h 60960"/>
                  <a:gd name="connsiteX35" fmla="*/ 31718 w 54006"/>
                  <a:gd name="connsiteY35" fmla="*/ 57626 h 60960"/>
                  <a:gd name="connsiteX36" fmla="*/ 28194 w 54006"/>
                  <a:gd name="connsiteY36" fmla="*/ 48673 h 60960"/>
                  <a:gd name="connsiteX37" fmla="*/ 28194 w 54006"/>
                  <a:gd name="connsiteY37" fmla="*/ 45625 h 60960"/>
                  <a:gd name="connsiteX38" fmla="*/ 36100 w 54006"/>
                  <a:gd name="connsiteY38" fmla="*/ 48768 h 60960"/>
                  <a:gd name="connsiteX39" fmla="*/ 37529 w 54006"/>
                  <a:gd name="connsiteY39" fmla="*/ 52578 h 60960"/>
                  <a:gd name="connsiteX40" fmla="*/ 41148 w 54006"/>
                  <a:gd name="connsiteY40" fmla="*/ 54197 h 60960"/>
                  <a:gd name="connsiteX41" fmla="*/ 46101 w 54006"/>
                  <a:gd name="connsiteY41" fmla="*/ 48673 h 60960"/>
                  <a:gd name="connsiteX42" fmla="*/ 46101 w 54006"/>
                  <a:gd name="connsiteY42" fmla="*/ 45625 h 60960"/>
                  <a:gd name="connsiteX43" fmla="*/ 44672 w 54006"/>
                  <a:gd name="connsiteY43" fmla="*/ 41719 h 60960"/>
                  <a:gd name="connsiteX44" fmla="*/ 41053 w 54006"/>
                  <a:gd name="connsiteY44" fmla="*/ 40196 h 60960"/>
                  <a:gd name="connsiteX45" fmla="*/ 37433 w 54006"/>
                  <a:gd name="connsiteY45" fmla="*/ 41719 h 60960"/>
                  <a:gd name="connsiteX46" fmla="*/ 36004 w 54006"/>
                  <a:gd name="connsiteY46" fmla="*/ 45720 h 60960"/>
                  <a:gd name="connsiteX47" fmla="*/ 36004 w 54006"/>
                  <a:gd name="connsiteY47" fmla="*/ 48768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006" h="60960">
                    <a:moveTo>
                      <a:pt x="0" y="12287"/>
                    </a:moveTo>
                    <a:cubicBezTo>
                      <a:pt x="0" y="8668"/>
                      <a:pt x="1143" y="5715"/>
                      <a:pt x="3524" y="3429"/>
                    </a:cubicBezTo>
                    <a:cubicBezTo>
                      <a:pt x="5905" y="1143"/>
                      <a:pt x="8954" y="0"/>
                      <a:pt x="12763" y="0"/>
                    </a:cubicBezTo>
                    <a:cubicBezTo>
                      <a:pt x="16669" y="0"/>
                      <a:pt x="19717" y="1143"/>
                      <a:pt x="22098" y="3334"/>
                    </a:cubicBezTo>
                    <a:cubicBezTo>
                      <a:pt x="24479" y="5525"/>
                      <a:pt x="25622" y="8573"/>
                      <a:pt x="25622" y="12382"/>
                    </a:cubicBezTo>
                    <a:lnTo>
                      <a:pt x="25622" y="15335"/>
                    </a:lnTo>
                    <a:cubicBezTo>
                      <a:pt x="25622" y="18955"/>
                      <a:pt x="24479" y="21907"/>
                      <a:pt x="22098" y="24194"/>
                    </a:cubicBezTo>
                    <a:cubicBezTo>
                      <a:pt x="19717" y="26384"/>
                      <a:pt x="16669" y="27527"/>
                      <a:pt x="12859" y="27527"/>
                    </a:cubicBezTo>
                    <a:cubicBezTo>
                      <a:pt x="9049" y="27527"/>
                      <a:pt x="5905" y="26384"/>
                      <a:pt x="3524" y="24194"/>
                    </a:cubicBezTo>
                    <a:cubicBezTo>
                      <a:pt x="1143" y="22003"/>
                      <a:pt x="0" y="18955"/>
                      <a:pt x="0" y="15145"/>
                    </a:cubicBezTo>
                    <a:lnTo>
                      <a:pt x="0" y="12287"/>
                    </a:lnTo>
                    <a:close/>
                    <a:moveTo>
                      <a:pt x="7810" y="15430"/>
                    </a:moveTo>
                    <a:cubicBezTo>
                      <a:pt x="7810" y="17050"/>
                      <a:pt x="8287" y="18383"/>
                      <a:pt x="9239" y="19336"/>
                    </a:cubicBezTo>
                    <a:cubicBezTo>
                      <a:pt x="10192" y="20288"/>
                      <a:pt x="11430" y="20860"/>
                      <a:pt x="12954" y="20860"/>
                    </a:cubicBezTo>
                    <a:cubicBezTo>
                      <a:pt x="14478" y="20860"/>
                      <a:pt x="15716" y="20383"/>
                      <a:pt x="16574" y="19336"/>
                    </a:cubicBezTo>
                    <a:cubicBezTo>
                      <a:pt x="17431" y="18383"/>
                      <a:pt x="17907" y="16954"/>
                      <a:pt x="17907" y="15335"/>
                    </a:cubicBezTo>
                    <a:lnTo>
                      <a:pt x="17907" y="12287"/>
                    </a:lnTo>
                    <a:cubicBezTo>
                      <a:pt x="17907" y="10668"/>
                      <a:pt x="17431" y="9334"/>
                      <a:pt x="16574" y="8382"/>
                    </a:cubicBezTo>
                    <a:cubicBezTo>
                      <a:pt x="15716" y="7334"/>
                      <a:pt x="14478" y="6858"/>
                      <a:pt x="12859" y="6858"/>
                    </a:cubicBezTo>
                    <a:cubicBezTo>
                      <a:pt x="11335" y="6858"/>
                      <a:pt x="10192" y="7334"/>
                      <a:pt x="9239" y="8382"/>
                    </a:cubicBezTo>
                    <a:cubicBezTo>
                      <a:pt x="8287" y="9334"/>
                      <a:pt x="7810" y="10763"/>
                      <a:pt x="7810" y="12478"/>
                    </a:cubicBezTo>
                    <a:lnTo>
                      <a:pt x="7810" y="15430"/>
                    </a:lnTo>
                    <a:close/>
                    <a:moveTo>
                      <a:pt x="15240" y="55626"/>
                    </a:moveTo>
                    <a:lnTo>
                      <a:pt x="9525" y="52578"/>
                    </a:lnTo>
                    <a:lnTo>
                      <a:pt x="38386" y="6382"/>
                    </a:lnTo>
                    <a:lnTo>
                      <a:pt x="44101" y="9430"/>
                    </a:lnTo>
                    <a:lnTo>
                      <a:pt x="15240" y="55626"/>
                    </a:lnTo>
                    <a:close/>
                    <a:moveTo>
                      <a:pt x="28289" y="45625"/>
                    </a:moveTo>
                    <a:cubicBezTo>
                      <a:pt x="28289" y="42005"/>
                      <a:pt x="29528" y="39052"/>
                      <a:pt x="31909" y="36767"/>
                    </a:cubicBezTo>
                    <a:cubicBezTo>
                      <a:pt x="34290" y="34576"/>
                      <a:pt x="37338" y="33433"/>
                      <a:pt x="41148" y="33433"/>
                    </a:cubicBezTo>
                    <a:cubicBezTo>
                      <a:pt x="44958" y="33433"/>
                      <a:pt x="48101" y="34576"/>
                      <a:pt x="50483" y="36767"/>
                    </a:cubicBezTo>
                    <a:cubicBezTo>
                      <a:pt x="52864" y="38957"/>
                      <a:pt x="54007" y="42005"/>
                      <a:pt x="54007" y="45910"/>
                    </a:cubicBezTo>
                    <a:lnTo>
                      <a:pt x="54007" y="48863"/>
                    </a:lnTo>
                    <a:cubicBezTo>
                      <a:pt x="54007" y="52483"/>
                      <a:pt x="52864" y="55435"/>
                      <a:pt x="50483" y="57626"/>
                    </a:cubicBezTo>
                    <a:cubicBezTo>
                      <a:pt x="48196" y="59817"/>
                      <a:pt x="45053" y="60960"/>
                      <a:pt x="41148" y="60960"/>
                    </a:cubicBezTo>
                    <a:cubicBezTo>
                      <a:pt x="37243" y="60960"/>
                      <a:pt x="34100" y="59817"/>
                      <a:pt x="31718" y="57626"/>
                    </a:cubicBezTo>
                    <a:cubicBezTo>
                      <a:pt x="29337" y="55340"/>
                      <a:pt x="28194" y="52388"/>
                      <a:pt x="28194" y="48673"/>
                    </a:cubicBezTo>
                    <a:lnTo>
                      <a:pt x="28194" y="45625"/>
                    </a:lnTo>
                    <a:close/>
                    <a:moveTo>
                      <a:pt x="36100" y="48768"/>
                    </a:moveTo>
                    <a:cubicBezTo>
                      <a:pt x="36100" y="50292"/>
                      <a:pt x="36576" y="51530"/>
                      <a:pt x="37529" y="52578"/>
                    </a:cubicBezTo>
                    <a:cubicBezTo>
                      <a:pt x="38481" y="53626"/>
                      <a:pt x="39719" y="54197"/>
                      <a:pt x="41148" y="54197"/>
                    </a:cubicBezTo>
                    <a:cubicBezTo>
                      <a:pt x="44482" y="54197"/>
                      <a:pt x="46101" y="52388"/>
                      <a:pt x="46101" y="48673"/>
                    </a:cubicBezTo>
                    <a:lnTo>
                      <a:pt x="46101" y="45625"/>
                    </a:lnTo>
                    <a:cubicBezTo>
                      <a:pt x="46101" y="44005"/>
                      <a:pt x="45625" y="42672"/>
                      <a:pt x="44672" y="41719"/>
                    </a:cubicBezTo>
                    <a:cubicBezTo>
                      <a:pt x="43720" y="40767"/>
                      <a:pt x="42481" y="40196"/>
                      <a:pt x="41053" y="40196"/>
                    </a:cubicBezTo>
                    <a:cubicBezTo>
                      <a:pt x="39529" y="40196"/>
                      <a:pt x="38291" y="40672"/>
                      <a:pt x="37433" y="41719"/>
                    </a:cubicBezTo>
                    <a:cubicBezTo>
                      <a:pt x="36481" y="42672"/>
                      <a:pt x="36004" y="44101"/>
                      <a:pt x="36004" y="45720"/>
                    </a:cubicBezTo>
                    <a:lnTo>
                      <a:pt x="36004" y="487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1" name="Graphic 1">
              <a:extLst>
                <a:ext uri="{FF2B5EF4-FFF2-40B4-BE49-F238E27FC236}">
                  <a16:creationId xmlns:a16="http://schemas.microsoft.com/office/drawing/2014/main" id="{9CFB2917-4774-4810-A09C-B433DE338154}"/>
                </a:ext>
              </a:extLst>
            </p:cNvPr>
            <p:cNvGrpSpPr/>
            <p:nvPr/>
          </p:nvGrpSpPr>
          <p:grpSpPr>
            <a:xfrm>
              <a:off x="6597871" y="3896582"/>
              <a:ext cx="180117" cy="76485"/>
              <a:chOff x="6597871" y="3896582"/>
              <a:chExt cx="180117" cy="76485"/>
            </a:xfrm>
            <a:solidFill>
              <a:srgbClr val="FFFFFF"/>
            </a:solidFill>
          </p:grpSpPr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809C917B-6848-47CA-B029-2F0E73FAFB59}"/>
                  </a:ext>
                </a:extLst>
              </p:cNvPr>
              <p:cNvSpPr/>
              <p:nvPr/>
            </p:nvSpPr>
            <p:spPr>
              <a:xfrm>
                <a:off x="6597871" y="3896582"/>
                <a:ext cx="63341" cy="76485"/>
              </a:xfrm>
              <a:custGeom>
                <a:avLst/>
                <a:gdLst>
                  <a:gd name="connsiteX0" fmla="*/ 63341 w 63341"/>
                  <a:gd name="connsiteY0" fmla="*/ 40005 h 76485"/>
                  <a:gd name="connsiteX1" fmla="*/ 59436 w 63341"/>
                  <a:gd name="connsiteY1" fmla="*/ 59246 h 76485"/>
                  <a:gd name="connsiteX2" fmla="*/ 48292 w 63341"/>
                  <a:gd name="connsiteY2" fmla="*/ 72009 h 76485"/>
                  <a:gd name="connsiteX3" fmla="*/ 31718 w 63341"/>
                  <a:gd name="connsiteY3" fmla="*/ 76486 h 76485"/>
                  <a:gd name="connsiteX4" fmla="*/ 15240 w 63341"/>
                  <a:gd name="connsiteY4" fmla="*/ 72009 h 76485"/>
                  <a:gd name="connsiteX5" fmla="*/ 4000 w 63341"/>
                  <a:gd name="connsiteY5" fmla="*/ 59341 h 76485"/>
                  <a:gd name="connsiteX6" fmla="*/ 0 w 63341"/>
                  <a:gd name="connsiteY6" fmla="*/ 40386 h 76485"/>
                  <a:gd name="connsiteX7" fmla="*/ 0 w 63341"/>
                  <a:gd name="connsiteY7" fmla="*/ 36671 h 76485"/>
                  <a:gd name="connsiteX8" fmla="*/ 4000 w 63341"/>
                  <a:gd name="connsiteY8" fmla="*/ 17336 h 76485"/>
                  <a:gd name="connsiteX9" fmla="*/ 15145 w 63341"/>
                  <a:gd name="connsiteY9" fmla="*/ 4477 h 76485"/>
                  <a:gd name="connsiteX10" fmla="*/ 31623 w 63341"/>
                  <a:gd name="connsiteY10" fmla="*/ 0 h 76485"/>
                  <a:gd name="connsiteX11" fmla="*/ 48101 w 63341"/>
                  <a:gd name="connsiteY11" fmla="*/ 4477 h 76485"/>
                  <a:gd name="connsiteX12" fmla="*/ 59246 w 63341"/>
                  <a:gd name="connsiteY12" fmla="*/ 17336 h 76485"/>
                  <a:gd name="connsiteX13" fmla="*/ 63246 w 63341"/>
                  <a:gd name="connsiteY13" fmla="*/ 36576 h 76485"/>
                  <a:gd name="connsiteX14" fmla="*/ 63246 w 63341"/>
                  <a:gd name="connsiteY14" fmla="*/ 40005 h 76485"/>
                  <a:gd name="connsiteX15" fmla="*/ 47816 w 63341"/>
                  <a:gd name="connsiteY15" fmla="*/ 36671 h 76485"/>
                  <a:gd name="connsiteX16" fmla="*/ 43625 w 63341"/>
                  <a:gd name="connsiteY16" fmla="*/ 18860 h 76485"/>
                  <a:gd name="connsiteX17" fmla="*/ 31718 w 63341"/>
                  <a:gd name="connsiteY17" fmla="*/ 12764 h 76485"/>
                  <a:gd name="connsiteX18" fmla="*/ 19812 w 63341"/>
                  <a:gd name="connsiteY18" fmla="*/ 18764 h 76485"/>
                  <a:gd name="connsiteX19" fmla="*/ 15526 w 63341"/>
                  <a:gd name="connsiteY19" fmla="*/ 36386 h 76485"/>
                  <a:gd name="connsiteX20" fmla="*/ 15526 w 63341"/>
                  <a:gd name="connsiteY20" fmla="*/ 40005 h 76485"/>
                  <a:gd name="connsiteX21" fmla="*/ 19717 w 63341"/>
                  <a:gd name="connsiteY21" fmla="*/ 57721 h 76485"/>
                  <a:gd name="connsiteX22" fmla="*/ 31813 w 63341"/>
                  <a:gd name="connsiteY22" fmla="*/ 64008 h 76485"/>
                  <a:gd name="connsiteX23" fmla="*/ 43625 w 63341"/>
                  <a:gd name="connsiteY23" fmla="*/ 57912 h 76485"/>
                  <a:gd name="connsiteX24" fmla="*/ 47816 w 63341"/>
                  <a:gd name="connsiteY24" fmla="*/ 40291 h 76485"/>
                  <a:gd name="connsiteX25" fmla="*/ 47816 w 63341"/>
                  <a:gd name="connsiteY25" fmla="*/ 36671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341" h="76485">
                    <a:moveTo>
                      <a:pt x="63341" y="40005"/>
                    </a:moveTo>
                    <a:cubicBezTo>
                      <a:pt x="63341" y="47339"/>
                      <a:pt x="62008" y="53721"/>
                      <a:pt x="59436" y="59246"/>
                    </a:cubicBezTo>
                    <a:cubicBezTo>
                      <a:pt x="56864" y="64770"/>
                      <a:pt x="53150" y="69056"/>
                      <a:pt x="48292" y="72009"/>
                    </a:cubicBezTo>
                    <a:cubicBezTo>
                      <a:pt x="43434" y="75057"/>
                      <a:pt x="37909" y="76486"/>
                      <a:pt x="31718" y="76486"/>
                    </a:cubicBezTo>
                    <a:cubicBezTo>
                      <a:pt x="25527" y="76486"/>
                      <a:pt x="20098" y="74962"/>
                      <a:pt x="15240" y="72009"/>
                    </a:cubicBezTo>
                    <a:cubicBezTo>
                      <a:pt x="10382" y="69056"/>
                      <a:pt x="6667" y="64865"/>
                      <a:pt x="4000" y="59341"/>
                    </a:cubicBezTo>
                    <a:cubicBezTo>
                      <a:pt x="1333" y="53816"/>
                      <a:pt x="0" y="47530"/>
                      <a:pt x="0" y="40386"/>
                    </a:cubicBezTo>
                    <a:lnTo>
                      <a:pt x="0" y="36671"/>
                    </a:lnTo>
                    <a:cubicBezTo>
                      <a:pt x="0" y="29337"/>
                      <a:pt x="1333" y="22955"/>
                      <a:pt x="4000" y="17336"/>
                    </a:cubicBezTo>
                    <a:cubicBezTo>
                      <a:pt x="6667" y="11811"/>
                      <a:pt x="10382" y="7525"/>
                      <a:pt x="15145" y="4477"/>
                    </a:cubicBezTo>
                    <a:cubicBezTo>
                      <a:pt x="20002" y="1524"/>
                      <a:pt x="25432" y="0"/>
                      <a:pt x="31623" y="0"/>
                    </a:cubicBezTo>
                    <a:cubicBezTo>
                      <a:pt x="37814" y="0"/>
                      <a:pt x="43339" y="1524"/>
                      <a:pt x="48101" y="4477"/>
                    </a:cubicBezTo>
                    <a:cubicBezTo>
                      <a:pt x="52959" y="7430"/>
                      <a:pt x="56674" y="11716"/>
                      <a:pt x="59246" y="17336"/>
                    </a:cubicBezTo>
                    <a:cubicBezTo>
                      <a:pt x="61913" y="22860"/>
                      <a:pt x="63246" y="29337"/>
                      <a:pt x="63246" y="36576"/>
                    </a:cubicBezTo>
                    <a:lnTo>
                      <a:pt x="63246" y="40005"/>
                    </a:lnTo>
                    <a:close/>
                    <a:moveTo>
                      <a:pt x="47816" y="36671"/>
                    </a:moveTo>
                    <a:cubicBezTo>
                      <a:pt x="47816" y="28861"/>
                      <a:pt x="46387" y="22955"/>
                      <a:pt x="43625" y="18860"/>
                    </a:cubicBezTo>
                    <a:cubicBezTo>
                      <a:pt x="40862" y="14764"/>
                      <a:pt x="36862" y="12764"/>
                      <a:pt x="31718" y="12764"/>
                    </a:cubicBezTo>
                    <a:cubicBezTo>
                      <a:pt x="26575" y="12764"/>
                      <a:pt x="22574" y="14764"/>
                      <a:pt x="19812" y="18764"/>
                    </a:cubicBezTo>
                    <a:cubicBezTo>
                      <a:pt x="17050" y="22765"/>
                      <a:pt x="15621" y="28670"/>
                      <a:pt x="15526" y="36386"/>
                    </a:cubicBezTo>
                    <a:lnTo>
                      <a:pt x="15526" y="40005"/>
                    </a:lnTo>
                    <a:cubicBezTo>
                      <a:pt x="15526" y="47625"/>
                      <a:pt x="16954" y="53531"/>
                      <a:pt x="19717" y="57721"/>
                    </a:cubicBezTo>
                    <a:cubicBezTo>
                      <a:pt x="22479" y="61913"/>
                      <a:pt x="26479" y="64008"/>
                      <a:pt x="31813" y="64008"/>
                    </a:cubicBezTo>
                    <a:cubicBezTo>
                      <a:pt x="36957" y="64008"/>
                      <a:pt x="40862" y="62008"/>
                      <a:pt x="43625" y="57912"/>
                    </a:cubicBezTo>
                    <a:cubicBezTo>
                      <a:pt x="46387" y="53912"/>
                      <a:pt x="47816" y="48006"/>
                      <a:pt x="47816" y="40291"/>
                    </a:cubicBezTo>
                    <a:lnTo>
                      <a:pt x="47816" y="36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DD70FA4A-17A1-48EE-BAE6-0CF0C092BDC3}"/>
                  </a:ext>
                </a:extLst>
              </p:cNvPr>
              <p:cNvSpPr/>
              <p:nvPr/>
            </p:nvSpPr>
            <p:spPr>
              <a:xfrm>
                <a:off x="6672357" y="3897725"/>
                <a:ext cx="48387" cy="74390"/>
              </a:xfrm>
              <a:custGeom>
                <a:avLst/>
                <a:gdLst>
                  <a:gd name="connsiteX0" fmla="*/ 44768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8 w 48387"/>
                  <a:gd name="connsiteY9" fmla="*/ 31623 h 74390"/>
                  <a:gd name="connsiteX10" fmla="*/ 44768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8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8" y="31623"/>
                    </a:lnTo>
                    <a:lnTo>
                      <a:pt x="44768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6170F1B0-691B-47BF-9149-46EB6A2B78AE}"/>
                  </a:ext>
                </a:extLst>
              </p:cNvPr>
              <p:cNvSpPr/>
              <p:nvPr/>
            </p:nvSpPr>
            <p:spPr>
              <a:xfrm>
                <a:off x="6729602" y="3897725"/>
                <a:ext cx="48387" cy="74390"/>
              </a:xfrm>
              <a:custGeom>
                <a:avLst/>
                <a:gdLst>
                  <a:gd name="connsiteX0" fmla="*/ 44767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7 w 48387"/>
                  <a:gd name="connsiteY9" fmla="*/ 31623 h 74390"/>
                  <a:gd name="connsiteX10" fmla="*/ 44767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7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7" y="31623"/>
                    </a:lnTo>
                    <a:lnTo>
                      <a:pt x="44767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C8856A-87BF-4F04-9EB4-8FD3679E19FD}"/>
              </a:ext>
            </a:extLst>
          </p:cNvPr>
          <p:cNvGrpSpPr/>
          <p:nvPr/>
        </p:nvGrpSpPr>
        <p:grpSpPr>
          <a:xfrm>
            <a:off x="-1346110" y="3019849"/>
            <a:ext cx="5156625" cy="3824130"/>
            <a:chOff x="1704835" y="-3713527"/>
            <a:chExt cx="8381359" cy="6409859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EAB66B6-7675-47E3-B443-3863EB645A0F}"/>
                </a:ext>
              </a:extLst>
            </p:cNvPr>
            <p:cNvSpPr/>
            <p:nvPr/>
          </p:nvSpPr>
          <p:spPr>
            <a:xfrm>
              <a:off x="2167503" y="-3538490"/>
              <a:ext cx="7695202" cy="5701671"/>
            </a:xfrm>
            <a:custGeom>
              <a:avLst/>
              <a:gdLst>
                <a:gd name="connsiteX0" fmla="*/ 826008 w 839628"/>
                <a:gd name="connsiteY0" fmla="*/ 449771 h 676370"/>
                <a:gd name="connsiteX1" fmla="*/ 766953 w 839628"/>
                <a:gd name="connsiteY1" fmla="*/ 458343 h 676370"/>
                <a:gd name="connsiteX2" fmla="*/ 757142 w 839628"/>
                <a:gd name="connsiteY2" fmla="*/ 378047 h 676370"/>
                <a:gd name="connsiteX3" fmla="*/ 826008 w 839628"/>
                <a:gd name="connsiteY3" fmla="*/ 372809 h 676370"/>
                <a:gd name="connsiteX4" fmla="*/ 826008 w 839628"/>
                <a:gd name="connsiteY4" fmla="*/ 449771 h 676370"/>
                <a:gd name="connsiteX5" fmla="*/ 276130 w 839628"/>
                <a:gd name="connsiteY5" fmla="*/ 653415 h 676370"/>
                <a:gd name="connsiteX6" fmla="*/ 301371 w 839628"/>
                <a:gd name="connsiteY6" fmla="*/ 670465 h 676370"/>
                <a:gd name="connsiteX7" fmla="*/ 331184 w 839628"/>
                <a:gd name="connsiteY7" fmla="*/ 676370 h 676370"/>
                <a:gd name="connsiteX8" fmla="*/ 833533 w 839628"/>
                <a:gd name="connsiteY8" fmla="*/ 676370 h 676370"/>
                <a:gd name="connsiteX9" fmla="*/ 833533 w 839628"/>
                <a:gd name="connsiteY9" fmla="*/ 662559 h 676370"/>
                <a:gd name="connsiteX10" fmla="*/ 331184 w 839628"/>
                <a:gd name="connsiteY10" fmla="*/ 662559 h 676370"/>
                <a:gd name="connsiteX11" fmla="*/ 306610 w 839628"/>
                <a:gd name="connsiteY11" fmla="*/ 657606 h 676370"/>
                <a:gd name="connsiteX12" fmla="*/ 285655 w 839628"/>
                <a:gd name="connsiteY12" fmla="*/ 643795 h 676370"/>
                <a:gd name="connsiteX13" fmla="*/ 271844 w 839628"/>
                <a:gd name="connsiteY13" fmla="*/ 622840 h 676370"/>
                <a:gd name="connsiteX14" fmla="*/ 266891 w 839628"/>
                <a:gd name="connsiteY14" fmla="*/ 598265 h 676370"/>
                <a:gd name="connsiteX15" fmla="*/ 271844 w 839628"/>
                <a:gd name="connsiteY15" fmla="*/ 573977 h 676370"/>
                <a:gd name="connsiteX16" fmla="*/ 285655 w 839628"/>
                <a:gd name="connsiteY16" fmla="*/ 553022 h 676370"/>
                <a:gd name="connsiteX17" fmla="*/ 306610 w 839628"/>
                <a:gd name="connsiteY17" fmla="*/ 538925 h 676370"/>
                <a:gd name="connsiteX18" fmla="*/ 323374 w 839628"/>
                <a:gd name="connsiteY18" fmla="*/ 534638 h 676370"/>
                <a:gd name="connsiteX19" fmla="*/ 326612 w 839628"/>
                <a:gd name="connsiteY19" fmla="*/ 534924 h 676370"/>
                <a:gd name="connsiteX20" fmla="*/ 442722 w 839628"/>
                <a:gd name="connsiteY20" fmla="*/ 518160 h 676370"/>
                <a:gd name="connsiteX21" fmla="*/ 443389 w 839628"/>
                <a:gd name="connsiteY21" fmla="*/ 518160 h 676370"/>
                <a:gd name="connsiteX22" fmla="*/ 664369 w 839628"/>
                <a:gd name="connsiteY22" fmla="*/ 486728 h 676370"/>
                <a:gd name="connsiteX23" fmla="*/ 664369 w 839628"/>
                <a:gd name="connsiteY23" fmla="*/ 486728 h 676370"/>
                <a:gd name="connsiteX24" fmla="*/ 664655 w 839628"/>
                <a:gd name="connsiteY24" fmla="*/ 486728 h 676370"/>
                <a:gd name="connsiteX25" fmla="*/ 761429 w 839628"/>
                <a:gd name="connsiteY25" fmla="*/ 472631 h 676370"/>
                <a:gd name="connsiteX26" fmla="*/ 761714 w 839628"/>
                <a:gd name="connsiteY26" fmla="*/ 472631 h 676370"/>
                <a:gd name="connsiteX27" fmla="*/ 762000 w 839628"/>
                <a:gd name="connsiteY27" fmla="*/ 472631 h 676370"/>
                <a:gd name="connsiteX28" fmla="*/ 833438 w 839628"/>
                <a:gd name="connsiteY28" fmla="*/ 462439 h 676370"/>
                <a:gd name="connsiteX29" fmla="*/ 839629 w 839628"/>
                <a:gd name="connsiteY29" fmla="*/ 455581 h 676370"/>
                <a:gd name="connsiteX30" fmla="*/ 839629 w 839628"/>
                <a:gd name="connsiteY30" fmla="*/ 190119 h 676370"/>
                <a:gd name="connsiteX31" fmla="*/ 833723 w 839628"/>
                <a:gd name="connsiteY31" fmla="*/ 183261 h 676370"/>
                <a:gd name="connsiteX32" fmla="*/ 235268 w 839628"/>
                <a:gd name="connsiteY32" fmla="*/ 94393 h 676370"/>
                <a:gd name="connsiteX33" fmla="*/ 214312 w 839628"/>
                <a:gd name="connsiteY33" fmla="*/ 5239 h 676370"/>
                <a:gd name="connsiteX34" fmla="*/ 212979 w 839628"/>
                <a:gd name="connsiteY34" fmla="*/ 0 h 676370"/>
                <a:gd name="connsiteX35" fmla="*/ 207740 w 839628"/>
                <a:gd name="connsiteY35" fmla="*/ 0 h 676370"/>
                <a:gd name="connsiteX36" fmla="*/ 0 w 839628"/>
                <a:gd name="connsiteY36" fmla="*/ 0 h 676370"/>
                <a:gd name="connsiteX37" fmla="*/ 0 w 839628"/>
                <a:gd name="connsiteY37" fmla="*/ 13811 h 676370"/>
                <a:gd name="connsiteX38" fmla="*/ 202311 w 839628"/>
                <a:gd name="connsiteY38" fmla="*/ 13811 h 676370"/>
                <a:gd name="connsiteX39" fmla="*/ 241649 w 839628"/>
                <a:gd name="connsiteY39" fmla="*/ 181356 h 676370"/>
                <a:gd name="connsiteX40" fmla="*/ 242316 w 839628"/>
                <a:gd name="connsiteY40" fmla="*/ 181356 h 676370"/>
                <a:gd name="connsiteX41" fmla="*/ 317373 w 839628"/>
                <a:gd name="connsiteY41" fmla="*/ 521684 h 676370"/>
                <a:gd name="connsiteX42" fmla="*/ 301276 w 839628"/>
                <a:gd name="connsiteY42" fmla="*/ 526637 h 676370"/>
                <a:gd name="connsiteX43" fmla="*/ 276035 w 839628"/>
                <a:gd name="connsiteY43" fmla="*/ 543401 h 676370"/>
                <a:gd name="connsiteX44" fmla="*/ 258985 w 839628"/>
                <a:gd name="connsiteY44" fmla="*/ 569024 h 676370"/>
                <a:gd name="connsiteX45" fmla="*/ 253079 w 839628"/>
                <a:gd name="connsiteY45" fmla="*/ 598551 h 676370"/>
                <a:gd name="connsiteX46" fmla="*/ 258985 w 839628"/>
                <a:gd name="connsiteY46" fmla="*/ 628364 h 676370"/>
                <a:gd name="connsiteX47" fmla="*/ 276130 w 839628"/>
                <a:gd name="connsiteY47" fmla="*/ 653415 h 676370"/>
                <a:gd name="connsiteX48" fmla="*/ 276130 w 839628"/>
                <a:gd name="connsiteY48" fmla="*/ 653415 h 676370"/>
                <a:gd name="connsiteX49" fmla="*/ 331184 w 839628"/>
                <a:gd name="connsiteY49" fmla="*/ 520637 h 676370"/>
                <a:gd name="connsiteX50" fmla="*/ 331184 w 839628"/>
                <a:gd name="connsiteY50" fmla="*/ 520637 h 676370"/>
                <a:gd name="connsiteX51" fmla="*/ 331184 w 839628"/>
                <a:gd name="connsiteY51" fmla="*/ 520637 h 676370"/>
                <a:gd name="connsiteX52" fmla="*/ 307277 w 839628"/>
                <a:gd name="connsiteY52" fmla="*/ 412052 h 676370"/>
                <a:gd name="connsiteX53" fmla="*/ 413861 w 839628"/>
                <a:gd name="connsiteY53" fmla="*/ 403860 h 676370"/>
                <a:gd name="connsiteX54" fmla="*/ 433864 w 839628"/>
                <a:gd name="connsiteY54" fmla="*/ 505873 h 676370"/>
                <a:gd name="connsiteX55" fmla="*/ 331184 w 839628"/>
                <a:gd name="connsiteY55" fmla="*/ 520637 h 676370"/>
                <a:gd name="connsiteX56" fmla="*/ 753237 w 839628"/>
                <a:gd name="connsiteY56" fmla="*/ 460248 h 676370"/>
                <a:gd name="connsiteX57" fmla="*/ 669322 w 839628"/>
                <a:gd name="connsiteY57" fmla="*/ 472345 h 676370"/>
                <a:gd name="connsiteX58" fmla="*/ 656844 w 839628"/>
                <a:gd name="connsiteY58" fmla="*/ 385477 h 676370"/>
                <a:gd name="connsiteX59" fmla="*/ 743712 w 839628"/>
                <a:gd name="connsiteY59" fmla="*/ 378905 h 676370"/>
                <a:gd name="connsiteX60" fmla="*/ 753237 w 839628"/>
                <a:gd name="connsiteY60" fmla="*/ 460248 h 676370"/>
                <a:gd name="connsiteX61" fmla="*/ 655796 w 839628"/>
                <a:gd name="connsiteY61" fmla="*/ 474059 h 676370"/>
                <a:gd name="connsiteX62" fmla="*/ 566928 w 839628"/>
                <a:gd name="connsiteY62" fmla="*/ 486823 h 676370"/>
                <a:gd name="connsiteX63" fmla="*/ 549212 w 839628"/>
                <a:gd name="connsiteY63" fmla="*/ 393668 h 676370"/>
                <a:gd name="connsiteX64" fmla="*/ 643318 w 839628"/>
                <a:gd name="connsiteY64" fmla="*/ 386429 h 676370"/>
                <a:gd name="connsiteX65" fmla="*/ 655796 w 839628"/>
                <a:gd name="connsiteY65" fmla="*/ 474059 h 676370"/>
                <a:gd name="connsiteX66" fmla="*/ 553498 w 839628"/>
                <a:gd name="connsiteY66" fmla="*/ 488823 h 676370"/>
                <a:gd name="connsiteX67" fmla="*/ 447580 w 839628"/>
                <a:gd name="connsiteY67" fmla="*/ 503873 h 676370"/>
                <a:gd name="connsiteX68" fmla="*/ 427292 w 839628"/>
                <a:gd name="connsiteY68" fmla="*/ 402908 h 676370"/>
                <a:gd name="connsiteX69" fmla="*/ 535496 w 839628"/>
                <a:gd name="connsiteY69" fmla="*/ 394716 h 676370"/>
                <a:gd name="connsiteX70" fmla="*/ 553498 w 839628"/>
                <a:gd name="connsiteY70" fmla="*/ 488823 h 676370"/>
                <a:gd name="connsiteX71" fmla="*/ 304324 w 839628"/>
                <a:gd name="connsiteY71" fmla="*/ 398621 h 676370"/>
                <a:gd name="connsiteX72" fmla="*/ 274511 w 839628"/>
                <a:gd name="connsiteY72" fmla="*/ 264509 h 676370"/>
                <a:gd name="connsiteX73" fmla="*/ 386620 w 839628"/>
                <a:gd name="connsiteY73" fmla="*/ 267462 h 676370"/>
                <a:gd name="connsiteX74" fmla="*/ 410909 w 839628"/>
                <a:gd name="connsiteY74" fmla="*/ 390430 h 676370"/>
                <a:gd name="connsiteX75" fmla="*/ 304324 w 839628"/>
                <a:gd name="connsiteY75" fmla="*/ 398621 h 676370"/>
                <a:gd name="connsiteX76" fmla="*/ 271558 w 839628"/>
                <a:gd name="connsiteY76" fmla="*/ 250698 h 676370"/>
                <a:gd name="connsiteX77" fmla="*/ 240411 w 839628"/>
                <a:gd name="connsiteY77" fmla="*/ 109061 h 676370"/>
                <a:gd name="connsiteX78" fmla="*/ 826008 w 839628"/>
                <a:gd name="connsiteY78" fmla="*/ 195929 h 676370"/>
                <a:gd name="connsiteX79" fmla="*/ 826008 w 839628"/>
                <a:gd name="connsiteY79" fmla="*/ 266414 h 676370"/>
                <a:gd name="connsiteX80" fmla="*/ 743712 w 839628"/>
                <a:gd name="connsiteY80" fmla="*/ 264128 h 676370"/>
                <a:gd name="connsiteX81" fmla="*/ 735140 w 839628"/>
                <a:gd name="connsiteY81" fmla="*/ 191357 h 676370"/>
                <a:gd name="connsiteX82" fmla="*/ 727234 w 839628"/>
                <a:gd name="connsiteY82" fmla="*/ 185452 h 676370"/>
                <a:gd name="connsiteX83" fmla="*/ 721328 w 839628"/>
                <a:gd name="connsiteY83" fmla="*/ 192977 h 676370"/>
                <a:gd name="connsiteX84" fmla="*/ 729901 w 839628"/>
                <a:gd name="connsiteY84" fmla="*/ 263462 h 676370"/>
                <a:gd name="connsiteX85" fmla="*/ 639032 w 839628"/>
                <a:gd name="connsiteY85" fmla="*/ 261176 h 676370"/>
                <a:gd name="connsiteX86" fmla="*/ 626936 w 839628"/>
                <a:gd name="connsiteY86" fmla="*/ 175260 h 676370"/>
                <a:gd name="connsiteX87" fmla="*/ 619030 w 839628"/>
                <a:gd name="connsiteY87" fmla="*/ 169354 h 676370"/>
                <a:gd name="connsiteX88" fmla="*/ 613124 w 839628"/>
                <a:gd name="connsiteY88" fmla="*/ 177260 h 676370"/>
                <a:gd name="connsiteX89" fmla="*/ 625221 w 839628"/>
                <a:gd name="connsiteY89" fmla="*/ 260509 h 676370"/>
                <a:gd name="connsiteX90" fmla="*/ 523589 w 839628"/>
                <a:gd name="connsiteY90" fmla="*/ 257842 h 676370"/>
                <a:gd name="connsiteX91" fmla="*/ 504539 w 839628"/>
                <a:gd name="connsiteY91" fmla="*/ 156877 h 676370"/>
                <a:gd name="connsiteX92" fmla="*/ 496634 w 839628"/>
                <a:gd name="connsiteY92" fmla="*/ 151638 h 676370"/>
                <a:gd name="connsiteX93" fmla="*/ 491014 w 839628"/>
                <a:gd name="connsiteY93" fmla="*/ 159544 h 676370"/>
                <a:gd name="connsiteX94" fmla="*/ 509397 w 839628"/>
                <a:gd name="connsiteY94" fmla="*/ 257270 h 676370"/>
                <a:gd name="connsiteX95" fmla="*/ 397955 w 839628"/>
                <a:gd name="connsiteY95" fmla="*/ 254317 h 676370"/>
                <a:gd name="connsiteX96" fmla="*/ 374714 w 839628"/>
                <a:gd name="connsiteY96" fmla="*/ 137922 h 676370"/>
                <a:gd name="connsiteX97" fmla="*/ 366808 w 839628"/>
                <a:gd name="connsiteY97" fmla="*/ 132302 h 676370"/>
                <a:gd name="connsiteX98" fmla="*/ 361188 w 839628"/>
                <a:gd name="connsiteY98" fmla="*/ 140494 h 676370"/>
                <a:gd name="connsiteX99" fmla="*/ 383857 w 839628"/>
                <a:gd name="connsiteY99" fmla="*/ 253651 h 676370"/>
                <a:gd name="connsiteX100" fmla="*/ 271558 w 839628"/>
                <a:gd name="connsiteY100" fmla="*/ 250698 h 676370"/>
                <a:gd name="connsiteX101" fmla="*/ 826008 w 839628"/>
                <a:gd name="connsiteY101" fmla="*/ 279940 h 676370"/>
                <a:gd name="connsiteX102" fmla="*/ 826008 w 839628"/>
                <a:gd name="connsiteY102" fmla="*/ 358997 h 676370"/>
                <a:gd name="connsiteX103" fmla="*/ 755523 w 839628"/>
                <a:gd name="connsiteY103" fmla="*/ 364236 h 676370"/>
                <a:gd name="connsiteX104" fmla="*/ 745331 w 839628"/>
                <a:gd name="connsiteY104" fmla="*/ 277654 h 676370"/>
                <a:gd name="connsiteX105" fmla="*/ 826008 w 839628"/>
                <a:gd name="connsiteY105" fmla="*/ 279940 h 676370"/>
                <a:gd name="connsiteX106" fmla="*/ 400717 w 839628"/>
                <a:gd name="connsiteY106" fmla="*/ 267748 h 676370"/>
                <a:gd name="connsiteX107" fmla="*/ 512159 w 839628"/>
                <a:gd name="connsiteY107" fmla="*/ 270986 h 676370"/>
                <a:gd name="connsiteX108" fmla="*/ 533114 w 839628"/>
                <a:gd name="connsiteY108" fmla="*/ 381191 h 676370"/>
                <a:gd name="connsiteX109" fmla="*/ 424625 w 839628"/>
                <a:gd name="connsiteY109" fmla="*/ 389382 h 676370"/>
                <a:gd name="connsiteX110" fmla="*/ 400717 w 839628"/>
                <a:gd name="connsiteY110" fmla="*/ 267748 h 676370"/>
                <a:gd name="connsiteX111" fmla="*/ 526256 w 839628"/>
                <a:gd name="connsiteY111" fmla="*/ 271367 h 676370"/>
                <a:gd name="connsiteX112" fmla="*/ 627221 w 839628"/>
                <a:gd name="connsiteY112" fmla="*/ 274320 h 676370"/>
                <a:gd name="connsiteX113" fmla="*/ 641318 w 839628"/>
                <a:gd name="connsiteY113" fmla="*/ 372999 h 676370"/>
                <a:gd name="connsiteX114" fmla="*/ 546545 w 839628"/>
                <a:gd name="connsiteY114" fmla="*/ 380238 h 676370"/>
                <a:gd name="connsiteX115" fmla="*/ 526256 w 839628"/>
                <a:gd name="connsiteY115" fmla="*/ 271367 h 676370"/>
                <a:gd name="connsiteX116" fmla="*/ 641033 w 839628"/>
                <a:gd name="connsiteY116" fmla="*/ 274701 h 676370"/>
                <a:gd name="connsiteX117" fmla="*/ 731520 w 839628"/>
                <a:gd name="connsiteY117" fmla="*/ 277368 h 676370"/>
                <a:gd name="connsiteX118" fmla="*/ 741998 w 839628"/>
                <a:gd name="connsiteY118" fmla="*/ 365284 h 676370"/>
                <a:gd name="connsiteX119" fmla="*/ 654749 w 839628"/>
                <a:gd name="connsiteY119" fmla="*/ 371856 h 676370"/>
                <a:gd name="connsiteX120" fmla="*/ 641033 w 839628"/>
                <a:gd name="connsiteY120" fmla="*/ 274701 h 67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</a:cxnLst>
              <a:rect l="l" t="t" r="r" b="b"/>
              <a:pathLst>
                <a:path w="839628" h="676370">
                  <a:moveTo>
                    <a:pt x="826008" y="449771"/>
                  </a:moveTo>
                  <a:lnTo>
                    <a:pt x="766953" y="458343"/>
                  </a:lnTo>
                  <a:lnTo>
                    <a:pt x="757142" y="378047"/>
                  </a:lnTo>
                  <a:lnTo>
                    <a:pt x="826008" y="372809"/>
                  </a:lnTo>
                  <a:lnTo>
                    <a:pt x="826008" y="449771"/>
                  </a:lnTo>
                  <a:close/>
                  <a:moveTo>
                    <a:pt x="276130" y="653415"/>
                  </a:moveTo>
                  <a:cubicBezTo>
                    <a:pt x="283369" y="660654"/>
                    <a:pt x="291846" y="666560"/>
                    <a:pt x="301371" y="670465"/>
                  </a:cubicBezTo>
                  <a:cubicBezTo>
                    <a:pt x="310515" y="674084"/>
                    <a:pt x="320707" y="676370"/>
                    <a:pt x="331184" y="676370"/>
                  </a:cubicBezTo>
                  <a:lnTo>
                    <a:pt x="833533" y="676370"/>
                  </a:lnTo>
                  <a:lnTo>
                    <a:pt x="833533" y="662559"/>
                  </a:lnTo>
                  <a:lnTo>
                    <a:pt x="331184" y="662559"/>
                  </a:lnTo>
                  <a:cubicBezTo>
                    <a:pt x="322326" y="662559"/>
                    <a:pt x="314135" y="660940"/>
                    <a:pt x="306610" y="657606"/>
                  </a:cubicBezTo>
                  <a:cubicBezTo>
                    <a:pt x="298704" y="654368"/>
                    <a:pt x="291846" y="649700"/>
                    <a:pt x="285655" y="643795"/>
                  </a:cubicBezTo>
                  <a:cubicBezTo>
                    <a:pt x="279749" y="637604"/>
                    <a:pt x="275177" y="630650"/>
                    <a:pt x="271844" y="622840"/>
                  </a:cubicBezTo>
                  <a:cubicBezTo>
                    <a:pt x="268605" y="615315"/>
                    <a:pt x="266891" y="607124"/>
                    <a:pt x="266891" y="598265"/>
                  </a:cubicBezTo>
                  <a:cubicBezTo>
                    <a:pt x="266891" y="589693"/>
                    <a:pt x="268510" y="581501"/>
                    <a:pt x="271844" y="573977"/>
                  </a:cubicBezTo>
                  <a:cubicBezTo>
                    <a:pt x="275082" y="566071"/>
                    <a:pt x="279749" y="558927"/>
                    <a:pt x="285655" y="553022"/>
                  </a:cubicBezTo>
                  <a:cubicBezTo>
                    <a:pt x="291846" y="547116"/>
                    <a:pt x="298799" y="542163"/>
                    <a:pt x="306610" y="538925"/>
                  </a:cubicBezTo>
                  <a:cubicBezTo>
                    <a:pt x="311849" y="536924"/>
                    <a:pt x="317468" y="535305"/>
                    <a:pt x="323374" y="534638"/>
                  </a:cubicBezTo>
                  <a:cubicBezTo>
                    <a:pt x="324326" y="534924"/>
                    <a:pt x="325660" y="534924"/>
                    <a:pt x="326612" y="534924"/>
                  </a:cubicBezTo>
                  <a:lnTo>
                    <a:pt x="442722" y="518160"/>
                  </a:lnTo>
                  <a:cubicBezTo>
                    <a:pt x="443008" y="518160"/>
                    <a:pt x="443008" y="518160"/>
                    <a:pt x="443389" y="518160"/>
                  </a:cubicBezTo>
                  <a:lnTo>
                    <a:pt x="664369" y="486728"/>
                  </a:lnTo>
                  <a:lnTo>
                    <a:pt x="664369" y="486728"/>
                  </a:lnTo>
                  <a:lnTo>
                    <a:pt x="664655" y="486728"/>
                  </a:lnTo>
                  <a:lnTo>
                    <a:pt x="761429" y="472631"/>
                  </a:lnTo>
                  <a:lnTo>
                    <a:pt x="761714" y="472631"/>
                  </a:lnTo>
                  <a:lnTo>
                    <a:pt x="762000" y="472631"/>
                  </a:lnTo>
                  <a:lnTo>
                    <a:pt x="833438" y="462439"/>
                  </a:lnTo>
                  <a:cubicBezTo>
                    <a:pt x="837057" y="462153"/>
                    <a:pt x="839629" y="459200"/>
                    <a:pt x="839629" y="455581"/>
                  </a:cubicBezTo>
                  <a:lnTo>
                    <a:pt x="839629" y="190119"/>
                  </a:lnTo>
                  <a:cubicBezTo>
                    <a:pt x="839629" y="186880"/>
                    <a:pt x="837343" y="183928"/>
                    <a:pt x="833723" y="183261"/>
                  </a:cubicBezTo>
                  <a:lnTo>
                    <a:pt x="235268" y="94393"/>
                  </a:lnTo>
                  <a:lnTo>
                    <a:pt x="214312" y="5239"/>
                  </a:lnTo>
                  <a:lnTo>
                    <a:pt x="212979" y="0"/>
                  </a:lnTo>
                  <a:lnTo>
                    <a:pt x="207740" y="0"/>
                  </a:lnTo>
                  <a:lnTo>
                    <a:pt x="0" y="0"/>
                  </a:lnTo>
                  <a:lnTo>
                    <a:pt x="0" y="13811"/>
                  </a:lnTo>
                  <a:lnTo>
                    <a:pt x="202311" y="13811"/>
                  </a:lnTo>
                  <a:lnTo>
                    <a:pt x="241649" y="181356"/>
                  </a:lnTo>
                  <a:lnTo>
                    <a:pt x="242316" y="181356"/>
                  </a:lnTo>
                  <a:lnTo>
                    <a:pt x="317373" y="521684"/>
                  </a:lnTo>
                  <a:cubicBezTo>
                    <a:pt x="311753" y="522637"/>
                    <a:pt x="306229" y="524351"/>
                    <a:pt x="301276" y="526637"/>
                  </a:cubicBezTo>
                  <a:cubicBezTo>
                    <a:pt x="291751" y="530543"/>
                    <a:pt x="283274" y="536448"/>
                    <a:pt x="276035" y="543401"/>
                  </a:cubicBezTo>
                  <a:cubicBezTo>
                    <a:pt x="268796" y="550640"/>
                    <a:pt x="262890" y="559118"/>
                    <a:pt x="258985" y="569024"/>
                  </a:cubicBezTo>
                  <a:cubicBezTo>
                    <a:pt x="255365" y="578168"/>
                    <a:pt x="253079" y="588074"/>
                    <a:pt x="253079" y="598551"/>
                  </a:cubicBezTo>
                  <a:cubicBezTo>
                    <a:pt x="253079" y="609029"/>
                    <a:pt x="255365" y="619220"/>
                    <a:pt x="258985" y="628364"/>
                  </a:cubicBezTo>
                  <a:cubicBezTo>
                    <a:pt x="262985" y="637699"/>
                    <a:pt x="268891" y="646176"/>
                    <a:pt x="276130" y="653415"/>
                  </a:cubicBezTo>
                  <a:lnTo>
                    <a:pt x="276130" y="653415"/>
                  </a:lnTo>
                  <a:close/>
                  <a:moveTo>
                    <a:pt x="331184" y="520637"/>
                  </a:moveTo>
                  <a:lnTo>
                    <a:pt x="331184" y="520637"/>
                  </a:lnTo>
                  <a:lnTo>
                    <a:pt x="331184" y="520637"/>
                  </a:lnTo>
                  <a:lnTo>
                    <a:pt x="307277" y="412052"/>
                  </a:lnTo>
                  <a:lnTo>
                    <a:pt x="413861" y="403860"/>
                  </a:lnTo>
                  <a:lnTo>
                    <a:pt x="433864" y="505873"/>
                  </a:lnTo>
                  <a:lnTo>
                    <a:pt x="331184" y="520637"/>
                  </a:lnTo>
                  <a:close/>
                  <a:moveTo>
                    <a:pt x="753237" y="460248"/>
                  </a:moveTo>
                  <a:lnTo>
                    <a:pt x="669322" y="472345"/>
                  </a:lnTo>
                  <a:lnTo>
                    <a:pt x="656844" y="385477"/>
                  </a:lnTo>
                  <a:lnTo>
                    <a:pt x="743712" y="378905"/>
                  </a:lnTo>
                  <a:lnTo>
                    <a:pt x="753237" y="460248"/>
                  </a:lnTo>
                  <a:close/>
                  <a:moveTo>
                    <a:pt x="655796" y="474059"/>
                  </a:moveTo>
                  <a:lnTo>
                    <a:pt x="566928" y="486823"/>
                  </a:lnTo>
                  <a:lnTo>
                    <a:pt x="549212" y="393668"/>
                  </a:lnTo>
                  <a:lnTo>
                    <a:pt x="643318" y="386429"/>
                  </a:lnTo>
                  <a:lnTo>
                    <a:pt x="655796" y="474059"/>
                  </a:lnTo>
                  <a:close/>
                  <a:moveTo>
                    <a:pt x="553498" y="488823"/>
                  </a:moveTo>
                  <a:lnTo>
                    <a:pt x="447580" y="503873"/>
                  </a:lnTo>
                  <a:lnTo>
                    <a:pt x="427292" y="402908"/>
                  </a:lnTo>
                  <a:lnTo>
                    <a:pt x="535496" y="394716"/>
                  </a:lnTo>
                  <a:lnTo>
                    <a:pt x="553498" y="488823"/>
                  </a:lnTo>
                  <a:close/>
                  <a:moveTo>
                    <a:pt x="304324" y="398621"/>
                  </a:moveTo>
                  <a:lnTo>
                    <a:pt x="274511" y="264509"/>
                  </a:lnTo>
                  <a:lnTo>
                    <a:pt x="386620" y="267462"/>
                  </a:lnTo>
                  <a:lnTo>
                    <a:pt x="410909" y="390430"/>
                  </a:lnTo>
                  <a:lnTo>
                    <a:pt x="304324" y="398621"/>
                  </a:lnTo>
                  <a:close/>
                  <a:moveTo>
                    <a:pt x="271558" y="250698"/>
                  </a:moveTo>
                  <a:lnTo>
                    <a:pt x="240411" y="109061"/>
                  </a:lnTo>
                  <a:lnTo>
                    <a:pt x="826008" y="195929"/>
                  </a:lnTo>
                  <a:lnTo>
                    <a:pt x="826008" y="266414"/>
                  </a:lnTo>
                  <a:lnTo>
                    <a:pt x="743712" y="264128"/>
                  </a:lnTo>
                  <a:lnTo>
                    <a:pt x="735140" y="191357"/>
                  </a:lnTo>
                  <a:cubicBezTo>
                    <a:pt x="734473" y="187738"/>
                    <a:pt x="731234" y="184785"/>
                    <a:pt x="727234" y="185452"/>
                  </a:cubicBezTo>
                  <a:cubicBezTo>
                    <a:pt x="723614" y="185738"/>
                    <a:pt x="721043" y="189071"/>
                    <a:pt x="721328" y="192977"/>
                  </a:cubicBezTo>
                  <a:lnTo>
                    <a:pt x="729901" y="263462"/>
                  </a:lnTo>
                  <a:lnTo>
                    <a:pt x="639032" y="261176"/>
                  </a:lnTo>
                  <a:lnTo>
                    <a:pt x="626936" y="175260"/>
                  </a:lnTo>
                  <a:cubicBezTo>
                    <a:pt x="626269" y="171641"/>
                    <a:pt x="622649" y="169069"/>
                    <a:pt x="619030" y="169354"/>
                  </a:cubicBezTo>
                  <a:cubicBezTo>
                    <a:pt x="615410" y="170021"/>
                    <a:pt x="612839" y="173260"/>
                    <a:pt x="613124" y="177260"/>
                  </a:cubicBezTo>
                  <a:lnTo>
                    <a:pt x="625221" y="260509"/>
                  </a:lnTo>
                  <a:lnTo>
                    <a:pt x="523589" y="257842"/>
                  </a:lnTo>
                  <a:lnTo>
                    <a:pt x="504539" y="156877"/>
                  </a:lnTo>
                  <a:cubicBezTo>
                    <a:pt x="503873" y="153257"/>
                    <a:pt x="500253" y="150971"/>
                    <a:pt x="496634" y="151638"/>
                  </a:cubicBezTo>
                  <a:cubicBezTo>
                    <a:pt x="492728" y="152305"/>
                    <a:pt x="490442" y="155924"/>
                    <a:pt x="491014" y="159544"/>
                  </a:cubicBezTo>
                  <a:lnTo>
                    <a:pt x="509397" y="257270"/>
                  </a:lnTo>
                  <a:lnTo>
                    <a:pt x="397955" y="254317"/>
                  </a:lnTo>
                  <a:lnTo>
                    <a:pt x="374714" y="137922"/>
                  </a:lnTo>
                  <a:cubicBezTo>
                    <a:pt x="374047" y="134303"/>
                    <a:pt x="370427" y="131731"/>
                    <a:pt x="366808" y="132302"/>
                  </a:cubicBezTo>
                  <a:cubicBezTo>
                    <a:pt x="362903" y="133255"/>
                    <a:pt x="360617" y="136874"/>
                    <a:pt x="361188" y="140494"/>
                  </a:cubicBezTo>
                  <a:lnTo>
                    <a:pt x="383857" y="253651"/>
                  </a:lnTo>
                  <a:lnTo>
                    <a:pt x="271558" y="250698"/>
                  </a:lnTo>
                  <a:close/>
                  <a:moveTo>
                    <a:pt x="826008" y="279940"/>
                  </a:moveTo>
                  <a:lnTo>
                    <a:pt x="826008" y="358997"/>
                  </a:lnTo>
                  <a:lnTo>
                    <a:pt x="755523" y="364236"/>
                  </a:lnTo>
                  <a:lnTo>
                    <a:pt x="745331" y="277654"/>
                  </a:lnTo>
                  <a:lnTo>
                    <a:pt x="826008" y="279940"/>
                  </a:lnTo>
                  <a:close/>
                  <a:moveTo>
                    <a:pt x="400717" y="267748"/>
                  </a:moveTo>
                  <a:lnTo>
                    <a:pt x="512159" y="270986"/>
                  </a:lnTo>
                  <a:lnTo>
                    <a:pt x="533114" y="381191"/>
                  </a:lnTo>
                  <a:lnTo>
                    <a:pt x="424625" y="389382"/>
                  </a:lnTo>
                  <a:lnTo>
                    <a:pt x="400717" y="267748"/>
                  </a:lnTo>
                  <a:close/>
                  <a:moveTo>
                    <a:pt x="526256" y="271367"/>
                  </a:moveTo>
                  <a:lnTo>
                    <a:pt x="627221" y="274320"/>
                  </a:lnTo>
                  <a:lnTo>
                    <a:pt x="641318" y="372999"/>
                  </a:lnTo>
                  <a:lnTo>
                    <a:pt x="546545" y="380238"/>
                  </a:lnTo>
                  <a:lnTo>
                    <a:pt x="526256" y="271367"/>
                  </a:lnTo>
                  <a:close/>
                  <a:moveTo>
                    <a:pt x="641033" y="274701"/>
                  </a:moveTo>
                  <a:lnTo>
                    <a:pt x="731520" y="277368"/>
                  </a:lnTo>
                  <a:lnTo>
                    <a:pt x="741998" y="365284"/>
                  </a:lnTo>
                  <a:lnTo>
                    <a:pt x="654749" y="371856"/>
                  </a:lnTo>
                  <a:lnTo>
                    <a:pt x="641033" y="274701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DE0D8DE-B04B-49C9-9866-D871B67CB628}"/>
                </a:ext>
              </a:extLst>
            </p:cNvPr>
            <p:cNvSpPr/>
            <p:nvPr/>
          </p:nvSpPr>
          <p:spPr>
            <a:xfrm>
              <a:off x="5476055" y="2046756"/>
              <a:ext cx="4012159" cy="116424"/>
            </a:xfrm>
            <a:custGeom>
              <a:avLst/>
              <a:gdLst>
                <a:gd name="connsiteX0" fmla="*/ 3620 w 437769"/>
                <a:gd name="connsiteY0" fmla="*/ 0 h 13811"/>
                <a:gd name="connsiteX1" fmla="*/ 0 w 437769"/>
                <a:gd name="connsiteY1" fmla="*/ 13811 h 13811"/>
                <a:gd name="connsiteX2" fmla="*/ 142018 w 437769"/>
                <a:gd name="connsiteY2" fmla="*/ 13811 h 13811"/>
                <a:gd name="connsiteX3" fmla="*/ 138779 w 437769"/>
                <a:gd name="connsiteY3" fmla="*/ 0 h 13811"/>
                <a:gd name="connsiteX4" fmla="*/ 3620 w 437769"/>
                <a:gd name="connsiteY4" fmla="*/ 0 h 13811"/>
                <a:gd name="connsiteX5" fmla="*/ 299371 w 437769"/>
                <a:gd name="connsiteY5" fmla="*/ 0 h 13811"/>
                <a:gd name="connsiteX6" fmla="*/ 296132 w 437769"/>
                <a:gd name="connsiteY6" fmla="*/ 13811 h 13811"/>
                <a:gd name="connsiteX7" fmla="*/ 437769 w 437769"/>
                <a:gd name="connsiteY7" fmla="*/ 13811 h 13811"/>
                <a:gd name="connsiteX8" fmla="*/ 434531 w 437769"/>
                <a:gd name="connsiteY8" fmla="*/ 0 h 13811"/>
                <a:gd name="connsiteX9" fmla="*/ 299371 w 437769"/>
                <a:gd name="connsiteY9" fmla="*/ 0 h 1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7769" h="13811">
                  <a:moveTo>
                    <a:pt x="3620" y="0"/>
                  </a:moveTo>
                  <a:cubicBezTo>
                    <a:pt x="2000" y="4286"/>
                    <a:pt x="667" y="8858"/>
                    <a:pt x="0" y="13811"/>
                  </a:cubicBezTo>
                  <a:lnTo>
                    <a:pt x="142018" y="13811"/>
                  </a:lnTo>
                  <a:cubicBezTo>
                    <a:pt x="141351" y="8858"/>
                    <a:pt x="140018" y="4286"/>
                    <a:pt x="138779" y="0"/>
                  </a:cubicBezTo>
                  <a:lnTo>
                    <a:pt x="3620" y="0"/>
                  </a:lnTo>
                  <a:close/>
                  <a:moveTo>
                    <a:pt x="299371" y="0"/>
                  </a:moveTo>
                  <a:cubicBezTo>
                    <a:pt x="297751" y="4286"/>
                    <a:pt x="296704" y="8858"/>
                    <a:pt x="296132" y="13811"/>
                  </a:cubicBezTo>
                  <a:lnTo>
                    <a:pt x="437769" y="13811"/>
                  </a:lnTo>
                  <a:cubicBezTo>
                    <a:pt x="437102" y="8858"/>
                    <a:pt x="436150" y="4286"/>
                    <a:pt x="434531" y="0"/>
                  </a:cubicBezTo>
                  <a:lnTo>
                    <a:pt x="299371" y="0"/>
                  </a:lnTo>
                  <a:close/>
                </a:path>
              </a:pathLst>
            </a:custGeom>
            <a:solidFill>
              <a:srgbClr val="D414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23CD66A-FC42-4863-8710-5BCC12D06886}"/>
                </a:ext>
              </a:extLst>
            </p:cNvPr>
            <p:cNvSpPr/>
            <p:nvPr/>
          </p:nvSpPr>
          <p:spPr>
            <a:xfrm>
              <a:off x="4227056" y="-2726717"/>
              <a:ext cx="5636657" cy="1072719"/>
            </a:xfrm>
            <a:custGeom>
              <a:avLst/>
              <a:gdLst>
                <a:gd name="connsiteX0" fmla="*/ 614434 w 615019"/>
                <a:gd name="connsiteY0" fmla="*/ 91154 h 127253"/>
                <a:gd name="connsiteX1" fmla="*/ 1595 w 615019"/>
                <a:gd name="connsiteY1" fmla="*/ 0 h 127253"/>
                <a:gd name="connsiteX2" fmla="*/ 262 w 615019"/>
                <a:gd name="connsiteY2" fmla="*/ 5905 h 127253"/>
                <a:gd name="connsiteX3" fmla="*/ 7120 w 615019"/>
                <a:gd name="connsiteY3" fmla="*/ 37719 h 127253"/>
                <a:gd name="connsiteX4" fmla="*/ 21502 w 615019"/>
                <a:gd name="connsiteY4" fmla="*/ 39719 h 127253"/>
                <a:gd name="connsiteX5" fmla="*/ 15597 w 615019"/>
                <a:gd name="connsiteY5" fmla="*/ 12859 h 127253"/>
                <a:gd name="connsiteX6" fmla="*/ 601194 w 615019"/>
                <a:gd name="connsiteY6" fmla="*/ 99727 h 127253"/>
                <a:gd name="connsiteX7" fmla="*/ 601194 w 615019"/>
                <a:gd name="connsiteY7" fmla="*/ 124968 h 127253"/>
                <a:gd name="connsiteX8" fmla="*/ 615005 w 615019"/>
                <a:gd name="connsiteY8" fmla="*/ 127254 h 127253"/>
                <a:gd name="connsiteX9" fmla="*/ 615005 w 615019"/>
                <a:gd name="connsiteY9" fmla="*/ 93821 h 127253"/>
                <a:gd name="connsiteX10" fmla="*/ 614434 w 615019"/>
                <a:gd name="connsiteY10" fmla="*/ 91154 h 127253"/>
                <a:gd name="connsiteX11" fmla="*/ 614434 w 615019"/>
                <a:gd name="connsiteY11" fmla="*/ 91154 h 127253"/>
                <a:gd name="connsiteX12" fmla="*/ 139231 w 615019"/>
                <a:gd name="connsiteY12" fmla="*/ 57055 h 127253"/>
                <a:gd name="connsiteX13" fmla="*/ 153614 w 615019"/>
                <a:gd name="connsiteY13" fmla="*/ 59341 h 127253"/>
                <a:gd name="connsiteX14" fmla="*/ 149995 w 615019"/>
                <a:gd name="connsiteY14" fmla="*/ 41624 h 127253"/>
                <a:gd name="connsiteX15" fmla="*/ 142089 w 615019"/>
                <a:gd name="connsiteY15" fmla="*/ 36004 h 127253"/>
                <a:gd name="connsiteX16" fmla="*/ 136469 w 615019"/>
                <a:gd name="connsiteY16" fmla="*/ 44196 h 127253"/>
                <a:gd name="connsiteX17" fmla="*/ 139231 w 615019"/>
                <a:gd name="connsiteY17" fmla="*/ 57055 h 127253"/>
                <a:gd name="connsiteX18" fmla="*/ 268771 w 615019"/>
                <a:gd name="connsiteY18" fmla="*/ 76105 h 127253"/>
                <a:gd name="connsiteX19" fmla="*/ 283154 w 615019"/>
                <a:gd name="connsiteY19" fmla="*/ 78391 h 127253"/>
                <a:gd name="connsiteX20" fmla="*/ 279916 w 615019"/>
                <a:gd name="connsiteY20" fmla="*/ 60674 h 127253"/>
                <a:gd name="connsiteX21" fmla="*/ 272010 w 615019"/>
                <a:gd name="connsiteY21" fmla="*/ 55436 h 127253"/>
                <a:gd name="connsiteX22" fmla="*/ 266390 w 615019"/>
                <a:gd name="connsiteY22" fmla="*/ 63341 h 127253"/>
                <a:gd name="connsiteX23" fmla="*/ 268771 w 615019"/>
                <a:gd name="connsiteY23" fmla="*/ 76105 h 127253"/>
                <a:gd name="connsiteX24" fmla="*/ 390406 w 615019"/>
                <a:gd name="connsiteY24" fmla="*/ 94107 h 127253"/>
                <a:gd name="connsiteX25" fmla="*/ 404503 w 615019"/>
                <a:gd name="connsiteY25" fmla="*/ 96107 h 127253"/>
                <a:gd name="connsiteX26" fmla="*/ 402217 w 615019"/>
                <a:gd name="connsiteY26" fmla="*/ 79058 h 127253"/>
                <a:gd name="connsiteX27" fmla="*/ 394311 w 615019"/>
                <a:gd name="connsiteY27" fmla="*/ 73152 h 127253"/>
                <a:gd name="connsiteX28" fmla="*/ 388405 w 615019"/>
                <a:gd name="connsiteY28" fmla="*/ 81058 h 127253"/>
                <a:gd name="connsiteX29" fmla="*/ 390406 w 615019"/>
                <a:gd name="connsiteY29" fmla="*/ 94107 h 127253"/>
                <a:gd name="connsiteX30" fmla="*/ 498324 w 615019"/>
                <a:gd name="connsiteY30" fmla="*/ 109823 h 127253"/>
                <a:gd name="connsiteX31" fmla="*/ 512421 w 615019"/>
                <a:gd name="connsiteY31" fmla="*/ 112109 h 127253"/>
                <a:gd name="connsiteX32" fmla="*/ 510421 w 615019"/>
                <a:gd name="connsiteY32" fmla="*/ 95060 h 127253"/>
                <a:gd name="connsiteX33" fmla="*/ 502515 w 615019"/>
                <a:gd name="connsiteY33" fmla="*/ 89154 h 127253"/>
                <a:gd name="connsiteX34" fmla="*/ 496609 w 615019"/>
                <a:gd name="connsiteY34" fmla="*/ 96679 h 127253"/>
                <a:gd name="connsiteX35" fmla="*/ 498324 w 615019"/>
                <a:gd name="connsiteY35" fmla="*/ 109823 h 12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15019" h="127253">
                  <a:moveTo>
                    <a:pt x="614434" y="91154"/>
                  </a:moveTo>
                  <a:lnTo>
                    <a:pt x="1595" y="0"/>
                  </a:lnTo>
                  <a:cubicBezTo>
                    <a:pt x="262" y="1619"/>
                    <a:pt x="-405" y="3620"/>
                    <a:pt x="262" y="5905"/>
                  </a:cubicBezTo>
                  <a:lnTo>
                    <a:pt x="7120" y="37719"/>
                  </a:lnTo>
                  <a:lnTo>
                    <a:pt x="21502" y="39719"/>
                  </a:lnTo>
                  <a:lnTo>
                    <a:pt x="15597" y="12859"/>
                  </a:lnTo>
                  <a:lnTo>
                    <a:pt x="601194" y="99727"/>
                  </a:lnTo>
                  <a:lnTo>
                    <a:pt x="601194" y="124968"/>
                  </a:lnTo>
                  <a:lnTo>
                    <a:pt x="615005" y="127254"/>
                  </a:lnTo>
                  <a:lnTo>
                    <a:pt x="615005" y="93821"/>
                  </a:lnTo>
                  <a:cubicBezTo>
                    <a:pt x="615100" y="92774"/>
                    <a:pt x="614719" y="91821"/>
                    <a:pt x="614434" y="91154"/>
                  </a:cubicBezTo>
                  <a:lnTo>
                    <a:pt x="614434" y="91154"/>
                  </a:lnTo>
                  <a:close/>
                  <a:moveTo>
                    <a:pt x="139231" y="57055"/>
                  </a:moveTo>
                  <a:lnTo>
                    <a:pt x="153614" y="59341"/>
                  </a:lnTo>
                  <a:lnTo>
                    <a:pt x="149995" y="41624"/>
                  </a:lnTo>
                  <a:cubicBezTo>
                    <a:pt x="149328" y="38005"/>
                    <a:pt x="145708" y="35433"/>
                    <a:pt x="142089" y="36004"/>
                  </a:cubicBezTo>
                  <a:cubicBezTo>
                    <a:pt x="138184" y="36957"/>
                    <a:pt x="135898" y="40576"/>
                    <a:pt x="136469" y="44196"/>
                  </a:cubicBezTo>
                  <a:lnTo>
                    <a:pt x="139231" y="57055"/>
                  </a:lnTo>
                  <a:close/>
                  <a:moveTo>
                    <a:pt x="268771" y="76105"/>
                  </a:moveTo>
                  <a:lnTo>
                    <a:pt x="283154" y="78391"/>
                  </a:lnTo>
                  <a:lnTo>
                    <a:pt x="279916" y="60674"/>
                  </a:lnTo>
                  <a:cubicBezTo>
                    <a:pt x="279249" y="57055"/>
                    <a:pt x="275629" y="54769"/>
                    <a:pt x="272010" y="55436"/>
                  </a:cubicBezTo>
                  <a:cubicBezTo>
                    <a:pt x="268105" y="56102"/>
                    <a:pt x="265819" y="59722"/>
                    <a:pt x="266390" y="63341"/>
                  </a:cubicBezTo>
                  <a:lnTo>
                    <a:pt x="268771" y="76105"/>
                  </a:lnTo>
                  <a:close/>
                  <a:moveTo>
                    <a:pt x="390406" y="94107"/>
                  </a:moveTo>
                  <a:lnTo>
                    <a:pt x="404503" y="96107"/>
                  </a:lnTo>
                  <a:lnTo>
                    <a:pt x="402217" y="79058"/>
                  </a:lnTo>
                  <a:cubicBezTo>
                    <a:pt x="401550" y="75438"/>
                    <a:pt x="397930" y="72866"/>
                    <a:pt x="394311" y="73152"/>
                  </a:cubicBezTo>
                  <a:cubicBezTo>
                    <a:pt x="390691" y="73819"/>
                    <a:pt x="388120" y="77057"/>
                    <a:pt x="388405" y="81058"/>
                  </a:cubicBezTo>
                  <a:lnTo>
                    <a:pt x="390406" y="94107"/>
                  </a:lnTo>
                  <a:close/>
                  <a:moveTo>
                    <a:pt x="498324" y="109823"/>
                  </a:moveTo>
                  <a:lnTo>
                    <a:pt x="512421" y="112109"/>
                  </a:lnTo>
                  <a:lnTo>
                    <a:pt x="510421" y="95060"/>
                  </a:lnTo>
                  <a:cubicBezTo>
                    <a:pt x="509754" y="91440"/>
                    <a:pt x="506515" y="88487"/>
                    <a:pt x="502515" y="89154"/>
                  </a:cubicBezTo>
                  <a:cubicBezTo>
                    <a:pt x="498895" y="89440"/>
                    <a:pt x="496324" y="92774"/>
                    <a:pt x="496609" y="96679"/>
                  </a:cubicBezTo>
                  <a:lnTo>
                    <a:pt x="498324" y="109823"/>
                  </a:lnTo>
                  <a:close/>
                </a:path>
              </a:pathLst>
            </a:custGeom>
            <a:solidFill>
              <a:srgbClr val="D414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91C32ED-662E-4F2A-B4EA-95BD21517223}"/>
                </a:ext>
              </a:extLst>
            </p:cNvPr>
            <p:cNvSpPr/>
            <p:nvPr/>
          </p:nvSpPr>
          <p:spPr>
            <a:xfrm>
              <a:off x="4054864" y="-2853585"/>
              <a:ext cx="6031330" cy="1124916"/>
            </a:xfrm>
            <a:custGeom>
              <a:avLst/>
              <a:gdLst>
                <a:gd name="connsiteX0" fmla="*/ 658082 w 658082"/>
                <a:gd name="connsiteY0" fmla="*/ 97726 h 133445"/>
                <a:gd name="connsiteX1" fmla="*/ 0 w 658082"/>
                <a:gd name="connsiteY1" fmla="*/ 0 h 133445"/>
                <a:gd name="connsiteX2" fmla="*/ 3905 w 658082"/>
                <a:gd name="connsiteY2" fmla="*/ 37338 h 133445"/>
                <a:gd name="connsiteX3" fmla="*/ 657416 w 658082"/>
                <a:gd name="connsiteY3" fmla="*/ 133445 h 13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082" h="133445">
                  <a:moveTo>
                    <a:pt x="658082" y="97726"/>
                  </a:moveTo>
                  <a:lnTo>
                    <a:pt x="0" y="0"/>
                  </a:lnTo>
                  <a:lnTo>
                    <a:pt x="3905" y="37338"/>
                  </a:lnTo>
                  <a:lnTo>
                    <a:pt x="657416" y="13344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B4A265-600F-443C-B80A-2E68288B7208}"/>
                </a:ext>
              </a:extLst>
            </p:cNvPr>
            <p:cNvSpPr/>
            <p:nvPr/>
          </p:nvSpPr>
          <p:spPr>
            <a:xfrm>
              <a:off x="1927435" y="-3621996"/>
              <a:ext cx="1749427" cy="295482"/>
            </a:xfrm>
            <a:custGeom>
              <a:avLst/>
              <a:gdLst>
                <a:gd name="connsiteX0" fmla="*/ 0 w 190881"/>
                <a:gd name="connsiteY0" fmla="*/ 0 h 35052"/>
                <a:gd name="connsiteX1" fmla="*/ 190881 w 190881"/>
                <a:gd name="connsiteY1" fmla="*/ 0 h 35052"/>
                <a:gd name="connsiteX2" fmla="*/ 190881 w 190881"/>
                <a:gd name="connsiteY2" fmla="*/ 35052 h 35052"/>
                <a:gd name="connsiteX3" fmla="*/ 0 w 190881"/>
                <a:gd name="connsiteY3" fmla="*/ 35052 h 35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881" h="35052">
                  <a:moveTo>
                    <a:pt x="0" y="0"/>
                  </a:moveTo>
                  <a:lnTo>
                    <a:pt x="190881" y="0"/>
                  </a:lnTo>
                  <a:lnTo>
                    <a:pt x="190881" y="35052"/>
                  </a:lnTo>
                  <a:lnTo>
                    <a:pt x="0" y="35052"/>
                  </a:lnTo>
                  <a:close/>
                </a:path>
              </a:pathLst>
            </a:custGeom>
            <a:solidFill>
              <a:srgbClr val="8F231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2BFA06E-4046-4DD8-8370-AE8CD7E445BA}"/>
                </a:ext>
              </a:extLst>
            </p:cNvPr>
            <p:cNvSpPr/>
            <p:nvPr/>
          </p:nvSpPr>
          <p:spPr>
            <a:xfrm>
              <a:off x="1704835" y="-3713527"/>
              <a:ext cx="222600" cy="478552"/>
            </a:xfrm>
            <a:custGeom>
              <a:avLst/>
              <a:gdLst>
                <a:gd name="connsiteX0" fmla="*/ 0 w 24288"/>
                <a:gd name="connsiteY0" fmla="*/ 0 h 56769"/>
                <a:gd name="connsiteX1" fmla="*/ 24289 w 24288"/>
                <a:gd name="connsiteY1" fmla="*/ 0 h 56769"/>
                <a:gd name="connsiteX2" fmla="*/ 24289 w 24288"/>
                <a:gd name="connsiteY2" fmla="*/ 56769 h 56769"/>
                <a:gd name="connsiteX3" fmla="*/ 0 w 24288"/>
                <a:gd name="connsiteY3" fmla="*/ 56769 h 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" h="56769">
                  <a:moveTo>
                    <a:pt x="0" y="0"/>
                  </a:moveTo>
                  <a:lnTo>
                    <a:pt x="24289" y="0"/>
                  </a:lnTo>
                  <a:lnTo>
                    <a:pt x="24289" y="56769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A325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5055055-8E9F-4571-989E-798765DC8A02}"/>
                </a:ext>
              </a:extLst>
            </p:cNvPr>
            <p:cNvSpPr/>
            <p:nvPr/>
          </p:nvSpPr>
          <p:spPr>
            <a:xfrm>
              <a:off x="3675991" y="-3713527"/>
              <a:ext cx="222600" cy="478552"/>
            </a:xfrm>
            <a:custGeom>
              <a:avLst/>
              <a:gdLst>
                <a:gd name="connsiteX0" fmla="*/ 0 w 24288"/>
                <a:gd name="connsiteY0" fmla="*/ 0 h 56769"/>
                <a:gd name="connsiteX1" fmla="*/ 24289 w 24288"/>
                <a:gd name="connsiteY1" fmla="*/ 0 h 56769"/>
                <a:gd name="connsiteX2" fmla="*/ 24289 w 24288"/>
                <a:gd name="connsiteY2" fmla="*/ 56769 h 56769"/>
                <a:gd name="connsiteX3" fmla="*/ 0 w 24288"/>
                <a:gd name="connsiteY3" fmla="*/ 56769 h 5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288" h="56769">
                  <a:moveTo>
                    <a:pt x="0" y="0"/>
                  </a:moveTo>
                  <a:lnTo>
                    <a:pt x="24289" y="0"/>
                  </a:lnTo>
                  <a:lnTo>
                    <a:pt x="24289" y="56769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A325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D96CCCB-C265-4F7A-B990-F26C79565339}"/>
                </a:ext>
              </a:extLst>
            </p:cNvPr>
            <p:cNvSpPr/>
            <p:nvPr/>
          </p:nvSpPr>
          <p:spPr>
            <a:xfrm>
              <a:off x="5644535" y="1806675"/>
              <a:ext cx="3678681" cy="889657"/>
            </a:xfrm>
            <a:custGeom>
              <a:avLst/>
              <a:gdLst>
                <a:gd name="connsiteX0" fmla="*/ 52768 w 401383"/>
                <a:gd name="connsiteY0" fmla="*/ 0 h 105537"/>
                <a:gd name="connsiteX1" fmla="*/ 0 w 401383"/>
                <a:gd name="connsiteY1" fmla="*/ 52769 h 105537"/>
                <a:gd name="connsiteX2" fmla="*/ 52768 w 401383"/>
                <a:gd name="connsiteY2" fmla="*/ 105537 h 105537"/>
                <a:gd name="connsiteX3" fmla="*/ 105537 w 401383"/>
                <a:gd name="connsiteY3" fmla="*/ 52769 h 105537"/>
                <a:gd name="connsiteX4" fmla="*/ 52768 w 401383"/>
                <a:gd name="connsiteY4" fmla="*/ 0 h 105537"/>
                <a:gd name="connsiteX5" fmla="*/ 52768 w 401383"/>
                <a:gd name="connsiteY5" fmla="*/ 0 h 105537"/>
                <a:gd name="connsiteX6" fmla="*/ 348615 w 401383"/>
                <a:gd name="connsiteY6" fmla="*/ 0 h 105537"/>
                <a:gd name="connsiteX7" fmla="*/ 295847 w 401383"/>
                <a:gd name="connsiteY7" fmla="*/ 52769 h 105537"/>
                <a:gd name="connsiteX8" fmla="*/ 348615 w 401383"/>
                <a:gd name="connsiteY8" fmla="*/ 105537 h 105537"/>
                <a:gd name="connsiteX9" fmla="*/ 401383 w 401383"/>
                <a:gd name="connsiteY9" fmla="*/ 52769 h 105537"/>
                <a:gd name="connsiteX10" fmla="*/ 348615 w 401383"/>
                <a:gd name="connsiteY10" fmla="*/ 0 h 105537"/>
                <a:gd name="connsiteX11" fmla="*/ 348615 w 401383"/>
                <a:gd name="connsiteY11" fmla="*/ 0 h 105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1383" h="105537">
                  <a:moveTo>
                    <a:pt x="52768" y="0"/>
                  </a:moveTo>
                  <a:cubicBezTo>
                    <a:pt x="23622" y="0"/>
                    <a:pt x="0" y="23622"/>
                    <a:pt x="0" y="52769"/>
                  </a:cubicBezTo>
                  <a:cubicBezTo>
                    <a:pt x="0" y="81915"/>
                    <a:pt x="23622" y="105537"/>
                    <a:pt x="52768" y="105537"/>
                  </a:cubicBezTo>
                  <a:cubicBezTo>
                    <a:pt x="81915" y="105537"/>
                    <a:pt x="105537" y="81915"/>
                    <a:pt x="105537" y="52769"/>
                  </a:cubicBezTo>
                  <a:cubicBezTo>
                    <a:pt x="105632" y="23622"/>
                    <a:pt x="82010" y="0"/>
                    <a:pt x="52768" y="0"/>
                  </a:cubicBezTo>
                  <a:lnTo>
                    <a:pt x="52768" y="0"/>
                  </a:lnTo>
                  <a:close/>
                  <a:moveTo>
                    <a:pt x="348615" y="0"/>
                  </a:moveTo>
                  <a:cubicBezTo>
                    <a:pt x="319468" y="0"/>
                    <a:pt x="295847" y="23622"/>
                    <a:pt x="295847" y="52769"/>
                  </a:cubicBezTo>
                  <a:cubicBezTo>
                    <a:pt x="295847" y="81915"/>
                    <a:pt x="319468" y="105537"/>
                    <a:pt x="348615" y="105537"/>
                  </a:cubicBezTo>
                  <a:cubicBezTo>
                    <a:pt x="377762" y="105537"/>
                    <a:pt x="401383" y="81915"/>
                    <a:pt x="401383" y="52769"/>
                  </a:cubicBezTo>
                  <a:cubicBezTo>
                    <a:pt x="401383" y="23622"/>
                    <a:pt x="377762" y="0"/>
                    <a:pt x="348615" y="0"/>
                  </a:cubicBezTo>
                  <a:lnTo>
                    <a:pt x="348615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646C744D-9133-4D16-AAFB-41E9750E9BEC}"/>
                </a:ext>
              </a:extLst>
            </p:cNvPr>
            <p:cNvSpPr/>
            <p:nvPr/>
          </p:nvSpPr>
          <p:spPr>
            <a:xfrm>
              <a:off x="5936102" y="2077272"/>
              <a:ext cx="381485" cy="350882"/>
            </a:xfrm>
            <a:custGeom>
              <a:avLst/>
              <a:gdLst>
                <a:gd name="connsiteX0" fmla="*/ 20955 w 41624"/>
                <a:gd name="connsiteY0" fmla="*/ 0 h 41624"/>
                <a:gd name="connsiteX1" fmla="*/ 0 w 41624"/>
                <a:gd name="connsiteY1" fmla="*/ 20669 h 41624"/>
                <a:gd name="connsiteX2" fmla="*/ 20955 w 41624"/>
                <a:gd name="connsiteY2" fmla="*/ 41624 h 41624"/>
                <a:gd name="connsiteX3" fmla="*/ 41624 w 41624"/>
                <a:gd name="connsiteY3" fmla="*/ 20669 h 41624"/>
                <a:gd name="connsiteX4" fmla="*/ 20955 w 41624"/>
                <a:gd name="connsiteY4" fmla="*/ 0 h 41624"/>
                <a:gd name="connsiteX5" fmla="*/ 20955 w 41624"/>
                <a:gd name="connsiteY5" fmla="*/ 0 h 4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24" h="41624">
                  <a:moveTo>
                    <a:pt x="20955" y="0"/>
                  </a:moveTo>
                  <a:cubicBezTo>
                    <a:pt x="9525" y="0"/>
                    <a:pt x="0" y="9144"/>
                    <a:pt x="0" y="20669"/>
                  </a:cubicBezTo>
                  <a:cubicBezTo>
                    <a:pt x="0" y="32099"/>
                    <a:pt x="9525" y="41624"/>
                    <a:pt x="20955" y="41624"/>
                  </a:cubicBezTo>
                  <a:cubicBezTo>
                    <a:pt x="32385" y="41624"/>
                    <a:pt x="41624" y="32099"/>
                    <a:pt x="41624" y="20669"/>
                  </a:cubicBezTo>
                  <a:cubicBezTo>
                    <a:pt x="41624" y="9239"/>
                    <a:pt x="32480" y="0"/>
                    <a:pt x="20955" y="0"/>
                  </a:cubicBezTo>
                  <a:lnTo>
                    <a:pt x="20955" y="0"/>
                  </a:lnTo>
                  <a:close/>
                </a:path>
              </a:pathLst>
            </a:custGeom>
            <a:solidFill>
              <a:srgbClr val="4449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E754260-6BCE-4C61-89FD-77F412409F80}"/>
                </a:ext>
              </a:extLst>
            </p:cNvPr>
            <p:cNvSpPr/>
            <p:nvPr/>
          </p:nvSpPr>
          <p:spPr>
            <a:xfrm>
              <a:off x="8647544" y="2077272"/>
              <a:ext cx="384106" cy="350882"/>
            </a:xfrm>
            <a:custGeom>
              <a:avLst/>
              <a:gdLst>
                <a:gd name="connsiteX0" fmla="*/ 20955 w 41910"/>
                <a:gd name="connsiteY0" fmla="*/ 0 h 41624"/>
                <a:gd name="connsiteX1" fmla="*/ 0 w 41910"/>
                <a:gd name="connsiteY1" fmla="*/ 20669 h 41624"/>
                <a:gd name="connsiteX2" fmla="*/ 20955 w 41910"/>
                <a:gd name="connsiteY2" fmla="*/ 41624 h 41624"/>
                <a:gd name="connsiteX3" fmla="*/ 41910 w 41910"/>
                <a:gd name="connsiteY3" fmla="*/ 20669 h 41624"/>
                <a:gd name="connsiteX4" fmla="*/ 20955 w 41910"/>
                <a:gd name="connsiteY4" fmla="*/ 0 h 41624"/>
                <a:gd name="connsiteX5" fmla="*/ 20955 w 41910"/>
                <a:gd name="connsiteY5" fmla="*/ 0 h 41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910" h="41624">
                  <a:moveTo>
                    <a:pt x="20955" y="0"/>
                  </a:moveTo>
                  <a:cubicBezTo>
                    <a:pt x="9525" y="0"/>
                    <a:pt x="0" y="9144"/>
                    <a:pt x="0" y="20669"/>
                  </a:cubicBezTo>
                  <a:cubicBezTo>
                    <a:pt x="0" y="32099"/>
                    <a:pt x="9525" y="41624"/>
                    <a:pt x="20955" y="41624"/>
                  </a:cubicBezTo>
                  <a:cubicBezTo>
                    <a:pt x="32480" y="41624"/>
                    <a:pt x="41910" y="32099"/>
                    <a:pt x="41910" y="20669"/>
                  </a:cubicBezTo>
                  <a:cubicBezTo>
                    <a:pt x="41910" y="9239"/>
                    <a:pt x="32385" y="0"/>
                    <a:pt x="20955" y="0"/>
                  </a:cubicBezTo>
                  <a:lnTo>
                    <a:pt x="20955" y="0"/>
                  </a:lnTo>
                  <a:close/>
                </a:path>
              </a:pathLst>
            </a:custGeom>
            <a:solidFill>
              <a:srgbClr val="4449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DB1ECA3-32C6-4ACD-8D14-0575BE9566D9}"/>
              </a:ext>
            </a:extLst>
          </p:cNvPr>
          <p:cNvSpPr/>
          <p:nvPr/>
        </p:nvSpPr>
        <p:spPr>
          <a:xfrm>
            <a:off x="709602" y="2472107"/>
            <a:ext cx="4225336" cy="1887846"/>
          </a:xfrm>
          <a:custGeom>
            <a:avLst/>
            <a:gdLst>
              <a:gd name="connsiteX0" fmla="*/ 823532 w 1644395"/>
              <a:gd name="connsiteY0" fmla="*/ 0 h 733424"/>
              <a:gd name="connsiteX1" fmla="*/ 823532 w 1644395"/>
              <a:gd name="connsiteY1" fmla="*/ 26956 h 733424"/>
              <a:gd name="connsiteX2" fmla="*/ 0 w 1644395"/>
              <a:gd name="connsiteY2" fmla="*/ 26956 h 733424"/>
              <a:gd name="connsiteX3" fmla="*/ 0 w 1644395"/>
              <a:gd name="connsiteY3" fmla="*/ 357378 h 733424"/>
              <a:gd name="connsiteX4" fmla="*/ 1644396 w 1644395"/>
              <a:gd name="connsiteY4" fmla="*/ 733425 h 733424"/>
              <a:gd name="connsiteX5" fmla="*/ 1644396 w 1644395"/>
              <a:gd name="connsiteY5" fmla="*/ 187738 h 73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4395" h="733424">
                <a:moveTo>
                  <a:pt x="823532" y="0"/>
                </a:moveTo>
                <a:lnTo>
                  <a:pt x="823532" y="26956"/>
                </a:lnTo>
                <a:lnTo>
                  <a:pt x="0" y="26956"/>
                </a:lnTo>
                <a:lnTo>
                  <a:pt x="0" y="357378"/>
                </a:lnTo>
                <a:lnTo>
                  <a:pt x="1644396" y="733425"/>
                </a:lnTo>
                <a:lnTo>
                  <a:pt x="1644396" y="187738"/>
                </a:lnTo>
                <a:close/>
              </a:path>
            </a:pathLst>
          </a:custGeom>
          <a:solidFill>
            <a:srgbClr val="0C0C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5107E0CA-D725-45B6-838D-9FAB5CFB7CD2}"/>
              </a:ext>
            </a:extLst>
          </p:cNvPr>
          <p:cNvSpPr/>
          <p:nvPr/>
        </p:nvSpPr>
        <p:spPr>
          <a:xfrm>
            <a:off x="765158" y="2955348"/>
            <a:ext cx="4169780" cy="2235505"/>
          </a:xfrm>
          <a:custGeom>
            <a:avLst/>
            <a:gdLst>
              <a:gd name="connsiteX0" fmla="*/ 1622774 w 1622774"/>
              <a:gd name="connsiteY0" fmla="*/ 0 h 868489"/>
              <a:gd name="connsiteX1" fmla="*/ 0 w 1622774"/>
              <a:gd name="connsiteY1" fmla="*/ 322802 h 868489"/>
              <a:gd name="connsiteX2" fmla="*/ 162306 w 1622774"/>
              <a:gd name="connsiteY2" fmla="*/ 569405 h 868489"/>
              <a:gd name="connsiteX3" fmla="*/ 0 w 1622774"/>
              <a:gd name="connsiteY3" fmla="*/ 868489 h 868489"/>
              <a:gd name="connsiteX4" fmla="*/ 1622774 w 1622774"/>
              <a:gd name="connsiteY4" fmla="*/ 545687 h 868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2774" h="868489">
                <a:moveTo>
                  <a:pt x="1622774" y="0"/>
                </a:moveTo>
                <a:lnTo>
                  <a:pt x="0" y="322802"/>
                </a:lnTo>
                <a:lnTo>
                  <a:pt x="162306" y="569405"/>
                </a:lnTo>
                <a:lnTo>
                  <a:pt x="0" y="868489"/>
                </a:lnTo>
                <a:lnTo>
                  <a:pt x="1622774" y="545687"/>
                </a:lnTo>
                <a:close/>
              </a:path>
            </a:pathLst>
          </a:custGeom>
          <a:solidFill>
            <a:srgbClr val="1717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FCA8D7A-AB8F-4285-818C-BE23EB75EC92}"/>
              </a:ext>
            </a:extLst>
          </p:cNvPr>
          <p:cNvSpPr/>
          <p:nvPr/>
        </p:nvSpPr>
        <p:spPr>
          <a:xfrm>
            <a:off x="709602" y="1154048"/>
            <a:ext cx="5903578" cy="2237956"/>
          </a:xfrm>
          <a:custGeom>
            <a:avLst/>
            <a:gdLst>
              <a:gd name="connsiteX0" fmla="*/ 2297525 w 2297525"/>
              <a:gd name="connsiteY0" fmla="*/ 413957 h 869441"/>
              <a:gd name="connsiteX1" fmla="*/ 0 w 2297525"/>
              <a:gd name="connsiteY1" fmla="*/ 869442 h 869441"/>
              <a:gd name="connsiteX2" fmla="*/ 0 w 2297525"/>
              <a:gd name="connsiteY2" fmla="*/ 455581 h 869441"/>
              <a:gd name="connsiteX3" fmla="*/ 2297525 w 2297525"/>
              <a:gd name="connsiteY3" fmla="*/ 0 h 869441"/>
              <a:gd name="connsiteX4" fmla="*/ 2131886 w 2297525"/>
              <a:gd name="connsiteY4" fmla="*/ 261747 h 86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525" h="869441">
                <a:moveTo>
                  <a:pt x="2297525" y="413957"/>
                </a:moveTo>
                <a:lnTo>
                  <a:pt x="0" y="869442"/>
                </a:lnTo>
                <a:lnTo>
                  <a:pt x="0" y="455581"/>
                </a:lnTo>
                <a:lnTo>
                  <a:pt x="2297525" y="0"/>
                </a:lnTo>
                <a:lnTo>
                  <a:pt x="2131886" y="261747"/>
                </a:lnTo>
                <a:close/>
              </a:path>
            </a:pathLst>
          </a:custGeom>
          <a:solidFill>
            <a:srgbClr val="1717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C174A4EA-D695-4EAB-AEE8-ADCCA351E3F7}"/>
              </a:ext>
            </a:extLst>
          </p:cNvPr>
          <p:cNvCxnSpPr>
            <a:cxnSpLocks/>
          </p:cNvCxnSpPr>
          <p:nvPr/>
        </p:nvCxnSpPr>
        <p:spPr>
          <a:xfrm>
            <a:off x="339695" y="2451669"/>
            <a:ext cx="1" cy="1035756"/>
          </a:xfrm>
          <a:prstGeom prst="line">
            <a:avLst/>
          </a:prstGeom>
          <a:ln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FBC42720-0347-4091-8C66-7FEA8824D146}"/>
              </a:ext>
            </a:extLst>
          </p:cNvPr>
          <p:cNvSpPr txBox="1"/>
          <p:nvPr/>
        </p:nvSpPr>
        <p:spPr>
          <a:xfrm rot="5400000">
            <a:off x="-415486" y="1586024"/>
            <a:ext cx="15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SHOP NOW</a:t>
            </a:r>
            <a:endParaRPr lang="th-TH" sz="2000" dirty="0">
              <a:solidFill>
                <a:schemeClr val="bg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59707E12-4858-4E5B-A7D7-8F5B601DDEC7}"/>
              </a:ext>
            </a:extLst>
          </p:cNvPr>
          <p:cNvCxnSpPr>
            <a:cxnSpLocks/>
          </p:cNvCxnSpPr>
          <p:nvPr/>
        </p:nvCxnSpPr>
        <p:spPr>
          <a:xfrm>
            <a:off x="347194" y="-24712"/>
            <a:ext cx="1" cy="1035756"/>
          </a:xfrm>
          <a:prstGeom prst="line">
            <a:avLst/>
          </a:prstGeom>
          <a:ln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29C5FCBF-5D99-497A-993E-47F8DE8C48E0}"/>
              </a:ext>
            </a:extLst>
          </p:cNvPr>
          <p:cNvSpPr txBox="1"/>
          <p:nvPr/>
        </p:nvSpPr>
        <p:spPr>
          <a:xfrm>
            <a:off x="2940990" y="4864187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11</a:t>
            </a:r>
            <a:endParaRPr lang="th-TH" sz="199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EE8CE3F0-E783-4BB6-9E94-57999757E2FE}"/>
              </a:ext>
            </a:extLst>
          </p:cNvPr>
          <p:cNvSpPr/>
          <p:nvPr/>
        </p:nvSpPr>
        <p:spPr>
          <a:xfrm rot="3608820">
            <a:off x="2967253" y="445341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68A58124-D6F5-4E52-814A-8BB956FD769C}"/>
              </a:ext>
            </a:extLst>
          </p:cNvPr>
          <p:cNvSpPr/>
          <p:nvPr/>
        </p:nvSpPr>
        <p:spPr>
          <a:xfrm rot="3608820">
            <a:off x="5496751" y="2265437"/>
            <a:ext cx="220339" cy="226960"/>
          </a:xfrm>
          <a:custGeom>
            <a:avLst/>
            <a:gdLst>
              <a:gd name="connsiteX0" fmla="*/ 62579 w 87439"/>
              <a:gd name="connsiteY0" fmla="*/ 0 h 87534"/>
              <a:gd name="connsiteX1" fmla="*/ 62198 w 87439"/>
              <a:gd name="connsiteY1" fmla="*/ 30956 h 87534"/>
              <a:gd name="connsiteX2" fmla="*/ 87440 w 87439"/>
              <a:gd name="connsiteY2" fmla="*/ 48768 h 87534"/>
              <a:gd name="connsiteX3" fmla="*/ 57912 w 87439"/>
              <a:gd name="connsiteY3" fmla="*/ 58007 h 87534"/>
              <a:gd name="connsiteX4" fmla="*/ 48768 w 87439"/>
              <a:gd name="connsiteY4" fmla="*/ 87535 h 87534"/>
              <a:gd name="connsiteX5" fmla="*/ 30861 w 87439"/>
              <a:gd name="connsiteY5" fmla="*/ 62294 h 87534"/>
              <a:gd name="connsiteX6" fmla="*/ 0 w 87439"/>
              <a:gd name="connsiteY6" fmla="*/ 62675 h 87534"/>
              <a:gd name="connsiteX7" fmla="*/ 18478 w 87439"/>
              <a:gd name="connsiteY7" fmla="*/ 37910 h 87534"/>
              <a:gd name="connsiteX8" fmla="*/ 8477 w 87439"/>
              <a:gd name="connsiteY8" fmla="*/ 8668 h 87534"/>
              <a:gd name="connsiteX9" fmla="*/ 37814 w 87439"/>
              <a:gd name="connsiteY9" fmla="*/ 18574 h 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534">
                <a:moveTo>
                  <a:pt x="62579" y="0"/>
                </a:moveTo>
                <a:lnTo>
                  <a:pt x="62198" y="30956"/>
                </a:lnTo>
                <a:lnTo>
                  <a:pt x="87440" y="48768"/>
                </a:lnTo>
                <a:lnTo>
                  <a:pt x="57912" y="58007"/>
                </a:lnTo>
                <a:lnTo>
                  <a:pt x="48768" y="87535"/>
                </a:lnTo>
                <a:lnTo>
                  <a:pt x="30861" y="62294"/>
                </a:lnTo>
                <a:lnTo>
                  <a:pt x="0" y="62675"/>
                </a:lnTo>
                <a:lnTo>
                  <a:pt x="18478" y="37910"/>
                </a:lnTo>
                <a:lnTo>
                  <a:pt x="8477" y="8668"/>
                </a:lnTo>
                <a:lnTo>
                  <a:pt x="37814" y="1857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A11E6BC3-C0C8-4151-B4D6-422614713205}"/>
              </a:ext>
            </a:extLst>
          </p:cNvPr>
          <p:cNvSpPr/>
          <p:nvPr/>
        </p:nvSpPr>
        <p:spPr>
          <a:xfrm rot="3608820">
            <a:off x="1910482" y="3467621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A5A24142-382E-4BCE-B80E-BDC9CA725D55}"/>
              </a:ext>
            </a:extLst>
          </p:cNvPr>
          <p:cNvSpPr/>
          <p:nvPr/>
        </p:nvSpPr>
        <p:spPr>
          <a:xfrm rot="3608820">
            <a:off x="3969431" y="4334928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0671748C-D8AD-4208-A29A-6EDEE4F35CDA}"/>
              </a:ext>
            </a:extLst>
          </p:cNvPr>
          <p:cNvSpPr/>
          <p:nvPr/>
        </p:nvSpPr>
        <p:spPr>
          <a:xfrm rot="3608820">
            <a:off x="1144326" y="1848578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144F337-3BBB-44A3-BE04-0F3EF3677BD0}"/>
              </a:ext>
            </a:extLst>
          </p:cNvPr>
          <p:cNvSpPr txBox="1"/>
          <p:nvPr/>
        </p:nvSpPr>
        <p:spPr>
          <a:xfrm>
            <a:off x="7969757" y="2607174"/>
            <a:ext cx="4012908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fringilla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Fusce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diam a </a:t>
            </a:r>
            <a:r>
              <a:rPr lang="en-US" sz="2400" dirty="0" err="1">
                <a:solidFill>
                  <a:schemeClr val="bg1"/>
                </a:solidFill>
              </a:rPr>
              <a:t>turpis</a:t>
            </a:r>
            <a:r>
              <a:rPr lang="en-US" sz="2400" dirty="0">
                <a:solidFill>
                  <a:schemeClr val="bg1"/>
                </a:solidFill>
              </a:rPr>
              <a:t> dictum, id </a:t>
            </a:r>
            <a:r>
              <a:rPr lang="en-US" sz="2400" dirty="0" err="1">
                <a:solidFill>
                  <a:schemeClr val="bg1"/>
                </a:solidFill>
              </a:rPr>
              <a:t>elementum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enim</a:t>
            </a:r>
            <a:r>
              <a:rPr lang="en-US" sz="2400" dirty="0">
                <a:solidFill>
                  <a:schemeClr val="bg1"/>
                </a:solidFill>
              </a:rPr>
              <a:t> lacinia. </a:t>
            </a:r>
            <a:r>
              <a:rPr lang="en-US" sz="2400" dirty="0" err="1">
                <a:solidFill>
                  <a:schemeClr val="bg1"/>
                </a:solidFill>
              </a:rPr>
              <a:t>Aliquam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tincidunt</a:t>
            </a:r>
            <a:r>
              <a:rPr lang="en-US" sz="2400" dirty="0">
                <a:solidFill>
                  <a:schemeClr val="bg1"/>
                </a:solidFill>
              </a:rPr>
              <a:t> ex </a:t>
            </a:r>
            <a:r>
              <a:rPr lang="en-US" sz="2400" dirty="0" err="1">
                <a:solidFill>
                  <a:schemeClr val="bg1"/>
                </a:solidFill>
              </a:rPr>
              <a:t>sem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quis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vestibulumelit</a:t>
            </a:r>
            <a:r>
              <a:rPr lang="en-US" sz="2400" dirty="0">
                <a:solidFill>
                  <a:schemeClr val="bg1"/>
                </a:solidFill>
              </a:rPr>
              <a:t> ligula. 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FB471BB9-605D-481A-BDD4-0C85673F1508}"/>
              </a:ext>
            </a:extLst>
          </p:cNvPr>
          <p:cNvSpPr txBox="1"/>
          <p:nvPr/>
        </p:nvSpPr>
        <p:spPr>
          <a:xfrm>
            <a:off x="7359462" y="4622892"/>
            <a:ext cx="444143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fringilla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Fusce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ut</a:t>
            </a:r>
            <a:r>
              <a:rPr lang="en-US" sz="2400" dirty="0">
                <a:solidFill>
                  <a:schemeClr val="bg1"/>
                </a:solidFill>
              </a:rPr>
              <a:t> diam a </a:t>
            </a:r>
            <a:r>
              <a:rPr lang="en-US" sz="2400" dirty="0" err="1">
                <a:solidFill>
                  <a:schemeClr val="bg1"/>
                </a:solidFill>
              </a:rPr>
              <a:t>turpis</a:t>
            </a:r>
            <a:r>
              <a:rPr lang="en-US" sz="2400" dirty="0">
                <a:solidFill>
                  <a:schemeClr val="bg1"/>
                </a:solidFill>
              </a:rPr>
              <a:t> dictum, id </a:t>
            </a:r>
            <a:r>
              <a:rPr lang="en-US" sz="2400" dirty="0" err="1">
                <a:solidFill>
                  <a:schemeClr val="bg1"/>
                </a:solidFill>
              </a:rPr>
              <a:t>elementum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enim</a:t>
            </a:r>
            <a:r>
              <a:rPr lang="en-US" sz="2400" dirty="0">
                <a:solidFill>
                  <a:schemeClr val="bg1"/>
                </a:solidFill>
              </a:rPr>
              <a:t> lacinia. </a:t>
            </a:r>
            <a:r>
              <a:rPr lang="en-US" sz="2400" dirty="0" err="1">
                <a:solidFill>
                  <a:schemeClr val="bg1"/>
                </a:solidFill>
              </a:rPr>
              <a:t>Aliquam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tincidunt</a:t>
            </a:r>
            <a:r>
              <a:rPr lang="en-US" sz="2400" dirty="0">
                <a:solidFill>
                  <a:schemeClr val="bg1"/>
                </a:solidFill>
              </a:rPr>
              <a:t> ex </a:t>
            </a:r>
            <a:r>
              <a:rPr lang="en-US" sz="2400" dirty="0" err="1">
                <a:solidFill>
                  <a:schemeClr val="bg1"/>
                </a:solidFill>
              </a:rPr>
              <a:t>sem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quis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vestibulumelit</a:t>
            </a:r>
            <a:r>
              <a:rPr lang="en-US" sz="2400" dirty="0">
                <a:solidFill>
                  <a:schemeClr val="bg1"/>
                </a:solidFill>
              </a:rPr>
              <a:t> ligula. Nunc</a:t>
            </a:r>
            <a:endParaRPr lang="th-TH" sz="2400" dirty="0">
              <a:solidFill>
                <a:schemeClr val="bg1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AA48C5DA-8B3C-46CA-AE77-2F199E80BEB3}"/>
              </a:ext>
            </a:extLst>
          </p:cNvPr>
          <p:cNvSpPr txBox="1"/>
          <p:nvPr/>
        </p:nvSpPr>
        <p:spPr>
          <a:xfrm>
            <a:off x="7160437" y="791662"/>
            <a:ext cx="676340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171749"/>
                </a:solidFill>
              </a:rPr>
              <a:t>12:00 AM</a:t>
            </a:r>
            <a:endParaRPr lang="th-TH" sz="8800" dirty="0">
              <a:solidFill>
                <a:srgbClr val="171749"/>
              </a:solidFill>
            </a:endParaRPr>
          </a:p>
        </p:txBody>
      </p:sp>
      <p:grpSp>
        <p:nvGrpSpPr>
          <p:cNvPr id="127" name="Graphic 35">
            <a:extLst>
              <a:ext uri="{FF2B5EF4-FFF2-40B4-BE49-F238E27FC236}">
                <a16:creationId xmlns:a16="http://schemas.microsoft.com/office/drawing/2014/main" id="{8EBD9263-4DBF-4AA3-8942-BA606BA200FB}"/>
              </a:ext>
            </a:extLst>
          </p:cNvPr>
          <p:cNvGrpSpPr/>
          <p:nvPr/>
        </p:nvGrpSpPr>
        <p:grpSpPr>
          <a:xfrm rot="16491791" flipH="1">
            <a:off x="1933842" y="1063490"/>
            <a:ext cx="726971" cy="955650"/>
            <a:chOff x="5981700" y="3267075"/>
            <a:chExt cx="228123" cy="320420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CDCAA483-0A74-4629-80E8-87016C0A18AC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00FBF7DE-00DB-434C-81D8-1952F412CB4B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D4EEA4B1-CF62-4739-9ED9-6820EBBDC78A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B528B70-C2B5-4C18-A15C-00F379815910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C20C7265-7F6B-4E18-BCFF-45A591E1B280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34" name="Freeform: Shape 133">
            <a:extLst>
              <a:ext uri="{FF2B5EF4-FFF2-40B4-BE49-F238E27FC236}">
                <a16:creationId xmlns:a16="http://schemas.microsoft.com/office/drawing/2014/main" id="{3DB1A3B2-DB37-454A-A44D-1DC794D36988}"/>
              </a:ext>
            </a:extLst>
          </p:cNvPr>
          <p:cNvSpPr/>
          <p:nvPr/>
        </p:nvSpPr>
        <p:spPr>
          <a:xfrm rot="3608820">
            <a:off x="1113918" y="56431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55556DE0-AEDF-44AF-8C2B-6CEC9D0FC198}"/>
              </a:ext>
            </a:extLst>
          </p:cNvPr>
          <p:cNvSpPr/>
          <p:nvPr/>
        </p:nvSpPr>
        <p:spPr>
          <a:xfrm rot="3608820">
            <a:off x="4752628" y="824124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E1EFF388-2672-405C-A568-D164AFBFE9CF}"/>
              </a:ext>
            </a:extLst>
          </p:cNvPr>
          <p:cNvSpPr/>
          <p:nvPr/>
        </p:nvSpPr>
        <p:spPr>
          <a:xfrm rot="3608820">
            <a:off x="6440291" y="-28976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8987D5B6-B467-4D76-BC34-F4E2E6F92D7F}"/>
              </a:ext>
            </a:extLst>
          </p:cNvPr>
          <p:cNvSpPr/>
          <p:nvPr/>
        </p:nvSpPr>
        <p:spPr>
          <a:xfrm rot="3608820">
            <a:off x="599432" y="1036732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68" name="Graphic 203">
            <a:extLst>
              <a:ext uri="{FF2B5EF4-FFF2-40B4-BE49-F238E27FC236}">
                <a16:creationId xmlns:a16="http://schemas.microsoft.com/office/drawing/2014/main" id="{A5D7C24B-F2F8-4ABD-816D-4C78A3814EA8}"/>
              </a:ext>
            </a:extLst>
          </p:cNvPr>
          <p:cNvGrpSpPr/>
          <p:nvPr/>
        </p:nvGrpSpPr>
        <p:grpSpPr>
          <a:xfrm rot="386544">
            <a:off x="-176368" y="7885536"/>
            <a:ext cx="2001447" cy="2313578"/>
            <a:chOff x="6073980" y="3301841"/>
            <a:chExt cx="619825" cy="66646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D3AEC75-C348-441C-AA30-4EB5E50AED33}"/>
                </a:ext>
              </a:extLst>
            </p:cNvPr>
            <p:cNvSpPr/>
            <p:nvPr/>
          </p:nvSpPr>
          <p:spPr>
            <a:xfrm>
              <a:off x="6073980" y="3301841"/>
              <a:ext cx="576962" cy="620648"/>
            </a:xfrm>
            <a:custGeom>
              <a:avLst/>
              <a:gdLst>
                <a:gd name="connsiteX0" fmla="*/ 478266 w 576962"/>
                <a:gd name="connsiteY0" fmla="*/ 620649 h 620648"/>
                <a:gd name="connsiteX1" fmla="*/ 521414 w 576962"/>
                <a:gd name="connsiteY1" fmla="*/ 549116 h 620648"/>
                <a:gd name="connsiteX2" fmla="*/ 560086 w 576962"/>
                <a:gd name="connsiteY2" fmla="*/ 498443 h 620648"/>
                <a:gd name="connsiteX3" fmla="*/ 492554 w 576962"/>
                <a:gd name="connsiteY3" fmla="*/ 501396 h 620648"/>
                <a:gd name="connsiteX4" fmla="*/ 411877 w 576962"/>
                <a:gd name="connsiteY4" fmla="*/ 496729 h 620648"/>
                <a:gd name="connsiteX5" fmla="*/ 447215 w 576962"/>
                <a:gd name="connsiteY5" fmla="*/ 421005 h 620648"/>
                <a:gd name="connsiteX6" fmla="*/ 480171 w 576962"/>
                <a:gd name="connsiteY6" fmla="*/ 366808 h 620648"/>
                <a:gd name="connsiteX7" fmla="*/ 413115 w 576962"/>
                <a:gd name="connsiteY7" fmla="*/ 377190 h 620648"/>
                <a:gd name="connsiteX8" fmla="*/ 332724 w 576962"/>
                <a:gd name="connsiteY8" fmla="*/ 381571 h 620648"/>
                <a:gd name="connsiteX9" fmla="*/ 358727 w 576962"/>
                <a:gd name="connsiteY9" fmla="*/ 301942 h 620648"/>
                <a:gd name="connsiteX10" fmla="*/ 384826 w 576962"/>
                <a:gd name="connsiteY10" fmla="*/ 244602 h 620648"/>
                <a:gd name="connsiteX11" fmla="*/ 319103 w 576962"/>
                <a:gd name="connsiteY11" fmla="*/ 263366 h 620648"/>
                <a:gd name="connsiteX12" fmla="*/ 240427 w 576962"/>
                <a:gd name="connsiteY12" fmla="*/ 277749 h 620648"/>
                <a:gd name="connsiteX13" fmla="*/ 255381 w 576962"/>
                <a:gd name="connsiteY13" fmla="*/ 194786 h 620648"/>
                <a:gd name="connsiteX14" fmla="*/ 273193 w 576962"/>
                <a:gd name="connsiteY14" fmla="*/ 135350 h 620648"/>
                <a:gd name="connsiteX15" fmla="*/ 209756 w 576962"/>
                <a:gd name="connsiteY15" fmla="*/ 163544 h 620648"/>
                <a:gd name="connsiteX16" fmla="*/ 135271 w 576962"/>
                <a:gd name="connsiteY16" fmla="*/ 188595 h 620648"/>
                <a:gd name="connsiteX17" fmla="*/ 137081 w 576962"/>
                <a:gd name="connsiteY17" fmla="*/ 102108 h 620648"/>
                <a:gd name="connsiteX18" fmla="*/ 145463 w 576962"/>
                <a:gd name="connsiteY18" fmla="*/ 42863 h 620648"/>
                <a:gd name="connsiteX19" fmla="*/ 82502 w 576962"/>
                <a:gd name="connsiteY19" fmla="*/ 83058 h 620648"/>
                <a:gd name="connsiteX20" fmla="*/ 18304 w 576962"/>
                <a:gd name="connsiteY20" fmla="*/ 117539 h 620648"/>
                <a:gd name="connsiteX21" fmla="*/ 1540 w 576962"/>
                <a:gd name="connsiteY21" fmla="*/ 97631 h 620648"/>
                <a:gd name="connsiteX22" fmla="*/ 32782 w 576962"/>
                <a:gd name="connsiteY22" fmla="*/ 6667 h 620648"/>
                <a:gd name="connsiteX23" fmla="*/ 36782 w 576962"/>
                <a:gd name="connsiteY23" fmla="*/ 0 h 620648"/>
                <a:gd name="connsiteX24" fmla="*/ 43450 w 576962"/>
                <a:gd name="connsiteY24" fmla="*/ 3048 h 620648"/>
                <a:gd name="connsiteX25" fmla="*/ 52499 w 576962"/>
                <a:gd name="connsiteY25" fmla="*/ 95 h 620648"/>
                <a:gd name="connsiteX26" fmla="*/ 46974 w 576962"/>
                <a:gd name="connsiteY26" fmla="*/ 15240 h 620648"/>
                <a:gd name="connsiteX27" fmla="*/ 17637 w 576962"/>
                <a:gd name="connsiteY27" fmla="*/ 93154 h 620648"/>
                <a:gd name="connsiteX28" fmla="*/ 25448 w 576962"/>
                <a:gd name="connsiteY28" fmla="*/ 102584 h 620648"/>
                <a:gd name="connsiteX29" fmla="*/ 71930 w 576962"/>
                <a:gd name="connsiteY29" fmla="*/ 70390 h 620648"/>
                <a:gd name="connsiteX30" fmla="*/ 154797 w 576962"/>
                <a:gd name="connsiteY30" fmla="*/ 29242 h 620648"/>
                <a:gd name="connsiteX31" fmla="*/ 153368 w 576962"/>
                <a:gd name="connsiteY31" fmla="*/ 105632 h 620648"/>
                <a:gd name="connsiteX32" fmla="*/ 145272 w 576962"/>
                <a:gd name="connsiteY32" fmla="*/ 175260 h 620648"/>
                <a:gd name="connsiteX33" fmla="*/ 201470 w 576962"/>
                <a:gd name="connsiteY33" fmla="*/ 149257 h 620648"/>
                <a:gd name="connsiteX34" fmla="*/ 284528 w 576962"/>
                <a:gd name="connsiteY34" fmla="*/ 123158 h 620648"/>
                <a:gd name="connsiteX35" fmla="*/ 271002 w 576962"/>
                <a:gd name="connsiteY35" fmla="*/ 200787 h 620648"/>
                <a:gd name="connsiteX36" fmla="*/ 252428 w 576962"/>
                <a:gd name="connsiteY36" fmla="*/ 266128 h 620648"/>
                <a:gd name="connsiteX37" fmla="*/ 313103 w 576962"/>
                <a:gd name="connsiteY37" fmla="*/ 248126 h 620648"/>
                <a:gd name="connsiteX38" fmla="*/ 397780 w 576962"/>
                <a:gd name="connsiteY38" fmla="*/ 234029 h 620648"/>
                <a:gd name="connsiteX39" fmla="*/ 373491 w 576962"/>
                <a:gd name="connsiteY39" fmla="*/ 309944 h 620648"/>
                <a:gd name="connsiteX40" fmla="*/ 346250 w 576962"/>
                <a:gd name="connsiteY40" fmla="*/ 371475 h 620648"/>
                <a:gd name="connsiteX41" fmla="*/ 409210 w 576962"/>
                <a:gd name="connsiteY41" fmla="*/ 361188 h 620648"/>
                <a:gd name="connsiteX42" fmla="*/ 494363 w 576962"/>
                <a:gd name="connsiteY42" fmla="*/ 357759 h 620648"/>
                <a:gd name="connsiteX43" fmla="*/ 460835 w 576962"/>
                <a:gd name="connsiteY43" fmla="*/ 430625 h 620648"/>
                <a:gd name="connsiteX44" fmla="*/ 426450 w 576962"/>
                <a:gd name="connsiteY44" fmla="*/ 488252 h 620648"/>
                <a:gd name="connsiteX45" fmla="*/ 490458 w 576962"/>
                <a:gd name="connsiteY45" fmla="*/ 485108 h 620648"/>
                <a:gd name="connsiteX46" fmla="*/ 575135 w 576962"/>
                <a:gd name="connsiteY46" fmla="*/ 491014 h 620648"/>
                <a:gd name="connsiteX47" fmla="*/ 533892 w 576962"/>
                <a:gd name="connsiteY47" fmla="*/ 560165 h 620648"/>
                <a:gd name="connsiteX48" fmla="*/ 493601 w 576962"/>
                <a:gd name="connsiteY48" fmla="*/ 613696 h 620648"/>
                <a:gd name="connsiteX49" fmla="*/ 478266 w 576962"/>
                <a:gd name="connsiteY49" fmla="*/ 620649 h 62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6962" h="620648">
                  <a:moveTo>
                    <a:pt x="478266" y="620649"/>
                  </a:moveTo>
                  <a:cubicBezTo>
                    <a:pt x="470837" y="604933"/>
                    <a:pt x="489791" y="583216"/>
                    <a:pt x="521414" y="549116"/>
                  </a:cubicBezTo>
                  <a:cubicBezTo>
                    <a:pt x="536369" y="532924"/>
                    <a:pt x="561419" y="505873"/>
                    <a:pt x="560086" y="498443"/>
                  </a:cubicBezTo>
                  <a:cubicBezTo>
                    <a:pt x="555228" y="492633"/>
                    <a:pt x="514461" y="498348"/>
                    <a:pt x="492554" y="501396"/>
                  </a:cubicBezTo>
                  <a:cubicBezTo>
                    <a:pt x="448072" y="507587"/>
                    <a:pt x="420354" y="510730"/>
                    <a:pt x="411877" y="496729"/>
                  </a:cubicBezTo>
                  <a:cubicBezTo>
                    <a:pt x="402828" y="481775"/>
                    <a:pt x="419402" y="458248"/>
                    <a:pt x="447215" y="421005"/>
                  </a:cubicBezTo>
                  <a:cubicBezTo>
                    <a:pt x="460359" y="403479"/>
                    <a:pt x="482267" y="374047"/>
                    <a:pt x="480171" y="366808"/>
                  </a:cubicBezTo>
                  <a:cubicBezTo>
                    <a:pt x="474742" y="361474"/>
                    <a:pt x="434642" y="371761"/>
                    <a:pt x="413115" y="377190"/>
                  </a:cubicBezTo>
                  <a:cubicBezTo>
                    <a:pt x="368443" y="388620"/>
                    <a:pt x="342725" y="394430"/>
                    <a:pt x="332724" y="381571"/>
                  </a:cubicBezTo>
                  <a:cubicBezTo>
                    <a:pt x="321961" y="367760"/>
                    <a:pt x="335582" y="342328"/>
                    <a:pt x="358727" y="301942"/>
                  </a:cubicBezTo>
                  <a:cubicBezTo>
                    <a:pt x="369491" y="283083"/>
                    <a:pt x="387588" y="251555"/>
                    <a:pt x="384826" y="244602"/>
                  </a:cubicBezTo>
                  <a:cubicBezTo>
                    <a:pt x="378730" y="239840"/>
                    <a:pt x="339963" y="255175"/>
                    <a:pt x="319103" y="263366"/>
                  </a:cubicBezTo>
                  <a:cubicBezTo>
                    <a:pt x="276622" y="280130"/>
                    <a:pt x="251952" y="289084"/>
                    <a:pt x="240427" y="277749"/>
                  </a:cubicBezTo>
                  <a:cubicBezTo>
                    <a:pt x="227759" y="265271"/>
                    <a:pt x="237855" y="238125"/>
                    <a:pt x="255381" y="194786"/>
                  </a:cubicBezTo>
                  <a:cubicBezTo>
                    <a:pt x="263382" y="174974"/>
                    <a:pt x="276812" y="141827"/>
                    <a:pt x="273193" y="135350"/>
                  </a:cubicBezTo>
                  <a:cubicBezTo>
                    <a:pt x="266906" y="130969"/>
                    <a:pt x="228235" y="152971"/>
                    <a:pt x="209756" y="163544"/>
                  </a:cubicBezTo>
                  <a:cubicBezTo>
                    <a:pt x="170799" y="185738"/>
                    <a:pt x="148034" y="197834"/>
                    <a:pt x="135271" y="188595"/>
                  </a:cubicBezTo>
                  <a:cubicBezTo>
                    <a:pt x="120602" y="177927"/>
                    <a:pt x="126127" y="148780"/>
                    <a:pt x="137081" y="102108"/>
                  </a:cubicBezTo>
                  <a:cubicBezTo>
                    <a:pt x="141748" y="82201"/>
                    <a:pt x="149558" y="48768"/>
                    <a:pt x="145463" y="42863"/>
                  </a:cubicBezTo>
                  <a:cubicBezTo>
                    <a:pt x="137747" y="38290"/>
                    <a:pt x="100409" y="68485"/>
                    <a:pt x="82502" y="83058"/>
                  </a:cubicBezTo>
                  <a:cubicBezTo>
                    <a:pt x="49165" y="110109"/>
                    <a:pt x="31163" y="123920"/>
                    <a:pt x="18304" y="117539"/>
                  </a:cubicBezTo>
                  <a:cubicBezTo>
                    <a:pt x="9731" y="113252"/>
                    <a:pt x="4016" y="106585"/>
                    <a:pt x="1540" y="97631"/>
                  </a:cubicBezTo>
                  <a:cubicBezTo>
                    <a:pt x="-5604" y="72771"/>
                    <a:pt x="13351" y="37719"/>
                    <a:pt x="32782" y="6667"/>
                  </a:cubicBezTo>
                  <a:cubicBezTo>
                    <a:pt x="34782" y="3429"/>
                    <a:pt x="36306" y="1143"/>
                    <a:pt x="36782" y="0"/>
                  </a:cubicBezTo>
                  <a:lnTo>
                    <a:pt x="43450" y="3048"/>
                  </a:lnTo>
                  <a:lnTo>
                    <a:pt x="52499" y="95"/>
                  </a:lnTo>
                  <a:cubicBezTo>
                    <a:pt x="53832" y="4191"/>
                    <a:pt x="52689" y="6096"/>
                    <a:pt x="46974" y="15240"/>
                  </a:cubicBezTo>
                  <a:cubicBezTo>
                    <a:pt x="37259" y="30766"/>
                    <a:pt x="11541" y="71914"/>
                    <a:pt x="17637" y="93154"/>
                  </a:cubicBezTo>
                  <a:cubicBezTo>
                    <a:pt x="18875" y="97441"/>
                    <a:pt x="21352" y="100489"/>
                    <a:pt x="25448" y="102584"/>
                  </a:cubicBezTo>
                  <a:cubicBezTo>
                    <a:pt x="32401" y="102394"/>
                    <a:pt x="56213" y="83153"/>
                    <a:pt x="71930" y="70390"/>
                  </a:cubicBezTo>
                  <a:cubicBezTo>
                    <a:pt x="106601" y="42291"/>
                    <a:pt x="136414" y="18097"/>
                    <a:pt x="154797" y="29242"/>
                  </a:cubicBezTo>
                  <a:cubicBezTo>
                    <a:pt x="168513" y="37528"/>
                    <a:pt x="163465" y="62389"/>
                    <a:pt x="153368" y="105632"/>
                  </a:cubicBezTo>
                  <a:cubicBezTo>
                    <a:pt x="148511" y="126587"/>
                    <a:pt x="138319" y="170212"/>
                    <a:pt x="145272" y="175260"/>
                  </a:cubicBezTo>
                  <a:cubicBezTo>
                    <a:pt x="152035" y="177355"/>
                    <a:pt x="182896" y="159734"/>
                    <a:pt x="201470" y="149257"/>
                  </a:cubicBezTo>
                  <a:cubicBezTo>
                    <a:pt x="243665" y="125158"/>
                    <a:pt x="270335" y="111062"/>
                    <a:pt x="284528" y="123158"/>
                  </a:cubicBezTo>
                  <a:cubicBezTo>
                    <a:pt x="297196" y="133921"/>
                    <a:pt x="288147" y="158401"/>
                    <a:pt x="271002" y="200787"/>
                  </a:cubicBezTo>
                  <a:cubicBezTo>
                    <a:pt x="263192" y="220027"/>
                    <a:pt x="246999" y="260128"/>
                    <a:pt x="252428" y="266128"/>
                  </a:cubicBezTo>
                  <a:cubicBezTo>
                    <a:pt x="258810" y="269557"/>
                    <a:pt x="292814" y="256127"/>
                    <a:pt x="313103" y="248126"/>
                  </a:cubicBezTo>
                  <a:cubicBezTo>
                    <a:pt x="357680" y="230505"/>
                    <a:pt x="385683" y="220409"/>
                    <a:pt x="397780" y="234029"/>
                  </a:cubicBezTo>
                  <a:cubicBezTo>
                    <a:pt x="408924" y="246602"/>
                    <a:pt x="396446" y="269843"/>
                    <a:pt x="373491" y="309944"/>
                  </a:cubicBezTo>
                  <a:cubicBezTo>
                    <a:pt x="362537" y="329089"/>
                    <a:pt x="342059" y="364712"/>
                    <a:pt x="346250" y="371475"/>
                  </a:cubicBezTo>
                  <a:cubicBezTo>
                    <a:pt x="352155" y="375761"/>
                    <a:pt x="387874" y="366713"/>
                    <a:pt x="409210" y="361188"/>
                  </a:cubicBezTo>
                  <a:cubicBezTo>
                    <a:pt x="455406" y="349377"/>
                    <a:pt x="484267" y="342900"/>
                    <a:pt x="494363" y="357759"/>
                  </a:cubicBezTo>
                  <a:cubicBezTo>
                    <a:pt x="503888" y="371665"/>
                    <a:pt x="488648" y="393382"/>
                    <a:pt x="460835" y="430625"/>
                  </a:cubicBezTo>
                  <a:cubicBezTo>
                    <a:pt x="447691" y="448246"/>
                    <a:pt x="423212" y="480917"/>
                    <a:pt x="426450" y="488252"/>
                  </a:cubicBezTo>
                  <a:cubicBezTo>
                    <a:pt x="431784" y="493300"/>
                    <a:pt x="468551" y="488156"/>
                    <a:pt x="490458" y="485108"/>
                  </a:cubicBezTo>
                  <a:cubicBezTo>
                    <a:pt x="537512" y="478536"/>
                    <a:pt x="566753" y="475298"/>
                    <a:pt x="575135" y="491014"/>
                  </a:cubicBezTo>
                  <a:cubicBezTo>
                    <a:pt x="583041" y="505778"/>
                    <a:pt x="564563" y="526923"/>
                    <a:pt x="533892" y="560165"/>
                  </a:cubicBezTo>
                  <a:cubicBezTo>
                    <a:pt x="519033" y="576263"/>
                    <a:pt x="491315" y="606171"/>
                    <a:pt x="493601" y="613696"/>
                  </a:cubicBezTo>
                  <a:lnTo>
                    <a:pt x="478266" y="6206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66504FC-5FFC-4D8C-92E1-7B80DCB37A37}"/>
                </a:ext>
              </a:extLst>
            </p:cNvPr>
            <p:cNvSpPr/>
            <p:nvPr/>
          </p:nvSpPr>
          <p:spPr>
            <a:xfrm>
              <a:off x="6116843" y="3347656"/>
              <a:ext cx="576962" cy="620649"/>
            </a:xfrm>
            <a:custGeom>
              <a:avLst/>
              <a:gdLst>
                <a:gd name="connsiteX0" fmla="*/ 478266 w 576962"/>
                <a:gd name="connsiteY0" fmla="*/ 620649 h 620649"/>
                <a:gd name="connsiteX1" fmla="*/ 521414 w 576962"/>
                <a:gd name="connsiteY1" fmla="*/ 549116 h 620649"/>
                <a:gd name="connsiteX2" fmla="*/ 560086 w 576962"/>
                <a:gd name="connsiteY2" fmla="*/ 498443 h 620649"/>
                <a:gd name="connsiteX3" fmla="*/ 492554 w 576962"/>
                <a:gd name="connsiteY3" fmla="*/ 501396 h 620649"/>
                <a:gd name="connsiteX4" fmla="*/ 411877 w 576962"/>
                <a:gd name="connsiteY4" fmla="*/ 496729 h 620649"/>
                <a:gd name="connsiteX5" fmla="*/ 447215 w 576962"/>
                <a:gd name="connsiteY5" fmla="*/ 421005 h 620649"/>
                <a:gd name="connsiteX6" fmla="*/ 480171 w 576962"/>
                <a:gd name="connsiteY6" fmla="*/ 366808 h 620649"/>
                <a:gd name="connsiteX7" fmla="*/ 413115 w 576962"/>
                <a:gd name="connsiteY7" fmla="*/ 377190 h 620649"/>
                <a:gd name="connsiteX8" fmla="*/ 332724 w 576962"/>
                <a:gd name="connsiteY8" fmla="*/ 381571 h 620649"/>
                <a:gd name="connsiteX9" fmla="*/ 358727 w 576962"/>
                <a:gd name="connsiteY9" fmla="*/ 301943 h 620649"/>
                <a:gd name="connsiteX10" fmla="*/ 384826 w 576962"/>
                <a:gd name="connsiteY10" fmla="*/ 244602 h 620649"/>
                <a:gd name="connsiteX11" fmla="*/ 319103 w 576962"/>
                <a:gd name="connsiteY11" fmla="*/ 263366 h 620649"/>
                <a:gd name="connsiteX12" fmla="*/ 240427 w 576962"/>
                <a:gd name="connsiteY12" fmla="*/ 277749 h 620649"/>
                <a:gd name="connsiteX13" fmla="*/ 255381 w 576962"/>
                <a:gd name="connsiteY13" fmla="*/ 194786 h 620649"/>
                <a:gd name="connsiteX14" fmla="*/ 273193 w 576962"/>
                <a:gd name="connsiteY14" fmla="*/ 135350 h 620649"/>
                <a:gd name="connsiteX15" fmla="*/ 209756 w 576962"/>
                <a:gd name="connsiteY15" fmla="*/ 163544 h 620649"/>
                <a:gd name="connsiteX16" fmla="*/ 135271 w 576962"/>
                <a:gd name="connsiteY16" fmla="*/ 188595 h 620649"/>
                <a:gd name="connsiteX17" fmla="*/ 137081 w 576962"/>
                <a:gd name="connsiteY17" fmla="*/ 102108 h 620649"/>
                <a:gd name="connsiteX18" fmla="*/ 145463 w 576962"/>
                <a:gd name="connsiteY18" fmla="*/ 42863 h 620649"/>
                <a:gd name="connsiteX19" fmla="*/ 82502 w 576962"/>
                <a:gd name="connsiteY19" fmla="*/ 83058 h 620649"/>
                <a:gd name="connsiteX20" fmla="*/ 18304 w 576962"/>
                <a:gd name="connsiteY20" fmla="*/ 117539 h 620649"/>
                <a:gd name="connsiteX21" fmla="*/ 1540 w 576962"/>
                <a:gd name="connsiteY21" fmla="*/ 97631 h 620649"/>
                <a:gd name="connsiteX22" fmla="*/ 32782 w 576962"/>
                <a:gd name="connsiteY22" fmla="*/ 6668 h 620649"/>
                <a:gd name="connsiteX23" fmla="*/ 36782 w 576962"/>
                <a:gd name="connsiteY23" fmla="*/ 0 h 620649"/>
                <a:gd name="connsiteX24" fmla="*/ 43450 w 576962"/>
                <a:gd name="connsiteY24" fmla="*/ 3048 h 620649"/>
                <a:gd name="connsiteX25" fmla="*/ 52499 w 576962"/>
                <a:gd name="connsiteY25" fmla="*/ 95 h 620649"/>
                <a:gd name="connsiteX26" fmla="*/ 46974 w 576962"/>
                <a:gd name="connsiteY26" fmla="*/ 15240 h 620649"/>
                <a:gd name="connsiteX27" fmla="*/ 17637 w 576962"/>
                <a:gd name="connsiteY27" fmla="*/ 93155 h 620649"/>
                <a:gd name="connsiteX28" fmla="*/ 25448 w 576962"/>
                <a:gd name="connsiteY28" fmla="*/ 102584 h 620649"/>
                <a:gd name="connsiteX29" fmla="*/ 71930 w 576962"/>
                <a:gd name="connsiteY29" fmla="*/ 70390 h 620649"/>
                <a:gd name="connsiteX30" fmla="*/ 154797 w 576962"/>
                <a:gd name="connsiteY30" fmla="*/ 29242 h 620649"/>
                <a:gd name="connsiteX31" fmla="*/ 153368 w 576962"/>
                <a:gd name="connsiteY31" fmla="*/ 105632 h 620649"/>
                <a:gd name="connsiteX32" fmla="*/ 145272 w 576962"/>
                <a:gd name="connsiteY32" fmla="*/ 175260 h 620649"/>
                <a:gd name="connsiteX33" fmla="*/ 201470 w 576962"/>
                <a:gd name="connsiteY33" fmla="*/ 149257 h 620649"/>
                <a:gd name="connsiteX34" fmla="*/ 284528 w 576962"/>
                <a:gd name="connsiteY34" fmla="*/ 123158 h 620649"/>
                <a:gd name="connsiteX35" fmla="*/ 271002 w 576962"/>
                <a:gd name="connsiteY35" fmla="*/ 200787 h 620649"/>
                <a:gd name="connsiteX36" fmla="*/ 252428 w 576962"/>
                <a:gd name="connsiteY36" fmla="*/ 266129 h 620649"/>
                <a:gd name="connsiteX37" fmla="*/ 313103 w 576962"/>
                <a:gd name="connsiteY37" fmla="*/ 248126 h 620649"/>
                <a:gd name="connsiteX38" fmla="*/ 397780 w 576962"/>
                <a:gd name="connsiteY38" fmla="*/ 234029 h 620649"/>
                <a:gd name="connsiteX39" fmla="*/ 373491 w 576962"/>
                <a:gd name="connsiteY39" fmla="*/ 309944 h 620649"/>
                <a:gd name="connsiteX40" fmla="*/ 346250 w 576962"/>
                <a:gd name="connsiteY40" fmla="*/ 371475 h 620649"/>
                <a:gd name="connsiteX41" fmla="*/ 409210 w 576962"/>
                <a:gd name="connsiteY41" fmla="*/ 361188 h 620649"/>
                <a:gd name="connsiteX42" fmla="*/ 494363 w 576962"/>
                <a:gd name="connsiteY42" fmla="*/ 357759 h 620649"/>
                <a:gd name="connsiteX43" fmla="*/ 460835 w 576962"/>
                <a:gd name="connsiteY43" fmla="*/ 430625 h 620649"/>
                <a:gd name="connsiteX44" fmla="*/ 426450 w 576962"/>
                <a:gd name="connsiteY44" fmla="*/ 488252 h 620649"/>
                <a:gd name="connsiteX45" fmla="*/ 490458 w 576962"/>
                <a:gd name="connsiteY45" fmla="*/ 485108 h 620649"/>
                <a:gd name="connsiteX46" fmla="*/ 575135 w 576962"/>
                <a:gd name="connsiteY46" fmla="*/ 491014 h 620649"/>
                <a:gd name="connsiteX47" fmla="*/ 533892 w 576962"/>
                <a:gd name="connsiteY47" fmla="*/ 560165 h 620649"/>
                <a:gd name="connsiteX48" fmla="*/ 493601 w 576962"/>
                <a:gd name="connsiteY48" fmla="*/ 613696 h 620649"/>
                <a:gd name="connsiteX49" fmla="*/ 478266 w 576962"/>
                <a:gd name="connsiteY49" fmla="*/ 620649 h 6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6962" h="620649">
                  <a:moveTo>
                    <a:pt x="478266" y="620649"/>
                  </a:moveTo>
                  <a:cubicBezTo>
                    <a:pt x="470837" y="604933"/>
                    <a:pt x="489791" y="583216"/>
                    <a:pt x="521414" y="549116"/>
                  </a:cubicBezTo>
                  <a:cubicBezTo>
                    <a:pt x="536369" y="532924"/>
                    <a:pt x="561419" y="505873"/>
                    <a:pt x="560086" y="498443"/>
                  </a:cubicBezTo>
                  <a:cubicBezTo>
                    <a:pt x="555228" y="492633"/>
                    <a:pt x="514461" y="498348"/>
                    <a:pt x="492554" y="501396"/>
                  </a:cubicBezTo>
                  <a:cubicBezTo>
                    <a:pt x="448072" y="507587"/>
                    <a:pt x="420354" y="510731"/>
                    <a:pt x="411877" y="496729"/>
                  </a:cubicBezTo>
                  <a:cubicBezTo>
                    <a:pt x="402828" y="481775"/>
                    <a:pt x="419402" y="458248"/>
                    <a:pt x="447215" y="421005"/>
                  </a:cubicBezTo>
                  <a:cubicBezTo>
                    <a:pt x="460359" y="403479"/>
                    <a:pt x="482267" y="374047"/>
                    <a:pt x="480171" y="366808"/>
                  </a:cubicBezTo>
                  <a:cubicBezTo>
                    <a:pt x="474742" y="361474"/>
                    <a:pt x="434642" y="371761"/>
                    <a:pt x="413115" y="377190"/>
                  </a:cubicBezTo>
                  <a:cubicBezTo>
                    <a:pt x="368443" y="388620"/>
                    <a:pt x="342725" y="394430"/>
                    <a:pt x="332724" y="381571"/>
                  </a:cubicBezTo>
                  <a:cubicBezTo>
                    <a:pt x="321961" y="367760"/>
                    <a:pt x="335582" y="342329"/>
                    <a:pt x="358727" y="301943"/>
                  </a:cubicBezTo>
                  <a:cubicBezTo>
                    <a:pt x="369491" y="283083"/>
                    <a:pt x="387588" y="251555"/>
                    <a:pt x="384826" y="244602"/>
                  </a:cubicBezTo>
                  <a:cubicBezTo>
                    <a:pt x="378730" y="239840"/>
                    <a:pt x="339963" y="255175"/>
                    <a:pt x="319103" y="263366"/>
                  </a:cubicBezTo>
                  <a:cubicBezTo>
                    <a:pt x="276622" y="280130"/>
                    <a:pt x="251952" y="289084"/>
                    <a:pt x="240427" y="277749"/>
                  </a:cubicBezTo>
                  <a:cubicBezTo>
                    <a:pt x="227759" y="265271"/>
                    <a:pt x="237855" y="238125"/>
                    <a:pt x="255381" y="194786"/>
                  </a:cubicBezTo>
                  <a:cubicBezTo>
                    <a:pt x="263382" y="174974"/>
                    <a:pt x="276812" y="141827"/>
                    <a:pt x="273193" y="135350"/>
                  </a:cubicBezTo>
                  <a:cubicBezTo>
                    <a:pt x="266906" y="130969"/>
                    <a:pt x="228235" y="152971"/>
                    <a:pt x="209756" y="163544"/>
                  </a:cubicBezTo>
                  <a:cubicBezTo>
                    <a:pt x="170799" y="185738"/>
                    <a:pt x="148034" y="197834"/>
                    <a:pt x="135271" y="188595"/>
                  </a:cubicBezTo>
                  <a:cubicBezTo>
                    <a:pt x="120602" y="177927"/>
                    <a:pt x="126127" y="148781"/>
                    <a:pt x="137081" y="102108"/>
                  </a:cubicBezTo>
                  <a:cubicBezTo>
                    <a:pt x="141748" y="82201"/>
                    <a:pt x="149558" y="48768"/>
                    <a:pt x="145463" y="42863"/>
                  </a:cubicBezTo>
                  <a:cubicBezTo>
                    <a:pt x="137747" y="38291"/>
                    <a:pt x="100409" y="68485"/>
                    <a:pt x="82502" y="83058"/>
                  </a:cubicBezTo>
                  <a:cubicBezTo>
                    <a:pt x="49165" y="110109"/>
                    <a:pt x="31163" y="123920"/>
                    <a:pt x="18304" y="117539"/>
                  </a:cubicBezTo>
                  <a:cubicBezTo>
                    <a:pt x="9731" y="113252"/>
                    <a:pt x="4016" y="106585"/>
                    <a:pt x="1540" y="97631"/>
                  </a:cubicBezTo>
                  <a:cubicBezTo>
                    <a:pt x="-5604" y="72771"/>
                    <a:pt x="13351" y="37719"/>
                    <a:pt x="32782" y="6668"/>
                  </a:cubicBezTo>
                  <a:cubicBezTo>
                    <a:pt x="34782" y="3429"/>
                    <a:pt x="36306" y="1143"/>
                    <a:pt x="36782" y="0"/>
                  </a:cubicBezTo>
                  <a:lnTo>
                    <a:pt x="43450" y="3048"/>
                  </a:lnTo>
                  <a:lnTo>
                    <a:pt x="52499" y="95"/>
                  </a:lnTo>
                  <a:cubicBezTo>
                    <a:pt x="53832" y="4191"/>
                    <a:pt x="52689" y="6096"/>
                    <a:pt x="46974" y="15240"/>
                  </a:cubicBezTo>
                  <a:cubicBezTo>
                    <a:pt x="37259" y="30766"/>
                    <a:pt x="11541" y="71914"/>
                    <a:pt x="17637" y="93155"/>
                  </a:cubicBezTo>
                  <a:cubicBezTo>
                    <a:pt x="18875" y="97441"/>
                    <a:pt x="21352" y="100489"/>
                    <a:pt x="25448" y="102584"/>
                  </a:cubicBezTo>
                  <a:cubicBezTo>
                    <a:pt x="32401" y="102394"/>
                    <a:pt x="56213" y="83153"/>
                    <a:pt x="71930" y="70390"/>
                  </a:cubicBezTo>
                  <a:cubicBezTo>
                    <a:pt x="106601" y="42291"/>
                    <a:pt x="136414" y="18098"/>
                    <a:pt x="154797" y="29242"/>
                  </a:cubicBezTo>
                  <a:cubicBezTo>
                    <a:pt x="168513" y="37529"/>
                    <a:pt x="163465" y="62389"/>
                    <a:pt x="153368" y="105632"/>
                  </a:cubicBezTo>
                  <a:cubicBezTo>
                    <a:pt x="148511" y="126587"/>
                    <a:pt x="138319" y="170212"/>
                    <a:pt x="145272" y="175260"/>
                  </a:cubicBezTo>
                  <a:cubicBezTo>
                    <a:pt x="152035" y="177356"/>
                    <a:pt x="182896" y="159734"/>
                    <a:pt x="201470" y="149257"/>
                  </a:cubicBezTo>
                  <a:cubicBezTo>
                    <a:pt x="243665" y="125158"/>
                    <a:pt x="270335" y="111062"/>
                    <a:pt x="284528" y="123158"/>
                  </a:cubicBezTo>
                  <a:cubicBezTo>
                    <a:pt x="297196" y="133922"/>
                    <a:pt x="288147" y="158401"/>
                    <a:pt x="271002" y="200787"/>
                  </a:cubicBezTo>
                  <a:cubicBezTo>
                    <a:pt x="263192" y="220027"/>
                    <a:pt x="246999" y="260128"/>
                    <a:pt x="252428" y="266129"/>
                  </a:cubicBezTo>
                  <a:cubicBezTo>
                    <a:pt x="258810" y="269558"/>
                    <a:pt x="292814" y="256127"/>
                    <a:pt x="313103" y="248126"/>
                  </a:cubicBezTo>
                  <a:cubicBezTo>
                    <a:pt x="357680" y="230505"/>
                    <a:pt x="385683" y="220409"/>
                    <a:pt x="397780" y="234029"/>
                  </a:cubicBezTo>
                  <a:cubicBezTo>
                    <a:pt x="408924" y="246602"/>
                    <a:pt x="396446" y="269843"/>
                    <a:pt x="373491" y="309944"/>
                  </a:cubicBezTo>
                  <a:cubicBezTo>
                    <a:pt x="362537" y="329089"/>
                    <a:pt x="342059" y="364712"/>
                    <a:pt x="346250" y="371475"/>
                  </a:cubicBezTo>
                  <a:cubicBezTo>
                    <a:pt x="352155" y="375761"/>
                    <a:pt x="387874" y="366713"/>
                    <a:pt x="409210" y="361188"/>
                  </a:cubicBezTo>
                  <a:cubicBezTo>
                    <a:pt x="455406" y="349377"/>
                    <a:pt x="484267" y="342900"/>
                    <a:pt x="494363" y="357759"/>
                  </a:cubicBezTo>
                  <a:cubicBezTo>
                    <a:pt x="503888" y="371666"/>
                    <a:pt x="488648" y="393383"/>
                    <a:pt x="460835" y="430625"/>
                  </a:cubicBezTo>
                  <a:cubicBezTo>
                    <a:pt x="447691" y="448246"/>
                    <a:pt x="423212" y="480917"/>
                    <a:pt x="426450" y="488252"/>
                  </a:cubicBezTo>
                  <a:cubicBezTo>
                    <a:pt x="431784" y="493300"/>
                    <a:pt x="468551" y="488156"/>
                    <a:pt x="490458" y="485108"/>
                  </a:cubicBezTo>
                  <a:cubicBezTo>
                    <a:pt x="537512" y="478536"/>
                    <a:pt x="566753" y="475298"/>
                    <a:pt x="575135" y="491014"/>
                  </a:cubicBezTo>
                  <a:cubicBezTo>
                    <a:pt x="583041" y="505778"/>
                    <a:pt x="564563" y="526923"/>
                    <a:pt x="533892" y="560165"/>
                  </a:cubicBezTo>
                  <a:cubicBezTo>
                    <a:pt x="519033" y="576263"/>
                    <a:pt x="491315" y="606171"/>
                    <a:pt x="493601" y="613696"/>
                  </a:cubicBezTo>
                  <a:lnTo>
                    <a:pt x="478266" y="620649"/>
                  </a:lnTo>
                  <a:close/>
                </a:path>
              </a:pathLst>
            </a:custGeom>
            <a:solidFill>
              <a:srgbClr val="D8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5AA48CED-5FBD-4D8E-8A33-E3FCE699E8F2}"/>
              </a:ext>
            </a:extLst>
          </p:cNvPr>
          <p:cNvSpPr txBox="1"/>
          <p:nvPr/>
        </p:nvSpPr>
        <p:spPr>
          <a:xfrm rot="21037112">
            <a:off x="673048" y="1623062"/>
            <a:ext cx="59035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b="1" i="1" dirty="0">
                <a:solidFill>
                  <a:srgbClr val="FFD11B"/>
                </a:solidFill>
              </a:rPr>
              <a:t>BOXING  DAY </a:t>
            </a:r>
          </a:p>
        </p:txBody>
      </p:sp>
      <p:grpSp>
        <p:nvGrpSpPr>
          <p:cNvPr id="71" name="Graphic 203">
            <a:extLst>
              <a:ext uri="{FF2B5EF4-FFF2-40B4-BE49-F238E27FC236}">
                <a16:creationId xmlns:a16="http://schemas.microsoft.com/office/drawing/2014/main" id="{8A70C829-BA67-4762-B6FF-AA244C054A49}"/>
              </a:ext>
            </a:extLst>
          </p:cNvPr>
          <p:cNvGrpSpPr/>
          <p:nvPr/>
        </p:nvGrpSpPr>
        <p:grpSpPr>
          <a:xfrm rot="386544">
            <a:off x="2398018" y="2447946"/>
            <a:ext cx="1897289" cy="1747880"/>
            <a:chOff x="5500696" y="2886056"/>
            <a:chExt cx="704986" cy="604124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4DA060C-C87B-46C1-BF44-6BBA10529194}"/>
                </a:ext>
              </a:extLst>
            </p:cNvPr>
            <p:cNvSpPr/>
            <p:nvPr/>
          </p:nvSpPr>
          <p:spPr>
            <a:xfrm>
              <a:off x="5741574" y="3156204"/>
              <a:ext cx="464109" cy="333882"/>
            </a:xfrm>
            <a:custGeom>
              <a:avLst/>
              <a:gdLst>
                <a:gd name="connsiteX0" fmla="*/ 0 w 464109"/>
                <a:gd name="connsiteY0" fmla="*/ 109728 h 333882"/>
                <a:gd name="connsiteX1" fmla="*/ 272606 w 464109"/>
                <a:gd name="connsiteY1" fmla="*/ 261842 h 333882"/>
                <a:gd name="connsiteX2" fmla="*/ 339185 w 464109"/>
                <a:gd name="connsiteY2" fmla="*/ 320040 h 333882"/>
                <a:gd name="connsiteX3" fmla="*/ 352996 w 464109"/>
                <a:gd name="connsiteY3" fmla="*/ 328994 h 333882"/>
                <a:gd name="connsiteX4" fmla="*/ 425386 w 464109"/>
                <a:gd name="connsiteY4" fmla="*/ 267938 h 333882"/>
                <a:gd name="connsiteX5" fmla="*/ 450818 w 464109"/>
                <a:gd name="connsiteY5" fmla="*/ 208312 h 333882"/>
                <a:gd name="connsiteX6" fmla="*/ 453390 w 464109"/>
                <a:gd name="connsiteY6" fmla="*/ 117920 h 333882"/>
                <a:gd name="connsiteX7" fmla="*/ 426720 w 464109"/>
                <a:gd name="connsiteY7" fmla="*/ 101155 h 333882"/>
                <a:gd name="connsiteX8" fmla="*/ 408051 w 464109"/>
                <a:gd name="connsiteY8" fmla="*/ 90297 h 333882"/>
                <a:gd name="connsiteX9" fmla="*/ 336899 w 464109"/>
                <a:gd name="connsiteY9" fmla="*/ 49530 h 333882"/>
                <a:gd name="connsiteX10" fmla="*/ 331661 w 464109"/>
                <a:gd name="connsiteY10" fmla="*/ 46577 h 333882"/>
                <a:gd name="connsiteX11" fmla="*/ 248984 w 464109"/>
                <a:gd name="connsiteY11" fmla="*/ 0 h 333882"/>
                <a:gd name="connsiteX12" fmla="*/ 0 w 464109"/>
                <a:gd name="connsiteY12" fmla="*/ 109728 h 3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109" h="333882">
                  <a:moveTo>
                    <a:pt x="0" y="109728"/>
                  </a:moveTo>
                  <a:cubicBezTo>
                    <a:pt x="0" y="109728"/>
                    <a:pt x="241554" y="243840"/>
                    <a:pt x="272606" y="261842"/>
                  </a:cubicBezTo>
                  <a:cubicBezTo>
                    <a:pt x="300323" y="277940"/>
                    <a:pt x="305467" y="296323"/>
                    <a:pt x="339185" y="320040"/>
                  </a:cubicBezTo>
                  <a:cubicBezTo>
                    <a:pt x="343281" y="322897"/>
                    <a:pt x="347853" y="325946"/>
                    <a:pt x="352996" y="328994"/>
                  </a:cubicBezTo>
                  <a:cubicBezTo>
                    <a:pt x="383857" y="347663"/>
                    <a:pt x="406813" y="309753"/>
                    <a:pt x="425386" y="267938"/>
                  </a:cubicBezTo>
                  <a:cubicBezTo>
                    <a:pt x="434911" y="246697"/>
                    <a:pt x="443198" y="224504"/>
                    <a:pt x="450818" y="208312"/>
                  </a:cubicBezTo>
                  <a:cubicBezTo>
                    <a:pt x="473488" y="160115"/>
                    <a:pt x="462153" y="126492"/>
                    <a:pt x="453390" y="117920"/>
                  </a:cubicBezTo>
                  <a:cubicBezTo>
                    <a:pt x="451580" y="116205"/>
                    <a:pt x="441484" y="109919"/>
                    <a:pt x="426720" y="101155"/>
                  </a:cubicBezTo>
                  <a:cubicBezTo>
                    <a:pt x="421100" y="97917"/>
                    <a:pt x="414814" y="94107"/>
                    <a:pt x="408051" y="90297"/>
                  </a:cubicBezTo>
                  <a:cubicBezTo>
                    <a:pt x="387096" y="78010"/>
                    <a:pt x="361474" y="63437"/>
                    <a:pt x="336899" y="49530"/>
                  </a:cubicBezTo>
                  <a:lnTo>
                    <a:pt x="331661" y="46577"/>
                  </a:lnTo>
                  <a:cubicBezTo>
                    <a:pt x="287845" y="21717"/>
                    <a:pt x="248984" y="0"/>
                    <a:pt x="248984" y="0"/>
                  </a:cubicBezTo>
                  <a:lnTo>
                    <a:pt x="0" y="109728"/>
                  </a:lnTo>
                  <a:close/>
                </a:path>
              </a:pathLst>
            </a:custGeom>
            <a:solidFill>
              <a:srgbClr val="B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02B46F0-DCA1-4073-A535-545ED087E870}"/>
                </a:ext>
              </a:extLst>
            </p:cNvPr>
            <p:cNvSpPr/>
            <p:nvPr/>
          </p:nvSpPr>
          <p:spPr>
            <a:xfrm>
              <a:off x="5741574" y="3156108"/>
              <a:ext cx="425291" cy="334073"/>
            </a:xfrm>
            <a:custGeom>
              <a:avLst/>
              <a:gdLst>
                <a:gd name="connsiteX0" fmla="*/ 0 w 425291"/>
                <a:gd name="connsiteY0" fmla="*/ 109823 h 334073"/>
                <a:gd name="connsiteX1" fmla="*/ 272606 w 425291"/>
                <a:gd name="connsiteY1" fmla="*/ 261937 h 334073"/>
                <a:gd name="connsiteX2" fmla="*/ 352901 w 425291"/>
                <a:gd name="connsiteY2" fmla="*/ 329184 h 334073"/>
                <a:gd name="connsiteX3" fmla="*/ 425291 w 425291"/>
                <a:gd name="connsiteY3" fmla="*/ 268129 h 334073"/>
                <a:gd name="connsiteX4" fmla="*/ 347282 w 425291"/>
                <a:gd name="connsiteY4" fmla="*/ 275844 h 334073"/>
                <a:gd name="connsiteX5" fmla="*/ 108585 w 425291"/>
                <a:gd name="connsiteY5" fmla="*/ 149542 h 334073"/>
                <a:gd name="connsiteX6" fmla="*/ 264223 w 425291"/>
                <a:gd name="connsiteY6" fmla="*/ 99632 h 334073"/>
                <a:gd name="connsiteX7" fmla="*/ 331661 w 425291"/>
                <a:gd name="connsiteY7" fmla="*/ 46577 h 334073"/>
                <a:gd name="connsiteX8" fmla="*/ 248984 w 425291"/>
                <a:gd name="connsiteY8" fmla="*/ 0 h 334073"/>
                <a:gd name="connsiteX9" fmla="*/ 0 w 425291"/>
                <a:gd name="connsiteY9" fmla="*/ 109823 h 3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291" h="334073">
                  <a:moveTo>
                    <a:pt x="0" y="109823"/>
                  </a:moveTo>
                  <a:cubicBezTo>
                    <a:pt x="0" y="109823"/>
                    <a:pt x="241554" y="243935"/>
                    <a:pt x="272606" y="261937"/>
                  </a:cubicBezTo>
                  <a:cubicBezTo>
                    <a:pt x="303752" y="279940"/>
                    <a:pt x="306324" y="300990"/>
                    <a:pt x="352901" y="329184"/>
                  </a:cubicBezTo>
                  <a:cubicBezTo>
                    <a:pt x="383762" y="347853"/>
                    <a:pt x="406717" y="309944"/>
                    <a:pt x="425291" y="268129"/>
                  </a:cubicBezTo>
                  <a:cubicBezTo>
                    <a:pt x="404336" y="280892"/>
                    <a:pt x="373761" y="292513"/>
                    <a:pt x="347282" y="275844"/>
                  </a:cubicBezTo>
                  <a:cubicBezTo>
                    <a:pt x="301562" y="247269"/>
                    <a:pt x="112395" y="163354"/>
                    <a:pt x="108585" y="149542"/>
                  </a:cubicBezTo>
                  <a:cubicBezTo>
                    <a:pt x="104775" y="135922"/>
                    <a:pt x="193739" y="138017"/>
                    <a:pt x="264223" y="99632"/>
                  </a:cubicBezTo>
                  <a:cubicBezTo>
                    <a:pt x="295846" y="82486"/>
                    <a:pt x="317468" y="62960"/>
                    <a:pt x="331661" y="46577"/>
                  </a:cubicBezTo>
                  <a:cubicBezTo>
                    <a:pt x="287845" y="21717"/>
                    <a:pt x="248984" y="0"/>
                    <a:pt x="248984" y="0"/>
                  </a:cubicBezTo>
                  <a:lnTo>
                    <a:pt x="0" y="109823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79A8BC6-B0BE-43D2-87D0-BC352C4A5D9B}"/>
                </a:ext>
              </a:extLst>
            </p:cNvPr>
            <p:cNvSpPr/>
            <p:nvPr/>
          </p:nvSpPr>
          <p:spPr>
            <a:xfrm>
              <a:off x="5500696" y="2886056"/>
              <a:ext cx="548087" cy="426543"/>
            </a:xfrm>
            <a:custGeom>
              <a:avLst/>
              <a:gdLst>
                <a:gd name="connsiteX0" fmla="*/ 548059 w 548087"/>
                <a:gd name="connsiteY0" fmla="*/ 293579 h 426543"/>
                <a:gd name="connsiteX1" fmla="*/ 387182 w 548087"/>
                <a:gd name="connsiteY1" fmla="*/ 41928 h 426543"/>
                <a:gd name="connsiteX2" fmla="*/ 5801 w 548087"/>
                <a:gd name="connsiteY2" fmla="*/ 179755 h 426543"/>
                <a:gd name="connsiteX3" fmla="*/ 222399 w 548087"/>
                <a:gd name="connsiteY3" fmla="*/ 415975 h 426543"/>
                <a:gd name="connsiteX4" fmla="*/ 332413 w 548087"/>
                <a:gd name="connsiteY4" fmla="*/ 399401 h 426543"/>
                <a:gd name="connsiteX5" fmla="*/ 548059 w 548087"/>
                <a:gd name="connsiteY5" fmla="*/ 293579 h 4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87" h="426543">
                  <a:moveTo>
                    <a:pt x="548059" y="293579"/>
                  </a:moveTo>
                  <a:cubicBezTo>
                    <a:pt x="548059" y="293579"/>
                    <a:pt x="554155" y="155561"/>
                    <a:pt x="387182" y="41928"/>
                  </a:cubicBezTo>
                  <a:cubicBezTo>
                    <a:pt x="220208" y="-71610"/>
                    <a:pt x="36947" y="69551"/>
                    <a:pt x="5801" y="179755"/>
                  </a:cubicBezTo>
                  <a:cubicBezTo>
                    <a:pt x="-25346" y="289959"/>
                    <a:pt x="72095" y="472363"/>
                    <a:pt x="222399" y="415975"/>
                  </a:cubicBezTo>
                  <a:cubicBezTo>
                    <a:pt x="222399" y="415975"/>
                    <a:pt x="295646" y="424738"/>
                    <a:pt x="332413" y="399401"/>
                  </a:cubicBezTo>
                  <a:cubicBezTo>
                    <a:pt x="332413" y="399401"/>
                    <a:pt x="492814" y="403116"/>
                    <a:pt x="548059" y="293579"/>
                  </a:cubicBezTo>
                  <a:close/>
                </a:path>
              </a:pathLst>
            </a:custGeom>
            <a:solidFill>
              <a:srgbClr val="D414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C5C94A6-ABE6-46EE-A088-476AD2E6122E}"/>
                </a:ext>
              </a:extLst>
            </p:cNvPr>
            <p:cNvSpPr/>
            <p:nvPr/>
          </p:nvSpPr>
          <p:spPr>
            <a:xfrm>
              <a:off x="5557646" y="3028092"/>
              <a:ext cx="235172" cy="274034"/>
            </a:xfrm>
            <a:custGeom>
              <a:avLst/>
              <a:gdLst>
                <a:gd name="connsiteX0" fmla="*/ 53340 w 235172"/>
                <a:gd name="connsiteY0" fmla="*/ 139446 h 274034"/>
                <a:gd name="connsiteX1" fmla="*/ 52578 w 235172"/>
                <a:gd name="connsiteY1" fmla="*/ 179070 h 274034"/>
                <a:gd name="connsiteX2" fmla="*/ 0 w 235172"/>
                <a:gd name="connsiteY2" fmla="*/ 161354 h 274034"/>
                <a:gd name="connsiteX3" fmla="*/ 55626 w 235172"/>
                <a:gd name="connsiteY3" fmla="*/ 188309 h 274034"/>
                <a:gd name="connsiteX4" fmla="*/ 165259 w 235172"/>
                <a:gd name="connsiteY4" fmla="*/ 274034 h 274034"/>
                <a:gd name="connsiteX5" fmla="*/ 78105 w 235172"/>
                <a:gd name="connsiteY5" fmla="*/ 197644 h 274034"/>
                <a:gd name="connsiteX6" fmla="*/ 148304 w 235172"/>
                <a:gd name="connsiteY6" fmla="*/ 94107 h 274034"/>
                <a:gd name="connsiteX7" fmla="*/ 235172 w 235172"/>
                <a:gd name="connsiteY7" fmla="*/ 0 h 274034"/>
                <a:gd name="connsiteX8" fmla="*/ 89059 w 235172"/>
                <a:gd name="connsiteY8" fmla="*/ 104204 h 274034"/>
                <a:gd name="connsiteX9" fmla="*/ 62579 w 235172"/>
                <a:gd name="connsiteY9" fmla="*/ 124016 h 274034"/>
                <a:gd name="connsiteX10" fmla="*/ 17621 w 235172"/>
                <a:gd name="connsiteY10" fmla="*/ 20860 h 274034"/>
                <a:gd name="connsiteX11" fmla="*/ 53340 w 235172"/>
                <a:gd name="connsiteY11" fmla="*/ 139446 h 2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172" h="274034">
                  <a:moveTo>
                    <a:pt x="53340" y="139446"/>
                  </a:moveTo>
                  <a:cubicBezTo>
                    <a:pt x="48578" y="151829"/>
                    <a:pt x="48768" y="165449"/>
                    <a:pt x="52578" y="179070"/>
                  </a:cubicBezTo>
                  <a:cubicBezTo>
                    <a:pt x="52578" y="179070"/>
                    <a:pt x="22955" y="178594"/>
                    <a:pt x="0" y="161354"/>
                  </a:cubicBezTo>
                  <a:cubicBezTo>
                    <a:pt x="0" y="161354"/>
                    <a:pt x="16097" y="182118"/>
                    <a:pt x="55626" y="188309"/>
                  </a:cubicBezTo>
                  <a:cubicBezTo>
                    <a:pt x="72581" y="231172"/>
                    <a:pt x="122682" y="271748"/>
                    <a:pt x="165259" y="274034"/>
                  </a:cubicBezTo>
                  <a:cubicBezTo>
                    <a:pt x="161163" y="272701"/>
                    <a:pt x="88487" y="248126"/>
                    <a:pt x="78105" y="197644"/>
                  </a:cubicBezTo>
                  <a:cubicBezTo>
                    <a:pt x="67532" y="145637"/>
                    <a:pt x="91345" y="117062"/>
                    <a:pt x="148304" y="94107"/>
                  </a:cubicBezTo>
                  <a:cubicBezTo>
                    <a:pt x="178975" y="81725"/>
                    <a:pt x="235172" y="0"/>
                    <a:pt x="235172" y="0"/>
                  </a:cubicBezTo>
                  <a:cubicBezTo>
                    <a:pt x="235172" y="0"/>
                    <a:pt x="184023" y="58103"/>
                    <a:pt x="89059" y="104204"/>
                  </a:cubicBezTo>
                  <a:cubicBezTo>
                    <a:pt x="77438" y="109823"/>
                    <a:pt x="68771" y="116491"/>
                    <a:pt x="62579" y="124016"/>
                  </a:cubicBezTo>
                  <a:cubicBezTo>
                    <a:pt x="62579" y="124016"/>
                    <a:pt x="10287" y="78200"/>
                    <a:pt x="17621" y="20860"/>
                  </a:cubicBezTo>
                  <a:cubicBezTo>
                    <a:pt x="16383" y="25908"/>
                    <a:pt x="762" y="98584"/>
                    <a:pt x="53340" y="13944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C1EC8AC-F519-4D5F-BF01-63CA30844118}"/>
                </a:ext>
              </a:extLst>
            </p:cNvPr>
            <p:cNvSpPr/>
            <p:nvPr/>
          </p:nvSpPr>
          <p:spPr>
            <a:xfrm>
              <a:off x="6080759" y="3257454"/>
              <a:ext cx="124923" cy="232727"/>
            </a:xfrm>
            <a:custGeom>
              <a:avLst/>
              <a:gdLst>
                <a:gd name="connsiteX0" fmla="*/ 90964 w 124923"/>
                <a:gd name="connsiteY0" fmla="*/ 86487 h 232727"/>
                <a:gd name="connsiteX1" fmla="*/ 40862 w 124923"/>
                <a:gd name="connsiteY1" fmla="*/ 194786 h 232727"/>
                <a:gd name="connsiteX2" fmla="*/ 0 w 124923"/>
                <a:gd name="connsiteY2" fmla="*/ 218885 h 232727"/>
                <a:gd name="connsiteX3" fmla="*/ 13811 w 124923"/>
                <a:gd name="connsiteY3" fmla="*/ 227838 h 232727"/>
                <a:gd name="connsiteX4" fmla="*/ 86201 w 124923"/>
                <a:gd name="connsiteY4" fmla="*/ 166783 h 232727"/>
                <a:gd name="connsiteX5" fmla="*/ 111633 w 124923"/>
                <a:gd name="connsiteY5" fmla="*/ 107156 h 232727"/>
                <a:gd name="connsiteX6" fmla="*/ 114205 w 124923"/>
                <a:gd name="connsiteY6" fmla="*/ 16764 h 232727"/>
                <a:gd name="connsiteX7" fmla="*/ 87535 w 124923"/>
                <a:gd name="connsiteY7" fmla="*/ 0 h 232727"/>
                <a:gd name="connsiteX8" fmla="*/ 90964 w 124923"/>
                <a:gd name="connsiteY8" fmla="*/ 86487 h 23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3" h="232727">
                  <a:moveTo>
                    <a:pt x="90964" y="86487"/>
                  </a:moveTo>
                  <a:cubicBezTo>
                    <a:pt x="68485" y="138113"/>
                    <a:pt x="64008" y="172974"/>
                    <a:pt x="40862" y="194786"/>
                  </a:cubicBezTo>
                  <a:cubicBezTo>
                    <a:pt x="22098" y="212408"/>
                    <a:pt x="11811" y="218313"/>
                    <a:pt x="0" y="218885"/>
                  </a:cubicBezTo>
                  <a:cubicBezTo>
                    <a:pt x="4096" y="221742"/>
                    <a:pt x="8668" y="224790"/>
                    <a:pt x="13811" y="227838"/>
                  </a:cubicBezTo>
                  <a:cubicBezTo>
                    <a:pt x="44672" y="246507"/>
                    <a:pt x="67627" y="208597"/>
                    <a:pt x="86201" y="166783"/>
                  </a:cubicBezTo>
                  <a:cubicBezTo>
                    <a:pt x="95726" y="145542"/>
                    <a:pt x="104013" y="123349"/>
                    <a:pt x="111633" y="107156"/>
                  </a:cubicBezTo>
                  <a:cubicBezTo>
                    <a:pt x="134302" y="58960"/>
                    <a:pt x="122968" y="25336"/>
                    <a:pt x="114205" y="16764"/>
                  </a:cubicBezTo>
                  <a:cubicBezTo>
                    <a:pt x="112395" y="15049"/>
                    <a:pt x="102298" y="8763"/>
                    <a:pt x="87535" y="0"/>
                  </a:cubicBezTo>
                  <a:cubicBezTo>
                    <a:pt x="94583" y="12954"/>
                    <a:pt x="108299" y="46387"/>
                    <a:pt x="90964" y="86487"/>
                  </a:cubicBezTo>
                  <a:close/>
                </a:path>
              </a:pathLst>
            </a:custGeom>
            <a:solidFill>
              <a:srgbClr val="F6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530FF53F-721E-496D-8BBE-9C8C43EA81E3}"/>
                </a:ext>
              </a:extLst>
            </p:cNvPr>
            <p:cNvSpPr/>
            <p:nvPr/>
          </p:nvSpPr>
          <p:spPr>
            <a:xfrm>
              <a:off x="6040034" y="3205924"/>
              <a:ext cx="117222" cy="119150"/>
            </a:xfrm>
            <a:custGeom>
              <a:avLst/>
              <a:gdLst>
                <a:gd name="connsiteX0" fmla="*/ 5958 w 117222"/>
                <a:gd name="connsiteY0" fmla="*/ 66103 h 119150"/>
                <a:gd name="connsiteX1" fmla="*/ 96922 w 117222"/>
                <a:gd name="connsiteY1" fmla="*/ 117634 h 119150"/>
                <a:gd name="connsiteX2" fmla="*/ 114162 w 117222"/>
                <a:gd name="connsiteY2" fmla="*/ 109823 h 119150"/>
                <a:gd name="connsiteX3" fmla="*/ 109590 w 117222"/>
                <a:gd name="connsiteY3" fmla="*/ 40767 h 119150"/>
                <a:gd name="connsiteX4" fmla="*/ 38439 w 117222"/>
                <a:gd name="connsiteY4" fmla="*/ 0 h 119150"/>
                <a:gd name="connsiteX5" fmla="*/ 3291 w 117222"/>
                <a:gd name="connsiteY5" fmla="*/ 48006 h 119150"/>
                <a:gd name="connsiteX6" fmla="*/ 5958 w 117222"/>
                <a:gd name="connsiteY6" fmla="*/ 66103 h 1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22" h="119150">
                  <a:moveTo>
                    <a:pt x="5958" y="66103"/>
                  </a:moveTo>
                  <a:lnTo>
                    <a:pt x="96922" y="117634"/>
                  </a:lnTo>
                  <a:cubicBezTo>
                    <a:pt x="103780" y="121539"/>
                    <a:pt x="112638" y="117538"/>
                    <a:pt x="114162" y="109823"/>
                  </a:cubicBezTo>
                  <a:cubicBezTo>
                    <a:pt x="121211" y="72390"/>
                    <a:pt x="114543" y="50578"/>
                    <a:pt x="109590" y="40767"/>
                  </a:cubicBezTo>
                  <a:cubicBezTo>
                    <a:pt x="88635" y="28480"/>
                    <a:pt x="63013" y="13906"/>
                    <a:pt x="38439" y="0"/>
                  </a:cubicBezTo>
                  <a:cubicBezTo>
                    <a:pt x="27485" y="21241"/>
                    <a:pt x="13102" y="38005"/>
                    <a:pt x="3291" y="48006"/>
                  </a:cubicBezTo>
                  <a:cubicBezTo>
                    <a:pt x="-2043" y="53245"/>
                    <a:pt x="-709" y="62293"/>
                    <a:pt x="5958" y="66103"/>
                  </a:cubicBezTo>
                  <a:close/>
                </a:path>
              </a:pathLst>
            </a:custGeom>
            <a:solidFill>
              <a:srgbClr val="F6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3AC0ADD-B7DC-4BBB-98FB-889E3DEA5C21}"/>
                </a:ext>
              </a:extLst>
            </p:cNvPr>
            <p:cNvSpPr/>
            <p:nvPr/>
          </p:nvSpPr>
          <p:spPr>
            <a:xfrm>
              <a:off x="5665668" y="2972236"/>
              <a:ext cx="361420" cy="306788"/>
            </a:xfrm>
            <a:custGeom>
              <a:avLst/>
              <a:gdLst>
                <a:gd name="connsiteX0" fmla="*/ 155916 w 361420"/>
                <a:gd name="connsiteY0" fmla="*/ 292362 h 306788"/>
                <a:gd name="connsiteX1" fmla="*/ 34853 w 361420"/>
                <a:gd name="connsiteY1" fmla="*/ 289981 h 306788"/>
                <a:gd name="connsiteX2" fmla="*/ 39520 w 361420"/>
                <a:gd name="connsiteY2" fmla="*/ 174348 h 306788"/>
                <a:gd name="connsiteX3" fmla="*/ 145819 w 361420"/>
                <a:gd name="connsiteY3" fmla="*/ 62715 h 306788"/>
                <a:gd name="connsiteX4" fmla="*/ 238878 w 361420"/>
                <a:gd name="connsiteY4" fmla="*/ 2517 h 306788"/>
                <a:gd name="connsiteX5" fmla="*/ 358989 w 361420"/>
                <a:gd name="connsiteY5" fmla="*/ 181206 h 306788"/>
                <a:gd name="connsiteX6" fmla="*/ 155916 w 361420"/>
                <a:gd name="connsiteY6" fmla="*/ 292362 h 30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420" h="306788">
                  <a:moveTo>
                    <a:pt x="155916" y="292362"/>
                  </a:moveTo>
                  <a:cubicBezTo>
                    <a:pt x="154011" y="291981"/>
                    <a:pt x="87621" y="326557"/>
                    <a:pt x="34853" y="289981"/>
                  </a:cubicBezTo>
                  <a:cubicBezTo>
                    <a:pt x="-17916" y="253405"/>
                    <a:pt x="-6200" y="191969"/>
                    <a:pt x="39520" y="174348"/>
                  </a:cubicBezTo>
                  <a:cubicBezTo>
                    <a:pt x="85335" y="156726"/>
                    <a:pt x="129436" y="92433"/>
                    <a:pt x="145819" y="62715"/>
                  </a:cubicBezTo>
                  <a:cubicBezTo>
                    <a:pt x="162202" y="32997"/>
                    <a:pt x="196587" y="-11009"/>
                    <a:pt x="238878" y="2517"/>
                  </a:cubicBezTo>
                  <a:cubicBezTo>
                    <a:pt x="281169" y="16042"/>
                    <a:pt x="377943" y="133390"/>
                    <a:pt x="358989" y="181206"/>
                  </a:cubicBezTo>
                  <a:cubicBezTo>
                    <a:pt x="340129" y="228926"/>
                    <a:pt x="250594" y="313317"/>
                    <a:pt x="155916" y="2923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E7630D8-E999-4363-A9FB-B097156A9F28}"/>
                </a:ext>
              </a:extLst>
            </p:cNvPr>
            <p:cNvSpPr/>
            <p:nvPr/>
          </p:nvSpPr>
          <p:spPr>
            <a:xfrm>
              <a:off x="5755085" y="3021454"/>
              <a:ext cx="229579" cy="194951"/>
            </a:xfrm>
            <a:custGeom>
              <a:avLst/>
              <a:gdLst>
                <a:gd name="connsiteX0" fmla="*/ 98979 w 229579"/>
                <a:gd name="connsiteY0" fmla="*/ 185804 h 194951"/>
                <a:gd name="connsiteX1" fmla="*/ 22113 w 229579"/>
                <a:gd name="connsiteY1" fmla="*/ 184280 h 194951"/>
                <a:gd name="connsiteX2" fmla="*/ 25065 w 229579"/>
                <a:gd name="connsiteY2" fmla="*/ 110842 h 194951"/>
                <a:gd name="connsiteX3" fmla="*/ 92598 w 229579"/>
                <a:gd name="connsiteY3" fmla="*/ 39880 h 194951"/>
                <a:gd name="connsiteX4" fmla="*/ 151748 w 229579"/>
                <a:gd name="connsiteY4" fmla="*/ 1590 h 194951"/>
                <a:gd name="connsiteX5" fmla="*/ 228043 w 229579"/>
                <a:gd name="connsiteY5" fmla="*/ 115033 h 194951"/>
                <a:gd name="connsiteX6" fmla="*/ 98979 w 229579"/>
                <a:gd name="connsiteY6" fmla="*/ 185804 h 19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79" h="194951">
                  <a:moveTo>
                    <a:pt x="98979" y="185804"/>
                  </a:moveTo>
                  <a:cubicBezTo>
                    <a:pt x="97741" y="185518"/>
                    <a:pt x="55545" y="207520"/>
                    <a:pt x="22113" y="184280"/>
                  </a:cubicBezTo>
                  <a:cubicBezTo>
                    <a:pt x="-11320" y="161038"/>
                    <a:pt x="-3986" y="121986"/>
                    <a:pt x="25065" y="110842"/>
                  </a:cubicBezTo>
                  <a:cubicBezTo>
                    <a:pt x="54117" y="99697"/>
                    <a:pt x="82215" y="58740"/>
                    <a:pt x="92598" y="39880"/>
                  </a:cubicBezTo>
                  <a:cubicBezTo>
                    <a:pt x="102980" y="21021"/>
                    <a:pt x="124887" y="-6983"/>
                    <a:pt x="151748" y="1590"/>
                  </a:cubicBezTo>
                  <a:cubicBezTo>
                    <a:pt x="178608" y="10162"/>
                    <a:pt x="240045" y="84743"/>
                    <a:pt x="228043" y="115033"/>
                  </a:cubicBezTo>
                  <a:cubicBezTo>
                    <a:pt x="215946" y="145417"/>
                    <a:pt x="159082" y="199043"/>
                    <a:pt x="98979" y="1858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B8C1A5-B389-4CE3-86F5-B06C88C09194}"/>
                </a:ext>
              </a:extLst>
            </p:cNvPr>
            <p:cNvSpPr/>
            <p:nvPr/>
          </p:nvSpPr>
          <p:spPr>
            <a:xfrm>
              <a:off x="5586177" y="2907670"/>
              <a:ext cx="250646" cy="223196"/>
            </a:xfrm>
            <a:custGeom>
              <a:avLst/>
              <a:gdLst>
                <a:gd name="connsiteX0" fmla="*/ 250647 w 250646"/>
                <a:gd name="connsiteY0" fmla="*/ 32792 h 223196"/>
                <a:gd name="connsiteX1" fmla="*/ 138728 w 250646"/>
                <a:gd name="connsiteY1" fmla="*/ 153569 h 223196"/>
                <a:gd name="connsiteX2" fmla="*/ 42240 w 250646"/>
                <a:gd name="connsiteY2" fmla="*/ 223197 h 223196"/>
                <a:gd name="connsiteX3" fmla="*/ 11664 w 250646"/>
                <a:gd name="connsiteY3" fmla="*/ 94609 h 223196"/>
                <a:gd name="connsiteX4" fmla="*/ 250647 w 250646"/>
                <a:gd name="connsiteY4" fmla="*/ 32792 h 22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6" h="223196">
                  <a:moveTo>
                    <a:pt x="250647" y="32792"/>
                  </a:moveTo>
                  <a:cubicBezTo>
                    <a:pt x="250647" y="32792"/>
                    <a:pt x="200545" y="113278"/>
                    <a:pt x="138728" y="153569"/>
                  </a:cubicBezTo>
                  <a:cubicBezTo>
                    <a:pt x="76911" y="193860"/>
                    <a:pt x="42240" y="223197"/>
                    <a:pt x="42240" y="223197"/>
                  </a:cubicBezTo>
                  <a:cubicBezTo>
                    <a:pt x="42240" y="223197"/>
                    <a:pt x="-26817" y="159284"/>
                    <a:pt x="11664" y="94609"/>
                  </a:cubicBezTo>
                  <a:cubicBezTo>
                    <a:pt x="50050" y="29839"/>
                    <a:pt x="158159" y="-44075"/>
                    <a:pt x="250647" y="3279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03471D6-4954-4965-9E2D-D0F15AE86E8B}"/>
                </a:ext>
              </a:extLst>
            </p:cNvPr>
            <p:cNvSpPr/>
            <p:nvPr/>
          </p:nvSpPr>
          <p:spPr>
            <a:xfrm>
              <a:off x="5901600" y="3278455"/>
              <a:ext cx="245928" cy="137466"/>
            </a:xfrm>
            <a:custGeom>
              <a:avLst/>
              <a:gdLst>
                <a:gd name="connsiteX0" fmla="*/ 245929 w 245928"/>
                <a:gd name="connsiteY0" fmla="*/ 71582 h 137466"/>
                <a:gd name="connsiteX1" fmla="*/ 230594 w 245928"/>
                <a:gd name="connsiteY1" fmla="*/ 126827 h 137466"/>
                <a:gd name="connsiteX2" fmla="*/ 182492 w 245928"/>
                <a:gd name="connsiteY2" fmla="*/ 127779 h 137466"/>
                <a:gd name="connsiteX3" fmla="*/ 89 w 245928"/>
                <a:gd name="connsiteY3" fmla="*/ 40816 h 137466"/>
                <a:gd name="connsiteX4" fmla="*/ 105721 w 245928"/>
                <a:gd name="connsiteY4" fmla="*/ 240 h 137466"/>
                <a:gd name="connsiteX5" fmla="*/ 245929 w 245928"/>
                <a:gd name="connsiteY5" fmla="*/ 71582 h 1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928" h="137466">
                  <a:moveTo>
                    <a:pt x="245929" y="71582"/>
                  </a:moveTo>
                  <a:cubicBezTo>
                    <a:pt x="245929" y="71582"/>
                    <a:pt x="244500" y="107491"/>
                    <a:pt x="230594" y="126827"/>
                  </a:cubicBezTo>
                  <a:cubicBezTo>
                    <a:pt x="216687" y="146163"/>
                    <a:pt x="194970" y="134542"/>
                    <a:pt x="182492" y="127779"/>
                  </a:cubicBezTo>
                  <a:cubicBezTo>
                    <a:pt x="170015" y="121017"/>
                    <a:pt x="3518" y="46245"/>
                    <a:pt x="89" y="40816"/>
                  </a:cubicBezTo>
                  <a:cubicBezTo>
                    <a:pt x="-3340" y="35482"/>
                    <a:pt x="93910" y="5478"/>
                    <a:pt x="105721" y="240"/>
                  </a:cubicBezTo>
                  <a:cubicBezTo>
                    <a:pt x="117437" y="-4809"/>
                    <a:pt x="245929" y="71582"/>
                    <a:pt x="245929" y="715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" name="Graphic 3">
            <a:extLst>
              <a:ext uri="{FF2B5EF4-FFF2-40B4-BE49-F238E27FC236}">
                <a16:creationId xmlns:a16="http://schemas.microsoft.com/office/drawing/2014/main" id="{3B8F961A-6E59-46BB-A02F-1491153C291B}"/>
              </a:ext>
            </a:extLst>
          </p:cNvPr>
          <p:cNvGrpSpPr/>
          <p:nvPr/>
        </p:nvGrpSpPr>
        <p:grpSpPr>
          <a:xfrm>
            <a:off x="1363079" y="3291728"/>
            <a:ext cx="3231413" cy="1482953"/>
            <a:chOff x="5202554" y="3473671"/>
            <a:chExt cx="1257585" cy="576124"/>
          </a:xfrm>
          <a:solidFill>
            <a:srgbClr val="FFD500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29A465F-49ED-44D0-8E50-607BB8E1FBFC}"/>
                </a:ext>
              </a:extLst>
            </p:cNvPr>
            <p:cNvSpPr/>
            <p:nvPr/>
          </p:nvSpPr>
          <p:spPr>
            <a:xfrm>
              <a:off x="5202554" y="3673793"/>
              <a:ext cx="277939" cy="376002"/>
            </a:xfrm>
            <a:custGeom>
              <a:avLst/>
              <a:gdLst>
                <a:gd name="connsiteX0" fmla="*/ 59626 w 277939"/>
                <a:gd name="connsiteY0" fmla="*/ 375284 h 376002"/>
                <a:gd name="connsiteX1" fmla="*/ 0 w 277939"/>
                <a:gd name="connsiteY1" fmla="*/ 360806 h 376002"/>
                <a:gd name="connsiteX2" fmla="*/ 33433 w 277939"/>
                <a:gd name="connsiteY2" fmla="*/ 269080 h 376002"/>
                <a:gd name="connsiteX3" fmla="*/ 82772 w 277939"/>
                <a:gd name="connsiteY3" fmla="*/ 282606 h 376002"/>
                <a:gd name="connsiteX4" fmla="*/ 135160 w 277939"/>
                <a:gd name="connsiteY4" fmla="*/ 281177 h 376002"/>
                <a:gd name="connsiteX5" fmla="*/ 166021 w 277939"/>
                <a:gd name="connsiteY5" fmla="*/ 270509 h 376002"/>
                <a:gd name="connsiteX6" fmla="*/ 175260 w 277939"/>
                <a:gd name="connsiteY6" fmla="*/ 254602 h 376002"/>
                <a:gd name="connsiteX7" fmla="*/ 163163 w 277939"/>
                <a:gd name="connsiteY7" fmla="*/ 240601 h 376002"/>
                <a:gd name="connsiteX8" fmla="*/ 123349 w 277939"/>
                <a:gd name="connsiteY8" fmla="*/ 236410 h 376002"/>
                <a:gd name="connsiteX9" fmla="*/ 63913 w 277939"/>
                <a:gd name="connsiteY9" fmla="*/ 229742 h 376002"/>
                <a:gd name="connsiteX10" fmla="*/ 22479 w 277939"/>
                <a:gd name="connsiteY10" fmla="*/ 205930 h 376002"/>
                <a:gd name="connsiteX11" fmla="*/ 4858 w 277939"/>
                <a:gd name="connsiteY11" fmla="*/ 149541 h 376002"/>
                <a:gd name="connsiteX12" fmla="*/ 21145 w 277939"/>
                <a:gd name="connsiteY12" fmla="*/ 86867 h 376002"/>
                <a:gd name="connsiteX13" fmla="*/ 69818 w 277939"/>
                <a:gd name="connsiteY13" fmla="*/ 35337 h 376002"/>
                <a:gd name="connsiteX14" fmla="*/ 148399 w 277939"/>
                <a:gd name="connsiteY14" fmla="*/ 4761 h 376002"/>
                <a:gd name="connsiteX15" fmla="*/ 210693 w 277939"/>
                <a:gd name="connsiteY15" fmla="*/ 380 h 376002"/>
                <a:gd name="connsiteX16" fmla="*/ 264605 w 277939"/>
                <a:gd name="connsiteY16" fmla="*/ 12572 h 376002"/>
                <a:gd name="connsiteX17" fmla="*/ 233363 w 277939"/>
                <a:gd name="connsiteY17" fmla="*/ 103440 h 376002"/>
                <a:gd name="connsiteX18" fmla="*/ 147542 w 277939"/>
                <a:gd name="connsiteY18" fmla="*/ 94201 h 376002"/>
                <a:gd name="connsiteX19" fmla="*/ 107442 w 277939"/>
                <a:gd name="connsiteY19" fmla="*/ 123729 h 376002"/>
                <a:gd name="connsiteX20" fmla="*/ 119348 w 277939"/>
                <a:gd name="connsiteY20" fmla="*/ 137064 h 376002"/>
                <a:gd name="connsiteX21" fmla="*/ 158591 w 277939"/>
                <a:gd name="connsiteY21" fmla="*/ 140683 h 376002"/>
                <a:gd name="connsiteX22" fmla="*/ 218027 w 277939"/>
                <a:gd name="connsiteY22" fmla="*/ 146303 h 376002"/>
                <a:gd name="connsiteX23" fmla="*/ 260128 w 277939"/>
                <a:gd name="connsiteY23" fmla="*/ 169734 h 376002"/>
                <a:gd name="connsiteX24" fmla="*/ 277940 w 277939"/>
                <a:gd name="connsiteY24" fmla="*/ 225837 h 376002"/>
                <a:gd name="connsiteX25" fmla="*/ 261652 w 277939"/>
                <a:gd name="connsiteY25" fmla="*/ 288226 h 376002"/>
                <a:gd name="connsiteX26" fmla="*/ 212979 w 277939"/>
                <a:gd name="connsiteY26" fmla="*/ 339756 h 376002"/>
                <a:gd name="connsiteX27" fmla="*/ 134398 w 277939"/>
                <a:gd name="connsiteY27" fmla="*/ 370522 h 376002"/>
                <a:gd name="connsiteX28" fmla="*/ 59626 w 277939"/>
                <a:gd name="connsiteY28" fmla="*/ 375284 h 37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77939" h="376002">
                  <a:moveTo>
                    <a:pt x="59626" y="375284"/>
                  </a:moveTo>
                  <a:cubicBezTo>
                    <a:pt x="35433" y="373474"/>
                    <a:pt x="15526" y="368712"/>
                    <a:pt x="0" y="360806"/>
                  </a:cubicBezTo>
                  <a:lnTo>
                    <a:pt x="33433" y="269080"/>
                  </a:lnTo>
                  <a:cubicBezTo>
                    <a:pt x="48101" y="275843"/>
                    <a:pt x="64579" y="280320"/>
                    <a:pt x="82772" y="282606"/>
                  </a:cubicBezTo>
                  <a:cubicBezTo>
                    <a:pt x="100965" y="284892"/>
                    <a:pt x="118396" y="284415"/>
                    <a:pt x="135160" y="281177"/>
                  </a:cubicBezTo>
                  <a:cubicBezTo>
                    <a:pt x="149543" y="278415"/>
                    <a:pt x="159829" y="274890"/>
                    <a:pt x="166021" y="270509"/>
                  </a:cubicBezTo>
                  <a:cubicBezTo>
                    <a:pt x="172212" y="266223"/>
                    <a:pt x="175260" y="260889"/>
                    <a:pt x="175260" y="254602"/>
                  </a:cubicBezTo>
                  <a:cubicBezTo>
                    <a:pt x="175260" y="247363"/>
                    <a:pt x="171260" y="242696"/>
                    <a:pt x="163163" y="240601"/>
                  </a:cubicBezTo>
                  <a:cubicBezTo>
                    <a:pt x="155067" y="238505"/>
                    <a:pt x="141827" y="237076"/>
                    <a:pt x="123349" y="236410"/>
                  </a:cubicBezTo>
                  <a:cubicBezTo>
                    <a:pt x="99536" y="235362"/>
                    <a:pt x="79724" y="233171"/>
                    <a:pt x="63913" y="229742"/>
                  </a:cubicBezTo>
                  <a:cubicBezTo>
                    <a:pt x="48101" y="226313"/>
                    <a:pt x="34290" y="218407"/>
                    <a:pt x="22479" y="205930"/>
                  </a:cubicBezTo>
                  <a:cubicBezTo>
                    <a:pt x="10763" y="193452"/>
                    <a:pt x="4858" y="174687"/>
                    <a:pt x="4858" y="149541"/>
                  </a:cubicBezTo>
                  <a:cubicBezTo>
                    <a:pt x="4858" y="127729"/>
                    <a:pt x="10287" y="106869"/>
                    <a:pt x="21145" y="86867"/>
                  </a:cubicBezTo>
                  <a:cubicBezTo>
                    <a:pt x="32004" y="66864"/>
                    <a:pt x="48196" y="49719"/>
                    <a:pt x="69818" y="35337"/>
                  </a:cubicBezTo>
                  <a:cubicBezTo>
                    <a:pt x="91345" y="20954"/>
                    <a:pt x="117634" y="10762"/>
                    <a:pt x="148399" y="4761"/>
                  </a:cubicBezTo>
                  <a:cubicBezTo>
                    <a:pt x="169545" y="666"/>
                    <a:pt x="190310" y="-763"/>
                    <a:pt x="210693" y="380"/>
                  </a:cubicBezTo>
                  <a:cubicBezTo>
                    <a:pt x="231076" y="1618"/>
                    <a:pt x="249079" y="5619"/>
                    <a:pt x="264605" y="12572"/>
                  </a:cubicBezTo>
                  <a:lnTo>
                    <a:pt x="233363" y="103440"/>
                  </a:lnTo>
                  <a:cubicBezTo>
                    <a:pt x="203168" y="92106"/>
                    <a:pt x="174498" y="88962"/>
                    <a:pt x="147542" y="94201"/>
                  </a:cubicBezTo>
                  <a:cubicBezTo>
                    <a:pt x="120872" y="99345"/>
                    <a:pt x="107442" y="109251"/>
                    <a:pt x="107442" y="123729"/>
                  </a:cubicBezTo>
                  <a:cubicBezTo>
                    <a:pt x="107442" y="130682"/>
                    <a:pt x="111443" y="135159"/>
                    <a:pt x="119348" y="137064"/>
                  </a:cubicBezTo>
                  <a:cubicBezTo>
                    <a:pt x="127254" y="138969"/>
                    <a:pt x="140303" y="140207"/>
                    <a:pt x="158591" y="140683"/>
                  </a:cubicBezTo>
                  <a:cubicBezTo>
                    <a:pt x="182023" y="141064"/>
                    <a:pt x="201835" y="142969"/>
                    <a:pt x="218027" y="146303"/>
                  </a:cubicBezTo>
                  <a:cubicBezTo>
                    <a:pt x="234124" y="149637"/>
                    <a:pt x="248221" y="157447"/>
                    <a:pt x="260128" y="169734"/>
                  </a:cubicBezTo>
                  <a:cubicBezTo>
                    <a:pt x="272034" y="182022"/>
                    <a:pt x="277940" y="200691"/>
                    <a:pt x="277940" y="225837"/>
                  </a:cubicBezTo>
                  <a:cubicBezTo>
                    <a:pt x="277940" y="247649"/>
                    <a:pt x="272510" y="268509"/>
                    <a:pt x="261652" y="288226"/>
                  </a:cubicBezTo>
                  <a:cubicBezTo>
                    <a:pt x="250793" y="308037"/>
                    <a:pt x="234601" y="325182"/>
                    <a:pt x="212979" y="339756"/>
                  </a:cubicBezTo>
                  <a:cubicBezTo>
                    <a:pt x="191452" y="354329"/>
                    <a:pt x="165164" y="364616"/>
                    <a:pt x="134398" y="370522"/>
                  </a:cubicBezTo>
                  <a:cubicBezTo>
                    <a:pt x="108680" y="375474"/>
                    <a:pt x="83820" y="377094"/>
                    <a:pt x="59626" y="375284"/>
                  </a:cubicBezTo>
                  <a:close/>
                </a:path>
              </a:pathLst>
            </a:custGeom>
            <a:solidFill>
              <a:srgbClr val="FFD5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D931927-C461-42BE-B90B-C844BAEF2E8F}"/>
                </a:ext>
              </a:extLst>
            </p:cNvPr>
            <p:cNvSpPr/>
            <p:nvPr/>
          </p:nvSpPr>
          <p:spPr>
            <a:xfrm>
              <a:off x="5499829" y="3612070"/>
              <a:ext cx="371760" cy="392906"/>
            </a:xfrm>
            <a:custGeom>
              <a:avLst/>
              <a:gdLst>
                <a:gd name="connsiteX0" fmla="*/ 243459 w 371760"/>
                <a:gd name="connsiteY0" fmla="*/ 285464 h 392906"/>
                <a:gd name="connsiteX1" fmla="*/ 126301 w 371760"/>
                <a:gd name="connsiteY1" fmla="*/ 308038 h 392906"/>
                <a:gd name="connsiteX2" fmla="*/ 105632 w 371760"/>
                <a:gd name="connsiteY2" fmla="*/ 372523 h 392906"/>
                <a:gd name="connsiteX3" fmla="*/ 0 w 371760"/>
                <a:gd name="connsiteY3" fmla="*/ 392906 h 392906"/>
                <a:gd name="connsiteX4" fmla="*/ 134779 w 371760"/>
                <a:gd name="connsiteY4" fmla="*/ 19717 h 392906"/>
                <a:gd name="connsiteX5" fmla="*/ 236982 w 371760"/>
                <a:gd name="connsiteY5" fmla="*/ 0 h 392906"/>
                <a:gd name="connsiteX6" fmla="*/ 371761 w 371760"/>
                <a:gd name="connsiteY6" fmla="*/ 321183 h 392906"/>
                <a:gd name="connsiteX7" fmla="*/ 264319 w 371760"/>
                <a:gd name="connsiteY7" fmla="*/ 341947 h 392906"/>
                <a:gd name="connsiteX8" fmla="*/ 243459 w 371760"/>
                <a:gd name="connsiteY8" fmla="*/ 285464 h 392906"/>
                <a:gd name="connsiteX9" fmla="*/ 214789 w 371760"/>
                <a:gd name="connsiteY9" fmla="*/ 206692 h 392906"/>
                <a:gd name="connsiteX10" fmla="*/ 184880 w 371760"/>
                <a:gd name="connsiteY10" fmla="*/ 125158 h 392906"/>
                <a:gd name="connsiteX11" fmla="*/ 154972 w 371760"/>
                <a:gd name="connsiteY11" fmla="*/ 218218 h 392906"/>
                <a:gd name="connsiteX12" fmla="*/ 214789 w 371760"/>
                <a:gd name="connsiteY12" fmla="*/ 206692 h 392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71760" h="392906">
                  <a:moveTo>
                    <a:pt x="243459" y="285464"/>
                  </a:moveTo>
                  <a:lnTo>
                    <a:pt x="126301" y="308038"/>
                  </a:lnTo>
                  <a:lnTo>
                    <a:pt x="105632" y="372523"/>
                  </a:lnTo>
                  <a:lnTo>
                    <a:pt x="0" y="392906"/>
                  </a:lnTo>
                  <a:lnTo>
                    <a:pt x="134779" y="19717"/>
                  </a:lnTo>
                  <a:lnTo>
                    <a:pt x="236982" y="0"/>
                  </a:lnTo>
                  <a:lnTo>
                    <a:pt x="371761" y="321183"/>
                  </a:lnTo>
                  <a:lnTo>
                    <a:pt x="264319" y="341947"/>
                  </a:lnTo>
                  <a:lnTo>
                    <a:pt x="243459" y="285464"/>
                  </a:lnTo>
                  <a:close/>
                  <a:moveTo>
                    <a:pt x="214789" y="206692"/>
                  </a:moveTo>
                  <a:lnTo>
                    <a:pt x="184880" y="125158"/>
                  </a:lnTo>
                  <a:lnTo>
                    <a:pt x="154972" y="218218"/>
                  </a:lnTo>
                  <a:lnTo>
                    <a:pt x="214789" y="206692"/>
                  </a:lnTo>
                  <a:close/>
                </a:path>
              </a:pathLst>
            </a:custGeom>
            <a:solidFill>
              <a:srgbClr val="FFD5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5DFB35-4F6E-49EC-833D-C468B105375F}"/>
                </a:ext>
              </a:extLst>
            </p:cNvPr>
            <p:cNvSpPr/>
            <p:nvPr/>
          </p:nvSpPr>
          <p:spPr>
            <a:xfrm>
              <a:off x="5910166" y="3558634"/>
              <a:ext cx="243078" cy="367188"/>
            </a:xfrm>
            <a:custGeom>
              <a:avLst/>
              <a:gdLst>
                <a:gd name="connsiteX0" fmla="*/ 0 w 243078"/>
                <a:gd name="connsiteY0" fmla="*/ 20002 h 367188"/>
                <a:gd name="connsiteX1" fmla="*/ 103918 w 243078"/>
                <a:gd name="connsiteY1" fmla="*/ 0 h 367188"/>
                <a:gd name="connsiteX2" fmla="*/ 103918 w 243078"/>
                <a:gd name="connsiteY2" fmla="*/ 256413 h 367188"/>
                <a:gd name="connsiteX3" fmla="*/ 243078 w 243078"/>
                <a:gd name="connsiteY3" fmla="*/ 229552 h 367188"/>
                <a:gd name="connsiteX4" fmla="*/ 243078 w 243078"/>
                <a:gd name="connsiteY4" fmla="*/ 320326 h 367188"/>
                <a:gd name="connsiteX5" fmla="*/ 0 w 243078"/>
                <a:gd name="connsiteY5" fmla="*/ 367189 h 367188"/>
                <a:gd name="connsiteX6" fmla="*/ 0 w 243078"/>
                <a:gd name="connsiteY6" fmla="*/ 20002 h 36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078" h="367188">
                  <a:moveTo>
                    <a:pt x="0" y="20002"/>
                  </a:moveTo>
                  <a:lnTo>
                    <a:pt x="103918" y="0"/>
                  </a:lnTo>
                  <a:lnTo>
                    <a:pt x="103918" y="256413"/>
                  </a:lnTo>
                  <a:lnTo>
                    <a:pt x="243078" y="229552"/>
                  </a:lnTo>
                  <a:lnTo>
                    <a:pt x="243078" y="320326"/>
                  </a:lnTo>
                  <a:lnTo>
                    <a:pt x="0" y="367189"/>
                  </a:lnTo>
                  <a:lnTo>
                    <a:pt x="0" y="20002"/>
                  </a:lnTo>
                  <a:close/>
                </a:path>
              </a:pathLst>
            </a:custGeom>
            <a:solidFill>
              <a:srgbClr val="FFD5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D94F646-4850-4627-97B0-7803C4D79658}"/>
                </a:ext>
              </a:extLst>
            </p:cNvPr>
            <p:cNvSpPr/>
            <p:nvPr/>
          </p:nvSpPr>
          <p:spPr>
            <a:xfrm>
              <a:off x="6203822" y="3473671"/>
              <a:ext cx="256317" cy="395478"/>
            </a:xfrm>
            <a:custGeom>
              <a:avLst/>
              <a:gdLst>
                <a:gd name="connsiteX0" fmla="*/ 256318 w 256317"/>
                <a:gd name="connsiteY0" fmla="*/ 257746 h 395478"/>
                <a:gd name="connsiteX1" fmla="*/ 256318 w 256317"/>
                <a:gd name="connsiteY1" fmla="*/ 346043 h 395478"/>
                <a:gd name="connsiteX2" fmla="*/ 0 w 256317"/>
                <a:gd name="connsiteY2" fmla="*/ 395478 h 395478"/>
                <a:gd name="connsiteX3" fmla="*/ 0 w 256317"/>
                <a:gd name="connsiteY3" fmla="*/ 48292 h 395478"/>
                <a:gd name="connsiteX4" fmla="*/ 250603 w 256317"/>
                <a:gd name="connsiteY4" fmla="*/ 0 h 395478"/>
                <a:gd name="connsiteX5" fmla="*/ 250603 w 256317"/>
                <a:gd name="connsiteY5" fmla="*/ 88297 h 395478"/>
                <a:gd name="connsiteX6" fmla="*/ 102203 w 256317"/>
                <a:gd name="connsiteY6" fmla="*/ 116872 h 395478"/>
                <a:gd name="connsiteX7" fmla="*/ 102203 w 256317"/>
                <a:gd name="connsiteY7" fmla="*/ 157544 h 395478"/>
                <a:gd name="connsiteX8" fmla="*/ 232505 w 256317"/>
                <a:gd name="connsiteY8" fmla="*/ 132397 h 395478"/>
                <a:gd name="connsiteX9" fmla="*/ 232505 w 256317"/>
                <a:gd name="connsiteY9" fmla="*/ 216694 h 395478"/>
                <a:gd name="connsiteX10" fmla="*/ 102203 w 256317"/>
                <a:gd name="connsiteY10" fmla="*/ 241840 h 395478"/>
                <a:gd name="connsiteX11" fmla="*/ 102203 w 256317"/>
                <a:gd name="connsiteY11" fmla="*/ 287465 h 395478"/>
                <a:gd name="connsiteX12" fmla="*/ 256318 w 256317"/>
                <a:gd name="connsiteY12" fmla="*/ 257746 h 395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17" h="395478">
                  <a:moveTo>
                    <a:pt x="256318" y="257746"/>
                  </a:moveTo>
                  <a:lnTo>
                    <a:pt x="256318" y="346043"/>
                  </a:lnTo>
                  <a:lnTo>
                    <a:pt x="0" y="395478"/>
                  </a:lnTo>
                  <a:lnTo>
                    <a:pt x="0" y="48292"/>
                  </a:lnTo>
                  <a:lnTo>
                    <a:pt x="250603" y="0"/>
                  </a:lnTo>
                  <a:lnTo>
                    <a:pt x="250603" y="88297"/>
                  </a:lnTo>
                  <a:lnTo>
                    <a:pt x="102203" y="116872"/>
                  </a:lnTo>
                  <a:lnTo>
                    <a:pt x="102203" y="157544"/>
                  </a:lnTo>
                  <a:lnTo>
                    <a:pt x="232505" y="132397"/>
                  </a:lnTo>
                  <a:lnTo>
                    <a:pt x="232505" y="216694"/>
                  </a:lnTo>
                  <a:lnTo>
                    <a:pt x="102203" y="241840"/>
                  </a:lnTo>
                  <a:lnTo>
                    <a:pt x="102203" y="287465"/>
                  </a:lnTo>
                  <a:lnTo>
                    <a:pt x="256318" y="257746"/>
                  </a:lnTo>
                  <a:close/>
                </a:path>
              </a:pathLst>
            </a:custGeom>
            <a:solidFill>
              <a:srgbClr val="FFD5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1052784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1">
            <a:extLst>
              <a:ext uri="{FF2B5EF4-FFF2-40B4-BE49-F238E27FC236}">
                <a16:creationId xmlns:a16="http://schemas.microsoft.com/office/drawing/2014/main" id="{4ED027D9-8C7D-41D5-89A3-B24F0720E06B}"/>
              </a:ext>
            </a:extLst>
          </p:cNvPr>
          <p:cNvGrpSpPr/>
          <p:nvPr/>
        </p:nvGrpSpPr>
        <p:grpSpPr>
          <a:xfrm>
            <a:off x="-1731152" y="580808"/>
            <a:ext cx="6107936" cy="2864455"/>
            <a:chOff x="4667250" y="2819476"/>
            <a:chExt cx="2645622" cy="121302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DA4C80-EC2B-4706-B871-16B951259FA1}"/>
                </a:ext>
              </a:extLst>
            </p:cNvPr>
            <p:cNvSpPr/>
            <p:nvPr/>
          </p:nvSpPr>
          <p:spPr>
            <a:xfrm>
              <a:off x="5709053" y="3775327"/>
              <a:ext cx="1603819" cy="257175"/>
            </a:xfrm>
            <a:custGeom>
              <a:avLst/>
              <a:gdLst>
                <a:gd name="connsiteX0" fmla="*/ 1528191 w 1603819"/>
                <a:gd name="connsiteY0" fmla="*/ 0 h 257175"/>
                <a:gd name="connsiteX1" fmla="*/ 961835 w 1603819"/>
                <a:gd name="connsiteY1" fmla="*/ 0 h 257175"/>
                <a:gd name="connsiteX2" fmla="*/ 901446 w 1603819"/>
                <a:gd name="connsiteY2" fmla="*/ 30289 h 257175"/>
                <a:gd name="connsiteX3" fmla="*/ 75628 w 1603819"/>
                <a:gd name="connsiteY3" fmla="*/ 30289 h 257175"/>
                <a:gd name="connsiteX4" fmla="*/ 0 w 1603819"/>
                <a:gd name="connsiteY4" fmla="*/ 105918 h 257175"/>
                <a:gd name="connsiteX5" fmla="*/ 75628 w 1603819"/>
                <a:gd name="connsiteY5" fmla="*/ 181546 h 257175"/>
                <a:gd name="connsiteX6" fmla="*/ 695420 w 1603819"/>
                <a:gd name="connsiteY6" fmla="*/ 181546 h 257175"/>
                <a:gd name="connsiteX7" fmla="*/ 771049 w 1603819"/>
                <a:gd name="connsiteY7" fmla="*/ 257175 h 257175"/>
                <a:gd name="connsiteX8" fmla="*/ 1337405 w 1603819"/>
                <a:gd name="connsiteY8" fmla="*/ 257175 h 257175"/>
                <a:gd name="connsiteX9" fmla="*/ 1413034 w 1603819"/>
                <a:gd name="connsiteY9" fmla="*/ 181546 h 257175"/>
                <a:gd name="connsiteX10" fmla="*/ 1406652 w 1603819"/>
                <a:gd name="connsiteY10" fmla="*/ 151257 h 257175"/>
                <a:gd name="connsiteX11" fmla="*/ 1528191 w 1603819"/>
                <a:gd name="connsiteY11" fmla="*/ 151257 h 257175"/>
                <a:gd name="connsiteX12" fmla="*/ 1603820 w 1603819"/>
                <a:gd name="connsiteY12" fmla="*/ 75628 h 257175"/>
                <a:gd name="connsiteX13" fmla="*/ 1528191 w 1603819"/>
                <a:gd name="connsiteY13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3819" h="257175">
                  <a:moveTo>
                    <a:pt x="1528191" y="0"/>
                  </a:moveTo>
                  <a:lnTo>
                    <a:pt x="961835" y="0"/>
                  </a:lnTo>
                  <a:cubicBezTo>
                    <a:pt x="937070" y="0"/>
                    <a:pt x="915162" y="11906"/>
                    <a:pt x="901446" y="30289"/>
                  </a:cubicBezTo>
                  <a:lnTo>
                    <a:pt x="75628" y="30289"/>
                  </a:lnTo>
                  <a:cubicBezTo>
                    <a:pt x="33909" y="30289"/>
                    <a:pt x="0" y="64103"/>
                    <a:pt x="0" y="105918"/>
                  </a:cubicBezTo>
                  <a:cubicBezTo>
                    <a:pt x="0" y="147638"/>
                    <a:pt x="33814" y="181546"/>
                    <a:pt x="75628" y="181546"/>
                  </a:cubicBezTo>
                  <a:lnTo>
                    <a:pt x="695420" y="181546"/>
                  </a:lnTo>
                  <a:cubicBezTo>
                    <a:pt x="695420" y="223266"/>
                    <a:pt x="729234" y="257175"/>
                    <a:pt x="771049" y="257175"/>
                  </a:cubicBezTo>
                  <a:lnTo>
                    <a:pt x="1337405" y="257175"/>
                  </a:lnTo>
                  <a:cubicBezTo>
                    <a:pt x="1379125" y="257175"/>
                    <a:pt x="1413034" y="223361"/>
                    <a:pt x="1413034" y="181546"/>
                  </a:cubicBezTo>
                  <a:cubicBezTo>
                    <a:pt x="1413034" y="170783"/>
                    <a:pt x="1410748" y="160496"/>
                    <a:pt x="1406652" y="151257"/>
                  </a:cubicBezTo>
                  <a:lnTo>
                    <a:pt x="1528191" y="151257"/>
                  </a:lnTo>
                  <a:cubicBezTo>
                    <a:pt x="1569911" y="151257"/>
                    <a:pt x="1603820" y="117443"/>
                    <a:pt x="1603820" y="75628"/>
                  </a:cubicBezTo>
                  <a:cubicBezTo>
                    <a:pt x="1603820" y="33909"/>
                    <a:pt x="1570006" y="0"/>
                    <a:pt x="1528191" y="0"/>
                  </a:cubicBezTo>
                  <a:close/>
                </a:path>
              </a:pathLst>
            </a:custGeom>
            <a:solidFill>
              <a:srgbClr val="FC6B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7" name="Graphic 1">
              <a:extLst>
                <a:ext uri="{FF2B5EF4-FFF2-40B4-BE49-F238E27FC236}">
                  <a16:creationId xmlns:a16="http://schemas.microsoft.com/office/drawing/2014/main" id="{8CF49220-D5AE-4C42-A912-D1DB0C239A8F}"/>
                </a:ext>
              </a:extLst>
            </p:cNvPr>
            <p:cNvGrpSpPr/>
            <p:nvPr/>
          </p:nvGrpSpPr>
          <p:grpSpPr>
            <a:xfrm>
              <a:off x="6120384" y="2819476"/>
              <a:ext cx="1182624" cy="1070628"/>
              <a:chOff x="6120384" y="2819476"/>
              <a:chExt cx="1182624" cy="1070628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081B7AE-6AEF-4C29-802F-AB4BC9F1A9C0}"/>
                  </a:ext>
                </a:extLst>
              </p:cNvPr>
              <p:cNvSpPr/>
              <p:nvPr/>
            </p:nvSpPr>
            <p:spPr>
              <a:xfrm>
                <a:off x="6329288" y="2819476"/>
                <a:ext cx="769489" cy="476950"/>
              </a:xfrm>
              <a:custGeom>
                <a:avLst/>
                <a:gdLst>
                  <a:gd name="connsiteX0" fmla="*/ 752359 w 769489"/>
                  <a:gd name="connsiteY0" fmla="*/ 162896 h 476950"/>
                  <a:gd name="connsiteX1" fmla="*/ 550905 w 769489"/>
                  <a:gd name="connsiteY1" fmla="*/ 193185 h 476950"/>
                  <a:gd name="connsiteX2" fmla="*/ 516615 w 769489"/>
                  <a:gd name="connsiteY2" fmla="*/ 220713 h 476950"/>
                  <a:gd name="connsiteX3" fmla="*/ 430224 w 769489"/>
                  <a:gd name="connsiteY3" fmla="*/ 10305 h 476950"/>
                  <a:gd name="connsiteX4" fmla="*/ 261059 w 769489"/>
                  <a:gd name="connsiteY4" fmla="*/ 127177 h 476950"/>
                  <a:gd name="connsiteX5" fmla="*/ 256202 w 769489"/>
                  <a:gd name="connsiteY5" fmla="*/ 222237 h 476950"/>
                  <a:gd name="connsiteX6" fmla="*/ 224007 w 769489"/>
                  <a:gd name="connsiteY6" fmla="*/ 195186 h 476950"/>
                  <a:gd name="connsiteX7" fmla="*/ 21982 w 769489"/>
                  <a:gd name="connsiteY7" fmla="*/ 160610 h 476950"/>
                  <a:gd name="connsiteX8" fmla="*/ 89609 w 769489"/>
                  <a:gd name="connsiteY8" fmla="*/ 342347 h 476950"/>
                  <a:gd name="connsiteX9" fmla="*/ 228579 w 769489"/>
                  <a:gd name="connsiteY9" fmla="*/ 421500 h 476950"/>
                  <a:gd name="connsiteX10" fmla="*/ 311828 w 769489"/>
                  <a:gd name="connsiteY10" fmla="*/ 437787 h 476950"/>
                  <a:gd name="connsiteX11" fmla="*/ 317733 w 769489"/>
                  <a:gd name="connsiteY11" fmla="*/ 455313 h 476950"/>
                  <a:gd name="connsiteX12" fmla="*/ 337831 w 769489"/>
                  <a:gd name="connsiteY12" fmla="*/ 460266 h 476950"/>
                  <a:gd name="connsiteX13" fmla="*/ 353452 w 769489"/>
                  <a:gd name="connsiteY13" fmla="*/ 456171 h 476950"/>
                  <a:gd name="connsiteX14" fmla="*/ 364977 w 769489"/>
                  <a:gd name="connsiteY14" fmla="*/ 438740 h 476950"/>
                  <a:gd name="connsiteX15" fmla="*/ 371073 w 769489"/>
                  <a:gd name="connsiteY15" fmla="*/ 438835 h 476950"/>
                  <a:gd name="connsiteX16" fmla="*/ 376503 w 769489"/>
                  <a:gd name="connsiteY16" fmla="*/ 439788 h 476950"/>
                  <a:gd name="connsiteX17" fmla="*/ 386313 w 769489"/>
                  <a:gd name="connsiteY17" fmla="*/ 439311 h 476950"/>
                  <a:gd name="connsiteX18" fmla="*/ 395743 w 769489"/>
                  <a:gd name="connsiteY18" fmla="*/ 439788 h 476950"/>
                  <a:gd name="connsiteX19" fmla="*/ 401553 w 769489"/>
                  <a:gd name="connsiteY19" fmla="*/ 438549 h 476950"/>
                  <a:gd name="connsiteX20" fmla="*/ 407459 w 769489"/>
                  <a:gd name="connsiteY20" fmla="*/ 438359 h 476950"/>
                  <a:gd name="connsiteX21" fmla="*/ 418794 w 769489"/>
                  <a:gd name="connsiteY21" fmla="*/ 456075 h 476950"/>
                  <a:gd name="connsiteX22" fmla="*/ 423270 w 769489"/>
                  <a:gd name="connsiteY22" fmla="*/ 460171 h 476950"/>
                  <a:gd name="connsiteX23" fmla="*/ 442511 w 769489"/>
                  <a:gd name="connsiteY23" fmla="*/ 473982 h 476950"/>
                  <a:gd name="connsiteX24" fmla="*/ 475467 w 769489"/>
                  <a:gd name="connsiteY24" fmla="*/ 435025 h 476950"/>
                  <a:gd name="connsiteX25" fmla="*/ 540904 w 769489"/>
                  <a:gd name="connsiteY25" fmla="*/ 422643 h 476950"/>
                  <a:gd name="connsiteX26" fmla="*/ 668920 w 769489"/>
                  <a:gd name="connsiteY26" fmla="*/ 352539 h 476950"/>
                  <a:gd name="connsiteX27" fmla="*/ 752359 w 769489"/>
                  <a:gd name="connsiteY27" fmla="*/ 162896 h 476950"/>
                  <a:gd name="connsiteX28" fmla="*/ 420794 w 769489"/>
                  <a:gd name="connsiteY28" fmla="*/ 414927 h 476950"/>
                  <a:gd name="connsiteX29" fmla="*/ 401172 w 769489"/>
                  <a:gd name="connsiteY29" fmla="*/ 386448 h 476950"/>
                  <a:gd name="connsiteX30" fmla="*/ 486516 w 769489"/>
                  <a:gd name="connsiteY30" fmla="*/ 283673 h 476950"/>
                  <a:gd name="connsiteX31" fmla="*/ 491755 w 769489"/>
                  <a:gd name="connsiteY31" fmla="*/ 278148 h 476950"/>
                  <a:gd name="connsiteX32" fmla="*/ 459656 w 769489"/>
                  <a:gd name="connsiteY32" fmla="*/ 414451 h 476950"/>
                  <a:gd name="connsiteX33" fmla="*/ 420794 w 769489"/>
                  <a:gd name="connsiteY33" fmla="*/ 414927 h 476950"/>
                  <a:gd name="connsiteX34" fmla="*/ 387170 w 769489"/>
                  <a:gd name="connsiteY34" fmla="*/ 415308 h 476950"/>
                  <a:gd name="connsiteX35" fmla="*/ 380503 w 769489"/>
                  <a:gd name="connsiteY35" fmla="*/ 415023 h 476950"/>
                  <a:gd name="connsiteX36" fmla="*/ 386408 w 769489"/>
                  <a:gd name="connsiteY36" fmla="*/ 406545 h 476950"/>
                  <a:gd name="connsiteX37" fmla="*/ 392219 w 769489"/>
                  <a:gd name="connsiteY37" fmla="*/ 415118 h 476950"/>
                  <a:gd name="connsiteX38" fmla="*/ 387170 w 769489"/>
                  <a:gd name="connsiteY38" fmla="*/ 415308 h 476950"/>
                  <a:gd name="connsiteX39" fmla="*/ 329258 w 769489"/>
                  <a:gd name="connsiteY39" fmla="*/ 413880 h 476950"/>
                  <a:gd name="connsiteX40" fmla="*/ 294492 w 769489"/>
                  <a:gd name="connsiteY40" fmla="*/ 292150 h 476950"/>
                  <a:gd name="connsiteX41" fmla="*/ 371645 w 769489"/>
                  <a:gd name="connsiteY41" fmla="*/ 385590 h 476950"/>
                  <a:gd name="connsiteX42" fmla="*/ 352119 w 769489"/>
                  <a:gd name="connsiteY42" fmla="*/ 414261 h 476950"/>
                  <a:gd name="connsiteX43" fmla="*/ 329258 w 769489"/>
                  <a:gd name="connsiteY43" fmla="*/ 413880 h 476950"/>
                  <a:gd name="connsiteX44" fmla="*/ 307827 w 769489"/>
                  <a:gd name="connsiteY44" fmla="*/ 73837 h 476950"/>
                  <a:gd name="connsiteX45" fmla="*/ 434224 w 769489"/>
                  <a:gd name="connsiteY45" fmla="*/ 40881 h 476950"/>
                  <a:gd name="connsiteX46" fmla="*/ 492707 w 769489"/>
                  <a:gd name="connsiteY46" fmla="*/ 242334 h 476950"/>
                  <a:gd name="connsiteX47" fmla="*/ 385932 w 769489"/>
                  <a:gd name="connsiteY47" fmla="*/ 365397 h 476950"/>
                  <a:gd name="connsiteX48" fmla="*/ 286491 w 769489"/>
                  <a:gd name="connsiteY48" fmla="*/ 250240 h 476950"/>
                  <a:gd name="connsiteX49" fmla="*/ 280871 w 769489"/>
                  <a:gd name="connsiteY49" fmla="*/ 204425 h 476950"/>
                  <a:gd name="connsiteX50" fmla="*/ 307827 w 769489"/>
                  <a:gd name="connsiteY50" fmla="*/ 73837 h 476950"/>
                  <a:gd name="connsiteX51" fmla="*/ 275823 w 769489"/>
                  <a:gd name="connsiteY51" fmla="*/ 409974 h 476950"/>
                  <a:gd name="connsiteX52" fmla="*/ 173429 w 769489"/>
                  <a:gd name="connsiteY52" fmla="*/ 368160 h 476950"/>
                  <a:gd name="connsiteX53" fmla="*/ 65225 w 769489"/>
                  <a:gd name="connsiteY53" fmla="*/ 161658 h 476950"/>
                  <a:gd name="connsiteX54" fmla="*/ 260964 w 769489"/>
                  <a:gd name="connsiteY54" fmla="*/ 258527 h 476950"/>
                  <a:gd name="connsiteX55" fmla="*/ 303446 w 769489"/>
                  <a:gd name="connsiteY55" fmla="*/ 412832 h 476950"/>
                  <a:gd name="connsiteX56" fmla="*/ 275823 w 769489"/>
                  <a:gd name="connsiteY56" fmla="*/ 409974 h 476950"/>
                  <a:gd name="connsiteX57" fmla="*/ 439367 w 769489"/>
                  <a:gd name="connsiteY57" fmla="*/ 443693 h 476950"/>
                  <a:gd name="connsiteX58" fmla="*/ 435272 w 769489"/>
                  <a:gd name="connsiteY58" fmla="*/ 437311 h 476950"/>
                  <a:gd name="connsiteX59" fmla="*/ 445178 w 769489"/>
                  <a:gd name="connsiteY59" fmla="*/ 436930 h 476950"/>
                  <a:gd name="connsiteX60" fmla="*/ 439367 w 769489"/>
                  <a:gd name="connsiteY60" fmla="*/ 443693 h 476950"/>
                  <a:gd name="connsiteX61" fmla="*/ 705687 w 769489"/>
                  <a:gd name="connsiteY61" fmla="*/ 290340 h 476950"/>
                  <a:gd name="connsiteX62" fmla="*/ 613580 w 769489"/>
                  <a:gd name="connsiteY62" fmla="*/ 359873 h 476950"/>
                  <a:gd name="connsiteX63" fmla="*/ 514996 w 769489"/>
                  <a:gd name="connsiteY63" fmla="*/ 405879 h 476950"/>
                  <a:gd name="connsiteX64" fmla="*/ 487659 w 769489"/>
                  <a:gd name="connsiteY64" fmla="*/ 411879 h 476950"/>
                  <a:gd name="connsiteX65" fmla="*/ 516329 w 769489"/>
                  <a:gd name="connsiteY65" fmla="*/ 253002 h 476950"/>
                  <a:gd name="connsiteX66" fmla="*/ 683208 w 769489"/>
                  <a:gd name="connsiteY66" fmla="*/ 158514 h 476950"/>
                  <a:gd name="connsiteX67" fmla="*/ 705687 w 769489"/>
                  <a:gd name="connsiteY67" fmla="*/ 290340 h 47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69489" h="476950">
                    <a:moveTo>
                      <a:pt x="752359" y="162896"/>
                    </a:moveTo>
                    <a:cubicBezTo>
                      <a:pt x="702067" y="94887"/>
                      <a:pt x="598149" y="158229"/>
                      <a:pt x="550905" y="193185"/>
                    </a:cubicBezTo>
                    <a:cubicBezTo>
                      <a:pt x="539190" y="201853"/>
                      <a:pt x="527759" y="211092"/>
                      <a:pt x="516615" y="220713"/>
                    </a:cubicBezTo>
                    <a:cubicBezTo>
                      <a:pt x="515377" y="146989"/>
                      <a:pt x="500137" y="46500"/>
                      <a:pt x="430224" y="10305"/>
                    </a:cubicBezTo>
                    <a:cubicBezTo>
                      <a:pt x="351357" y="-30652"/>
                      <a:pt x="276014" y="59169"/>
                      <a:pt x="261059" y="127177"/>
                    </a:cubicBezTo>
                    <a:cubicBezTo>
                      <a:pt x="254297" y="158133"/>
                      <a:pt x="253440" y="190042"/>
                      <a:pt x="256202" y="222237"/>
                    </a:cubicBezTo>
                    <a:cubicBezTo>
                      <a:pt x="245724" y="212902"/>
                      <a:pt x="234961" y="203853"/>
                      <a:pt x="224007" y="195186"/>
                    </a:cubicBezTo>
                    <a:cubicBezTo>
                      <a:pt x="168953" y="151561"/>
                      <a:pt x="84561" y="104984"/>
                      <a:pt x="21982" y="160610"/>
                    </a:cubicBezTo>
                    <a:cubicBezTo>
                      <a:pt x="-40788" y="216426"/>
                      <a:pt x="46461" y="310248"/>
                      <a:pt x="89609" y="342347"/>
                    </a:cubicBezTo>
                    <a:cubicBezTo>
                      <a:pt x="132758" y="374446"/>
                      <a:pt x="179240" y="400259"/>
                      <a:pt x="228579" y="421500"/>
                    </a:cubicBezTo>
                    <a:cubicBezTo>
                      <a:pt x="255059" y="432834"/>
                      <a:pt x="283253" y="436454"/>
                      <a:pt x="311828" y="437787"/>
                    </a:cubicBezTo>
                    <a:cubicBezTo>
                      <a:pt x="313828" y="443693"/>
                      <a:pt x="315828" y="449503"/>
                      <a:pt x="317733" y="455313"/>
                    </a:cubicBezTo>
                    <a:cubicBezTo>
                      <a:pt x="320972" y="464934"/>
                      <a:pt x="332116" y="465315"/>
                      <a:pt x="337831" y="460266"/>
                    </a:cubicBezTo>
                    <a:cubicBezTo>
                      <a:pt x="342879" y="462838"/>
                      <a:pt x="349642" y="462457"/>
                      <a:pt x="353452" y="456171"/>
                    </a:cubicBezTo>
                    <a:cubicBezTo>
                      <a:pt x="357167" y="450265"/>
                      <a:pt x="361167" y="444550"/>
                      <a:pt x="364977" y="438740"/>
                    </a:cubicBezTo>
                    <a:cubicBezTo>
                      <a:pt x="366978" y="438740"/>
                      <a:pt x="368978" y="438835"/>
                      <a:pt x="371073" y="438835"/>
                    </a:cubicBezTo>
                    <a:cubicBezTo>
                      <a:pt x="372597" y="439502"/>
                      <a:pt x="374407" y="439978"/>
                      <a:pt x="376503" y="439788"/>
                    </a:cubicBezTo>
                    <a:cubicBezTo>
                      <a:pt x="379836" y="439597"/>
                      <a:pt x="383075" y="439407"/>
                      <a:pt x="386313" y="439311"/>
                    </a:cubicBezTo>
                    <a:cubicBezTo>
                      <a:pt x="389457" y="439502"/>
                      <a:pt x="392695" y="439597"/>
                      <a:pt x="395743" y="439788"/>
                    </a:cubicBezTo>
                    <a:cubicBezTo>
                      <a:pt x="398124" y="439978"/>
                      <a:pt x="399934" y="439407"/>
                      <a:pt x="401553" y="438549"/>
                    </a:cubicBezTo>
                    <a:cubicBezTo>
                      <a:pt x="403458" y="438454"/>
                      <a:pt x="405458" y="438454"/>
                      <a:pt x="407459" y="438359"/>
                    </a:cubicBezTo>
                    <a:cubicBezTo>
                      <a:pt x="411269" y="444264"/>
                      <a:pt x="415079" y="450170"/>
                      <a:pt x="418794" y="456075"/>
                    </a:cubicBezTo>
                    <a:cubicBezTo>
                      <a:pt x="420032" y="458076"/>
                      <a:pt x="421556" y="459314"/>
                      <a:pt x="423270" y="460171"/>
                    </a:cubicBezTo>
                    <a:cubicBezTo>
                      <a:pt x="417174" y="469982"/>
                      <a:pt x="431938" y="482841"/>
                      <a:pt x="442511" y="473982"/>
                    </a:cubicBezTo>
                    <a:cubicBezTo>
                      <a:pt x="455750" y="463029"/>
                      <a:pt x="466514" y="449694"/>
                      <a:pt x="475467" y="435025"/>
                    </a:cubicBezTo>
                    <a:cubicBezTo>
                      <a:pt x="497279" y="433025"/>
                      <a:pt x="518996" y="429596"/>
                      <a:pt x="540904" y="422643"/>
                    </a:cubicBezTo>
                    <a:cubicBezTo>
                      <a:pt x="586148" y="408260"/>
                      <a:pt x="630249" y="379304"/>
                      <a:pt x="668920" y="352539"/>
                    </a:cubicBezTo>
                    <a:cubicBezTo>
                      <a:pt x="724832" y="313962"/>
                      <a:pt x="804937" y="234048"/>
                      <a:pt x="752359" y="162896"/>
                    </a:cubicBezTo>
                    <a:close/>
                    <a:moveTo>
                      <a:pt x="420794" y="414927"/>
                    </a:moveTo>
                    <a:cubicBezTo>
                      <a:pt x="414412" y="405307"/>
                      <a:pt x="407840" y="395877"/>
                      <a:pt x="401172" y="386448"/>
                    </a:cubicBezTo>
                    <a:cubicBezTo>
                      <a:pt x="427652" y="350634"/>
                      <a:pt x="455941" y="316248"/>
                      <a:pt x="486516" y="283673"/>
                    </a:cubicBezTo>
                    <a:cubicBezTo>
                      <a:pt x="488231" y="281863"/>
                      <a:pt x="489945" y="279958"/>
                      <a:pt x="491755" y="278148"/>
                    </a:cubicBezTo>
                    <a:cubicBezTo>
                      <a:pt x="489278" y="323106"/>
                      <a:pt x="481182" y="374256"/>
                      <a:pt x="459656" y="414451"/>
                    </a:cubicBezTo>
                    <a:cubicBezTo>
                      <a:pt x="446702" y="415023"/>
                      <a:pt x="433748" y="415023"/>
                      <a:pt x="420794" y="414927"/>
                    </a:cubicBezTo>
                    <a:close/>
                    <a:moveTo>
                      <a:pt x="387170" y="415308"/>
                    </a:moveTo>
                    <a:cubicBezTo>
                      <a:pt x="384980" y="415213"/>
                      <a:pt x="382789" y="415023"/>
                      <a:pt x="380503" y="415023"/>
                    </a:cubicBezTo>
                    <a:cubicBezTo>
                      <a:pt x="382408" y="412165"/>
                      <a:pt x="384408" y="409308"/>
                      <a:pt x="386408" y="406545"/>
                    </a:cubicBezTo>
                    <a:cubicBezTo>
                      <a:pt x="388409" y="409403"/>
                      <a:pt x="390314" y="412260"/>
                      <a:pt x="392219" y="415118"/>
                    </a:cubicBezTo>
                    <a:cubicBezTo>
                      <a:pt x="390599" y="415213"/>
                      <a:pt x="388885" y="415308"/>
                      <a:pt x="387170" y="415308"/>
                    </a:cubicBezTo>
                    <a:close/>
                    <a:moveTo>
                      <a:pt x="329258" y="413880"/>
                    </a:moveTo>
                    <a:cubicBezTo>
                      <a:pt x="316019" y="373779"/>
                      <a:pt x="303636" y="333298"/>
                      <a:pt x="294492" y="292150"/>
                    </a:cubicBezTo>
                    <a:cubicBezTo>
                      <a:pt x="322210" y="321487"/>
                      <a:pt x="347832" y="352824"/>
                      <a:pt x="371645" y="385590"/>
                    </a:cubicBezTo>
                    <a:cubicBezTo>
                      <a:pt x="364977" y="395115"/>
                      <a:pt x="358405" y="404640"/>
                      <a:pt x="352119" y="414261"/>
                    </a:cubicBezTo>
                    <a:cubicBezTo>
                      <a:pt x="344403" y="414261"/>
                      <a:pt x="336783" y="414070"/>
                      <a:pt x="329258" y="413880"/>
                    </a:cubicBezTo>
                    <a:close/>
                    <a:moveTo>
                      <a:pt x="307827" y="73837"/>
                    </a:moveTo>
                    <a:cubicBezTo>
                      <a:pt x="333259" y="34023"/>
                      <a:pt x="394124" y="9543"/>
                      <a:pt x="434224" y="40881"/>
                    </a:cubicBezTo>
                    <a:cubicBezTo>
                      <a:pt x="488421" y="83076"/>
                      <a:pt x="492993" y="178898"/>
                      <a:pt x="492707" y="242334"/>
                    </a:cubicBezTo>
                    <a:cubicBezTo>
                      <a:pt x="453465" y="279482"/>
                      <a:pt x="417936" y="321487"/>
                      <a:pt x="385932" y="365397"/>
                    </a:cubicBezTo>
                    <a:cubicBezTo>
                      <a:pt x="355643" y="324630"/>
                      <a:pt x="322686" y="285768"/>
                      <a:pt x="286491" y="250240"/>
                    </a:cubicBezTo>
                    <a:cubicBezTo>
                      <a:pt x="284110" y="235095"/>
                      <a:pt x="282015" y="219855"/>
                      <a:pt x="280871" y="204425"/>
                    </a:cubicBezTo>
                    <a:cubicBezTo>
                      <a:pt x="277347" y="158991"/>
                      <a:pt x="282967" y="112794"/>
                      <a:pt x="307827" y="73837"/>
                    </a:cubicBezTo>
                    <a:close/>
                    <a:moveTo>
                      <a:pt x="275823" y="409974"/>
                    </a:moveTo>
                    <a:cubicBezTo>
                      <a:pt x="239533" y="404736"/>
                      <a:pt x="205338" y="385305"/>
                      <a:pt x="173429" y="368160"/>
                    </a:cubicBezTo>
                    <a:cubicBezTo>
                      <a:pt x="126566" y="343014"/>
                      <a:pt x="-59743" y="208997"/>
                      <a:pt x="65225" y="161658"/>
                    </a:cubicBezTo>
                    <a:cubicBezTo>
                      <a:pt x="131234" y="136702"/>
                      <a:pt x="213149" y="211854"/>
                      <a:pt x="260964" y="258527"/>
                    </a:cubicBezTo>
                    <a:cubicBezTo>
                      <a:pt x="269823" y="311105"/>
                      <a:pt x="286777" y="363588"/>
                      <a:pt x="303446" y="412832"/>
                    </a:cubicBezTo>
                    <a:cubicBezTo>
                      <a:pt x="294207" y="412165"/>
                      <a:pt x="284967" y="411308"/>
                      <a:pt x="275823" y="409974"/>
                    </a:cubicBezTo>
                    <a:close/>
                    <a:moveTo>
                      <a:pt x="439367" y="443693"/>
                    </a:moveTo>
                    <a:cubicBezTo>
                      <a:pt x="438034" y="441502"/>
                      <a:pt x="436605" y="439502"/>
                      <a:pt x="435272" y="437311"/>
                    </a:cubicBezTo>
                    <a:cubicBezTo>
                      <a:pt x="438605" y="437216"/>
                      <a:pt x="441844" y="437025"/>
                      <a:pt x="445178" y="436930"/>
                    </a:cubicBezTo>
                    <a:cubicBezTo>
                      <a:pt x="443273" y="439216"/>
                      <a:pt x="441273" y="441407"/>
                      <a:pt x="439367" y="443693"/>
                    </a:cubicBezTo>
                    <a:close/>
                    <a:moveTo>
                      <a:pt x="705687" y="290340"/>
                    </a:moveTo>
                    <a:cubicBezTo>
                      <a:pt x="679874" y="318915"/>
                      <a:pt x="646250" y="340156"/>
                      <a:pt x="613580" y="359873"/>
                    </a:cubicBezTo>
                    <a:cubicBezTo>
                      <a:pt x="582624" y="378542"/>
                      <a:pt x="549381" y="394830"/>
                      <a:pt x="514996" y="405879"/>
                    </a:cubicBezTo>
                    <a:cubicBezTo>
                      <a:pt x="506138" y="408736"/>
                      <a:pt x="496994" y="410451"/>
                      <a:pt x="487659" y="411879"/>
                    </a:cubicBezTo>
                    <a:cubicBezTo>
                      <a:pt x="509281" y="363016"/>
                      <a:pt x="515091" y="303485"/>
                      <a:pt x="516329" y="253002"/>
                    </a:cubicBezTo>
                    <a:cubicBezTo>
                      <a:pt x="562716" y="207473"/>
                      <a:pt x="620152" y="162801"/>
                      <a:pt x="683208" y="158514"/>
                    </a:cubicBezTo>
                    <a:cubicBezTo>
                      <a:pt x="773409" y="152228"/>
                      <a:pt x="741120" y="251002"/>
                      <a:pt x="705687" y="290340"/>
                    </a:cubicBez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36" name="Graphic 1">
                <a:extLst>
                  <a:ext uri="{FF2B5EF4-FFF2-40B4-BE49-F238E27FC236}">
                    <a16:creationId xmlns:a16="http://schemas.microsoft.com/office/drawing/2014/main" id="{5CBB9BD8-9411-423D-983E-A70F677B76A6}"/>
                  </a:ext>
                </a:extLst>
              </p:cNvPr>
              <p:cNvGrpSpPr/>
              <p:nvPr/>
            </p:nvGrpSpPr>
            <p:grpSpPr>
              <a:xfrm>
                <a:off x="6202394" y="3297173"/>
                <a:ext cx="1018603" cy="592931"/>
                <a:chOff x="6202394" y="3297173"/>
                <a:chExt cx="1018603" cy="592931"/>
              </a:xfrm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CA9B836-777A-4B22-96F7-84D74C327F7B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211074" cy="222218"/>
                </a:xfrm>
                <a:custGeom>
                  <a:avLst/>
                  <a:gdLst>
                    <a:gd name="connsiteX0" fmla="*/ 0 w 211074"/>
                    <a:gd name="connsiteY0" fmla="*/ 0 h 222218"/>
                    <a:gd name="connsiteX1" fmla="*/ 0 w 211074"/>
                    <a:gd name="connsiteY1" fmla="*/ 222218 h 222218"/>
                    <a:gd name="connsiteX2" fmla="*/ 211074 w 211074"/>
                    <a:gd name="connsiteY2" fmla="*/ 0 h 222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074" h="222218">
                      <a:moveTo>
                        <a:pt x="0" y="0"/>
                      </a:moveTo>
                      <a:lnTo>
                        <a:pt x="0" y="222218"/>
                      </a:lnTo>
                      <a:lnTo>
                        <a:pt x="211074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A0B13FB5-BA1A-436F-87EE-F964338A9505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440340" cy="463581"/>
                </a:xfrm>
                <a:custGeom>
                  <a:avLst/>
                  <a:gdLst>
                    <a:gd name="connsiteX0" fmla="*/ 244030 w 440340"/>
                    <a:gd name="connsiteY0" fmla="*/ 0 h 463581"/>
                    <a:gd name="connsiteX1" fmla="*/ 0 w 440340"/>
                    <a:gd name="connsiteY1" fmla="*/ 256889 h 463581"/>
                    <a:gd name="connsiteX2" fmla="*/ 0 w 440340"/>
                    <a:gd name="connsiteY2" fmla="*/ 463582 h 463581"/>
                    <a:gd name="connsiteX3" fmla="*/ 440341 w 440340"/>
                    <a:gd name="connsiteY3" fmla="*/ 0 h 46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340" h="463581">
                      <a:moveTo>
                        <a:pt x="244030" y="0"/>
                      </a:moveTo>
                      <a:lnTo>
                        <a:pt x="0" y="256889"/>
                      </a:lnTo>
                      <a:lnTo>
                        <a:pt x="0" y="463582"/>
                      </a:lnTo>
                      <a:lnTo>
                        <a:pt x="440341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C436E54-6C4C-4DF1-9D66-2C2F1A9424ED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669607" cy="592931"/>
                </a:xfrm>
                <a:custGeom>
                  <a:avLst/>
                  <a:gdLst>
                    <a:gd name="connsiteX0" fmla="*/ 473202 w 669607"/>
                    <a:gd name="connsiteY0" fmla="*/ 0 h 592931"/>
                    <a:gd name="connsiteX1" fmla="*/ 0 w 669607"/>
                    <a:gd name="connsiteY1" fmla="*/ 498253 h 592931"/>
                    <a:gd name="connsiteX2" fmla="*/ 0 w 669607"/>
                    <a:gd name="connsiteY2" fmla="*/ 592931 h 592931"/>
                    <a:gd name="connsiteX3" fmla="*/ 106394 w 669607"/>
                    <a:gd name="connsiteY3" fmla="*/ 592931 h 592931"/>
                    <a:gd name="connsiteX4" fmla="*/ 669608 w 669607"/>
                    <a:gd name="connsiteY4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9607" h="592931">
                      <a:moveTo>
                        <a:pt x="473202" y="0"/>
                      </a:moveTo>
                      <a:lnTo>
                        <a:pt x="0" y="498253"/>
                      </a:lnTo>
                      <a:lnTo>
                        <a:pt x="0" y="592931"/>
                      </a:lnTo>
                      <a:lnTo>
                        <a:pt x="106394" y="592931"/>
                      </a:lnTo>
                      <a:lnTo>
                        <a:pt x="669608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4044532B-DDBA-40A2-A963-F0C4C46D60C8}"/>
                    </a:ext>
                  </a:extLst>
                </p:cNvPr>
                <p:cNvSpPr/>
                <p:nvPr/>
              </p:nvSpPr>
              <p:spPr>
                <a:xfrm>
                  <a:off x="6800183" y="3447002"/>
                  <a:ext cx="420814" cy="443103"/>
                </a:xfrm>
                <a:custGeom>
                  <a:avLst/>
                  <a:gdLst>
                    <a:gd name="connsiteX0" fmla="*/ 420814 w 420814"/>
                    <a:gd name="connsiteY0" fmla="*/ 0 h 443103"/>
                    <a:gd name="connsiteX1" fmla="*/ 0 w 420814"/>
                    <a:gd name="connsiteY1" fmla="*/ 443103 h 443103"/>
                    <a:gd name="connsiteX2" fmla="*/ 196310 w 420814"/>
                    <a:gd name="connsiteY2" fmla="*/ 443103 h 443103"/>
                    <a:gd name="connsiteX3" fmla="*/ 420814 w 420814"/>
                    <a:gd name="connsiteY3" fmla="*/ 206692 h 44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814" h="443103">
                      <a:moveTo>
                        <a:pt x="420814" y="0"/>
                      </a:moveTo>
                      <a:lnTo>
                        <a:pt x="0" y="443103"/>
                      </a:lnTo>
                      <a:lnTo>
                        <a:pt x="196310" y="443103"/>
                      </a:lnTo>
                      <a:lnTo>
                        <a:pt x="420814" y="206692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E7CE2862-A3BE-42A1-8F50-3782E8C03D6C}"/>
                    </a:ext>
                  </a:extLst>
                </p:cNvPr>
                <p:cNvSpPr/>
                <p:nvPr/>
              </p:nvSpPr>
              <p:spPr>
                <a:xfrm>
                  <a:off x="7029450" y="3688365"/>
                  <a:ext cx="191547" cy="201739"/>
                </a:xfrm>
                <a:custGeom>
                  <a:avLst/>
                  <a:gdLst>
                    <a:gd name="connsiteX0" fmla="*/ 0 w 191547"/>
                    <a:gd name="connsiteY0" fmla="*/ 201740 h 201739"/>
                    <a:gd name="connsiteX1" fmla="*/ 191548 w 191547"/>
                    <a:gd name="connsiteY1" fmla="*/ 201740 h 201739"/>
                    <a:gd name="connsiteX2" fmla="*/ 191548 w 191547"/>
                    <a:gd name="connsiteY2" fmla="*/ 0 h 20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547" h="201739">
                      <a:moveTo>
                        <a:pt x="0" y="201740"/>
                      </a:moveTo>
                      <a:lnTo>
                        <a:pt x="191548" y="201740"/>
                      </a:lnTo>
                      <a:lnTo>
                        <a:pt x="191548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A6C8518-AF5A-43C9-B7D1-BBFF66BBE3AC}"/>
                    </a:ext>
                  </a:extLst>
                </p:cNvPr>
                <p:cNvSpPr/>
                <p:nvPr/>
              </p:nvSpPr>
              <p:spPr>
                <a:xfrm>
                  <a:off x="6341649" y="3297173"/>
                  <a:ext cx="759618" cy="592931"/>
                </a:xfrm>
                <a:custGeom>
                  <a:avLst/>
                  <a:gdLst>
                    <a:gd name="connsiteX0" fmla="*/ 563213 w 759618"/>
                    <a:gd name="connsiteY0" fmla="*/ 0 h 592931"/>
                    <a:gd name="connsiteX1" fmla="*/ 0 w 759618"/>
                    <a:gd name="connsiteY1" fmla="*/ 592931 h 592931"/>
                    <a:gd name="connsiteX2" fmla="*/ 196406 w 759618"/>
                    <a:gd name="connsiteY2" fmla="*/ 592931 h 592931"/>
                    <a:gd name="connsiteX3" fmla="*/ 759619 w 759618"/>
                    <a:gd name="connsiteY3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618" h="592931">
                      <a:moveTo>
                        <a:pt x="563213" y="0"/>
                      </a:moveTo>
                      <a:lnTo>
                        <a:pt x="0" y="592931"/>
                      </a:lnTo>
                      <a:lnTo>
                        <a:pt x="196406" y="592931"/>
                      </a:lnTo>
                      <a:lnTo>
                        <a:pt x="759619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5A83B6D4-80A3-46B6-8037-3631DDA3BD5F}"/>
                    </a:ext>
                  </a:extLst>
                </p:cNvPr>
                <p:cNvSpPr/>
                <p:nvPr/>
              </p:nvSpPr>
              <p:spPr>
                <a:xfrm>
                  <a:off x="6570916" y="3297173"/>
                  <a:ext cx="650081" cy="592931"/>
                </a:xfrm>
                <a:custGeom>
                  <a:avLst/>
                  <a:gdLst>
                    <a:gd name="connsiteX0" fmla="*/ 650081 w 650081"/>
                    <a:gd name="connsiteY0" fmla="*/ 0 h 592931"/>
                    <a:gd name="connsiteX1" fmla="*/ 563213 w 650081"/>
                    <a:gd name="connsiteY1" fmla="*/ 0 h 592931"/>
                    <a:gd name="connsiteX2" fmla="*/ 0 w 650081"/>
                    <a:gd name="connsiteY2" fmla="*/ 592931 h 592931"/>
                    <a:gd name="connsiteX3" fmla="*/ 196310 w 650081"/>
                    <a:gd name="connsiteY3" fmla="*/ 592931 h 592931"/>
                    <a:gd name="connsiteX4" fmla="*/ 650081 w 650081"/>
                    <a:gd name="connsiteY4" fmla="*/ 115252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0081" h="592931">
                      <a:moveTo>
                        <a:pt x="650081" y="0"/>
                      </a:moveTo>
                      <a:lnTo>
                        <a:pt x="563213" y="0"/>
                      </a:lnTo>
                      <a:lnTo>
                        <a:pt x="0" y="592931"/>
                      </a:lnTo>
                      <a:lnTo>
                        <a:pt x="196310" y="592931"/>
                      </a:lnTo>
                      <a:lnTo>
                        <a:pt x="650081" y="115252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46C73120-0A45-40C6-83C3-EECC569DC084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244030" cy="256889"/>
                </a:xfrm>
                <a:custGeom>
                  <a:avLst/>
                  <a:gdLst>
                    <a:gd name="connsiteX0" fmla="*/ 211074 w 244030"/>
                    <a:gd name="connsiteY0" fmla="*/ 0 h 256889"/>
                    <a:gd name="connsiteX1" fmla="*/ 0 w 244030"/>
                    <a:gd name="connsiteY1" fmla="*/ 222218 h 256889"/>
                    <a:gd name="connsiteX2" fmla="*/ 0 w 244030"/>
                    <a:gd name="connsiteY2" fmla="*/ 256889 h 256889"/>
                    <a:gd name="connsiteX3" fmla="*/ 244030 w 244030"/>
                    <a:gd name="connsiteY3" fmla="*/ 0 h 256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030" h="256889">
                      <a:moveTo>
                        <a:pt x="211074" y="0"/>
                      </a:moveTo>
                      <a:lnTo>
                        <a:pt x="0" y="222218"/>
                      </a:lnTo>
                      <a:lnTo>
                        <a:pt x="0" y="256889"/>
                      </a:lnTo>
                      <a:lnTo>
                        <a:pt x="244030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06E5751-0A21-485D-82DA-037F672D2C8D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473202" cy="498252"/>
                </a:xfrm>
                <a:custGeom>
                  <a:avLst/>
                  <a:gdLst>
                    <a:gd name="connsiteX0" fmla="*/ 440341 w 473202"/>
                    <a:gd name="connsiteY0" fmla="*/ 0 h 498252"/>
                    <a:gd name="connsiteX1" fmla="*/ 0 w 473202"/>
                    <a:gd name="connsiteY1" fmla="*/ 463582 h 498252"/>
                    <a:gd name="connsiteX2" fmla="*/ 0 w 473202"/>
                    <a:gd name="connsiteY2" fmla="*/ 498253 h 498252"/>
                    <a:gd name="connsiteX3" fmla="*/ 473202 w 473202"/>
                    <a:gd name="connsiteY3" fmla="*/ 0 h 498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3202" h="498252">
                      <a:moveTo>
                        <a:pt x="440341" y="0"/>
                      </a:moveTo>
                      <a:lnTo>
                        <a:pt x="0" y="463582"/>
                      </a:lnTo>
                      <a:lnTo>
                        <a:pt x="0" y="498253"/>
                      </a:lnTo>
                      <a:lnTo>
                        <a:pt x="473202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1A3A1C1-9647-4F1E-BF7A-968FA533BC5F}"/>
                    </a:ext>
                  </a:extLst>
                </p:cNvPr>
                <p:cNvSpPr/>
                <p:nvPr/>
              </p:nvSpPr>
              <p:spPr>
                <a:xfrm>
                  <a:off x="6308788" y="3297173"/>
                  <a:ext cx="596074" cy="592931"/>
                </a:xfrm>
                <a:custGeom>
                  <a:avLst/>
                  <a:gdLst>
                    <a:gd name="connsiteX0" fmla="*/ 563213 w 596074"/>
                    <a:gd name="connsiteY0" fmla="*/ 0 h 592931"/>
                    <a:gd name="connsiteX1" fmla="*/ 0 w 596074"/>
                    <a:gd name="connsiteY1" fmla="*/ 592931 h 592931"/>
                    <a:gd name="connsiteX2" fmla="*/ 32861 w 596074"/>
                    <a:gd name="connsiteY2" fmla="*/ 592931 h 592931"/>
                    <a:gd name="connsiteX3" fmla="*/ 596075 w 596074"/>
                    <a:gd name="connsiteY3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074" h="592931">
                      <a:moveTo>
                        <a:pt x="563213" y="0"/>
                      </a:moveTo>
                      <a:lnTo>
                        <a:pt x="0" y="592931"/>
                      </a:lnTo>
                      <a:lnTo>
                        <a:pt x="32861" y="592931"/>
                      </a:lnTo>
                      <a:lnTo>
                        <a:pt x="596075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049CFA9F-5920-4F7B-9506-B0820669E16C}"/>
                    </a:ext>
                  </a:extLst>
                </p:cNvPr>
                <p:cNvSpPr/>
                <p:nvPr/>
              </p:nvSpPr>
              <p:spPr>
                <a:xfrm>
                  <a:off x="6538055" y="3297173"/>
                  <a:ext cx="596074" cy="592931"/>
                </a:xfrm>
                <a:custGeom>
                  <a:avLst/>
                  <a:gdLst>
                    <a:gd name="connsiteX0" fmla="*/ 563213 w 596074"/>
                    <a:gd name="connsiteY0" fmla="*/ 0 h 592931"/>
                    <a:gd name="connsiteX1" fmla="*/ 0 w 596074"/>
                    <a:gd name="connsiteY1" fmla="*/ 592931 h 592931"/>
                    <a:gd name="connsiteX2" fmla="*/ 32861 w 596074"/>
                    <a:gd name="connsiteY2" fmla="*/ 592931 h 592931"/>
                    <a:gd name="connsiteX3" fmla="*/ 596074 w 596074"/>
                    <a:gd name="connsiteY3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074" h="592931">
                      <a:moveTo>
                        <a:pt x="563213" y="0"/>
                      </a:moveTo>
                      <a:lnTo>
                        <a:pt x="0" y="592931"/>
                      </a:lnTo>
                      <a:lnTo>
                        <a:pt x="32861" y="592931"/>
                      </a:lnTo>
                      <a:lnTo>
                        <a:pt x="596074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17198DB2-5F60-4B7E-9C94-CB568E2D0171}"/>
                    </a:ext>
                  </a:extLst>
                </p:cNvPr>
                <p:cNvSpPr/>
                <p:nvPr/>
              </p:nvSpPr>
              <p:spPr>
                <a:xfrm>
                  <a:off x="6767226" y="3412426"/>
                  <a:ext cx="453770" cy="477678"/>
                </a:xfrm>
                <a:custGeom>
                  <a:avLst/>
                  <a:gdLst>
                    <a:gd name="connsiteX0" fmla="*/ 453771 w 453770"/>
                    <a:gd name="connsiteY0" fmla="*/ 0 h 477678"/>
                    <a:gd name="connsiteX1" fmla="*/ 0 w 453770"/>
                    <a:gd name="connsiteY1" fmla="*/ 477679 h 477678"/>
                    <a:gd name="connsiteX2" fmla="*/ 32956 w 453770"/>
                    <a:gd name="connsiteY2" fmla="*/ 477679 h 477678"/>
                    <a:gd name="connsiteX3" fmla="*/ 453771 w 453770"/>
                    <a:gd name="connsiteY3" fmla="*/ 34576 h 47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770" h="477678">
                      <a:moveTo>
                        <a:pt x="453771" y="0"/>
                      </a:moveTo>
                      <a:lnTo>
                        <a:pt x="0" y="477679"/>
                      </a:lnTo>
                      <a:lnTo>
                        <a:pt x="32956" y="477679"/>
                      </a:lnTo>
                      <a:lnTo>
                        <a:pt x="453771" y="34576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21166ADE-30BF-4190-BFBB-A84DD83C9C80}"/>
                    </a:ext>
                  </a:extLst>
                </p:cNvPr>
                <p:cNvSpPr/>
                <p:nvPr/>
              </p:nvSpPr>
              <p:spPr>
                <a:xfrm>
                  <a:off x="6996493" y="3653694"/>
                  <a:ext cx="224504" cy="236410"/>
                </a:xfrm>
                <a:custGeom>
                  <a:avLst/>
                  <a:gdLst>
                    <a:gd name="connsiteX0" fmla="*/ 224504 w 224504"/>
                    <a:gd name="connsiteY0" fmla="*/ 0 h 236410"/>
                    <a:gd name="connsiteX1" fmla="*/ 0 w 224504"/>
                    <a:gd name="connsiteY1" fmla="*/ 236411 h 236410"/>
                    <a:gd name="connsiteX2" fmla="*/ 32957 w 224504"/>
                    <a:gd name="connsiteY2" fmla="*/ 236411 h 236410"/>
                    <a:gd name="connsiteX3" fmla="*/ 224504 w 224504"/>
                    <a:gd name="connsiteY3" fmla="*/ 34671 h 236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504" h="236410">
                      <a:moveTo>
                        <a:pt x="224504" y="0"/>
                      </a:moveTo>
                      <a:lnTo>
                        <a:pt x="0" y="236411"/>
                      </a:lnTo>
                      <a:lnTo>
                        <a:pt x="32957" y="236411"/>
                      </a:lnTo>
                      <a:lnTo>
                        <a:pt x="224504" y="34671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275441B5-2149-4C28-926B-7873FF00D4BE}"/>
                  </a:ext>
                </a:extLst>
              </p:cNvPr>
              <p:cNvSpPr/>
              <p:nvPr/>
            </p:nvSpPr>
            <p:spPr>
              <a:xfrm>
                <a:off x="6120384" y="3204591"/>
                <a:ext cx="1182624" cy="185261"/>
              </a:xfrm>
              <a:custGeom>
                <a:avLst/>
                <a:gdLst>
                  <a:gd name="connsiteX0" fmla="*/ 0 w 1182624"/>
                  <a:gd name="connsiteY0" fmla="*/ 0 h 185261"/>
                  <a:gd name="connsiteX1" fmla="*/ 1182624 w 1182624"/>
                  <a:gd name="connsiteY1" fmla="*/ 0 h 185261"/>
                  <a:gd name="connsiteX2" fmla="*/ 1182624 w 1182624"/>
                  <a:gd name="connsiteY2" fmla="*/ 185261 h 185261"/>
                  <a:gd name="connsiteX3" fmla="*/ 0 w 1182624"/>
                  <a:gd name="connsiteY3" fmla="*/ 185261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2624" h="185261">
                    <a:moveTo>
                      <a:pt x="0" y="0"/>
                    </a:moveTo>
                    <a:lnTo>
                      <a:pt x="1182624" y="0"/>
                    </a:lnTo>
                    <a:lnTo>
                      <a:pt x="1182624" y="185261"/>
                    </a:lnTo>
                    <a:lnTo>
                      <a:pt x="0" y="185261"/>
                    </a:lnTo>
                    <a:close/>
                  </a:path>
                </a:pathLst>
              </a:custGeom>
              <a:solidFill>
                <a:srgbClr val="BF1E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6DEB0F50-2593-4CE9-B192-1DA238FA1C46}"/>
                  </a:ext>
                </a:extLst>
              </p:cNvPr>
              <p:cNvSpPr/>
              <p:nvPr/>
            </p:nvSpPr>
            <p:spPr>
              <a:xfrm>
                <a:off x="6669119" y="3204591"/>
                <a:ext cx="92678" cy="685514"/>
              </a:xfrm>
              <a:custGeom>
                <a:avLst/>
                <a:gdLst>
                  <a:gd name="connsiteX0" fmla="*/ 0 w 92678"/>
                  <a:gd name="connsiteY0" fmla="*/ 0 h 685514"/>
                  <a:gd name="connsiteX1" fmla="*/ 92678 w 92678"/>
                  <a:gd name="connsiteY1" fmla="*/ 0 h 685514"/>
                  <a:gd name="connsiteX2" fmla="*/ 92678 w 92678"/>
                  <a:gd name="connsiteY2" fmla="*/ 685514 h 685514"/>
                  <a:gd name="connsiteX3" fmla="*/ 0 w 92678"/>
                  <a:gd name="connsiteY3" fmla="*/ 685514 h 68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678" h="685514">
                    <a:moveTo>
                      <a:pt x="0" y="0"/>
                    </a:moveTo>
                    <a:lnTo>
                      <a:pt x="92678" y="0"/>
                    </a:lnTo>
                    <a:lnTo>
                      <a:pt x="92678" y="685514"/>
                    </a:lnTo>
                    <a:lnTo>
                      <a:pt x="0" y="685514"/>
                    </a:ln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B0D1889-162E-4A31-92F0-505C5A2197D0}"/>
                  </a:ext>
                </a:extLst>
              </p:cNvPr>
              <p:cNvSpPr/>
              <p:nvPr/>
            </p:nvSpPr>
            <p:spPr>
              <a:xfrm>
                <a:off x="6199727" y="3389852"/>
                <a:ext cx="1023937" cy="37052"/>
              </a:xfrm>
              <a:custGeom>
                <a:avLst/>
                <a:gdLst>
                  <a:gd name="connsiteX0" fmla="*/ 0 w 1023937"/>
                  <a:gd name="connsiteY0" fmla="*/ 0 h 37052"/>
                  <a:gd name="connsiteX1" fmla="*/ 1023938 w 1023937"/>
                  <a:gd name="connsiteY1" fmla="*/ 0 h 37052"/>
                  <a:gd name="connsiteX2" fmla="*/ 1023938 w 1023937"/>
                  <a:gd name="connsiteY2" fmla="*/ 37052 h 37052"/>
                  <a:gd name="connsiteX3" fmla="*/ 0 w 1023937"/>
                  <a:gd name="connsiteY3" fmla="*/ 37052 h 3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7" h="37052">
                    <a:moveTo>
                      <a:pt x="0" y="0"/>
                    </a:moveTo>
                    <a:lnTo>
                      <a:pt x="1023938" y="0"/>
                    </a:lnTo>
                    <a:lnTo>
                      <a:pt x="1023938" y="37052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E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63A519A-D290-4B14-B73F-5C7A5464D316}"/>
                </a:ext>
              </a:extLst>
            </p:cNvPr>
            <p:cNvSpPr/>
            <p:nvPr/>
          </p:nvSpPr>
          <p:spPr>
            <a:xfrm>
              <a:off x="5883211" y="3140678"/>
              <a:ext cx="127730" cy="127730"/>
            </a:xfrm>
            <a:custGeom>
              <a:avLst/>
              <a:gdLst>
                <a:gd name="connsiteX0" fmla="*/ 63913 w 127730"/>
                <a:gd name="connsiteY0" fmla="*/ 0 h 127730"/>
                <a:gd name="connsiteX1" fmla="*/ 86487 w 127730"/>
                <a:gd name="connsiteY1" fmla="*/ 41339 h 127730"/>
                <a:gd name="connsiteX2" fmla="*/ 127730 w 127730"/>
                <a:gd name="connsiteY2" fmla="*/ 63913 h 127730"/>
                <a:gd name="connsiteX3" fmla="*/ 86487 w 127730"/>
                <a:gd name="connsiteY3" fmla="*/ 86487 h 127730"/>
                <a:gd name="connsiteX4" fmla="*/ 63913 w 127730"/>
                <a:gd name="connsiteY4" fmla="*/ 127730 h 127730"/>
                <a:gd name="connsiteX5" fmla="*/ 41338 w 127730"/>
                <a:gd name="connsiteY5" fmla="*/ 86487 h 127730"/>
                <a:gd name="connsiteX6" fmla="*/ 0 w 127730"/>
                <a:gd name="connsiteY6" fmla="*/ 63913 h 127730"/>
                <a:gd name="connsiteX7" fmla="*/ 41338 w 127730"/>
                <a:gd name="connsiteY7" fmla="*/ 41339 h 12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30" h="127730">
                  <a:moveTo>
                    <a:pt x="63913" y="0"/>
                  </a:moveTo>
                  <a:lnTo>
                    <a:pt x="86487" y="41339"/>
                  </a:lnTo>
                  <a:lnTo>
                    <a:pt x="127730" y="63913"/>
                  </a:lnTo>
                  <a:lnTo>
                    <a:pt x="86487" y="86487"/>
                  </a:lnTo>
                  <a:lnTo>
                    <a:pt x="63913" y="127730"/>
                  </a:lnTo>
                  <a:lnTo>
                    <a:pt x="41338" y="86487"/>
                  </a:lnTo>
                  <a:lnTo>
                    <a:pt x="0" y="63913"/>
                  </a:lnTo>
                  <a:lnTo>
                    <a:pt x="41338" y="41339"/>
                  </a:lnTo>
                  <a:close/>
                </a:path>
              </a:pathLst>
            </a:custGeom>
            <a:solidFill>
              <a:srgbClr val="FC6B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9453169E-FC91-4484-9A42-4A621F8351FD}"/>
                </a:ext>
              </a:extLst>
            </p:cNvPr>
            <p:cNvSpPr/>
            <p:nvPr/>
          </p:nvSpPr>
          <p:spPr>
            <a:xfrm>
              <a:off x="6129146" y="3028473"/>
              <a:ext cx="50101" cy="50101"/>
            </a:xfrm>
            <a:custGeom>
              <a:avLst/>
              <a:gdLst>
                <a:gd name="connsiteX0" fmla="*/ 50102 w 50101"/>
                <a:gd name="connsiteY0" fmla="*/ 25051 h 50101"/>
                <a:gd name="connsiteX1" fmla="*/ 25051 w 50101"/>
                <a:gd name="connsiteY1" fmla="*/ 50101 h 50101"/>
                <a:gd name="connsiteX2" fmla="*/ 0 w 50101"/>
                <a:gd name="connsiteY2" fmla="*/ 25051 h 50101"/>
                <a:gd name="connsiteX3" fmla="*/ 25051 w 50101"/>
                <a:gd name="connsiteY3" fmla="*/ 0 h 50101"/>
                <a:gd name="connsiteX4" fmla="*/ 50102 w 50101"/>
                <a:gd name="connsiteY4" fmla="*/ 25051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" h="50101">
                  <a:moveTo>
                    <a:pt x="50102" y="25051"/>
                  </a:moveTo>
                  <a:cubicBezTo>
                    <a:pt x="50102" y="38957"/>
                    <a:pt x="38862" y="50101"/>
                    <a:pt x="25051" y="50101"/>
                  </a:cubicBezTo>
                  <a:cubicBezTo>
                    <a:pt x="11240" y="50101"/>
                    <a:pt x="0" y="38862"/>
                    <a:pt x="0" y="25051"/>
                  </a:cubicBezTo>
                  <a:cubicBezTo>
                    <a:pt x="0" y="11239"/>
                    <a:pt x="11240" y="0"/>
                    <a:pt x="25051" y="0"/>
                  </a:cubicBezTo>
                  <a:cubicBezTo>
                    <a:pt x="38862" y="0"/>
                    <a:pt x="50102" y="11239"/>
                    <a:pt x="50102" y="25051"/>
                  </a:cubicBezTo>
                  <a:close/>
                </a:path>
              </a:pathLst>
            </a:custGeom>
            <a:noFill/>
            <a:ln w="19050" cap="flat">
              <a:solidFill>
                <a:srgbClr val="FC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D597E39-A651-4EA3-A22F-08520CE6F6C3}"/>
                </a:ext>
              </a:extLst>
            </p:cNvPr>
            <p:cNvSpPr/>
            <p:nvPr/>
          </p:nvSpPr>
          <p:spPr>
            <a:xfrm>
              <a:off x="5648444" y="3321843"/>
              <a:ext cx="27003" cy="28003"/>
            </a:xfrm>
            <a:custGeom>
              <a:avLst/>
              <a:gdLst>
                <a:gd name="connsiteX0" fmla="*/ 13502 w 27003"/>
                <a:gd name="connsiteY0" fmla="*/ 28003 h 28003"/>
                <a:gd name="connsiteX1" fmla="*/ 13502 w 27003"/>
                <a:gd name="connsiteY1" fmla="*/ 0 h 28003"/>
                <a:gd name="connsiteX2" fmla="*/ 13502 w 27003"/>
                <a:gd name="connsiteY2" fmla="*/ 28003 h 28003"/>
                <a:gd name="connsiteX3" fmla="*/ 13502 w 27003"/>
                <a:gd name="connsiteY3" fmla="*/ 28003 h 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3" h="28003">
                  <a:moveTo>
                    <a:pt x="13502" y="28003"/>
                  </a:moveTo>
                  <a:cubicBezTo>
                    <a:pt x="31504" y="28003"/>
                    <a:pt x="31504" y="0"/>
                    <a:pt x="13502" y="0"/>
                  </a:cubicBezTo>
                  <a:cubicBezTo>
                    <a:pt x="-4501" y="0"/>
                    <a:pt x="-4501" y="28003"/>
                    <a:pt x="13502" y="28003"/>
                  </a:cubicBezTo>
                  <a:lnTo>
                    <a:pt x="13502" y="28003"/>
                  </a:ln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1" name="Graphic 1">
              <a:extLst>
                <a:ext uri="{FF2B5EF4-FFF2-40B4-BE49-F238E27FC236}">
                  <a16:creationId xmlns:a16="http://schemas.microsoft.com/office/drawing/2014/main" id="{702ACC83-D798-40F0-A417-CD1FB6533B94}"/>
                </a:ext>
              </a:extLst>
            </p:cNvPr>
            <p:cNvGrpSpPr/>
            <p:nvPr/>
          </p:nvGrpSpPr>
          <p:grpSpPr>
            <a:xfrm>
              <a:off x="4667250" y="3377933"/>
              <a:ext cx="1816621" cy="485223"/>
              <a:chOff x="4667250" y="3377933"/>
              <a:chExt cx="1816621" cy="485223"/>
            </a:xfrm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4E5DF9B3-D787-41CF-B34F-90A6CFC46357}"/>
                  </a:ext>
                </a:extLst>
              </p:cNvPr>
              <p:cNvSpPr/>
              <p:nvPr/>
            </p:nvSpPr>
            <p:spPr>
              <a:xfrm>
                <a:off x="4667250" y="3377933"/>
                <a:ext cx="1816621" cy="485223"/>
              </a:xfrm>
              <a:custGeom>
                <a:avLst/>
                <a:gdLst>
                  <a:gd name="connsiteX0" fmla="*/ 3905 w 1816621"/>
                  <a:gd name="connsiteY0" fmla="*/ 358057 h 485223"/>
                  <a:gd name="connsiteX1" fmla="*/ 0 w 1816621"/>
                  <a:gd name="connsiteY1" fmla="*/ 199180 h 485223"/>
                  <a:gd name="connsiteX2" fmla="*/ 1427893 w 1816621"/>
                  <a:gd name="connsiteY2" fmla="*/ 164128 h 485223"/>
                  <a:gd name="connsiteX3" fmla="*/ 1509427 w 1816621"/>
                  <a:gd name="connsiteY3" fmla="*/ 102882 h 485223"/>
                  <a:gd name="connsiteX4" fmla="*/ 1542193 w 1816621"/>
                  <a:gd name="connsiteY4" fmla="*/ 22586 h 485223"/>
                  <a:gd name="connsiteX5" fmla="*/ 1592485 w 1816621"/>
                  <a:gd name="connsiteY5" fmla="*/ 2965 h 485223"/>
                  <a:gd name="connsiteX6" fmla="*/ 1612106 w 1816621"/>
                  <a:gd name="connsiteY6" fmla="*/ 53257 h 485223"/>
                  <a:gd name="connsiteX7" fmla="*/ 1588199 w 1816621"/>
                  <a:gd name="connsiteY7" fmla="*/ 114122 h 485223"/>
                  <a:gd name="connsiteX8" fmla="*/ 1619060 w 1816621"/>
                  <a:gd name="connsiteY8" fmla="*/ 118598 h 485223"/>
                  <a:gd name="connsiteX9" fmla="*/ 1636490 w 1816621"/>
                  <a:gd name="connsiteY9" fmla="*/ 124123 h 485223"/>
                  <a:gd name="connsiteX10" fmla="*/ 1729645 w 1816621"/>
                  <a:gd name="connsiteY10" fmla="*/ 92309 h 485223"/>
                  <a:gd name="connsiteX11" fmla="*/ 1758315 w 1816621"/>
                  <a:gd name="connsiteY11" fmla="*/ 163080 h 485223"/>
                  <a:gd name="connsiteX12" fmla="*/ 1680401 w 1816621"/>
                  <a:gd name="connsiteY12" fmla="*/ 191084 h 485223"/>
                  <a:gd name="connsiteX13" fmla="*/ 1680877 w 1816621"/>
                  <a:gd name="connsiteY13" fmla="*/ 194417 h 485223"/>
                  <a:gd name="connsiteX14" fmla="*/ 1785747 w 1816621"/>
                  <a:gd name="connsiteY14" fmla="*/ 214610 h 485223"/>
                  <a:gd name="connsiteX15" fmla="*/ 1774793 w 1816621"/>
                  <a:gd name="connsiteY15" fmla="*/ 290144 h 485223"/>
                  <a:gd name="connsiteX16" fmla="*/ 1674781 w 1816621"/>
                  <a:gd name="connsiteY16" fmla="*/ 270808 h 485223"/>
                  <a:gd name="connsiteX17" fmla="*/ 1672685 w 1816621"/>
                  <a:gd name="connsiteY17" fmla="*/ 285476 h 485223"/>
                  <a:gd name="connsiteX18" fmla="*/ 1769840 w 1816621"/>
                  <a:gd name="connsiteY18" fmla="*/ 316528 h 485223"/>
                  <a:gd name="connsiteX19" fmla="*/ 1739170 w 1816621"/>
                  <a:gd name="connsiteY19" fmla="*/ 386441 h 485223"/>
                  <a:gd name="connsiteX20" fmla="*/ 1656398 w 1816621"/>
                  <a:gd name="connsiteY20" fmla="*/ 360057 h 485223"/>
                  <a:gd name="connsiteX21" fmla="*/ 1654493 w 1816621"/>
                  <a:gd name="connsiteY21" fmla="*/ 363962 h 485223"/>
                  <a:gd name="connsiteX22" fmla="*/ 1712881 w 1816621"/>
                  <a:gd name="connsiteY22" fmla="*/ 417874 h 485223"/>
                  <a:gd name="connsiteX23" fmla="*/ 1665351 w 1816621"/>
                  <a:gd name="connsiteY23" fmla="*/ 477500 h 485223"/>
                  <a:gd name="connsiteX24" fmla="*/ 1596390 w 1816621"/>
                  <a:gd name="connsiteY24" fmla="*/ 412826 h 485223"/>
                  <a:gd name="connsiteX25" fmla="*/ 1576388 w 1816621"/>
                  <a:gd name="connsiteY25" fmla="*/ 413492 h 485223"/>
                  <a:gd name="connsiteX26" fmla="*/ 1468564 w 1816621"/>
                  <a:gd name="connsiteY26" fmla="*/ 397871 h 485223"/>
                  <a:gd name="connsiteX27" fmla="*/ 1407033 w 1816621"/>
                  <a:gd name="connsiteY27" fmla="*/ 323767 h 485223"/>
                  <a:gd name="connsiteX28" fmla="*/ 3905 w 1816621"/>
                  <a:gd name="connsiteY28" fmla="*/ 358057 h 48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6621" h="485223">
                    <a:moveTo>
                      <a:pt x="3905" y="358057"/>
                    </a:moveTo>
                    <a:lnTo>
                      <a:pt x="0" y="199180"/>
                    </a:lnTo>
                    <a:lnTo>
                      <a:pt x="1427893" y="164128"/>
                    </a:lnTo>
                    <a:cubicBezTo>
                      <a:pt x="1443038" y="124790"/>
                      <a:pt x="1475613" y="99072"/>
                      <a:pt x="1509427" y="102882"/>
                    </a:cubicBezTo>
                    <a:cubicBezTo>
                      <a:pt x="1521809" y="76784"/>
                      <a:pt x="1533144" y="50114"/>
                      <a:pt x="1542193" y="22586"/>
                    </a:cubicBezTo>
                    <a:cubicBezTo>
                      <a:pt x="1548670" y="2870"/>
                      <a:pt x="1574768" y="-4750"/>
                      <a:pt x="1592485" y="2965"/>
                    </a:cubicBezTo>
                    <a:cubicBezTo>
                      <a:pt x="1612868" y="11918"/>
                      <a:pt x="1618583" y="33540"/>
                      <a:pt x="1612106" y="53257"/>
                    </a:cubicBezTo>
                    <a:cubicBezTo>
                      <a:pt x="1605248" y="74021"/>
                      <a:pt x="1597057" y="94214"/>
                      <a:pt x="1588199" y="114122"/>
                    </a:cubicBezTo>
                    <a:lnTo>
                      <a:pt x="1619060" y="118598"/>
                    </a:lnTo>
                    <a:cubicBezTo>
                      <a:pt x="1625251" y="119456"/>
                      <a:pt x="1631061" y="121456"/>
                      <a:pt x="1636490" y="124123"/>
                    </a:cubicBezTo>
                    <a:cubicBezTo>
                      <a:pt x="1668399" y="116598"/>
                      <a:pt x="1699070" y="104311"/>
                      <a:pt x="1729645" y="92309"/>
                    </a:cubicBezTo>
                    <a:cubicBezTo>
                      <a:pt x="1775555" y="74307"/>
                      <a:pt x="1804035" y="145078"/>
                      <a:pt x="1758315" y="163080"/>
                    </a:cubicBezTo>
                    <a:cubicBezTo>
                      <a:pt x="1732598" y="173177"/>
                      <a:pt x="1706785" y="183083"/>
                      <a:pt x="1680401" y="191084"/>
                    </a:cubicBezTo>
                    <a:cubicBezTo>
                      <a:pt x="1680591" y="192227"/>
                      <a:pt x="1680686" y="193370"/>
                      <a:pt x="1680877" y="194417"/>
                    </a:cubicBezTo>
                    <a:cubicBezTo>
                      <a:pt x="1715929" y="200228"/>
                      <a:pt x="1750981" y="206705"/>
                      <a:pt x="1785747" y="214610"/>
                    </a:cubicBezTo>
                    <a:cubicBezTo>
                      <a:pt x="1833467" y="225374"/>
                      <a:pt x="1822799" y="300907"/>
                      <a:pt x="1774793" y="290144"/>
                    </a:cubicBezTo>
                    <a:cubicBezTo>
                      <a:pt x="1741646" y="282714"/>
                      <a:pt x="1708214" y="276428"/>
                      <a:pt x="1674781" y="270808"/>
                    </a:cubicBezTo>
                    <a:lnTo>
                      <a:pt x="1672685" y="285476"/>
                    </a:lnTo>
                    <a:cubicBezTo>
                      <a:pt x="1705070" y="295859"/>
                      <a:pt x="1737455" y="306146"/>
                      <a:pt x="1769840" y="316528"/>
                    </a:cubicBezTo>
                    <a:cubicBezTo>
                      <a:pt x="1816608" y="331482"/>
                      <a:pt x="1785652" y="401300"/>
                      <a:pt x="1739170" y="386441"/>
                    </a:cubicBezTo>
                    <a:cubicBezTo>
                      <a:pt x="1711547" y="377678"/>
                      <a:pt x="1684020" y="368820"/>
                      <a:pt x="1656398" y="360057"/>
                    </a:cubicBezTo>
                    <a:cubicBezTo>
                      <a:pt x="1655826" y="361391"/>
                      <a:pt x="1655159" y="362629"/>
                      <a:pt x="1654493" y="363962"/>
                    </a:cubicBezTo>
                    <a:cubicBezTo>
                      <a:pt x="1672971" y="383012"/>
                      <a:pt x="1691354" y="402253"/>
                      <a:pt x="1712881" y="417874"/>
                    </a:cubicBezTo>
                    <a:cubicBezTo>
                      <a:pt x="1752695" y="446735"/>
                      <a:pt x="1705070" y="506456"/>
                      <a:pt x="1665351" y="477500"/>
                    </a:cubicBezTo>
                    <a:cubicBezTo>
                      <a:pt x="1639729" y="458831"/>
                      <a:pt x="1618679" y="435209"/>
                      <a:pt x="1596390" y="412826"/>
                    </a:cubicBezTo>
                    <a:cubicBezTo>
                      <a:pt x="1589818" y="414064"/>
                      <a:pt x="1583150" y="414445"/>
                      <a:pt x="1576388" y="413492"/>
                    </a:cubicBezTo>
                    <a:lnTo>
                      <a:pt x="1468564" y="397871"/>
                    </a:lnTo>
                    <a:cubicBezTo>
                      <a:pt x="1436370" y="393204"/>
                      <a:pt x="1412748" y="362724"/>
                      <a:pt x="1407033" y="323767"/>
                    </a:cubicBezTo>
                    <a:lnTo>
                      <a:pt x="3905" y="358057"/>
                    </a:ln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179ED32C-DE6A-4FD6-B744-57FD5EB1C376}"/>
                  </a:ext>
                </a:extLst>
              </p:cNvPr>
              <p:cNvSpPr/>
              <p:nvPr/>
            </p:nvSpPr>
            <p:spPr>
              <a:xfrm>
                <a:off x="5913977" y="3490245"/>
                <a:ext cx="104394" cy="259175"/>
              </a:xfrm>
              <a:custGeom>
                <a:avLst/>
                <a:gdLst>
                  <a:gd name="connsiteX0" fmla="*/ 0 w 104394"/>
                  <a:gd name="connsiteY0" fmla="*/ 0 h 259175"/>
                  <a:gd name="connsiteX1" fmla="*/ 104394 w 104394"/>
                  <a:gd name="connsiteY1" fmla="*/ 0 h 259175"/>
                  <a:gd name="connsiteX2" fmla="*/ 104394 w 104394"/>
                  <a:gd name="connsiteY2" fmla="*/ 259175 h 259175"/>
                  <a:gd name="connsiteX3" fmla="*/ 0 w 104394"/>
                  <a:gd name="connsiteY3" fmla="*/ 259175 h 25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94" h="259175">
                    <a:moveTo>
                      <a:pt x="0" y="0"/>
                    </a:moveTo>
                    <a:lnTo>
                      <a:pt x="104394" y="0"/>
                    </a:lnTo>
                    <a:lnTo>
                      <a:pt x="104394" y="259175"/>
                    </a:lnTo>
                    <a:lnTo>
                      <a:pt x="0" y="259175"/>
                    </a:ln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DFE9C12-62A6-462C-8C06-6B6F58E8A09B}"/>
                  </a:ext>
                </a:extLst>
              </p:cNvPr>
              <p:cNvSpPr/>
              <p:nvPr/>
            </p:nvSpPr>
            <p:spPr>
              <a:xfrm>
                <a:off x="4690681" y="3454717"/>
                <a:ext cx="1284255" cy="378047"/>
              </a:xfrm>
              <a:custGeom>
                <a:avLst/>
                <a:gdLst>
                  <a:gd name="connsiteX0" fmla="*/ 0 w 1284255"/>
                  <a:gd name="connsiteY0" fmla="*/ 0 h 378047"/>
                  <a:gd name="connsiteX1" fmla="*/ 1284256 w 1284255"/>
                  <a:gd name="connsiteY1" fmla="*/ 0 h 378047"/>
                  <a:gd name="connsiteX2" fmla="*/ 1284256 w 1284255"/>
                  <a:gd name="connsiteY2" fmla="*/ 378047 h 378047"/>
                  <a:gd name="connsiteX3" fmla="*/ 0 w 1284255"/>
                  <a:gd name="connsiteY3" fmla="*/ 378047 h 37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4255" h="378047">
                    <a:moveTo>
                      <a:pt x="0" y="0"/>
                    </a:moveTo>
                    <a:lnTo>
                      <a:pt x="1284256" y="0"/>
                    </a:lnTo>
                    <a:lnTo>
                      <a:pt x="1284256" y="378047"/>
                    </a:lnTo>
                    <a:lnTo>
                      <a:pt x="0" y="378047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53" name="Graphic 147">
            <a:extLst>
              <a:ext uri="{FF2B5EF4-FFF2-40B4-BE49-F238E27FC236}">
                <a16:creationId xmlns:a16="http://schemas.microsoft.com/office/drawing/2014/main" id="{F4394479-1FB1-498B-95D6-75035BC77A1E}"/>
              </a:ext>
            </a:extLst>
          </p:cNvPr>
          <p:cNvGrpSpPr/>
          <p:nvPr/>
        </p:nvGrpSpPr>
        <p:grpSpPr>
          <a:xfrm rot="2803161" flipH="1">
            <a:off x="2685191" y="494653"/>
            <a:ext cx="2323209" cy="2736732"/>
            <a:chOff x="5643343" y="2833643"/>
            <a:chExt cx="1044349" cy="1188573"/>
          </a:xfrm>
        </p:grpSpPr>
        <p:grpSp>
          <p:nvGrpSpPr>
            <p:cNvPr id="54" name="Graphic 147">
              <a:extLst>
                <a:ext uri="{FF2B5EF4-FFF2-40B4-BE49-F238E27FC236}">
                  <a16:creationId xmlns:a16="http://schemas.microsoft.com/office/drawing/2014/main" id="{A9CB7EE1-A2B5-4F9C-8FC5-CBA9ED42EBA7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61" name="Graphic 147">
                <a:extLst>
                  <a:ext uri="{FF2B5EF4-FFF2-40B4-BE49-F238E27FC236}">
                    <a16:creationId xmlns:a16="http://schemas.microsoft.com/office/drawing/2014/main" id="{9E824856-3298-4417-B5BA-8855E8329A38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E6EFC124-A92D-4889-9167-F63225A25F60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3C64E5E-9C1E-4D79-9C66-01DA2AB0C8AB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2" name="Graphic 147">
                <a:extLst>
                  <a:ext uri="{FF2B5EF4-FFF2-40B4-BE49-F238E27FC236}">
                    <a16:creationId xmlns:a16="http://schemas.microsoft.com/office/drawing/2014/main" id="{9849DEA3-019A-4290-9E1B-1852D7EABB1C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C6F6BC5-9B55-4EDD-A670-85A62F07637C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8C0421D-51C2-4FE4-88EC-4596D7B43213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3" name="Graphic 147">
                <a:extLst>
                  <a:ext uri="{FF2B5EF4-FFF2-40B4-BE49-F238E27FC236}">
                    <a16:creationId xmlns:a16="http://schemas.microsoft.com/office/drawing/2014/main" id="{17919E68-CE1B-4825-B688-8BC8C7453D95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FA8A4892-DE59-4DE2-AF5D-77B2680F6215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90FF8106-C2DA-4793-8CC8-2F127F5FD38A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55" name="Graphic 147">
              <a:extLst>
                <a:ext uri="{FF2B5EF4-FFF2-40B4-BE49-F238E27FC236}">
                  <a16:creationId xmlns:a16="http://schemas.microsoft.com/office/drawing/2014/main" id="{D4D5C542-500E-4356-AAFA-472DD95E6FDD}"/>
                </a:ext>
              </a:extLst>
            </p:cNvPr>
            <p:cNvGrpSpPr/>
            <p:nvPr/>
          </p:nvGrpSpPr>
          <p:grpSpPr>
            <a:xfrm>
              <a:off x="5931407" y="2919888"/>
              <a:ext cx="756285" cy="1102328"/>
              <a:chOff x="5931407" y="2919888"/>
              <a:chExt cx="756285" cy="1102328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9EC2267-5F56-4B2E-B5A9-83A55EE02FF3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7" name="Graphic 147">
                <a:extLst>
                  <a:ext uri="{FF2B5EF4-FFF2-40B4-BE49-F238E27FC236}">
                    <a16:creationId xmlns:a16="http://schemas.microsoft.com/office/drawing/2014/main" id="{9497C3A4-AA14-4769-BD5C-6D3C587B5F06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756285" cy="1102328"/>
                <a:chOff x="5931407" y="2919888"/>
                <a:chExt cx="756285" cy="1102328"/>
              </a:xfrm>
              <a:solidFill>
                <a:srgbClr val="FFFFFF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46DD7B1D-3A58-4E49-BC98-410B11AF74D3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0A24347-320C-4E6B-9A86-17C68F8B7195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28CF3036-C849-4470-9D89-F412F990A8FF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26FC128-D4D1-42B5-BA83-99769D809F30}"/>
              </a:ext>
            </a:extLst>
          </p:cNvPr>
          <p:cNvSpPr txBox="1"/>
          <p:nvPr/>
        </p:nvSpPr>
        <p:spPr>
          <a:xfrm rot="16200000">
            <a:off x="3013895" y="2756444"/>
            <a:ext cx="69214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C0C23"/>
                </a:solidFill>
              </a:rPr>
              <a:t>BOXING  </a:t>
            </a:r>
            <a:r>
              <a:rPr lang="en-US" sz="6600" b="1" dirty="0">
                <a:solidFill>
                  <a:srgbClr val="FC6B9F"/>
                </a:solidFill>
              </a:rPr>
              <a:t>DAY</a:t>
            </a:r>
            <a:r>
              <a:rPr lang="en-US" sz="6600" b="1" dirty="0">
                <a:solidFill>
                  <a:srgbClr val="0C0C23"/>
                </a:solidFill>
              </a:rPr>
              <a:t>  </a:t>
            </a:r>
            <a:r>
              <a:rPr lang="en-US" sz="6600" b="1" dirty="0">
                <a:solidFill>
                  <a:srgbClr val="FFD11B"/>
                </a:solidFill>
              </a:rPr>
              <a:t>SALE</a:t>
            </a:r>
            <a:endParaRPr lang="th-TH" sz="6600" b="1" dirty="0">
              <a:solidFill>
                <a:srgbClr val="FFD11B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543EDF2-E1D1-42EF-9104-514592CDD1B3}"/>
              </a:ext>
            </a:extLst>
          </p:cNvPr>
          <p:cNvSpPr txBox="1"/>
          <p:nvPr/>
        </p:nvSpPr>
        <p:spPr>
          <a:xfrm>
            <a:off x="7485365" y="1144367"/>
            <a:ext cx="470663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71749"/>
                </a:solidFill>
              </a:rPr>
              <a:t>fringilla</a:t>
            </a:r>
            <a:r>
              <a:rPr lang="en-US" sz="2400" dirty="0">
                <a:solidFill>
                  <a:srgbClr val="171749"/>
                </a:solidFill>
              </a:rPr>
              <a:t>. </a:t>
            </a:r>
            <a:r>
              <a:rPr lang="en-US" sz="2400" dirty="0" err="1">
                <a:solidFill>
                  <a:srgbClr val="171749"/>
                </a:solidFill>
              </a:rPr>
              <a:t>Fusce</a:t>
            </a:r>
            <a:r>
              <a:rPr lang="en-US" sz="2400" dirty="0">
                <a:solidFill>
                  <a:srgbClr val="171749"/>
                </a:solidFill>
              </a:rPr>
              <a:t> </a:t>
            </a:r>
            <a:r>
              <a:rPr lang="en-US" sz="2400" dirty="0" err="1">
                <a:solidFill>
                  <a:srgbClr val="171749"/>
                </a:solidFill>
              </a:rPr>
              <a:t>ut</a:t>
            </a:r>
            <a:r>
              <a:rPr lang="en-US" sz="2400" dirty="0">
                <a:solidFill>
                  <a:srgbClr val="171749"/>
                </a:solidFill>
              </a:rPr>
              <a:t> diam a </a:t>
            </a:r>
            <a:r>
              <a:rPr lang="en-US" sz="2400" dirty="0" err="1">
                <a:solidFill>
                  <a:srgbClr val="171749"/>
                </a:solidFill>
              </a:rPr>
              <a:t>turpis</a:t>
            </a:r>
            <a:r>
              <a:rPr lang="en-US" sz="2400" dirty="0">
                <a:solidFill>
                  <a:srgbClr val="171749"/>
                </a:solidFill>
              </a:rPr>
              <a:t> dictum, id </a:t>
            </a:r>
            <a:r>
              <a:rPr lang="en-US" sz="2400" dirty="0" err="1">
                <a:solidFill>
                  <a:srgbClr val="171749"/>
                </a:solidFill>
              </a:rPr>
              <a:t>elementum</a:t>
            </a:r>
            <a:r>
              <a:rPr lang="en-US" sz="2400" dirty="0">
                <a:solidFill>
                  <a:srgbClr val="171749"/>
                </a:solidFill>
              </a:rPr>
              <a:t> </a:t>
            </a:r>
            <a:r>
              <a:rPr lang="en-US" sz="2400" dirty="0" err="1">
                <a:solidFill>
                  <a:srgbClr val="171749"/>
                </a:solidFill>
              </a:rPr>
              <a:t>enim</a:t>
            </a:r>
            <a:r>
              <a:rPr lang="en-US" sz="2400" dirty="0">
                <a:solidFill>
                  <a:srgbClr val="171749"/>
                </a:solidFill>
              </a:rPr>
              <a:t> lacinia. </a:t>
            </a:r>
            <a:r>
              <a:rPr lang="en-US" sz="2400" dirty="0" err="1">
                <a:solidFill>
                  <a:srgbClr val="171749"/>
                </a:solidFill>
              </a:rPr>
              <a:t>Aliquam</a:t>
            </a:r>
            <a:r>
              <a:rPr lang="en-US" sz="2400" dirty="0">
                <a:solidFill>
                  <a:srgbClr val="171749"/>
                </a:solidFill>
              </a:rPr>
              <a:t> </a:t>
            </a:r>
            <a:r>
              <a:rPr lang="en-US" sz="2400" dirty="0" err="1">
                <a:solidFill>
                  <a:srgbClr val="171749"/>
                </a:solidFill>
              </a:rPr>
              <a:t>tincidunt</a:t>
            </a:r>
            <a:r>
              <a:rPr lang="en-US" sz="2400" dirty="0">
                <a:solidFill>
                  <a:srgbClr val="171749"/>
                </a:solidFill>
              </a:rPr>
              <a:t> ex </a:t>
            </a:r>
            <a:r>
              <a:rPr lang="en-US" sz="2400" dirty="0" err="1">
                <a:solidFill>
                  <a:srgbClr val="171749"/>
                </a:solidFill>
              </a:rPr>
              <a:t>sem</a:t>
            </a:r>
            <a:r>
              <a:rPr lang="en-US" sz="2400" dirty="0">
                <a:solidFill>
                  <a:srgbClr val="171749"/>
                </a:solidFill>
              </a:rPr>
              <a:t>, </a:t>
            </a:r>
            <a:r>
              <a:rPr lang="en-US" sz="2400" dirty="0" err="1">
                <a:solidFill>
                  <a:srgbClr val="171749"/>
                </a:solidFill>
              </a:rPr>
              <a:t>quis</a:t>
            </a:r>
            <a:endParaRPr lang="th-TH" sz="2400" dirty="0">
              <a:solidFill>
                <a:srgbClr val="171749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B813B294-EEA4-43FF-8947-EE73C0BC5F38}"/>
              </a:ext>
            </a:extLst>
          </p:cNvPr>
          <p:cNvSpPr txBox="1"/>
          <p:nvPr/>
        </p:nvSpPr>
        <p:spPr>
          <a:xfrm>
            <a:off x="1258200" y="3990274"/>
            <a:ext cx="4706635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71749"/>
                </a:solidFill>
              </a:rPr>
              <a:t>fringilla</a:t>
            </a:r>
            <a:r>
              <a:rPr lang="en-US" sz="2400" dirty="0">
                <a:solidFill>
                  <a:srgbClr val="171749"/>
                </a:solidFill>
              </a:rPr>
              <a:t>. </a:t>
            </a:r>
            <a:r>
              <a:rPr lang="en-US" sz="2400" dirty="0" err="1">
                <a:solidFill>
                  <a:srgbClr val="171749"/>
                </a:solidFill>
              </a:rPr>
              <a:t>Fusce</a:t>
            </a:r>
            <a:r>
              <a:rPr lang="en-US" sz="2400" dirty="0">
                <a:solidFill>
                  <a:srgbClr val="171749"/>
                </a:solidFill>
              </a:rPr>
              <a:t> </a:t>
            </a:r>
            <a:r>
              <a:rPr lang="en-US" sz="2400" dirty="0" err="1">
                <a:solidFill>
                  <a:srgbClr val="171749"/>
                </a:solidFill>
              </a:rPr>
              <a:t>ut</a:t>
            </a:r>
            <a:r>
              <a:rPr lang="en-US" sz="2400" dirty="0">
                <a:solidFill>
                  <a:srgbClr val="171749"/>
                </a:solidFill>
              </a:rPr>
              <a:t> diam a </a:t>
            </a:r>
            <a:r>
              <a:rPr lang="en-US" sz="2400" dirty="0" err="1">
                <a:solidFill>
                  <a:srgbClr val="171749"/>
                </a:solidFill>
              </a:rPr>
              <a:t>turpis</a:t>
            </a:r>
            <a:r>
              <a:rPr lang="en-US" sz="2400" dirty="0">
                <a:solidFill>
                  <a:srgbClr val="171749"/>
                </a:solidFill>
              </a:rPr>
              <a:t> dictum, id </a:t>
            </a:r>
            <a:r>
              <a:rPr lang="en-US" sz="2400" dirty="0" err="1">
                <a:solidFill>
                  <a:srgbClr val="171749"/>
                </a:solidFill>
              </a:rPr>
              <a:t>elementum</a:t>
            </a:r>
            <a:r>
              <a:rPr lang="en-US" sz="2400" dirty="0">
                <a:solidFill>
                  <a:srgbClr val="171749"/>
                </a:solidFill>
              </a:rPr>
              <a:t> </a:t>
            </a:r>
            <a:r>
              <a:rPr lang="en-US" sz="2400" dirty="0" err="1">
                <a:solidFill>
                  <a:srgbClr val="171749"/>
                </a:solidFill>
              </a:rPr>
              <a:t>enim</a:t>
            </a:r>
            <a:r>
              <a:rPr lang="en-US" sz="2400" dirty="0">
                <a:solidFill>
                  <a:srgbClr val="171749"/>
                </a:solidFill>
              </a:rPr>
              <a:t> lacinia. </a:t>
            </a:r>
            <a:r>
              <a:rPr lang="en-US" sz="2400" dirty="0" err="1">
                <a:solidFill>
                  <a:srgbClr val="171749"/>
                </a:solidFill>
              </a:rPr>
              <a:t>Aliquam</a:t>
            </a:r>
            <a:r>
              <a:rPr lang="en-US" sz="2400" dirty="0">
                <a:solidFill>
                  <a:srgbClr val="171749"/>
                </a:solidFill>
              </a:rPr>
              <a:t> </a:t>
            </a:r>
            <a:r>
              <a:rPr lang="en-US" sz="2400" dirty="0" err="1">
                <a:solidFill>
                  <a:srgbClr val="171749"/>
                </a:solidFill>
              </a:rPr>
              <a:t>tincidunt</a:t>
            </a:r>
            <a:r>
              <a:rPr lang="en-US" sz="2400" dirty="0">
                <a:solidFill>
                  <a:srgbClr val="171749"/>
                </a:solidFill>
              </a:rPr>
              <a:t> ex </a:t>
            </a:r>
            <a:r>
              <a:rPr lang="en-US" sz="2400" dirty="0" err="1">
                <a:solidFill>
                  <a:srgbClr val="171749"/>
                </a:solidFill>
              </a:rPr>
              <a:t>sem</a:t>
            </a:r>
            <a:r>
              <a:rPr lang="en-US" sz="2400" dirty="0">
                <a:solidFill>
                  <a:srgbClr val="171749"/>
                </a:solidFill>
              </a:rPr>
              <a:t>, </a:t>
            </a:r>
            <a:r>
              <a:rPr lang="en-US" sz="2400" dirty="0" err="1">
                <a:solidFill>
                  <a:srgbClr val="171749"/>
                </a:solidFill>
              </a:rPr>
              <a:t>quis</a:t>
            </a:r>
            <a:endParaRPr lang="th-TH" sz="2400" dirty="0">
              <a:solidFill>
                <a:srgbClr val="171749"/>
              </a:solidFill>
            </a:endParaRPr>
          </a:p>
        </p:txBody>
      </p:sp>
      <p:sp>
        <p:nvSpPr>
          <p:cNvPr id="106" name="Graphic 1">
            <a:extLst>
              <a:ext uri="{FF2B5EF4-FFF2-40B4-BE49-F238E27FC236}">
                <a16:creationId xmlns:a16="http://schemas.microsoft.com/office/drawing/2014/main" id="{CFCB6D27-FF7E-4367-AD81-E0F6819535BC}"/>
              </a:ext>
            </a:extLst>
          </p:cNvPr>
          <p:cNvSpPr/>
          <p:nvPr/>
        </p:nvSpPr>
        <p:spPr>
          <a:xfrm>
            <a:off x="-2967720" y="4909367"/>
            <a:ext cx="5029875" cy="5096285"/>
          </a:xfrm>
          <a:custGeom>
            <a:avLst/>
            <a:gdLst>
              <a:gd name="connsiteX0" fmla="*/ 1865376 w 1865376"/>
              <a:gd name="connsiteY0" fmla="*/ 932688 h 1865376"/>
              <a:gd name="connsiteX1" fmla="*/ 932688 w 1865376"/>
              <a:gd name="connsiteY1" fmla="*/ 1865376 h 1865376"/>
              <a:gd name="connsiteX2" fmla="*/ 0 w 1865376"/>
              <a:gd name="connsiteY2" fmla="*/ 932688 h 1865376"/>
              <a:gd name="connsiteX3" fmla="*/ 932688 w 1865376"/>
              <a:gd name="connsiteY3" fmla="*/ 0 h 1865376"/>
              <a:gd name="connsiteX4" fmla="*/ 1865376 w 1865376"/>
              <a:gd name="connsiteY4" fmla="*/ 932688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76" h="1865376">
                <a:moveTo>
                  <a:pt x="1865376" y="932688"/>
                </a:moveTo>
                <a:cubicBezTo>
                  <a:pt x="1865376" y="1447797"/>
                  <a:pt x="1447797" y="1865376"/>
                  <a:pt x="932688" y="1865376"/>
                </a:cubicBezTo>
                <a:cubicBezTo>
                  <a:pt x="417579" y="1865376"/>
                  <a:pt x="0" y="1447797"/>
                  <a:pt x="0" y="932688"/>
                </a:cubicBezTo>
                <a:cubicBezTo>
                  <a:pt x="0" y="417579"/>
                  <a:pt x="417579" y="0"/>
                  <a:pt x="932688" y="0"/>
                </a:cubicBezTo>
                <a:cubicBezTo>
                  <a:pt x="1447797" y="0"/>
                  <a:pt x="1865376" y="417579"/>
                  <a:pt x="1865376" y="932688"/>
                </a:cubicBezTo>
                <a:close/>
              </a:path>
            </a:pathLst>
          </a:custGeom>
          <a:solidFill>
            <a:srgbClr val="1717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139" name="Graphic 156">
            <a:extLst>
              <a:ext uri="{FF2B5EF4-FFF2-40B4-BE49-F238E27FC236}">
                <a16:creationId xmlns:a16="http://schemas.microsoft.com/office/drawing/2014/main" id="{8DD0464E-3BBF-4BEA-97CD-7DF9218DC9FD}"/>
              </a:ext>
            </a:extLst>
          </p:cNvPr>
          <p:cNvGrpSpPr/>
          <p:nvPr/>
        </p:nvGrpSpPr>
        <p:grpSpPr>
          <a:xfrm rot="1698987">
            <a:off x="-858785" y="3646646"/>
            <a:ext cx="4579666" cy="2569283"/>
            <a:chOff x="4039138" y="7311214"/>
            <a:chExt cx="3314579" cy="1565422"/>
          </a:xfrm>
        </p:grpSpPr>
        <p:grpSp>
          <p:nvGrpSpPr>
            <p:cNvPr id="140" name="Graphic 156">
              <a:extLst>
                <a:ext uri="{FF2B5EF4-FFF2-40B4-BE49-F238E27FC236}">
                  <a16:creationId xmlns:a16="http://schemas.microsoft.com/office/drawing/2014/main" id="{EA3416A9-20EA-42C2-BD0D-8BCA244D26F8}"/>
                </a:ext>
              </a:extLst>
            </p:cNvPr>
            <p:cNvGrpSpPr/>
            <p:nvPr/>
          </p:nvGrpSpPr>
          <p:grpSpPr>
            <a:xfrm>
              <a:off x="4039025" y="7582259"/>
              <a:ext cx="3315352" cy="1291416"/>
              <a:chOff x="4039025" y="7582259"/>
              <a:chExt cx="3315352" cy="1291416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2CD9763-C297-4FCF-AFBC-C5716C113063}"/>
                  </a:ext>
                </a:extLst>
              </p:cNvPr>
              <p:cNvSpPr/>
              <p:nvPr/>
            </p:nvSpPr>
            <p:spPr>
              <a:xfrm>
                <a:off x="4095507" y="7582259"/>
                <a:ext cx="213279" cy="107147"/>
              </a:xfrm>
              <a:custGeom>
                <a:avLst/>
                <a:gdLst>
                  <a:gd name="connsiteX0" fmla="*/ 0 w 213279"/>
                  <a:gd name="connsiteY0" fmla="*/ 65557 h 107147"/>
                  <a:gd name="connsiteX1" fmla="*/ 209237 w 213279"/>
                  <a:gd name="connsiteY1" fmla="*/ 98849 h 107147"/>
                  <a:gd name="connsiteX2" fmla="*/ 213280 w 213279"/>
                  <a:gd name="connsiteY2" fmla="*/ 43214 h 107147"/>
                  <a:gd name="connsiteX3" fmla="*/ 59016 w 213279"/>
                  <a:gd name="connsiteY3" fmla="*/ 0 h 107147"/>
                  <a:gd name="connsiteX4" fmla="*/ 0 w 213279"/>
                  <a:gd name="connsiteY4" fmla="*/ 65557 h 10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279" h="107147">
                    <a:moveTo>
                      <a:pt x="0" y="65557"/>
                    </a:moveTo>
                    <a:cubicBezTo>
                      <a:pt x="61147" y="104802"/>
                      <a:pt x="138904" y="117149"/>
                      <a:pt x="209237" y="98849"/>
                    </a:cubicBezTo>
                    <a:cubicBezTo>
                      <a:pt x="210560" y="81578"/>
                      <a:pt x="211957" y="60486"/>
                      <a:pt x="213280" y="43214"/>
                    </a:cubicBezTo>
                    <a:cubicBezTo>
                      <a:pt x="159482" y="49461"/>
                      <a:pt x="102671" y="32117"/>
                      <a:pt x="59016" y="0"/>
                    </a:cubicBezTo>
                    <a:cubicBezTo>
                      <a:pt x="43141" y="21460"/>
                      <a:pt x="15875" y="44170"/>
                      <a:pt x="0" y="65557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C25884F7-AF7D-4EB0-B665-D263F9B94B5B}"/>
                  </a:ext>
                </a:extLst>
              </p:cNvPr>
              <p:cNvSpPr/>
              <p:nvPr/>
            </p:nvSpPr>
            <p:spPr>
              <a:xfrm>
                <a:off x="7194014" y="8794616"/>
                <a:ext cx="160363" cy="79060"/>
              </a:xfrm>
              <a:custGeom>
                <a:avLst/>
                <a:gdLst>
                  <a:gd name="connsiteX0" fmla="*/ 0 w 160363"/>
                  <a:gd name="connsiteY0" fmla="*/ 74890 h 79060"/>
                  <a:gd name="connsiteX1" fmla="*/ 160364 w 160363"/>
                  <a:gd name="connsiteY1" fmla="*/ 41304 h 79060"/>
                  <a:gd name="connsiteX2" fmla="*/ 147943 w 160363"/>
                  <a:gd name="connsiteY2" fmla="*/ 0 h 79060"/>
                  <a:gd name="connsiteX3" fmla="*/ 24621 w 160363"/>
                  <a:gd name="connsiteY3" fmla="*/ 11318 h 79060"/>
                  <a:gd name="connsiteX4" fmla="*/ 0 w 160363"/>
                  <a:gd name="connsiteY4" fmla="*/ 74890 h 7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63" h="79060">
                    <a:moveTo>
                      <a:pt x="0" y="74890"/>
                    </a:moveTo>
                    <a:cubicBezTo>
                      <a:pt x="54974" y="86355"/>
                      <a:pt x="114577" y="73861"/>
                      <a:pt x="160364" y="41304"/>
                    </a:cubicBezTo>
                    <a:cubicBezTo>
                      <a:pt x="156542" y="28442"/>
                      <a:pt x="151765" y="12788"/>
                      <a:pt x="147943" y="0"/>
                    </a:cubicBezTo>
                    <a:cubicBezTo>
                      <a:pt x="110756" y="19329"/>
                      <a:pt x="64969" y="22489"/>
                      <a:pt x="24621" y="11318"/>
                    </a:cubicBezTo>
                    <a:cubicBezTo>
                      <a:pt x="18962" y="31088"/>
                      <a:pt x="5512" y="55120"/>
                      <a:pt x="0" y="74890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664605D4-482C-4192-B8BF-088FA2C2B97B}"/>
                  </a:ext>
                </a:extLst>
              </p:cNvPr>
              <p:cNvSpPr/>
              <p:nvPr/>
            </p:nvSpPr>
            <p:spPr>
              <a:xfrm>
                <a:off x="7139310" y="8270751"/>
                <a:ext cx="154278" cy="334489"/>
              </a:xfrm>
              <a:custGeom>
                <a:avLst/>
                <a:gdLst>
                  <a:gd name="connsiteX0" fmla="*/ 62715 w 154278"/>
                  <a:gd name="connsiteY0" fmla="*/ 301766 h 334489"/>
                  <a:gd name="connsiteX1" fmla="*/ 125111 w 154278"/>
                  <a:gd name="connsiteY1" fmla="*/ 259287 h 334489"/>
                  <a:gd name="connsiteX2" fmla="*/ 86674 w 154278"/>
                  <a:gd name="connsiteY2" fmla="*/ 188586 h 334489"/>
                  <a:gd name="connsiteX3" fmla="*/ 30892 w 154278"/>
                  <a:gd name="connsiteY3" fmla="*/ 163671 h 334489"/>
                  <a:gd name="connsiteX4" fmla="*/ 8623 w 154278"/>
                  <a:gd name="connsiteY4" fmla="*/ 61661 h 334489"/>
                  <a:gd name="connsiteX5" fmla="*/ 99168 w 154278"/>
                  <a:gd name="connsiteY5" fmla="*/ 0 h 334489"/>
                  <a:gd name="connsiteX6" fmla="*/ 111588 w 154278"/>
                  <a:gd name="connsiteY6" fmla="*/ 61073 h 334489"/>
                  <a:gd name="connsiteX7" fmla="*/ 75723 w 154278"/>
                  <a:gd name="connsiteY7" fmla="*/ 76434 h 334489"/>
                  <a:gd name="connsiteX8" fmla="*/ 55439 w 154278"/>
                  <a:gd name="connsiteY8" fmla="*/ 108771 h 334489"/>
                  <a:gd name="connsiteX9" fmla="*/ 81309 w 154278"/>
                  <a:gd name="connsiteY9" fmla="*/ 154778 h 334489"/>
                  <a:gd name="connsiteX10" fmla="*/ 126802 w 154278"/>
                  <a:gd name="connsiteY10" fmla="*/ 185866 h 334489"/>
                  <a:gd name="connsiteX11" fmla="*/ 145910 w 154278"/>
                  <a:gd name="connsiteY11" fmla="*/ 286994 h 334489"/>
                  <a:gd name="connsiteX12" fmla="*/ 53969 w 154278"/>
                  <a:gd name="connsiteY12" fmla="*/ 333222 h 334489"/>
                  <a:gd name="connsiteX13" fmla="*/ 62715 w 154278"/>
                  <a:gd name="connsiteY13" fmla="*/ 301766 h 33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278" h="334489">
                    <a:moveTo>
                      <a:pt x="62715" y="301766"/>
                    </a:moveTo>
                    <a:cubicBezTo>
                      <a:pt x="89981" y="310365"/>
                      <a:pt x="120702" y="287508"/>
                      <a:pt x="125111" y="259287"/>
                    </a:cubicBezTo>
                    <a:cubicBezTo>
                      <a:pt x="129521" y="231065"/>
                      <a:pt x="111735" y="202403"/>
                      <a:pt x="86674" y="188586"/>
                    </a:cubicBezTo>
                    <a:cubicBezTo>
                      <a:pt x="68815" y="178737"/>
                      <a:pt x="47722" y="175210"/>
                      <a:pt x="30892" y="163671"/>
                    </a:cubicBezTo>
                    <a:cubicBezTo>
                      <a:pt x="-343" y="142137"/>
                      <a:pt x="-8133" y="95689"/>
                      <a:pt x="8623" y="61661"/>
                    </a:cubicBezTo>
                    <a:cubicBezTo>
                      <a:pt x="25380" y="27634"/>
                      <a:pt x="61760" y="6100"/>
                      <a:pt x="99168" y="0"/>
                    </a:cubicBezTo>
                    <a:cubicBezTo>
                      <a:pt x="103137" y="19623"/>
                      <a:pt x="107620" y="41451"/>
                      <a:pt x="111588" y="61073"/>
                    </a:cubicBezTo>
                    <a:cubicBezTo>
                      <a:pt x="99021" y="64895"/>
                      <a:pt x="86380" y="68717"/>
                      <a:pt x="75723" y="76434"/>
                    </a:cubicBezTo>
                    <a:cubicBezTo>
                      <a:pt x="65067" y="84151"/>
                      <a:pt x="56615" y="95689"/>
                      <a:pt x="55439" y="108771"/>
                    </a:cubicBezTo>
                    <a:cubicBezTo>
                      <a:pt x="53822" y="127071"/>
                      <a:pt x="66610" y="143754"/>
                      <a:pt x="81309" y="154778"/>
                    </a:cubicBezTo>
                    <a:cubicBezTo>
                      <a:pt x="96008" y="165876"/>
                      <a:pt x="113205" y="173519"/>
                      <a:pt x="126802" y="185866"/>
                    </a:cubicBezTo>
                    <a:cubicBezTo>
                      <a:pt x="154068" y="210634"/>
                      <a:pt x="162226" y="253995"/>
                      <a:pt x="145910" y="286994"/>
                    </a:cubicBezTo>
                    <a:cubicBezTo>
                      <a:pt x="129594" y="319993"/>
                      <a:pt x="90202" y="339836"/>
                      <a:pt x="53969" y="333222"/>
                    </a:cubicBezTo>
                    <a:cubicBezTo>
                      <a:pt x="56248" y="325505"/>
                      <a:pt x="60437" y="309630"/>
                      <a:pt x="62715" y="30176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10D21CE-1525-4A8F-860C-C3E291D49638}"/>
                  </a:ext>
                </a:extLst>
              </p:cNvPr>
              <p:cNvSpPr/>
              <p:nvPr/>
            </p:nvSpPr>
            <p:spPr>
              <a:xfrm>
                <a:off x="4577628" y="7719027"/>
                <a:ext cx="223495" cy="145302"/>
              </a:xfrm>
              <a:custGeom>
                <a:avLst/>
                <a:gdLst>
                  <a:gd name="connsiteX0" fmla="*/ 201227 w 223495"/>
                  <a:gd name="connsiteY0" fmla="*/ 49246 h 145302"/>
                  <a:gd name="connsiteX1" fmla="*/ 158233 w 223495"/>
                  <a:gd name="connsiteY1" fmla="*/ 20436 h 145302"/>
                  <a:gd name="connsiteX2" fmla="*/ 123102 w 223495"/>
                  <a:gd name="connsiteY2" fmla="*/ 62989 h 145302"/>
                  <a:gd name="connsiteX3" fmla="*/ 121559 w 223495"/>
                  <a:gd name="connsiteY3" fmla="*/ 104881 h 145302"/>
                  <a:gd name="connsiteX4" fmla="*/ 62396 w 223495"/>
                  <a:gd name="connsiteY4" fmla="*/ 145155 h 145302"/>
                  <a:gd name="connsiteX5" fmla="*/ 0 w 223495"/>
                  <a:gd name="connsiteY5" fmla="*/ 103337 h 145302"/>
                  <a:gd name="connsiteX6" fmla="*/ 35645 w 223495"/>
                  <a:gd name="connsiteY6" fmla="*/ 79819 h 145302"/>
                  <a:gd name="connsiteX7" fmla="*/ 54606 w 223495"/>
                  <a:gd name="connsiteY7" fmla="*/ 98707 h 145302"/>
                  <a:gd name="connsiteX8" fmla="*/ 80329 w 223495"/>
                  <a:gd name="connsiteY8" fmla="*/ 103337 h 145302"/>
                  <a:gd name="connsiteX9" fmla="*/ 102965 w 223495"/>
                  <a:gd name="connsiteY9" fmla="*/ 75116 h 145302"/>
                  <a:gd name="connsiteX10" fmla="*/ 111123 w 223495"/>
                  <a:gd name="connsiteY10" fmla="*/ 38222 h 145302"/>
                  <a:gd name="connsiteX11" fmla="*/ 170580 w 223495"/>
                  <a:gd name="connsiteY11" fmla="*/ 152 h 145302"/>
                  <a:gd name="connsiteX12" fmla="*/ 223495 w 223495"/>
                  <a:gd name="connsiteY12" fmla="*/ 46821 h 145302"/>
                  <a:gd name="connsiteX13" fmla="*/ 201227 w 223495"/>
                  <a:gd name="connsiteY13" fmla="*/ 49246 h 14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95" h="145302">
                    <a:moveTo>
                      <a:pt x="201227" y="49246"/>
                    </a:moveTo>
                    <a:cubicBezTo>
                      <a:pt x="199757" y="29696"/>
                      <a:pt x="177341" y="16027"/>
                      <a:pt x="158233" y="20436"/>
                    </a:cubicBezTo>
                    <a:cubicBezTo>
                      <a:pt x="139124" y="24846"/>
                      <a:pt x="125528" y="43513"/>
                      <a:pt x="123102" y="62989"/>
                    </a:cubicBezTo>
                    <a:cubicBezTo>
                      <a:pt x="121412" y="76880"/>
                      <a:pt x="124572" y="91211"/>
                      <a:pt x="121559" y="104881"/>
                    </a:cubicBezTo>
                    <a:cubicBezTo>
                      <a:pt x="115900" y="130236"/>
                      <a:pt x="88340" y="147066"/>
                      <a:pt x="62396" y="145155"/>
                    </a:cubicBezTo>
                    <a:cubicBezTo>
                      <a:pt x="36453" y="143245"/>
                      <a:pt x="13449" y="125606"/>
                      <a:pt x="0" y="103337"/>
                    </a:cubicBezTo>
                    <a:cubicBezTo>
                      <a:pt x="11465" y="95768"/>
                      <a:pt x="24180" y="87389"/>
                      <a:pt x="35645" y="79819"/>
                    </a:cubicBezTo>
                    <a:cubicBezTo>
                      <a:pt x="41304" y="86801"/>
                      <a:pt x="46963" y="93930"/>
                      <a:pt x="54606" y="98707"/>
                    </a:cubicBezTo>
                    <a:cubicBezTo>
                      <a:pt x="62249" y="103484"/>
                      <a:pt x="71730" y="105910"/>
                      <a:pt x="80329" y="103337"/>
                    </a:cubicBezTo>
                    <a:cubicBezTo>
                      <a:pt x="92382" y="99663"/>
                      <a:pt x="99731" y="87242"/>
                      <a:pt x="102965" y="75116"/>
                    </a:cubicBezTo>
                    <a:cubicBezTo>
                      <a:pt x="106272" y="62916"/>
                      <a:pt x="106713" y="50054"/>
                      <a:pt x="111123" y="38222"/>
                    </a:cubicBezTo>
                    <a:cubicBezTo>
                      <a:pt x="119942" y="14557"/>
                      <a:pt x="145371" y="-1759"/>
                      <a:pt x="170580" y="152"/>
                    </a:cubicBezTo>
                    <a:cubicBezTo>
                      <a:pt x="195715" y="2063"/>
                      <a:pt x="218424" y="22053"/>
                      <a:pt x="223495" y="46821"/>
                    </a:cubicBezTo>
                    <a:cubicBezTo>
                      <a:pt x="217983" y="47261"/>
                      <a:pt x="206812" y="48658"/>
                      <a:pt x="201227" y="4924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1E6DB592-E85B-4798-81DA-3E3AC002FD59}"/>
                  </a:ext>
                </a:extLst>
              </p:cNvPr>
              <p:cNvSpPr/>
              <p:nvPr/>
            </p:nvSpPr>
            <p:spPr>
              <a:xfrm>
                <a:off x="6507139" y="7691763"/>
                <a:ext cx="215663" cy="156438"/>
              </a:xfrm>
              <a:custGeom>
                <a:avLst/>
                <a:gdLst>
                  <a:gd name="connsiteX0" fmla="*/ 214309 w 215663"/>
                  <a:gd name="connsiteY0" fmla="*/ 1840 h 156438"/>
                  <a:gd name="connsiteX1" fmla="*/ 176312 w 215663"/>
                  <a:gd name="connsiteY1" fmla="*/ 79450 h 156438"/>
                  <a:gd name="connsiteX2" fmla="*/ 87458 w 215663"/>
                  <a:gd name="connsiteY2" fmla="*/ 77539 h 156438"/>
                  <a:gd name="connsiteX3" fmla="*/ 56296 w 215663"/>
                  <a:gd name="connsiteY3" fmla="*/ 31825 h 156438"/>
                  <a:gd name="connsiteX4" fmla="*/ 94440 w 215663"/>
                  <a:gd name="connsiteY4" fmla="*/ 3 h 156438"/>
                  <a:gd name="connsiteX5" fmla="*/ 137654 w 215663"/>
                  <a:gd name="connsiteY5" fmla="*/ 28812 h 156438"/>
                  <a:gd name="connsiteX6" fmla="*/ 143166 w 215663"/>
                  <a:gd name="connsiteY6" fmla="*/ 82095 h 156438"/>
                  <a:gd name="connsiteX7" fmla="*/ 81505 w 215663"/>
                  <a:gd name="connsiteY7" fmla="*/ 153899 h 156438"/>
                  <a:gd name="connsiteX8" fmla="*/ 0 w 215663"/>
                  <a:gd name="connsiteY8" fmla="*/ 115315 h 156438"/>
                  <a:gd name="connsiteX9" fmla="*/ 26752 w 215663"/>
                  <a:gd name="connsiteY9" fmla="*/ 104070 h 156438"/>
                  <a:gd name="connsiteX10" fmla="*/ 74743 w 215663"/>
                  <a:gd name="connsiteY10" fmla="*/ 122370 h 156438"/>
                  <a:gd name="connsiteX11" fmla="*/ 114945 w 215663"/>
                  <a:gd name="connsiteY11" fmla="*/ 90694 h 156438"/>
                  <a:gd name="connsiteX12" fmla="*/ 114504 w 215663"/>
                  <a:gd name="connsiteY12" fmla="*/ 38954 h 156438"/>
                  <a:gd name="connsiteX13" fmla="*/ 103406 w 215663"/>
                  <a:gd name="connsiteY13" fmla="*/ 24623 h 156438"/>
                  <a:gd name="connsiteX14" fmla="*/ 86135 w 215663"/>
                  <a:gd name="connsiteY14" fmla="*/ 24550 h 156438"/>
                  <a:gd name="connsiteX15" fmla="*/ 81064 w 215663"/>
                  <a:gd name="connsiteY15" fmla="*/ 37925 h 156438"/>
                  <a:gd name="connsiteX16" fmla="*/ 86796 w 215663"/>
                  <a:gd name="connsiteY16" fmla="*/ 51448 h 156438"/>
                  <a:gd name="connsiteX17" fmla="*/ 154264 w 215663"/>
                  <a:gd name="connsiteY17" fmla="*/ 68866 h 156438"/>
                  <a:gd name="connsiteX18" fmla="*/ 183074 w 215663"/>
                  <a:gd name="connsiteY18" fmla="*/ 5368 h 156438"/>
                  <a:gd name="connsiteX19" fmla="*/ 214309 w 215663"/>
                  <a:gd name="connsiteY19" fmla="*/ 1840 h 15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63" h="156438">
                    <a:moveTo>
                      <a:pt x="214309" y="1840"/>
                    </a:moveTo>
                    <a:cubicBezTo>
                      <a:pt x="220776" y="32046"/>
                      <a:pt x="203431" y="64677"/>
                      <a:pt x="176312" y="79450"/>
                    </a:cubicBezTo>
                    <a:cubicBezTo>
                      <a:pt x="149193" y="94222"/>
                      <a:pt x="114651" y="92164"/>
                      <a:pt x="87458" y="77539"/>
                    </a:cubicBezTo>
                    <a:cubicBezTo>
                      <a:pt x="70187" y="68279"/>
                      <a:pt x="54312" y="51301"/>
                      <a:pt x="56296" y="31825"/>
                    </a:cubicBezTo>
                    <a:cubicBezTo>
                      <a:pt x="58060" y="13746"/>
                      <a:pt x="76287" y="-218"/>
                      <a:pt x="94440" y="3"/>
                    </a:cubicBezTo>
                    <a:cubicBezTo>
                      <a:pt x="112666" y="223"/>
                      <a:pt x="129349" y="12644"/>
                      <a:pt x="137654" y="28812"/>
                    </a:cubicBezTo>
                    <a:cubicBezTo>
                      <a:pt x="145959" y="44981"/>
                      <a:pt x="146841" y="64236"/>
                      <a:pt x="143166" y="82095"/>
                    </a:cubicBezTo>
                    <a:cubicBezTo>
                      <a:pt x="136478" y="114580"/>
                      <a:pt x="113328" y="144712"/>
                      <a:pt x="81505" y="153899"/>
                    </a:cubicBezTo>
                    <a:cubicBezTo>
                      <a:pt x="49608" y="163086"/>
                      <a:pt x="10730" y="146697"/>
                      <a:pt x="0" y="115315"/>
                    </a:cubicBezTo>
                    <a:cubicBezTo>
                      <a:pt x="9040" y="113404"/>
                      <a:pt x="18594" y="108406"/>
                      <a:pt x="26752" y="104070"/>
                    </a:cubicBezTo>
                    <a:cubicBezTo>
                      <a:pt x="37041" y="118548"/>
                      <a:pt x="57252" y="125310"/>
                      <a:pt x="74743" y="122370"/>
                    </a:cubicBezTo>
                    <a:cubicBezTo>
                      <a:pt x="92308" y="119430"/>
                      <a:pt x="107669" y="106863"/>
                      <a:pt x="114945" y="90694"/>
                    </a:cubicBezTo>
                    <a:cubicBezTo>
                      <a:pt x="122221" y="74525"/>
                      <a:pt x="121706" y="55197"/>
                      <a:pt x="114504" y="38954"/>
                    </a:cubicBezTo>
                    <a:cubicBezTo>
                      <a:pt x="112005" y="33369"/>
                      <a:pt x="108551" y="27857"/>
                      <a:pt x="103406" y="24623"/>
                    </a:cubicBezTo>
                    <a:cubicBezTo>
                      <a:pt x="98188" y="21316"/>
                      <a:pt x="90986" y="20728"/>
                      <a:pt x="86135" y="24550"/>
                    </a:cubicBezTo>
                    <a:cubicBezTo>
                      <a:pt x="82240" y="27636"/>
                      <a:pt x="80623" y="32928"/>
                      <a:pt x="81064" y="37925"/>
                    </a:cubicBezTo>
                    <a:cubicBezTo>
                      <a:pt x="81578" y="42850"/>
                      <a:pt x="83930" y="47406"/>
                      <a:pt x="86796" y="51448"/>
                    </a:cubicBezTo>
                    <a:cubicBezTo>
                      <a:pt x="101422" y="72027"/>
                      <a:pt x="131481" y="79817"/>
                      <a:pt x="154264" y="68866"/>
                    </a:cubicBezTo>
                    <a:cubicBezTo>
                      <a:pt x="177047" y="57989"/>
                      <a:pt x="189908" y="29694"/>
                      <a:pt x="183074" y="5368"/>
                    </a:cubicBezTo>
                    <a:cubicBezTo>
                      <a:pt x="192334" y="4265"/>
                      <a:pt x="204901" y="2795"/>
                      <a:pt x="214309" y="1840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829D19AA-5359-4997-B9EB-51D6F88BB0E1}"/>
                  </a:ext>
                </a:extLst>
              </p:cNvPr>
              <p:cNvSpPr/>
              <p:nvPr/>
            </p:nvSpPr>
            <p:spPr>
              <a:xfrm>
                <a:off x="4039025" y="8429645"/>
                <a:ext cx="190213" cy="281341"/>
              </a:xfrm>
              <a:custGeom>
                <a:avLst/>
                <a:gdLst>
                  <a:gd name="connsiteX0" fmla="*/ 171059 w 190213"/>
                  <a:gd name="connsiteY0" fmla="*/ 280968 h 281341"/>
                  <a:gd name="connsiteX1" fmla="*/ 80221 w 190213"/>
                  <a:gd name="connsiteY1" fmla="*/ 223201 h 281341"/>
                  <a:gd name="connsiteX2" fmla="*/ 94846 w 190213"/>
                  <a:gd name="connsiteY2" fmla="*/ 113475 h 281341"/>
                  <a:gd name="connsiteX3" fmla="*/ 155772 w 190213"/>
                  <a:gd name="connsiteY3" fmla="*/ 81211 h 281341"/>
                  <a:gd name="connsiteX4" fmla="*/ 189874 w 190213"/>
                  <a:gd name="connsiteY4" fmla="*/ 132877 h 281341"/>
                  <a:gd name="connsiteX5" fmla="*/ 148202 w 190213"/>
                  <a:gd name="connsiteY5" fmla="*/ 182412 h 281341"/>
                  <a:gd name="connsiteX6" fmla="*/ 81543 w 190213"/>
                  <a:gd name="connsiteY6" fmla="*/ 181824 h 281341"/>
                  <a:gd name="connsiteX7" fmla="*/ 1141 w 190213"/>
                  <a:gd name="connsiteY7" fmla="*/ 95542 h 281341"/>
                  <a:gd name="connsiteX8" fmla="*/ 60157 w 190213"/>
                  <a:gd name="connsiteY8" fmla="*/ 0 h 281341"/>
                  <a:gd name="connsiteX9" fmla="*/ 70372 w 190213"/>
                  <a:gd name="connsiteY9" fmla="*/ 34616 h 281341"/>
                  <a:gd name="connsiteX10" fmla="*/ 41048 w 190213"/>
                  <a:gd name="connsiteY10" fmla="*/ 91500 h 281341"/>
                  <a:gd name="connsiteX11" fmla="*/ 74709 w 190213"/>
                  <a:gd name="connsiteY11" fmla="*/ 145665 h 281341"/>
                  <a:gd name="connsiteX12" fmla="*/ 138795 w 190213"/>
                  <a:gd name="connsiteY12" fmla="*/ 152206 h 281341"/>
                  <a:gd name="connsiteX13" fmla="*/ 158124 w 190213"/>
                  <a:gd name="connsiteY13" fmla="*/ 140447 h 281341"/>
                  <a:gd name="connsiteX14" fmla="*/ 160623 w 190213"/>
                  <a:gd name="connsiteY14" fmla="*/ 119060 h 281341"/>
                  <a:gd name="connsiteX15" fmla="*/ 144822 w 190213"/>
                  <a:gd name="connsiteY15" fmla="*/ 110976 h 281341"/>
                  <a:gd name="connsiteX16" fmla="*/ 127257 w 190213"/>
                  <a:gd name="connsiteY16" fmla="*/ 116194 h 281341"/>
                  <a:gd name="connsiteX17" fmla="*/ 96316 w 190213"/>
                  <a:gd name="connsiteY17" fmla="*/ 197331 h 281341"/>
                  <a:gd name="connsiteX18" fmla="*/ 170912 w 190213"/>
                  <a:gd name="connsiteY18" fmla="*/ 241722 h 281341"/>
                  <a:gd name="connsiteX19" fmla="*/ 171059 w 190213"/>
                  <a:gd name="connsiteY19" fmla="*/ 280968 h 28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213" h="281341">
                    <a:moveTo>
                      <a:pt x="171059" y="280968"/>
                    </a:moveTo>
                    <a:cubicBezTo>
                      <a:pt x="132769" y="284789"/>
                      <a:pt x="94772" y="258846"/>
                      <a:pt x="80221" y="223201"/>
                    </a:cubicBezTo>
                    <a:cubicBezTo>
                      <a:pt x="65669" y="187557"/>
                      <a:pt x="73018" y="145151"/>
                      <a:pt x="94846" y="113475"/>
                    </a:cubicBezTo>
                    <a:cubicBezTo>
                      <a:pt x="108663" y="93411"/>
                      <a:pt x="131887" y="76140"/>
                      <a:pt x="155772" y="81211"/>
                    </a:cubicBezTo>
                    <a:cubicBezTo>
                      <a:pt x="177968" y="85914"/>
                      <a:pt x="192666" y="110388"/>
                      <a:pt x="189874" y="132877"/>
                    </a:cubicBezTo>
                    <a:cubicBezTo>
                      <a:pt x="187081" y="155366"/>
                      <a:pt x="169369" y="174328"/>
                      <a:pt x="148202" y="182412"/>
                    </a:cubicBezTo>
                    <a:cubicBezTo>
                      <a:pt x="127036" y="190497"/>
                      <a:pt x="103077" y="188880"/>
                      <a:pt x="81543" y="181824"/>
                    </a:cubicBezTo>
                    <a:cubicBezTo>
                      <a:pt x="42224" y="169036"/>
                      <a:pt x="8123" y="136258"/>
                      <a:pt x="1141" y="95542"/>
                    </a:cubicBezTo>
                    <a:cubicBezTo>
                      <a:pt x="-5841" y="54827"/>
                      <a:pt x="19882" y="8966"/>
                      <a:pt x="60157" y="0"/>
                    </a:cubicBezTo>
                    <a:cubicBezTo>
                      <a:pt x="61259" y="11392"/>
                      <a:pt x="66183" y="23959"/>
                      <a:pt x="70372" y="34616"/>
                    </a:cubicBezTo>
                    <a:cubicBezTo>
                      <a:pt x="51043" y="45346"/>
                      <a:pt x="39872" y="69378"/>
                      <a:pt x="41048" y="91500"/>
                    </a:cubicBezTo>
                    <a:cubicBezTo>
                      <a:pt x="42224" y="113622"/>
                      <a:pt x="55674" y="134347"/>
                      <a:pt x="74709" y="145665"/>
                    </a:cubicBezTo>
                    <a:cubicBezTo>
                      <a:pt x="93743" y="156983"/>
                      <a:pt x="117702" y="158894"/>
                      <a:pt x="138795" y="152206"/>
                    </a:cubicBezTo>
                    <a:cubicBezTo>
                      <a:pt x="146071" y="149854"/>
                      <a:pt x="153347" y="146400"/>
                      <a:pt x="158124" y="140447"/>
                    </a:cubicBezTo>
                    <a:cubicBezTo>
                      <a:pt x="162901" y="134494"/>
                      <a:pt x="164592" y="125528"/>
                      <a:pt x="160623" y="119060"/>
                    </a:cubicBezTo>
                    <a:cubicBezTo>
                      <a:pt x="157389" y="113769"/>
                      <a:pt x="150995" y="111049"/>
                      <a:pt x="144822" y="110976"/>
                    </a:cubicBezTo>
                    <a:cubicBezTo>
                      <a:pt x="138648" y="110903"/>
                      <a:pt x="132622" y="113181"/>
                      <a:pt x="127257" y="116194"/>
                    </a:cubicBezTo>
                    <a:cubicBezTo>
                      <a:pt x="99770" y="131481"/>
                      <a:pt x="86027" y="167640"/>
                      <a:pt x="96316" y="197331"/>
                    </a:cubicBezTo>
                    <a:cubicBezTo>
                      <a:pt x="106678" y="227023"/>
                      <a:pt x="139898" y="246793"/>
                      <a:pt x="170912" y="241722"/>
                    </a:cubicBezTo>
                    <a:cubicBezTo>
                      <a:pt x="171059" y="253407"/>
                      <a:pt x="171133" y="269209"/>
                      <a:pt x="171059" y="280968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1" name="Graphic 156">
              <a:extLst>
                <a:ext uri="{FF2B5EF4-FFF2-40B4-BE49-F238E27FC236}">
                  <a16:creationId xmlns:a16="http://schemas.microsoft.com/office/drawing/2014/main" id="{755A766F-984E-421B-8FAC-F25E1D69E023}"/>
                </a:ext>
              </a:extLst>
            </p:cNvPr>
            <p:cNvGrpSpPr/>
            <p:nvPr/>
          </p:nvGrpSpPr>
          <p:grpSpPr>
            <a:xfrm>
              <a:off x="4103106" y="7311198"/>
              <a:ext cx="3236971" cy="993110"/>
              <a:chOff x="4103106" y="7311198"/>
              <a:chExt cx="3236971" cy="993110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EFA464E4-C46E-4CE9-871F-987F8D661B19}"/>
                  </a:ext>
                </a:extLst>
              </p:cNvPr>
              <p:cNvSpPr/>
              <p:nvPr/>
            </p:nvSpPr>
            <p:spPr>
              <a:xfrm>
                <a:off x="4256102" y="7820343"/>
                <a:ext cx="124743" cy="124931"/>
              </a:xfrm>
              <a:custGeom>
                <a:avLst/>
                <a:gdLst>
                  <a:gd name="connsiteX0" fmla="*/ 39970 w 124743"/>
                  <a:gd name="connsiteY0" fmla="*/ 845 h 124931"/>
                  <a:gd name="connsiteX1" fmla="*/ 66648 w 124743"/>
                  <a:gd name="connsiteY1" fmla="*/ 20541 h 124931"/>
                  <a:gd name="connsiteX2" fmla="*/ 70470 w 124743"/>
                  <a:gd name="connsiteY2" fmla="*/ 21276 h 124931"/>
                  <a:gd name="connsiteX3" fmla="*/ 107291 w 124743"/>
                  <a:gd name="connsiteY3" fmla="*/ 10987 h 124931"/>
                  <a:gd name="connsiteX4" fmla="*/ 112509 w 124743"/>
                  <a:gd name="connsiteY4" fmla="*/ 17234 h 124931"/>
                  <a:gd name="connsiteX5" fmla="*/ 98692 w 124743"/>
                  <a:gd name="connsiteY5" fmla="*/ 46191 h 124931"/>
                  <a:gd name="connsiteX6" fmla="*/ 99133 w 124743"/>
                  <a:gd name="connsiteY6" fmla="*/ 50821 h 124931"/>
                  <a:gd name="connsiteX7" fmla="*/ 123827 w 124743"/>
                  <a:gd name="connsiteY7" fmla="*/ 83599 h 124931"/>
                  <a:gd name="connsiteX8" fmla="*/ 119564 w 124743"/>
                  <a:gd name="connsiteY8" fmla="*/ 90728 h 124931"/>
                  <a:gd name="connsiteX9" fmla="*/ 84802 w 124743"/>
                  <a:gd name="connsiteY9" fmla="*/ 85510 h 124931"/>
                  <a:gd name="connsiteX10" fmla="*/ 80245 w 124743"/>
                  <a:gd name="connsiteY10" fmla="*/ 87715 h 124931"/>
                  <a:gd name="connsiteX11" fmla="*/ 59814 w 124743"/>
                  <a:gd name="connsiteY11" fmla="*/ 122698 h 124931"/>
                  <a:gd name="connsiteX12" fmla="*/ 51656 w 124743"/>
                  <a:gd name="connsiteY12" fmla="*/ 121816 h 124931"/>
                  <a:gd name="connsiteX13" fmla="*/ 42248 w 124743"/>
                  <a:gd name="connsiteY13" fmla="*/ 92051 h 124931"/>
                  <a:gd name="connsiteX14" fmla="*/ 39603 w 124743"/>
                  <a:gd name="connsiteY14" fmla="*/ 89258 h 124931"/>
                  <a:gd name="connsiteX15" fmla="*/ 2856 w 124743"/>
                  <a:gd name="connsiteY15" fmla="*/ 75000 h 124931"/>
                  <a:gd name="connsiteX16" fmla="*/ 2194 w 124743"/>
                  <a:gd name="connsiteY16" fmla="*/ 66989 h 124931"/>
                  <a:gd name="connsiteX17" fmla="*/ 31151 w 124743"/>
                  <a:gd name="connsiteY17" fmla="*/ 50086 h 124931"/>
                  <a:gd name="connsiteX18" fmla="*/ 33356 w 124743"/>
                  <a:gd name="connsiteY18" fmla="*/ 46117 h 124931"/>
                  <a:gd name="connsiteX19" fmla="*/ 32621 w 124743"/>
                  <a:gd name="connsiteY19" fmla="*/ 4667 h 124931"/>
                  <a:gd name="connsiteX20" fmla="*/ 39970 w 124743"/>
                  <a:gd name="connsiteY20" fmla="*/ 845 h 12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43" h="124931">
                    <a:moveTo>
                      <a:pt x="39970" y="845"/>
                    </a:moveTo>
                    <a:lnTo>
                      <a:pt x="66648" y="20541"/>
                    </a:lnTo>
                    <a:cubicBezTo>
                      <a:pt x="67751" y="21350"/>
                      <a:pt x="69147" y="21644"/>
                      <a:pt x="70470" y="21276"/>
                    </a:cubicBezTo>
                    <a:lnTo>
                      <a:pt x="107291" y="10987"/>
                    </a:lnTo>
                    <a:cubicBezTo>
                      <a:pt x="110965" y="9958"/>
                      <a:pt x="114199" y="13780"/>
                      <a:pt x="112509" y="17234"/>
                    </a:cubicBezTo>
                    <a:lnTo>
                      <a:pt x="98692" y="46191"/>
                    </a:lnTo>
                    <a:cubicBezTo>
                      <a:pt x="97957" y="47661"/>
                      <a:pt x="98177" y="49498"/>
                      <a:pt x="99133" y="50821"/>
                    </a:cubicBezTo>
                    <a:lnTo>
                      <a:pt x="123827" y="83599"/>
                    </a:lnTo>
                    <a:cubicBezTo>
                      <a:pt x="126252" y="86759"/>
                      <a:pt x="123533" y="91316"/>
                      <a:pt x="119564" y="90728"/>
                    </a:cubicBezTo>
                    <a:lnTo>
                      <a:pt x="84802" y="85510"/>
                    </a:lnTo>
                    <a:cubicBezTo>
                      <a:pt x="82964" y="85216"/>
                      <a:pt x="81200" y="86098"/>
                      <a:pt x="80245" y="87715"/>
                    </a:cubicBezTo>
                    <a:lnTo>
                      <a:pt x="59814" y="122698"/>
                    </a:lnTo>
                    <a:cubicBezTo>
                      <a:pt x="57829" y="126079"/>
                      <a:pt x="52832" y="125491"/>
                      <a:pt x="51656" y="121816"/>
                    </a:cubicBezTo>
                    <a:lnTo>
                      <a:pt x="42248" y="92051"/>
                    </a:lnTo>
                    <a:cubicBezTo>
                      <a:pt x="41808" y="90728"/>
                      <a:pt x="40852" y="89699"/>
                      <a:pt x="39603" y="89258"/>
                    </a:cubicBezTo>
                    <a:lnTo>
                      <a:pt x="2856" y="75000"/>
                    </a:lnTo>
                    <a:cubicBezTo>
                      <a:pt x="-599" y="73677"/>
                      <a:pt x="-1039" y="68827"/>
                      <a:pt x="2194" y="66989"/>
                    </a:cubicBezTo>
                    <a:lnTo>
                      <a:pt x="31151" y="50086"/>
                    </a:lnTo>
                    <a:cubicBezTo>
                      <a:pt x="32547" y="49277"/>
                      <a:pt x="33429" y="47734"/>
                      <a:pt x="33356" y="46117"/>
                    </a:cubicBezTo>
                    <a:lnTo>
                      <a:pt x="32621" y="4667"/>
                    </a:lnTo>
                    <a:cubicBezTo>
                      <a:pt x="32768" y="845"/>
                      <a:pt x="36957" y="-1287"/>
                      <a:pt x="39970" y="845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45742A4E-87B6-4E77-BC01-2B28915B0334}"/>
                  </a:ext>
                </a:extLst>
              </p:cNvPr>
              <p:cNvSpPr/>
              <p:nvPr/>
            </p:nvSpPr>
            <p:spPr>
              <a:xfrm>
                <a:off x="5776550" y="7311198"/>
                <a:ext cx="118711" cy="113683"/>
              </a:xfrm>
              <a:custGeom>
                <a:avLst/>
                <a:gdLst>
                  <a:gd name="connsiteX0" fmla="*/ 65395 w 118711"/>
                  <a:gd name="connsiteY0" fmla="*/ 2515 h 113683"/>
                  <a:gd name="connsiteX1" fmla="*/ 77963 w 118711"/>
                  <a:gd name="connsiteY1" fmla="*/ 30957 h 113683"/>
                  <a:gd name="connsiteX2" fmla="*/ 80755 w 118711"/>
                  <a:gd name="connsiteY2" fmla="*/ 33309 h 113683"/>
                  <a:gd name="connsiteX3" fmla="*/ 115518 w 118711"/>
                  <a:gd name="connsiteY3" fmla="*/ 42054 h 113683"/>
                  <a:gd name="connsiteX4" fmla="*/ 116914 w 118711"/>
                  <a:gd name="connsiteY4" fmla="*/ 49551 h 113683"/>
                  <a:gd name="connsiteX5" fmla="*/ 92220 w 118711"/>
                  <a:gd name="connsiteY5" fmla="*/ 66748 h 113683"/>
                  <a:gd name="connsiteX6" fmla="*/ 90457 w 118711"/>
                  <a:gd name="connsiteY6" fmla="*/ 70717 h 113683"/>
                  <a:gd name="connsiteX7" fmla="*/ 95381 w 118711"/>
                  <a:gd name="connsiteY7" fmla="*/ 108934 h 113683"/>
                  <a:gd name="connsiteX8" fmla="*/ 88619 w 118711"/>
                  <a:gd name="connsiteY8" fmla="*/ 112756 h 113683"/>
                  <a:gd name="connsiteX9" fmla="*/ 62676 w 118711"/>
                  <a:gd name="connsiteY9" fmla="*/ 92324 h 113683"/>
                  <a:gd name="connsiteX10" fmla="*/ 57972 w 118711"/>
                  <a:gd name="connsiteY10" fmla="*/ 91957 h 113683"/>
                  <a:gd name="connsiteX11" fmla="*/ 25047 w 118711"/>
                  <a:gd name="connsiteY11" fmla="*/ 110992 h 113683"/>
                  <a:gd name="connsiteX12" fmla="*/ 18873 w 118711"/>
                  <a:gd name="connsiteY12" fmla="*/ 106509 h 113683"/>
                  <a:gd name="connsiteX13" fmla="*/ 25047 w 118711"/>
                  <a:gd name="connsiteY13" fmla="*/ 77846 h 113683"/>
                  <a:gd name="connsiteX14" fmla="*/ 24239 w 118711"/>
                  <a:gd name="connsiteY14" fmla="*/ 74318 h 113683"/>
                  <a:gd name="connsiteX15" fmla="*/ 941 w 118711"/>
                  <a:gd name="connsiteY15" fmla="*/ 45582 h 113683"/>
                  <a:gd name="connsiteX16" fmla="*/ 4175 w 118711"/>
                  <a:gd name="connsiteY16" fmla="*/ 38747 h 113683"/>
                  <a:gd name="connsiteX17" fmla="*/ 35630 w 118711"/>
                  <a:gd name="connsiteY17" fmla="*/ 38380 h 113683"/>
                  <a:gd name="connsiteX18" fmla="*/ 39231 w 118711"/>
                  <a:gd name="connsiteY18" fmla="*/ 36175 h 113683"/>
                  <a:gd name="connsiteX19" fmla="*/ 57899 w 118711"/>
                  <a:gd name="connsiteY19" fmla="*/ 2074 h 113683"/>
                  <a:gd name="connsiteX20" fmla="*/ 65395 w 118711"/>
                  <a:gd name="connsiteY20" fmla="*/ 2515 h 11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711" h="113683">
                    <a:moveTo>
                      <a:pt x="65395" y="2515"/>
                    </a:moveTo>
                    <a:lnTo>
                      <a:pt x="77963" y="30957"/>
                    </a:lnTo>
                    <a:cubicBezTo>
                      <a:pt x="78477" y="32133"/>
                      <a:pt x="79506" y="33015"/>
                      <a:pt x="80755" y="33309"/>
                    </a:cubicBezTo>
                    <a:lnTo>
                      <a:pt x="115518" y="42054"/>
                    </a:lnTo>
                    <a:cubicBezTo>
                      <a:pt x="119046" y="42936"/>
                      <a:pt x="119854" y="47493"/>
                      <a:pt x="116914" y="49551"/>
                    </a:cubicBezTo>
                    <a:lnTo>
                      <a:pt x="92220" y="66748"/>
                    </a:lnTo>
                    <a:cubicBezTo>
                      <a:pt x="90971" y="67630"/>
                      <a:pt x="90236" y="69174"/>
                      <a:pt x="90457" y="70717"/>
                    </a:cubicBezTo>
                    <a:lnTo>
                      <a:pt x="95381" y="108934"/>
                    </a:lnTo>
                    <a:cubicBezTo>
                      <a:pt x="95895" y="112682"/>
                      <a:pt x="91559" y="115107"/>
                      <a:pt x="88619" y="112756"/>
                    </a:cubicBezTo>
                    <a:lnTo>
                      <a:pt x="62676" y="92324"/>
                    </a:lnTo>
                    <a:cubicBezTo>
                      <a:pt x="61353" y="91295"/>
                      <a:pt x="59442" y="91148"/>
                      <a:pt x="57972" y="91957"/>
                    </a:cubicBezTo>
                    <a:lnTo>
                      <a:pt x="25047" y="110992"/>
                    </a:lnTo>
                    <a:cubicBezTo>
                      <a:pt x="21887" y="112829"/>
                      <a:pt x="18065" y="110036"/>
                      <a:pt x="18873" y="106509"/>
                    </a:cubicBezTo>
                    <a:lnTo>
                      <a:pt x="25047" y="77846"/>
                    </a:lnTo>
                    <a:cubicBezTo>
                      <a:pt x="25341" y="76597"/>
                      <a:pt x="24973" y="75274"/>
                      <a:pt x="24239" y="74318"/>
                    </a:cubicBezTo>
                    <a:lnTo>
                      <a:pt x="941" y="45582"/>
                    </a:lnTo>
                    <a:cubicBezTo>
                      <a:pt x="-1264" y="42863"/>
                      <a:pt x="647" y="38747"/>
                      <a:pt x="4175" y="38747"/>
                    </a:cubicBezTo>
                    <a:lnTo>
                      <a:pt x="35630" y="38380"/>
                    </a:lnTo>
                    <a:cubicBezTo>
                      <a:pt x="37174" y="38380"/>
                      <a:pt x="38570" y="37498"/>
                      <a:pt x="39231" y="36175"/>
                    </a:cubicBezTo>
                    <a:lnTo>
                      <a:pt x="57899" y="2074"/>
                    </a:lnTo>
                    <a:cubicBezTo>
                      <a:pt x="59516" y="-866"/>
                      <a:pt x="63999" y="-646"/>
                      <a:pt x="65395" y="251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87B6432A-9D09-4BFD-931F-3FE43CAAA6AB}"/>
                  </a:ext>
                </a:extLst>
              </p:cNvPr>
              <p:cNvSpPr/>
              <p:nvPr/>
            </p:nvSpPr>
            <p:spPr>
              <a:xfrm>
                <a:off x="4103106" y="8144918"/>
                <a:ext cx="159150" cy="159389"/>
              </a:xfrm>
              <a:custGeom>
                <a:avLst/>
                <a:gdLst>
                  <a:gd name="connsiteX0" fmla="*/ 50829 w 159150"/>
                  <a:gd name="connsiteY0" fmla="*/ 1113 h 159389"/>
                  <a:gd name="connsiteX1" fmla="*/ 84857 w 159150"/>
                  <a:gd name="connsiteY1" fmla="*/ 26248 h 159389"/>
                  <a:gd name="connsiteX2" fmla="*/ 89781 w 159150"/>
                  <a:gd name="connsiteY2" fmla="*/ 27130 h 159389"/>
                  <a:gd name="connsiteX3" fmla="*/ 136817 w 159150"/>
                  <a:gd name="connsiteY3" fmla="*/ 14048 h 159389"/>
                  <a:gd name="connsiteX4" fmla="*/ 143505 w 159150"/>
                  <a:gd name="connsiteY4" fmla="*/ 21986 h 159389"/>
                  <a:gd name="connsiteX5" fmla="*/ 125866 w 159150"/>
                  <a:gd name="connsiteY5" fmla="*/ 58953 h 159389"/>
                  <a:gd name="connsiteX6" fmla="*/ 126454 w 159150"/>
                  <a:gd name="connsiteY6" fmla="*/ 64833 h 159389"/>
                  <a:gd name="connsiteX7" fmla="*/ 157983 w 159150"/>
                  <a:gd name="connsiteY7" fmla="*/ 106651 h 159389"/>
                  <a:gd name="connsiteX8" fmla="*/ 152545 w 159150"/>
                  <a:gd name="connsiteY8" fmla="*/ 115764 h 159389"/>
                  <a:gd name="connsiteX9" fmla="*/ 108154 w 159150"/>
                  <a:gd name="connsiteY9" fmla="*/ 109076 h 159389"/>
                  <a:gd name="connsiteX10" fmla="*/ 102348 w 159150"/>
                  <a:gd name="connsiteY10" fmla="*/ 111869 h 159389"/>
                  <a:gd name="connsiteX11" fmla="*/ 76331 w 159150"/>
                  <a:gd name="connsiteY11" fmla="*/ 156553 h 159389"/>
                  <a:gd name="connsiteX12" fmla="*/ 65969 w 159150"/>
                  <a:gd name="connsiteY12" fmla="*/ 155377 h 159389"/>
                  <a:gd name="connsiteX13" fmla="*/ 53916 w 159150"/>
                  <a:gd name="connsiteY13" fmla="*/ 117381 h 159389"/>
                  <a:gd name="connsiteX14" fmla="*/ 50535 w 159150"/>
                  <a:gd name="connsiteY14" fmla="*/ 113780 h 159389"/>
                  <a:gd name="connsiteX15" fmla="*/ 3646 w 159150"/>
                  <a:gd name="connsiteY15" fmla="*/ 95553 h 159389"/>
                  <a:gd name="connsiteX16" fmla="*/ 2837 w 159150"/>
                  <a:gd name="connsiteY16" fmla="*/ 85337 h 159389"/>
                  <a:gd name="connsiteX17" fmla="*/ 39731 w 159150"/>
                  <a:gd name="connsiteY17" fmla="*/ 63730 h 159389"/>
                  <a:gd name="connsiteX18" fmla="*/ 42524 w 159150"/>
                  <a:gd name="connsiteY18" fmla="*/ 58733 h 159389"/>
                  <a:gd name="connsiteX19" fmla="*/ 41569 w 159150"/>
                  <a:gd name="connsiteY19" fmla="*/ 5817 h 159389"/>
                  <a:gd name="connsiteX20" fmla="*/ 50829 w 159150"/>
                  <a:gd name="connsiteY20" fmla="*/ 1113 h 15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50" h="159389">
                    <a:moveTo>
                      <a:pt x="50829" y="1113"/>
                    </a:moveTo>
                    <a:lnTo>
                      <a:pt x="84857" y="26248"/>
                    </a:lnTo>
                    <a:cubicBezTo>
                      <a:pt x="86253" y="27277"/>
                      <a:pt x="88090" y="27645"/>
                      <a:pt x="89781" y="27130"/>
                    </a:cubicBezTo>
                    <a:lnTo>
                      <a:pt x="136817" y="14048"/>
                    </a:lnTo>
                    <a:cubicBezTo>
                      <a:pt x="141520" y="12725"/>
                      <a:pt x="145636" y="17576"/>
                      <a:pt x="143505" y="21986"/>
                    </a:cubicBezTo>
                    <a:lnTo>
                      <a:pt x="125866" y="58953"/>
                    </a:lnTo>
                    <a:cubicBezTo>
                      <a:pt x="124984" y="60864"/>
                      <a:pt x="125205" y="63142"/>
                      <a:pt x="126454" y="64833"/>
                    </a:cubicBezTo>
                    <a:lnTo>
                      <a:pt x="157983" y="106651"/>
                    </a:lnTo>
                    <a:cubicBezTo>
                      <a:pt x="161070" y="110766"/>
                      <a:pt x="157616" y="116499"/>
                      <a:pt x="152545" y="115764"/>
                    </a:cubicBezTo>
                    <a:lnTo>
                      <a:pt x="108154" y="109076"/>
                    </a:lnTo>
                    <a:cubicBezTo>
                      <a:pt x="105876" y="108708"/>
                      <a:pt x="103524" y="109811"/>
                      <a:pt x="102348" y="111869"/>
                    </a:cubicBezTo>
                    <a:lnTo>
                      <a:pt x="76331" y="156553"/>
                    </a:lnTo>
                    <a:cubicBezTo>
                      <a:pt x="73833" y="160816"/>
                      <a:pt x="67439" y="160154"/>
                      <a:pt x="65969" y="155377"/>
                    </a:cubicBezTo>
                    <a:lnTo>
                      <a:pt x="53916" y="117381"/>
                    </a:lnTo>
                    <a:cubicBezTo>
                      <a:pt x="53401" y="115764"/>
                      <a:pt x="52152" y="114441"/>
                      <a:pt x="50535" y="113780"/>
                    </a:cubicBezTo>
                    <a:lnTo>
                      <a:pt x="3646" y="95553"/>
                    </a:lnTo>
                    <a:cubicBezTo>
                      <a:pt x="-837" y="93789"/>
                      <a:pt x="-1278" y="87689"/>
                      <a:pt x="2837" y="85337"/>
                    </a:cubicBezTo>
                    <a:lnTo>
                      <a:pt x="39731" y="63730"/>
                    </a:lnTo>
                    <a:cubicBezTo>
                      <a:pt x="41495" y="62701"/>
                      <a:pt x="42598" y="60790"/>
                      <a:pt x="42524" y="58733"/>
                    </a:cubicBezTo>
                    <a:lnTo>
                      <a:pt x="41569" y="5817"/>
                    </a:lnTo>
                    <a:cubicBezTo>
                      <a:pt x="41642" y="1113"/>
                      <a:pt x="47007" y="-1680"/>
                      <a:pt x="50829" y="1113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B213CF6A-F37B-492A-BFA9-3809A0D7B53B}"/>
                  </a:ext>
                </a:extLst>
              </p:cNvPr>
              <p:cNvSpPr/>
              <p:nvPr/>
            </p:nvSpPr>
            <p:spPr>
              <a:xfrm>
                <a:off x="7025445" y="7718059"/>
                <a:ext cx="106312" cy="106811"/>
              </a:xfrm>
              <a:custGeom>
                <a:avLst/>
                <a:gdLst>
                  <a:gd name="connsiteX0" fmla="*/ 76408 w 106312"/>
                  <a:gd name="connsiteY0" fmla="*/ 3766 h 106811"/>
                  <a:gd name="connsiteX1" fmla="*/ 76996 w 106312"/>
                  <a:gd name="connsiteY1" fmla="*/ 32135 h 106811"/>
                  <a:gd name="connsiteX2" fmla="*/ 78539 w 106312"/>
                  <a:gd name="connsiteY2" fmla="*/ 35148 h 106811"/>
                  <a:gd name="connsiteX3" fmla="*/ 104776 w 106312"/>
                  <a:gd name="connsiteY3" fmla="*/ 54771 h 106811"/>
                  <a:gd name="connsiteX4" fmla="*/ 103307 w 106312"/>
                  <a:gd name="connsiteY4" fmla="*/ 61606 h 106811"/>
                  <a:gd name="connsiteX5" fmla="*/ 76408 w 106312"/>
                  <a:gd name="connsiteY5" fmla="*/ 67412 h 106811"/>
                  <a:gd name="connsiteX6" fmla="*/ 73541 w 106312"/>
                  <a:gd name="connsiteY6" fmla="*/ 70131 h 106811"/>
                  <a:gd name="connsiteX7" fmla="*/ 64208 w 106312"/>
                  <a:gd name="connsiteY7" fmla="*/ 104012 h 106811"/>
                  <a:gd name="connsiteX8" fmla="*/ 57152 w 106312"/>
                  <a:gd name="connsiteY8" fmla="*/ 104820 h 106811"/>
                  <a:gd name="connsiteX9" fmla="*/ 42527 w 106312"/>
                  <a:gd name="connsiteY9" fmla="*/ 78509 h 106811"/>
                  <a:gd name="connsiteX10" fmla="*/ 38705 w 106312"/>
                  <a:gd name="connsiteY10" fmla="*/ 76598 h 106811"/>
                  <a:gd name="connsiteX11" fmla="*/ 4310 w 106312"/>
                  <a:gd name="connsiteY11" fmla="*/ 81008 h 106811"/>
                  <a:gd name="connsiteX12" fmla="*/ 709 w 106312"/>
                  <a:gd name="connsiteY12" fmla="*/ 75055 h 106811"/>
                  <a:gd name="connsiteX13" fmla="*/ 15996 w 106312"/>
                  <a:gd name="connsiteY13" fmla="*/ 53080 h 106811"/>
                  <a:gd name="connsiteX14" fmla="*/ 16510 w 106312"/>
                  <a:gd name="connsiteY14" fmla="*/ 49847 h 106811"/>
                  <a:gd name="connsiteX15" fmla="*/ 7029 w 106312"/>
                  <a:gd name="connsiteY15" fmla="*/ 17436 h 106811"/>
                  <a:gd name="connsiteX16" fmla="*/ 12174 w 106312"/>
                  <a:gd name="connsiteY16" fmla="*/ 12806 h 106811"/>
                  <a:gd name="connsiteX17" fmla="*/ 38779 w 106312"/>
                  <a:gd name="connsiteY17" fmla="*/ 23609 h 106811"/>
                  <a:gd name="connsiteX18" fmla="*/ 42600 w 106312"/>
                  <a:gd name="connsiteY18" fmla="*/ 23021 h 106811"/>
                  <a:gd name="connsiteX19" fmla="*/ 70308 w 106312"/>
                  <a:gd name="connsiteY19" fmla="*/ 900 h 106811"/>
                  <a:gd name="connsiteX20" fmla="*/ 76408 w 106312"/>
                  <a:gd name="connsiteY20" fmla="*/ 3766 h 10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312" h="106811">
                    <a:moveTo>
                      <a:pt x="76408" y="3766"/>
                    </a:moveTo>
                    <a:lnTo>
                      <a:pt x="76996" y="32135"/>
                    </a:lnTo>
                    <a:cubicBezTo>
                      <a:pt x="76996" y="33310"/>
                      <a:pt x="77584" y="34413"/>
                      <a:pt x="78539" y="35148"/>
                    </a:cubicBezTo>
                    <a:lnTo>
                      <a:pt x="104776" y="54771"/>
                    </a:lnTo>
                    <a:cubicBezTo>
                      <a:pt x="107422" y="56755"/>
                      <a:pt x="106467" y="60871"/>
                      <a:pt x="103307" y="61606"/>
                    </a:cubicBezTo>
                    <a:lnTo>
                      <a:pt x="76408" y="67412"/>
                    </a:lnTo>
                    <a:cubicBezTo>
                      <a:pt x="75011" y="67706"/>
                      <a:pt x="73909" y="68735"/>
                      <a:pt x="73541" y="70131"/>
                    </a:cubicBezTo>
                    <a:lnTo>
                      <a:pt x="64208" y="104012"/>
                    </a:lnTo>
                    <a:cubicBezTo>
                      <a:pt x="63326" y="107319"/>
                      <a:pt x="58843" y="107833"/>
                      <a:pt x="57152" y="104820"/>
                    </a:cubicBezTo>
                    <a:lnTo>
                      <a:pt x="42527" y="78509"/>
                    </a:lnTo>
                    <a:cubicBezTo>
                      <a:pt x="41792" y="77113"/>
                      <a:pt x="40249" y="76378"/>
                      <a:pt x="38705" y="76598"/>
                    </a:cubicBezTo>
                    <a:lnTo>
                      <a:pt x="4310" y="81008"/>
                    </a:lnTo>
                    <a:cubicBezTo>
                      <a:pt x="1003" y="81449"/>
                      <a:pt x="-1202" y="77774"/>
                      <a:pt x="709" y="75055"/>
                    </a:cubicBezTo>
                    <a:lnTo>
                      <a:pt x="15996" y="53080"/>
                    </a:lnTo>
                    <a:cubicBezTo>
                      <a:pt x="16657" y="52125"/>
                      <a:pt x="16878" y="50949"/>
                      <a:pt x="16510" y="49847"/>
                    </a:cubicBezTo>
                    <a:lnTo>
                      <a:pt x="7029" y="17436"/>
                    </a:lnTo>
                    <a:cubicBezTo>
                      <a:pt x="6148" y="14349"/>
                      <a:pt x="9161" y="11630"/>
                      <a:pt x="12174" y="12806"/>
                    </a:cubicBezTo>
                    <a:lnTo>
                      <a:pt x="38779" y="23609"/>
                    </a:lnTo>
                    <a:cubicBezTo>
                      <a:pt x="40028" y="24124"/>
                      <a:pt x="41498" y="23903"/>
                      <a:pt x="42600" y="23021"/>
                    </a:cubicBezTo>
                    <a:lnTo>
                      <a:pt x="70308" y="900"/>
                    </a:lnTo>
                    <a:cubicBezTo>
                      <a:pt x="72660" y="-1158"/>
                      <a:pt x="76334" y="532"/>
                      <a:pt x="76408" y="376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AB4B702-27FC-426B-A514-3108ABCF95DB}"/>
                  </a:ext>
                </a:extLst>
              </p:cNvPr>
              <p:cNvSpPr/>
              <p:nvPr/>
            </p:nvSpPr>
            <p:spPr>
              <a:xfrm>
                <a:off x="5493212" y="7328002"/>
                <a:ext cx="85507" cy="89671"/>
              </a:xfrm>
              <a:custGeom>
                <a:avLst/>
                <a:gdLst>
                  <a:gd name="connsiteX0" fmla="*/ 36236 w 85507"/>
                  <a:gd name="connsiteY0" fmla="*/ 997 h 89671"/>
                  <a:gd name="connsiteX1" fmla="*/ 52478 w 85507"/>
                  <a:gd name="connsiteY1" fmla="*/ 17975 h 89671"/>
                  <a:gd name="connsiteX2" fmla="*/ 55051 w 85507"/>
                  <a:gd name="connsiteY2" fmla="*/ 18930 h 89671"/>
                  <a:gd name="connsiteX3" fmla="*/ 82023 w 85507"/>
                  <a:gd name="connsiteY3" fmla="*/ 16211 h 89671"/>
                  <a:gd name="connsiteX4" fmla="*/ 84889 w 85507"/>
                  <a:gd name="connsiteY4" fmla="*/ 21208 h 89671"/>
                  <a:gd name="connsiteX5" fmla="*/ 71734 w 85507"/>
                  <a:gd name="connsiteY5" fmla="*/ 39802 h 89671"/>
                  <a:gd name="connsiteX6" fmla="*/ 71513 w 85507"/>
                  <a:gd name="connsiteY6" fmla="*/ 43109 h 89671"/>
                  <a:gd name="connsiteX7" fmla="*/ 84816 w 85507"/>
                  <a:gd name="connsiteY7" fmla="*/ 68979 h 89671"/>
                  <a:gd name="connsiteX8" fmla="*/ 80994 w 85507"/>
                  <a:gd name="connsiteY8" fmla="*/ 73463 h 89671"/>
                  <a:gd name="connsiteX9" fmla="*/ 57329 w 85507"/>
                  <a:gd name="connsiteY9" fmla="*/ 65599 h 89671"/>
                  <a:gd name="connsiteX10" fmla="*/ 53875 w 85507"/>
                  <a:gd name="connsiteY10" fmla="*/ 66554 h 89671"/>
                  <a:gd name="connsiteX11" fmla="*/ 35428 w 85507"/>
                  <a:gd name="connsiteY11" fmla="*/ 88529 h 89671"/>
                  <a:gd name="connsiteX12" fmla="*/ 29842 w 85507"/>
                  <a:gd name="connsiteY12" fmla="*/ 86912 h 89671"/>
                  <a:gd name="connsiteX13" fmla="*/ 26902 w 85507"/>
                  <a:gd name="connsiteY13" fmla="*/ 65011 h 89671"/>
                  <a:gd name="connsiteX14" fmla="*/ 25433 w 85507"/>
                  <a:gd name="connsiteY14" fmla="*/ 62732 h 89671"/>
                  <a:gd name="connsiteX15" fmla="*/ 1547 w 85507"/>
                  <a:gd name="connsiteY15" fmla="*/ 48328 h 89671"/>
                  <a:gd name="connsiteX16" fmla="*/ 2061 w 85507"/>
                  <a:gd name="connsiteY16" fmla="*/ 42669 h 89671"/>
                  <a:gd name="connsiteX17" fmla="*/ 24330 w 85507"/>
                  <a:gd name="connsiteY17" fmla="*/ 34364 h 89671"/>
                  <a:gd name="connsiteX18" fmla="*/ 26388 w 85507"/>
                  <a:gd name="connsiteY18" fmla="*/ 31865 h 89671"/>
                  <a:gd name="connsiteX19" fmla="*/ 30871 w 85507"/>
                  <a:gd name="connsiteY19" fmla="*/ 2835 h 89671"/>
                  <a:gd name="connsiteX20" fmla="*/ 36236 w 85507"/>
                  <a:gd name="connsiteY20" fmla="*/ 997 h 8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07" h="89671">
                    <a:moveTo>
                      <a:pt x="36236" y="997"/>
                    </a:moveTo>
                    <a:lnTo>
                      <a:pt x="52478" y="17975"/>
                    </a:lnTo>
                    <a:cubicBezTo>
                      <a:pt x="53140" y="18709"/>
                      <a:pt x="54095" y="19003"/>
                      <a:pt x="55051" y="18930"/>
                    </a:cubicBezTo>
                    <a:lnTo>
                      <a:pt x="82023" y="16211"/>
                    </a:lnTo>
                    <a:cubicBezTo>
                      <a:pt x="84742" y="15917"/>
                      <a:pt x="86506" y="19003"/>
                      <a:pt x="84889" y="21208"/>
                    </a:cubicBezTo>
                    <a:lnTo>
                      <a:pt x="71734" y="39802"/>
                    </a:lnTo>
                    <a:cubicBezTo>
                      <a:pt x="71072" y="40758"/>
                      <a:pt x="70925" y="42007"/>
                      <a:pt x="71513" y="43109"/>
                    </a:cubicBezTo>
                    <a:lnTo>
                      <a:pt x="84816" y="68979"/>
                    </a:lnTo>
                    <a:cubicBezTo>
                      <a:pt x="86139" y="71478"/>
                      <a:pt x="83713" y="74344"/>
                      <a:pt x="80994" y="73463"/>
                    </a:cubicBezTo>
                    <a:lnTo>
                      <a:pt x="57329" y="65599"/>
                    </a:lnTo>
                    <a:cubicBezTo>
                      <a:pt x="56080" y="65158"/>
                      <a:pt x="54757" y="65599"/>
                      <a:pt x="53875" y="66554"/>
                    </a:cubicBezTo>
                    <a:lnTo>
                      <a:pt x="35428" y="88529"/>
                    </a:lnTo>
                    <a:cubicBezTo>
                      <a:pt x="33664" y="90660"/>
                      <a:pt x="30210" y="89631"/>
                      <a:pt x="29842" y="86912"/>
                    </a:cubicBezTo>
                    <a:lnTo>
                      <a:pt x="26902" y="65011"/>
                    </a:lnTo>
                    <a:cubicBezTo>
                      <a:pt x="26755" y="64055"/>
                      <a:pt x="26241" y="63247"/>
                      <a:pt x="25433" y="62732"/>
                    </a:cubicBezTo>
                    <a:lnTo>
                      <a:pt x="1547" y="48328"/>
                    </a:lnTo>
                    <a:cubicBezTo>
                      <a:pt x="-731" y="46931"/>
                      <a:pt x="-437" y="43550"/>
                      <a:pt x="2061" y="42669"/>
                    </a:cubicBezTo>
                    <a:lnTo>
                      <a:pt x="24330" y="34364"/>
                    </a:lnTo>
                    <a:cubicBezTo>
                      <a:pt x="25433" y="33996"/>
                      <a:pt x="26168" y="33041"/>
                      <a:pt x="26388" y="31865"/>
                    </a:cubicBezTo>
                    <a:lnTo>
                      <a:pt x="30871" y="2835"/>
                    </a:lnTo>
                    <a:cubicBezTo>
                      <a:pt x="31239" y="42"/>
                      <a:pt x="34399" y="-913"/>
                      <a:pt x="36236" y="997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D911461-1EBC-4218-8D13-E98440253D6A}"/>
                  </a:ext>
                </a:extLst>
              </p:cNvPr>
              <p:cNvSpPr/>
              <p:nvPr/>
            </p:nvSpPr>
            <p:spPr>
              <a:xfrm>
                <a:off x="7163239" y="8012830"/>
                <a:ext cx="176838" cy="172853"/>
              </a:xfrm>
              <a:custGeom>
                <a:avLst/>
                <a:gdLst>
                  <a:gd name="connsiteX0" fmla="*/ 156009 w 176838"/>
                  <a:gd name="connsiteY0" fmla="*/ 18698 h 172853"/>
                  <a:gd name="connsiteX1" fmla="*/ 143074 w 176838"/>
                  <a:gd name="connsiteY1" fmla="*/ 63529 h 172853"/>
                  <a:gd name="connsiteX2" fmla="*/ 144029 w 176838"/>
                  <a:gd name="connsiteY2" fmla="*/ 68968 h 172853"/>
                  <a:gd name="connsiteX3" fmla="*/ 175632 w 176838"/>
                  <a:gd name="connsiteY3" fmla="*/ 112476 h 172853"/>
                  <a:gd name="connsiteX4" fmla="*/ 169973 w 176838"/>
                  <a:gd name="connsiteY4" fmla="*/ 122471 h 172853"/>
                  <a:gd name="connsiteX5" fmla="*/ 124994 w 176838"/>
                  <a:gd name="connsiteY5" fmla="*/ 118429 h 172853"/>
                  <a:gd name="connsiteX6" fmla="*/ 119115 w 176838"/>
                  <a:gd name="connsiteY6" fmla="*/ 121296 h 172853"/>
                  <a:gd name="connsiteX7" fmla="*/ 88027 w 176838"/>
                  <a:gd name="connsiteY7" fmla="*/ 169949 h 172853"/>
                  <a:gd name="connsiteX8" fmla="*/ 76562 w 176838"/>
                  <a:gd name="connsiteY8" fmla="*/ 167817 h 172853"/>
                  <a:gd name="connsiteX9" fmla="*/ 66420 w 176838"/>
                  <a:gd name="connsiteY9" fmla="*/ 119385 h 172853"/>
                  <a:gd name="connsiteX10" fmla="*/ 61348 w 176838"/>
                  <a:gd name="connsiteY10" fmla="*/ 114461 h 172853"/>
                  <a:gd name="connsiteX11" fmla="*/ 5199 w 176838"/>
                  <a:gd name="connsiteY11" fmla="*/ 104686 h 172853"/>
                  <a:gd name="connsiteX12" fmla="*/ 2406 w 176838"/>
                  <a:gd name="connsiteY12" fmla="*/ 93515 h 172853"/>
                  <a:gd name="connsiteX13" fmla="*/ 37096 w 176838"/>
                  <a:gd name="connsiteY13" fmla="*/ 66469 h 172853"/>
                  <a:gd name="connsiteX14" fmla="*/ 39521 w 176838"/>
                  <a:gd name="connsiteY14" fmla="*/ 61618 h 172853"/>
                  <a:gd name="connsiteX15" fmla="*/ 40329 w 176838"/>
                  <a:gd name="connsiteY15" fmla="*/ 6204 h 172853"/>
                  <a:gd name="connsiteX16" fmla="*/ 50618 w 176838"/>
                  <a:gd name="connsiteY16" fmla="*/ 1427 h 172853"/>
                  <a:gd name="connsiteX17" fmla="*/ 87071 w 176838"/>
                  <a:gd name="connsiteY17" fmla="*/ 31265 h 172853"/>
                  <a:gd name="connsiteX18" fmla="*/ 93318 w 176838"/>
                  <a:gd name="connsiteY18" fmla="*/ 32221 h 172853"/>
                  <a:gd name="connsiteX19" fmla="*/ 147631 w 176838"/>
                  <a:gd name="connsiteY19" fmla="*/ 10981 h 172853"/>
                  <a:gd name="connsiteX20" fmla="*/ 156009 w 176838"/>
                  <a:gd name="connsiteY20" fmla="*/ 18698 h 17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838" h="172853">
                    <a:moveTo>
                      <a:pt x="156009" y="18698"/>
                    </a:moveTo>
                    <a:lnTo>
                      <a:pt x="143074" y="63529"/>
                    </a:lnTo>
                    <a:cubicBezTo>
                      <a:pt x="142559" y="65367"/>
                      <a:pt x="142853" y="67424"/>
                      <a:pt x="144029" y="68968"/>
                    </a:cubicBezTo>
                    <a:lnTo>
                      <a:pt x="175632" y="112476"/>
                    </a:lnTo>
                    <a:cubicBezTo>
                      <a:pt x="178792" y="116812"/>
                      <a:pt x="175338" y="122912"/>
                      <a:pt x="169973" y="122471"/>
                    </a:cubicBezTo>
                    <a:lnTo>
                      <a:pt x="124994" y="118429"/>
                    </a:lnTo>
                    <a:cubicBezTo>
                      <a:pt x="122642" y="118209"/>
                      <a:pt x="120364" y="119311"/>
                      <a:pt x="119115" y="121296"/>
                    </a:cubicBezTo>
                    <a:lnTo>
                      <a:pt x="88027" y="169949"/>
                    </a:lnTo>
                    <a:cubicBezTo>
                      <a:pt x="85014" y="174726"/>
                      <a:pt x="77738" y="173329"/>
                      <a:pt x="76562" y="167817"/>
                    </a:cubicBezTo>
                    <a:lnTo>
                      <a:pt x="66420" y="119385"/>
                    </a:lnTo>
                    <a:cubicBezTo>
                      <a:pt x="65905" y="116886"/>
                      <a:pt x="63847" y="114902"/>
                      <a:pt x="61348" y="114461"/>
                    </a:cubicBezTo>
                    <a:lnTo>
                      <a:pt x="5199" y="104686"/>
                    </a:lnTo>
                    <a:cubicBezTo>
                      <a:pt x="-166" y="103731"/>
                      <a:pt x="-1856" y="96896"/>
                      <a:pt x="2406" y="93515"/>
                    </a:cubicBezTo>
                    <a:lnTo>
                      <a:pt x="37096" y="66469"/>
                    </a:lnTo>
                    <a:cubicBezTo>
                      <a:pt x="38565" y="65293"/>
                      <a:pt x="39521" y="63529"/>
                      <a:pt x="39521" y="61618"/>
                    </a:cubicBezTo>
                    <a:lnTo>
                      <a:pt x="40329" y="6204"/>
                    </a:lnTo>
                    <a:cubicBezTo>
                      <a:pt x="40403" y="912"/>
                      <a:pt x="46503" y="-1880"/>
                      <a:pt x="50618" y="1427"/>
                    </a:cubicBezTo>
                    <a:lnTo>
                      <a:pt x="87071" y="31265"/>
                    </a:lnTo>
                    <a:cubicBezTo>
                      <a:pt x="88835" y="32735"/>
                      <a:pt x="91261" y="33103"/>
                      <a:pt x="93318" y="32221"/>
                    </a:cubicBezTo>
                    <a:lnTo>
                      <a:pt x="147631" y="10981"/>
                    </a:lnTo>
                    <a:cubicBezTo>
                      <a:pt x="152555" y="9217"/>
                      <a:pt x="157479" y="13700"/>
                      <a:pt x="156009" y="18698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42" name="Graphic 156">
              <a:extLst>
                <a:ext uri="{FF2B5EF4-FFF2-40B4-BE49-F238E27FC236}">
                  <a16:creationId xmlns:a16="http://schemas.microsoft.com/office/drawing/2014/main" id="{3FE1BBB2-C814-4C8C-809B-C84BCA9E109A}"/>
                </a:ext>
              </a:extLst>
            </p:cNvPr>
            <p:cNvGrpSpPr/>
            <p:nvPr/>
          </p:nvGrpSpPr>
          <p:grpSpPr>
            <a:xfrm>
              <a:off x="4343812" y="7906304"/>
              <a:ext cx="2745646" cy="572337"/>
              <a:chOff x="4343812" y="7906304"/>
              <a:chExt cx="2745646" cy="572337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528180A8-A802-4B05-8BD1-CB55F6CAB4F9}"/>
                  </a:ext>
                </a:extLst>
              </p:cNvPr>
              <p:cNvSpPr/>
              <p:nvPr/>
            </p:nvSpPr>
            <p:spPr>
              <a:xfrm>
                <a:off x="4343812" y="8166136"/>
                <a:ext cx="540753" cy="312505"/>
              </a:xfrm>
              <a:custGeom>
                <a:avLst/>
                <a:gdLst>
                  <a:gd name="connsiteX0" fmla="*/ 538007 w 540753"/>
                  <a:gd name="connsiteY0" fmla="*/ 298125 h 312505"/>
                  <a:gd name="connsiteX1" fmla="*/ 137833 w 540753"/>
                  <a:gd name="connsiteY1" fmla="*/ 45600 h 312505"/>
                  <a:gd name="connsiteX2" fmla="*/ 10541 w 540753"/>
                  <a:gd name="connsiteY2" fmla="*/ 401 h 312505"/>
                  <a:gd name="connsiteX3" fmla="*/ 5984 w 540753"/>
                  <a:gd name="connsiteY3" fmla="*/ 16864 h 312505"/>
                  <a:gd name="connsiteX4" fmla="*/ 423210 w 540753"/>
                  <a:gd name="connsiteY4" fmla="*/ 225881 h 312505"/>
                  <a:gd name="connsiteX5" fmla="*/ 525954 w 540753"/>
                  <a:gd name="connsiteY5" fmla="*/ 310178 h 312505"/>
                  <a:gd name="connsiteX6" fmla="*/ 538007 w 540753"/>
                  <a:gd name="connsiteY6" fmla="*/ 298125 h 31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753" h="312505">
                    <a:moveTo>
                      <a:pt x="538007" y="298125"/>
                    </a:moveTo>
                    <a:cubicBezTo>
                      <a:pt x="420270" y="191632"/>
                      <a:pt x="284527" y="106085"/>
                      <a:pt x="137833" y="45600"/>
                    </a:cubicBezTo>
                    <a:cubicBezTo>
                      <a:pt x="96162" y="28402"/>
                      <a:pt x="53682" y="13409"/>
                      <a:pt x="10541" y="401"/>
                    </a:cubicBezTo>
                    <a:cubicBezTo>
                      <a:pt x="-42" y="-2759"/>
                      <a:pt x="-4525" y="13703"/>
                      <a:pt x="5984" y="16864"/>
                    </a:cubicBezTo>
                    <a:cubicBezTo>
                      <a:pt x="155765" y="61915"/>
                      <a:pt x="297388" y="132911"/>
                      <a:pt x="423210" y="225881"/>
                    </a:cubicBezTo>
                    <a:cubicBezTo>
                      <a:pt x="458854" y="252191"/>
                      <a:pt x="493103" y="280413"/>
                      <a:pt x="525954" y="310178"/>
                    </a:cubicBezTo>
                    <a:cubicBezTo>
                      <a:pt x="534112" y="317601"/>
                      <a:pt x="546239" y="305548"/>
                      <a:pt x="538007" y="29812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76377C3D-AFEE-49C8-8825-10EF9F065412}"/>
                  </a:ext>
                </a:extLst>
              </p:cNvPr>
              <p:cNvSpPr/>
              <p:nvPr/>
            </p:nvSpPr>
            <p:spPr>
              <a:xfrm>
                <a:off x="4454041" y="8004173"/>
                <a:ext cx="261555" cy="190304"/>
              </a:xfrm>
              <a:custGeom>
                <a:avLst/>
                <a:gdLst>
                  <a:gd name="connsiteX0" fmla="*/ 258889 w 261555"/>
                  <a:gd name="connsiteY0" fmla="*/ 175813 h 190304"/>
                  <a:gd name="connsiteX1" fmla="*/ 12905 w 261555"/>
                  <a:gd name="connsiteY1" fmla="*/ 1045 h 190304"/>
                  <a:gd name="connsiteX2" fmla="*/ 4306 w 261555"/>
                  <a:gd name="connsiteY2" fmla="*/ 15817 h 190304"/>
                  <a:gd name="connsiteX3" fmla="*/ 246836 w 261555"/>
                  <a:gd name="connsiteY3" fmla="*/ 187940 h 190304"/>
                  <a:gd name="connsiteX4" fmla="*/ 258889 w 261555"/>
                  <a:gd name="connsiteY4" fmla="*/ 175813 h 19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555" h="190304">
                    <a:moveTo>
                      <a:pt x="258889" y="175813"/>
                    </a:moveTo>
                    <a:cubicBezTo>
                      <a:pt x="185321" y="106582"/>
                      <a:pt x="102494" y="47640"/>
                      <a:pt x="12905" y="1045"/>
                    </a:cubicBezTo>
                    <a:cubicBezTo>
                      <a:pt x="3130" y="-4027"/>
                      <a:pt x="-5469" y="10746"/>
                      <a:pt x="4306" y="15817"/>
                    </a:cubicBezTo>
                    <a:cubicBezTo>
                      <a:pt x="92719" y="61751"/>
                      <a:pt x="174371" y="119590"/>
                      <a:pt x="246836" y="187940"/>
                    </a:cubicBezTo>
                    <a:cubicBezTo>
                      <a:pt x="254847" y="195436"/>
                      <a:pt x="266973" y="183383"/>
                      <a:pt x="258889" y="175813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79C7BE12-11FE-440F-8C47-59E047E9F3F8}"/>
                  </a:ext>
                </a:extLst>
              </p:cNvPr>
              <p:cNvSpPr/>
              <p:nvPr/>
            </p:nvSpPr>
            <p:spPr>
              <a:xfrm>
                <a:off x="4733718" y="7960807"/>
                <a:ext cx="88077" cy="88047"/>
              </a:xfrm>
              <a:custGeom>
                <a:avLst/>
                <a:gdLst>
                  <a:gd name="connsiteX0" fmla="*/ 85558 w 88077"/>
                  <a:gd name="connsiteY0" fmla="*/ 73441 h 88047"/>
                  <a:gd name="connsiteX1" fmla="*/ 14637 w 88077"/>
                  <a:gd name="connsiteY1" fmla="*/ 2519 h 88047"/>
                  <a:gd name="connsiteX2" fmla="*/ 2510 w 88077"/>
                  <a:gd name="connsiteY2" fmla="*/ 14645 h 88047"/>
                  <a:gd name="connsiteX3" fmla="*/ 73432 w 88077"/>
                  <a:gd name="connsiteY3" fmla="*/ 85567 h 88047"/>
                  <a:gd name="connsiteX4" fmla="*/ 85558 w 88077"/>
                  <a:gd name="connsiteY4" fmla="*/ 73441 h 8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77" h="88047">
                    <a:moveTo>
                      <a:pt x="85558" y="73441"/>
                    </a:moveTo>
                    <a:lnTo>
                      <a:pt x="14637" y="2519"/>
                    </a:lnTo>
                    <a:cubicBezTo>
                      <a:pt x="6846" y="-5272"/>
                      <a:pt x="-5280" y="6781"/>
                      <a:pt x="2510" y="14645"/>
                    </a:cubicBezTo>
                    <a:cubicBezTo>
                      <a:pt x="26175" y="38310"/>
                      <a:pt x="49767" y="61902"/>
                      <a:pt x="73432" y="85567"/>
                    </a:cubicBezTo>
                    <a:cubicBezTo>
                      <a:pt x="81296" y="93284"/>
                      <a:pt x="93349" y="81231"/>
                      <a:pt x="85558" y="73441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F7133D03-A47B-46DA-9FF2-4B76F5333F22}"/>
                  </a:ext>
                </a:extLst>
              </p:cNvPr>
              <p:cNvSpPr/>
              <p:nvPr/>
            </p:nvSpPr>
            <p:spPr>
              <a:xfrm>
                <a:off x="6609271" y="7913237"/>
                <a:ext cx="135151" cy="194574"/>
              </a:xfrm>
              <a:custGeom>
                <a:avLst/>
                <a:gdLst>
                  <a:gd name="connsiteX0" fmla="*/ 120996 w 135151"/>
                  <a:gd name="connsiteY0" fmla="*/ 2906 h 194574"/>
                  <a:gd name="connsiteX1" fmla="*/ 1127 w 135151"/>
                  <a:gd name="connsiteY1" fmla="*/ 181717 h 194574"/>
                  <a:gd name="connsiteX2" fmla="*/ 15899 w 135151"/>
                  <a:gd name="connsiteY2" fmla="*/ 190316 h 194574"/>
                  <a:gd name="connsiteX3" fmla="*/ 133122 w 135151"/>
                  <a:gd name="connsiteY3" fmla="*/ 14959 h 194574"/>
                  <a:gd name="connsiteX4" fmla="*/ 120996 w 135151"/>
                  <a:gd name="connsiteY4" fmla="*/ 2906 h 19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151" h="194574">
                    <a:moveTo>
                      <a:pt x="120996" y="2906"/>
                    </a:moveTo>
                    <a:cubicBezTo>
                      <a:pt x="75723" y="58761"/>
                      <a:pt x="35522" y="118585"/>
                      <a:pt x="1127" y="181717"/>
                    </a:cubicBezTo>
                    <a:cubicBezTo>
                      <a:pt x="-4165" y="191418"/>
                      <a:pt x="10608" y="200017"/>
                      <a:pt x="15899" y="190316"/>
                    </a:cubicBezTo>
                    <a:cubicBezTo>
                      <a:pt x="49559" y="128434"/>
                      <a:pt x="88732" y="69712"/>
                      <a:pt x="133122" y="14959"/>
                    </a:cubicBezTo>
                    <a:cubicBezTo>
                      <a:pt x="139957" y="6507"/>
                      <a:pt x="127904" y="-5619"/>
                      <a:pt x="120996" y="2906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45F91DB-89DC-4FB2-A67B-C695662FBAE1}"/>
                  </a:ext>
                </a:extLst>
              </p:cNvPr>
              <p:cNvSpPr/>
              <p:nvPr/>
            </p:nvSpPr>
            <p:spPr>
              <a:xfrm>
                <a:off x="6758809" y="7906304"/>
                <a:ext cx="330649" cy="276280"/>
              </a:xfrm>
              <a:custGeom>
                <a:avLst/>
                <a:gdLst>
                  <a:gd name="connsiteX0" fmla="*/ 317908 w 330649"/>
                  <a:gd name="connsiteY0" fmla="*/ 1240 h 276280"/>
                  <a:gd name="connsiteX1" fmla="*/ 2252 w 330649"/>
                  <a:gd name="connsiteY1" fmla="*/ 261409 h 276280"/>
                  <a:gd name="connsiteX2" fmla="*/ 14378 w 330649"/>
                  <a:gd name="connsiteY2" fmla="*/ 273535 h 276280"/>
                  <a:gd name="connsiteX3" fmla="*/ 326581 w 330649"/>
                  <a:gd name="connsiteY3" fmla="*/ 16012 h 276280"/>
                  <a:gd name="connsiteX4" fmla="*/ 317908 w 330649"/>
                  <a:gd name="connsiteY4" fmla="*/ 1240 h 27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649" h="276280">
                    <a:moveTo>
                      <a:pt x="317908" y="1240"/>
                    </a:moveTo>
                    <a:cubicBezTo>
                      <a:pt x="199730" y="70618"/>
                      <a:pt x="92943" y="158664"/>
                      <a:pt x="2252" y="261409"/>
                    </a:cubicBezTo>
                    <a:cubicBezTo>
                      <a:pt x="-5024" y="269640"/>
                      <a:pt x="7029" y="281767"/>
                      <a:pt x="14378" y="273535"/>
                    </a:cubicBezTo>
                    <a:cubicBezTo>
                      <a:pt x="104114" y="171746"/>
                      <a:pt x="209578" y="84729"/>
                      <a:pt x="326581" y="16012"/>
                    </a:cubicBezTo>
                    <a:cubicBezTo>
                      <a:pt x="335988" y="10427"/>
                      <a:pt x="327389" y="-4346"/>
                      <a:pt x="317908" y="1240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C1CEBE0-8AD6-4ADE-A9E2-2C44A574B500}"/>
                  </a:ext>
                </a:extLst>
              </p:cNvPr>
              <p:cNvSpPr/>
              <p:nvPr/>
            </p:nvSpPr>
            <p:spPr>
              <a:xfrm>
                <a:off x="5481018" y="8215696"/>
                <a:ext cx="104398" cy="150656"/>
              </a:xfrm>
              <a:custGeom>
                <a:avLst/>
                <a:gdLst>
                  <a:gd name="connsiteX0" fmla="*/ 104066 w 104398"/>
                  <a:gd name="connsiteY0" fmla="*/ 140014 h 150656"/>
                  <a:gd name="connsiteX1" fmla="*/ 14991 w 104398"/>
                  <a:gd name="connsiteY1" fmla="*/ 2066 h 150656"/>
                  <a:gd name="connsiteX2" fmla="*/ 2865 w 104398"/>
                  <a:gd name="connsiteY2" fmla="*/ 14193 h 150656"/>
                  <a:gd name="connsiteX3" fmla="*/ 87530 w 104398"/>
                  <a:gd name="connsiteY3" fmla="*/ 144645 h 150656"/>
                  <a:gd name="connsiteX4" fmla="*/ 104066 w 104398"/>
                  <a:gd name="connsiteY4" fmla="*/ 140014 h 1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98" h="150656">
                    <a:moveTo>
                      <a:pt x="104066" y="140014"/>
                    </a:moveTo>
                    <a:cubicBezTo>
                      <a:pt x="89514" y="86143"/>
                      <a:pt x="58206" y="37417"/>
                      <a:pt x="14991" y="2066"/>
                    </a:cubicBezTo>
                    <a:cubicBezTo>
                      <a:pt x="6539" y="-4842"/>
                      <a:pt x="-5587" y="7211"/>
                      <a:pt x="2865" y="14193"/>
                    </a:cubicBezTo>
                    <a:cubicBezTo>
                      <a:pt x="43874" y="47780"/>
                      <a:pt x="73639" y="93346"/>
                      <a:pt x="87530" y="144645"/>
                    </a:cubicBezTo>
                    <a:cubicBezTo>
                      <a:pt x="90396" y="155228"/>
                      <a:pt x="106932" y="150671"/>
                      <a:pt x="104066" y="140014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20D50A4-87EE-4F4E-8E83-8AB591A42029}"/>
                  </a:ext>
                </a:extLst>
              </p:cNvPr>
              <p:cNvSpPr/>
              <p:nvPr/>
            </p:nvSpPr>
            <p:spPr>
              <a:xfrm>
                <a:off x="5953697" y="8217606"/>
                <a:ext cx="119753" cy="167312"/>
              </a:xfrm>
              <a:custGeom>
                <a:avLst/>
                <a:gdLst>
                  <a:gd name="connsiteX0" fmla="*/ 104835 w 119753"/>
                  <a:gd name="connsiteY0" fmla="*/ 2141 h 167312"/>
                  <a:gd name="connsiteX1" fmla="*/ 473 w 119753"/>
                  <a:gd name="connsiteY1" fmla="*/ 156845 h 167312"/>
                  <a:gd name="connsiteX2" fmla="*/ 16936 w 119753"/>
                  <a:gd name="connsiteY2" fmla="*/ 161402 h 167312"/>
                  <a:gd name="connsiteX3" fmla="*/ 116888 w 119753"/>
                  <a:gd name="connsiteY3" fmla="*/ 14194 h 167312"/>
                  <a:gd name="connsiteX4" fmla="*/ 104835 w 119753"/>
                  <a:gd name="connsiteY4" fmla="*/ 2141 h 16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53" h="167312">
                    <a:moveTo>
                      <a:pt x="104835" y="2141"/>
                    </a:moveTo>
                    <a:cubicBezTo>
                      <a:pt x="56476" y="42930"/>
                      <a:pt x="20390" y="96874"/>
                      <a:pt x="473" y="156845"/>
                    </a:cubicBezTo>
                    <a:cubicBezTo>
                      <a:pt x="-2981" y="167282"/>
                      <a:pt x="13482" y="171838"/>
                      <a:pt x="16936" y="161402"/>
                    </a:cubicBezTo>
                    <a:cubicBezTo>
                      <a:pt x="35898" y="104077"/>
                      <a:pt x="70734" y="53145"/>
                      <a:pt x="116888" y="14194"/>
                    </a:cubicBezTo>
                    <a:cubicBezTo>
                      <a:pt x="125340" y="7138"/>
                      <a:pt x="113213" y="-4915"/>
                      <a:pt x="104835" y="2141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3F9E60B3-D560-47D5-843B-2FC194D8938A}"/>
                  </a:ext>
                </a:extLst>
              </p:cNvPr>
              <p:cNvSpPr/>
              <p:nvPr/>
            </p:nvSpPr>
            <p:spPr>
              <a:xfrm>
                <a:off x="5815291" y="8216667"/>
                <a:ext cx="89831" cy="149069"/>
              </a:xfrm>
              <a:custGeom>
                <a:avLst/>
                <a:gdLst>
                  <a:gd name="connsiteX0" fmla="*/ 75528 w 89831"/>
                  <a:gd name="connsiteY0" fmla="*/ 2785 h 149069"/>
                  <a:gd name="connsiteX1" fmla="*/ 417 w 89831"/>
                  <a:gd name="connsiteY1" fmla="*/ 138528 h 149069"/>
                  <a:gd name="connsiteX2" fmla="*/ 16880 w 89831"/>
                  <a:gd name="connsiteY2" fmla="*/ 143085 h 149069"/>
                  <a:gd name="connsiteX3" fmla="*/ 87654 w 89831"/>
                  <a:gd name="connsiteY3" fmla="*/ 14911 h 149069"/>
                  <a:gd name="connsiteX4" fmla="*/ 75528 w 89831"/>
                  <a:gd name="connsiteY4" fmla="*/ 2785 h 14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1" h="149069">
                    <a:moveTo>
                      <a:pt x="75528" y="2785"/>
                    </a:moveTo>
                    <a:cubicBezTo>
                      <a:pt x="41280" y="42325"/>
                      <a:pt x="15630" y="88479"/>
                      <a:pt x="417" y="138528"/>
                    </a:cubicBezTo>
                    <a:cubicBezTo>
                      <a:pt x="-2817" y="149111"/>
                      <a:pt x="13719" y="153595"/>
                      <a:pt x="16880" y="143085"/>
                    </a:cubicBezTo>
                    <a:cubicBezTo>
                      <a:pt x="31211" y="95902"/>
                      <a:pt x="55317" y="52099"/>
                      <a:pt x="87654" y="14911"/>
                    </a:cubicBezTo>
                    <a:cubicBezTo>
                      <a:pt x="94783" y="6606"/>
                      <a:pt x="82730" y="-5520"/>
                      <a:pt x="75528" y="278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D476599C-9427-4352-976F-DBDEA666B7A9}"/>
                  </a:ext>
                </a:extLst>
              </p:cNvPr>
              <p:cNvSpPr/>
              <p:nvPr/>
            </p:nvSpPr>
            <p:spPr>
              <a:xfrm>
                <a:off x="6846178" y="8149889"/>
                <a:ext cx="197755" cy="100213"/>
              </a:xfrm>
              <a:custGeom>
                <a:avLst/>
                <a:gdLst>
                  <a:gd name="connsiteX0" fmla="*/ 187178 w 197755"/>
                  <a:gd name="connsiteY0" fmla="*/ 332 h 100213"/>
                  <a:gd name="connsiteX1" fmla="*/ 3884 w 197755"/>
                  <a:gd name="connsiteY1" fmla="*/ 83968 h 100213"/>
                  <a:gd name="connsiteX2" fmla="*/ 12483 w 197755"/>
                  <a:gd name="connsiteY2" fmla="*/ 98741 h 100213"/>
                  <a:gd name="connsiteX3" fmla="*/ 191661 w 197755"/>
                  <a:gd name="connsiteY3" fmla="*/ 16869 h 100213"/>
                  <a:gd name="connsiteX4" fmla="*/ 187178 w 197755"/>
                  <a:gd name="connsiteY4" fmla="*/ 332 h 10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55" h="100213">
                    <a:moveTo>
                      <a:pt x="187178" y="332"/>
                    </a:moveTo>
                    <a:cubicBezTo>
                      <a:pt x="121989" y="17971"/>
                      <a:pt x="59960" y="46193"/>
                      <a:pt x="3884" y="83968"/>
                    </a:cubicBezTo>
                    <a:cubicBezTo>
                      <a:pt x="-5229" y="90069"/>
                      <a:pt x="3370" y="104914"/>
                      <a:pt x="12483" y="98741"/>
                    </a:cubicBezTo>
                    <a:cubicBezTo>
                      <a:pt x="67383" y="61773"/>
                      <a:pt x="127795" y="34140"/>
                      <a:pt x="191661" y="16869"/>
                    </a:cubicBezTo>
                    <a:cubicBezTo>
                      <a:pt x="202318" y="14002"/>
                      <a:pt x="197835" y="-2534"/>
                      <a:pt x="187178" y="332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70" name="Graphic 35">
            <a:extLst>
              <a:ext uri="{FF2B5EF4-FFF2-40B4-BE49-F238E27FC236}">
                <a16:creationId xmlns:a16="http://schemas.microsoft.com/office/drawing/2014/main" id="{61EA7E89-0EBB-494A-803F-21477F74FC8A}"/>
              </a:ext>
            </a:extLst>
          </p:cNvPr>
          <p:cNvGrpSpPr/>
          <p:nvPr/>
        </p:nvGrpSpPr>
        <p:grpSpPr>
          <a:xfrm rot="1683572">
            <a:off x="7405898" y="249562"/>
            <a:ext cx="726971" cy="955650"/>
            <a:chOff x="5981700" y="3267075"/>
            <a:chExt cx="228123" cy="320420"/>
          </a:xfrm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325F5134-23CF-4483-B64A-A5532BBD053F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7F4250DC-2B9C-4566-A276-8838F8AA7145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AA0A9747-5D1D-417A-B172-D39DF460870F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B836635-C35E-44D1-B177-82A22FCB62D8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665C5F4A-44E6-4906-80FC-0F49EBD9A070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4870A8-6BAE-4FCC-89C4-1A2143E54ECD}"/>
              </a:ext>
            </a:extLst>
          </p:cNvPr>
          <p:cNvGrpSpPr/>
          <p:nvPr/>
        </p:nvGrpSpPr>
        <p:grpSpPr>
          <a:xfrm>
            <a:off x="8975921" y="3364523"/>
            <a:ext cx="2937647" cy="5215674"/>
            <a:chOff x="-6394971" y="1082774"/>
            <a:chExt cx="2937647" cy="5215674"/>
          </a:xfrm>
        </p:grpSpPr>
        <p:grpSp>
          <p:nvGrpSpPr>
            <p:cNvPr id="178" name="Graphic 103">
              <a:extLst>
                <a:ext uri="{FF2B5EF4-FFF2-40B4-BE49-F238E27FC236}">
                  <a16:creationId xmlns:a16="http://schemas.microsoft.com/office/drawing/2014/main" id="{0094590F-8713-4363-BB51-013C782C704C}"/>
                </a:ext>
              </a:extLst>
            </p:cNvPr>
            <p:cNvGrpSpPr/>
            <p:nvPr/>
          </p:nvGrpSpPr>
          <p:grpSpPr>
            <a:xfrm rot="20052575">
              <a:off x="-5738987" y="1082774"/>
              <a:ext cx="2281663" cy="2778885"/>
              <a:chOff x="5753137" y="2943140"/>
              <a:chExt cx="688438" cy="975063"/>
            </a:xfrm>
          </p:grpSpPr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411F1008-2843-4459-862D-729EEA31E5DA}"/>
                  </a:ext>
                </a:extLst>
              </p:cNvPr>
              <p:cNvSpPr/>
              <p:nvPr/>
            </p:nvSpPr>
            <p:spPr>
              <a:xfrm>
                <a:off x="5753137" y="3029068"/>
                <a:ext cx="142837" cy="540901"/>
              </a:xfrm>
              <a:custGeom>
                <a:avLst/>
                <a:gdLst>
                  <a:gd name="connsiteX0" fmla="*/ 142837 w 142837"/>
                  <a:gd name="connsiteY0" fmla="*/ 5882 h 540901"/>
                  <a:gd name="connsiteX1" fmla="*/ 118549 w 142837"/>
                  <a:gd name="connsiteY1" fmla="*/ 59127 h 540901"/>
                  <a:gd name="connsiteX2" fmla="*/ 117787 w 142837"/>
                  <a:gd name="connsiteY2" fmla="*/ 58937 h 540901"/>
                  <a:gd name="connsiteX3" fmla="*/ 117501 w 142837"/>
                  <a:gd name="connsiteY3" fmla="*/ 58937 h 540901"/>
                  <a:gd name="connsiteX4" fmla="*/ 52826 w 142837"/>
                  <a:gd name="connsiteY4" fmla="*/ 192763 h 540901"/>
                  <a:gd name="connsiteX5" fmla="*/ 138456 w 142837"/>
                  <a:gd name="connsiteY5" fmla="*/ 441651 h 540901"/>
                  <a:gd name="connsiteX6" fmla="*/ 109500 w 142837"/>
                  <a:gd name="connsiteY6" fmla="*/ 540902 h 540901"/>
                  <a:gd name="connsiteX7" fmla="*/ 91688 w 142837"/>
                  <a:gd name="connsiteY7" fmla="*/ 522233 h 540901"/>
                  <a:gd name="connsiteX8" fmla="*/ 99689 w 142837"/>
                  <a:gd name="connsiteY8" fmla="*/ 491848 h 540901"/>
                  <a:gd name="connsiteX9" fmla="*/ 4058 w 142837"/>
                  <a:gd name="connsiteY9" fmla="*/ 140661 h 540901"/>
                  <a:gd name="connsiteX10" fmla="*/ 142837 w 142837"/>
                  <a:gd name="connsiteY10" fmla="*/ 5882 h 540901"/>
                  <a:gd name="connsiteX11" fmla="*/ 142837 w 142837"/>
                  <a:gd name="connsiteY11" fmla="*/ 5882 h 54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37" h="540901">
                    <a:moveTo>
                      <a:pt x="142837" y="5882"/>
                    </a:moveTo>
                    <a:cubicBezTo>
                      <a:pt x="132169" y="22265"/>
                      <a:pt x="123787" y="40268"/>
                      <a:pt x="118549" y="59127"/>
                    </a:cubicBezTo>
                    <a:lnTo>
                      <a:pt x="117787" y="58937"/>
                    </a:lnTo>
                    <a:cubicBezTo>
                      <a:pt x="117787" y="58937"/>
                      <a:pt x="117691" y="58937"/>
                      <a:pt x="117501" y="58937"/>
                    </a:cubicBezTo>
                    <a:cubicBezTo>
                      <a:pt x="112929" y="59318"/>
                      <a:pt x="53302" y="66652"/>
                      <a:pt x="52826" y="192763"/>
                    </a:cubicBezTo>
                    <a:cubicBezTo>
                      <a:pt x="52350" y="323922"/>
                      <a:pt x="138456" y="441651"/>
                      <a:pt x="138456" y="441651"/>
                    </a:cubicBezTo>
                    <a:lnTo>
                      <a:pt x="109500" y="540902"/>
                    </a:lnTo>
                    <a:cubicBezTo>
                      <a:pt x="102166" y="534520"/>
                      <a:pt x="96070" y="528233"/>
                      <a:pt x="91688" y="522233"/>
                    </a:cubicBezTo>
                    <a:lnTo>
                      <a:pt x="99689" y="491848"/>
                    </a:lnTo>
                    <a:cubicBezTo>
                      <a:pt x="99689" y="491848"/>
                      <a:pt x="-23660" y="282298"/>
                      <a:pt x="4058" y="140661"/>
                    </a:cubicBezTo>
                    <a:cubicBezTo>
                      <a:pt x="31776" y="-976"/>
                      <a:pt x="103499" y="-10405"/>
                      <a:pt x="142837" y="5882"/>
                    </a:cubicBezTo>
                    <a:lnTo>
                      <a:pt x="142837" y="5882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F98C409E-DE23-488B-816C-3AF2E38BF0A0}"/>
                  </a:ext>
                </a:extLst>
              </p:cNvPr>
              <p:cNvSpPr/>
              <p:nvPr/>
            </p:nvSpPr>
            <p:spPr>
              <a:xfrm>
                <a:off x="5805961" y="3088004"/>
                <a:ext cx="473965" cy="614267"/>
              </a:xfrm>
              <a:custGeom>
                <a:avLst/>
                <a:gdLst>
                  <a:gd name="connsiteX0" fmla="*/ 64677 w 473965"/>
                  <a:gd name="connsiteY0" fmla="*/ 0 h 614267"/>
                  <a:gd name="connsiteX1" fmla="*/ 21243 w 473965"/>
                  <a:gd name="connsiteY1" fmla="*/ 92774 h 614267"/>
                  <a:gd name="connsiteX2" fmla="*/ 221172 w 473965"/>
                  <a:gd name="connsiteY2" fmla="*/ 286131 h 614267"/>
                  <a:gd name="connsiteX3" fmla="*/ 473966 w 473965"/>
                  <a:gd name="connsiteY3" fmla="*/ 246317 h 614267"/>
                  <a:gd name="connsiteX4" fmla="*/ 354522 w 473965"/>
                  <a:gd name="connsiteY4" fmla="*/ 432721 h 614267"/>
                  <a:gd name="connsiteX5" fmla="*/ 309755 w 473965"/>
                  <a:gd name="connsiteY5" fmla="*/ 614267 h 614267"/>
                  <a:gd name="connsiteX6" fmla="*/ 186406 w 473965"/>
                  <a:gd name="connsiteY6" fmla="*/ 559975 h 614267"/>
                  <a:gd name="connsiteX7" fmla="*/ 235650 w 473965"/>
                  <a:gd name="connsiteY7" fmla="*/ 301657 h 614267"/>
                  <a:gd name="connsiteX8" fmla="*/ 115826 w 473965"/>
                  <a:gd name="connsiteY8" fmla="*/ 522637 h 614267"/>
                  <a:gd name="connsiteX9" fmla="*/ 56676 w 473965"/>
                  <a:gd name="connsiteY9" fmla="*/ 482060 h 614267"/>
                  <a:gd name="connsiteX10" fmla="*/ 85632 w 473965"/>
                  <a:gd name="connsiteY10" fmla="*/ 382810 h 614267"/>
                  <a:gd name="connsiteX11" fmla="*/ 2 w 473965"/>
                  <a:gd name="connsiteY11" fmla="*/ 133922 h 614267"/>
                  <a:gd name="connsiteX12" fmla="*/ 64677 w 473965"/>
                  <a:gd name="connsiteY12" fmla="*/ 0 h 6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3965" h="614267">
                    <a:moveTo>
                      <a:pt x="64677" y="0"/>
                    </a:moveTo>
                    <a:cubicBezTo>
                      <a:pt x="60867" y="667"/>
                      <a:pt x="18290" y="10097"/>
                      <a:pt x="21243" y="92774"/>
                    </a:cubicBezTo>
                    <a:cubicBezTo>
                      <a:pt x="24386" y="179356"/>
                      <a:pt x="118588" y="249650"/>
                      <a:pt x="221172" y="286131"/>
                    </a:cubicBezTo>
                    <a:cubicBezTo>
                      <a:pt x="323757" y="322612"/>
                      <a:pt x="473966" y="246317"/>
                      <a:pt x="473966" y="246317"/>
                    </a:cubicBezTo>
                    <a:cubicBezTo>
                      <a:pt x="473966" y="246317"/>
                      <a:pt x="381478" y="351092"/>
                      <a:pt x="354522" y="432721"/>
                    </a:cubicBezTo>
                    <a:cubicBezTo>
                      <a:pt x="327567" y="514350"/>
                      <a:pt x="309755" y="614267"/>
                      <a:pt x="309755" y="614267"/>
                    </a:cubicBezTo>
                    <a:cubicBezTo>
                      <a:pt x="309755" y="614267"/>
                      <a:pt x="250414" y="591026"/>
                      <a:pt x="186406" y="559975"/>
                    </a:cubicBezTo>
                    <a:cubicBezTo>
                      <a:pt x="186406" y="559975"/>
                      <a:pt x="368334" y="352997"/>
                      <a:pt x="235650" y="301657"/>
                    </a:cubicBezTo>
                    <a:cubicBezTo>
                      <a:pt x="103062" y="250412"/>
                      <a:pt x="115826" y="522637"/>
                      <a:pt x="115826" y="522637"/>
                    </a:cubicBezTo>
                    <a:cubicBezTo>
                      <a:pt x="92680" y="509207"/>
                      <a:pt x="71916" y="495395"/>
                      <a:pt x="56676" y="482060"/>
                    </a:cubicBezTo>
                    <a:lnTo>
                      <a:pt x="85632" y="382810"/>
                    </a:lnTo>
                    <a:cubicBezTo>
                      <a:pt x="85632" y="382810"/>
                      <a:pt x="-474" y="265081"/>
                      <a:pt x="2" y="133922"/>
                    </a:cubicBezTo>
                    <a:cubicBezTo>
                      <a:pt x="478" y="7715"/>
                      <a:pt x="60105" y="381"/>
                      <a:pt x="64677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95D96B1-BE13-4451-A90C-9BF84508BF91}"/>
                  </a:ext>
                </a:extLst>
              </p:cNvPr>
              <p:cNvSpPr/>
              <p:nvPr/>
            </p:nvSpPr>
            <p:spPr>
              <a:xfrm>
                <a:off x="5784913" y="3551396"/>
                <a:ext cx="330803" cy="295370"/>
              </a:xfrm>
              <a:custGeom>
                <a:avLst/>
                <a:gdLst>
                  <a:gd name="connsiteX0" fmla="*/ 124682 w 330803"/>
                  <a:gd name="connsiteY0" fmla="*/ 236506 h 295370"/>
                  <a:gd name="connsiteX1" fmla="*/ 96869 w 330803"/>
                  <a:gd name="connsiteY1" fmla="*/ 221552 h 295370"/>
                  <a:gd name="connsiteX2" fmla="*/ 7144 w 330803"/>
                  <a:gd name="connsiteY2" fmla="*/ 162497 h 295370"/>
                  <a:gd name="connsiteX3" fmla="*/ 7144 w 330803"/>
                  <a:gd name="connsiteY3" fmla="*/ 162497 h 295370"/>
                  <a:gd name="connsiteX4" fmla="*/ 0 w 330803"/>
                  <a:gd name="connsiteY4" fmla="*/ 156686 h 295370"/>
                  <a:gd name="connsiteX5" fmla="*/ 59912 w 330803"/>
                  <a:gd name="connsiteY5" fmla="*/ 0 h 295370"/>
                  <a:gd name="connsiteX6" fmla="*/ 77724 w 330803"/>
                  <a:gd name="connsiteY6" fmla="*/ 18669 h 295370"/>
                  <a:gd name="connsiteX7" fmla="*/ 136874 w 330803"/>
                  <a:gd name="connsiteY7" fmla="*/ 59246 h 295370"/>
                  <a:gd name="connsiteX8" fmla="*/ 167069 w 330803"/>
                  <a:gd name="connsiteY8" fmla="*/ 76010 h 295370"/>
                  <a:gd name="connsiteX9" fmla="*/ 179832 w 330803"/>
                  <a:gd name="connsiteY9" fmla="*/ 82677 h 295370"/>
                  <a:gd name="connsiteX10" fmla="*/ 207455 w 330803"/>
                  <a:gd name="connsiteY10" fmla="*/ 96488 h 295370"/>
                  <a:gd name="connsiteX11" fmla="*/ 330803 w 330803"/>
                  <a:gd name="connsiteY11" fmla="*/ 150781 h 295370"/>
                  <a:gd name="connsiteX12" fmla="*/ 275558 w 330803"/>
                  <a:gd name="connsiteY12" fmla="*/ 295370 h 295370"/>
                  <a:gd name="connsiteX13" fmla="*/ 124682 w 330803"/>
                  <a:gd name="connsiteY13" fmla="*/ 236506 h 29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803" h="295370">
                    <a:moveTo>
                      <a:pt x="124682" y="236506"/>
                    </a:moveTo>
                    <a:cubicBezTo>
                      <a:pt x="114872" y="231458"/>
                      <a:pt x="105632" y="226504"/>
                      <a:pt x="96869" y="221552"/>
                    </a:cubicBezTo>
                    <a:cubicBezTo>
                      <a:pt x="51435" y="196120"/>
                      <a:pt x="20384" y="172879"/>
                      <a:pt x="7144" y="162497"/>
                    </a:cubicBezTo>
                    <a:lnTo>
                      <a:pt x="7144" y="162497"/>
                    </a:lnTo>
                    <a:cubicBezTo>
                      <a:pt x="2381" y="158782"/>
                      <a:pt x="0" y="156686"/>
                      <a:pt x="0" y="156686"/>
                    </a:cubicBezTo>
                    <a:lnTo>
                      <a:pt x="59912" y="0"/>
                    </a:lnTo>
                    <a:cubicBezTo>
                      <a:pt x="64389" y="6001"/>
                      <a:pt x="70390" y="12287"/>
                      <a:pt x="77724" y="18669"/>
                    </a:cubicBezTo>
                    <a:cubicBezTo>
                      <a:pt x="92964" y="31909"/>
                      <a:pt x="113729" y="45720"/>
                      <a:pt x="136874" y="59246"/>
                    </a:cubicBezTo>
                    <a:cubicBezTo>
                      <a:pt x="146590" y="64960"/>
                      <a:pt x="156686" y="70580"/>
                      <a:pt x="167069" y="76010"/>
                    </a:cubicBezTo>
                    <a:cubicBezTo>
                      <a:pt x="171355" y="78296"/>
                      <a:pt x="175546" y="80486"/>
                      <a:pt x="179832" y="82677"/>
                    </a:cubicBezTo>
                    <a:cubicBezTo>
                      <a:pt x="189071" y="87440"/>
                      <a:pt x="198311" y="92012"/>
                      <a:pt x="207455" y="96488"/>
                    </a:cubicBezTo>
                    <a:cubicBezTo>
                      <a:pt x="271463" y="127635"/>
                      <a:pt x="330803" y="150781"/>
                      <a:pt x="330803" y="150781"/>
                    </a:cubicBezTo>
                    <a:lnTo>
                      <a:pt x="275558" y="295370"/>
                    </a:lnTo>
                    <a:cubicBezTo>
                      <a:pt x="217361" y="279368"/>
                      <a:pt x="166402" y="257842"/>
                      <a:pt x="124682" y="236506"/>
                    </a:cubicBez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3A3509D1-2848-4A84-96C0-E307433B3BF7}"/>
                  </a:ext>
                </a:extLst>
              </p:cNvPr>
              <p:cNvSpPr/>
              <p:nvPr/>
            </p:nvSpPr>
            <p:spPr>
              <a:xfrm>
                <a:off x="5827057" y="3088004"/>
                <a:ext cx="550698" cy="614172"/>
              </a:xfrm>
              <a:custGeom>
                <a:avLst/>
                <a:gdLst>
                  <a:gd name="connsiteX0" fmla="*/ 541262 w 550698"/>
                  <a:gd name="connsiteY0" fmla="*/ 178880 h 614172"/>
                  <a:gd name="connsiteX1" fmla="*/ 288564 w 550698"/>
                  <a:gd name="connsiteY1" fmla="*/ 614172 h 614172"/>
                  <a:gd name="connsiteX2" fmla="*/ 333331 w 550698"/>
                  <a:gd name="connsiteY2" fmla="*/ 432626 h 614172"/>
                  <a:gd name="connsiteX3" fmla="*/ 452775 w 550698"/>
                  <a:gd name="connsiteY3" fmla="*/ 246221 h 614172"/>
                  <a:gd name="connsiteX4" fmla="*/ 199981 w 550698"/>
                  <a:gd name="connsiteY4" fmla="*/ 286036 h 614172"/>
                  <a:gd name="connsiteX5" fmla="*/ 147 w 550698"/>
                  <a:gd name="connsiteY5" fmla="*/ 92774 h 614172"/>
                  <a:gd name="connsiteX6" fmla="*/ 43581 w 550698"/>
                  <a:gd name="connsiteY6" fmla="*/ 0 h 614172"/>
                  <a:gd name="connsiteX7" fmla="*/ 43866 w 550698"/>
                  <a:gd name="connsiteY7" fmla="*/ 0 h 614172"/>
                  <a:gd name="connsiteX8" fmla="*/ 44628 w 550698"/>
                  <a:gd name="connsiteY8" fmla="*/ 191 h 614172"/>
                  <a:gd name="connsiteX9" fmla="*/ 182265 w 550698"/>
                  <a:gd name="connsiteY9" fmla="*/ 218504 h 614172"/>
                  <a:gd name="connsiteX10" fmla="*/ 541262 w 550698"/>
                  <a:gd name="connsiteY10" fmla="*/ 178880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0698" h="614172">
                    <a:moveTo>
                      <a:pt x="541262" y="178880"/>
                    </a:moveTo>
                    <a:cubicBezTo>
                      <a:pt x="491922" y="386239"/>
                      <a:pt x="288564" y="614172"/>
                      <a:pt x="288564" y="614172"/>
                    </a:cubicBezTo>
                    <a:cubicBezTo>
                      <a:pt x="288564" y="614172"/>
                      <a:pt x="306375" y="514255"/>
                      <a:pt x="333331" y="432626"/>
                    </a:cubicBezTo>
                    <a:cubicBezTo>
                      <a:pt x="360287" y="350996"/>
                      <a:pt x="452775" y="246221"/>
                      <a:pt x="452775" y="246221"/>
                    </a:cubicBezTo>
                    <a:cubicBezTo>
                      <a:pt x="452775" y="246221"/>
                      <a:pt x="302565" y="322517"/>
                      <a:pt x="199981" y="286036"/>
                    </a:cubicBezTo>
                    <a:cubicBezTo>
                      <a:pt x="97397" y="249555"/>
                      <a:pt x="3290" y="179356"/>
                      <a:pt x="147" y="92774"/>
                    </a:cubicBezTo>
                    <a:cubicBezTo>
                      <a:pt x="-2806" y="10097"/>
                      <a:pt x="39771" y="667"/>
                      <a:pt x="43581" y="0"/>
                    </a:cubicBezTo>
                    <a:cubicBezTo>
                      <a:pt x="43771" y="0"/>
                      <a:pt x="43866" y="0"/>
                      <a:pt x="43866" y="0"/>
                    </a:cubicBezTo>
                    <a:lnTo>
                      <a:pt x="44628" y="191"/>
                    </a:lnTo>
                    <a:cubicBezTo>
                      <a:pt x="24626" y="72009"/>
                      <a:pt x="51296" y="156591"/>
                      <a:pt x="182265" y="218504"/>
                    </a:cubicBezTo>
                    <a:cubicBezTo>
                      <a:pt x="442869" y="341757"/>
                      <a:pt x="590601" y="-28480"/>
                      <a:pt x="541262" y="178880"/>
                    </a:cubicBez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7C47EDF-453D-43B0-B623-DEDD3E801752}"/>
                  </a:ext>
                </a:extLst>
              </p:cNvPr>
              <p:cNvSpPr/>
              <p:nvPr/>
            </p:nvSpPr>
            <p:spPr>
              <a:xfrm>
                <a:off x="5951981" y="3450292"/>
                <a:ext cx="68610" cy="183685"/>
              </a:xfrm>
              <a:custGeom>
                <a:avLst/>
                <a:gdLst>
                  <a:gd name="connsiteX0" fmla="*/ 56960 w 68610"/>
                  <a:gd name="connsiteY0" fmla="*/ 424 h 183685"/>
                  <a:gd name="connsiteX1" fmla="*/ 13526 w 68610"/>
                  <a:gd name="connsiteY1" fmla="*/ 182161 h 183685"/>
                  <a:gd name="connsiteX2" fmla="*/ 12764 w 68610"/>
                  <a:gd name="connsiteY2" fmla="*/ 183685 h 183685"/>
                  <a:gd name="connsiteX3" fmla="*/ 0 w 68610"/>
                  <a:gd name="connsiteY3" fmla="*/ 177018 h 183685"/>
                  <a:gd name="connsiteX4" fmla="*/ 56960 w 68610"/>
                  <a:gd name="connsiteY4" fmla="*/ 424 h 18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10" h="183685">
                    <a:moveTo>
                      <a:pt x="56960" y="424"/>
                    </a:moveTo>
                    <a:cubicBezTo>
                      <a:pt x="99060" y="10902"/>
                      <a:pt x="13526" y="182161"/>
                      <a:pt x="13526" y="182161"/>
                    </a:cubicBezTo>
                    <a:lnTo>
                      <a:pt x="12764" y="183685"/>
                    </a:lnTo>
                    <a:cubicBezTo>
                      <a:pt x="8477" y="181495"/>
                      <a:pt x="4286" y="179304"/>
                      <a:pt x="0" y="177018"/>
                    </a:cubicBezTo>
                    <a:cubicBezTo>
                      <a:pt x="0" y="177018"/>
                      <a:pt x="14954" y="-10053"/>
                      <a:pt x="56960" y="424"/>
                    </a:cubicBez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221DE0-C6B9-4F2B-9DD2-7F1A984FD8D2}"/>
                  </a:ext>
                </a:extLst>
              </p:cNvPr>
              <p:cNvSpPr/>
              <p:nvPr/>
            </p:nvSpPr>
            <p:spPr>
              <a:xfrm>
                <a:off x="5921455" y="3383123"/>
                <a:ext cx="168561" cy="264761"/>
              </a:xfrm>
              <a:custGeom>
                <a:avLst/>
                <a:gdLst>
                  <a:gd name="connsiteX0" fmla="*/ 120157 w 168561"/>
                  <a:gd name="connsiteY0" fmla="*/ 6443 h 264761"/>
                  <a:gd name="connsiteX1" fmla="*/ 70913 w 168561"/>
                  <a:gd name="connsiteY1" fmla="*/ 264761 h 264761"/>
                  <a:gd name="connsiteX2" fmla="*/ 43290 w 168561"/>
                  <a:gd name="connsiteY2" fmla="*/ 250950 h 264761"/>
                  <a:gd name="connsiteX3" fmla="*/ 44052 w 168561"/>
                  <a:gd name="connsiteY3" fmla="*/ 249426 h 264761"/>
                  <a:gd name="connsiteX4" fmla="*/ 87486 w 168561"/>
                  <a:gd name="connsiteY4" fmla="*/ 67689 h 264761"/>
                  <a:gd name="connsiteX5" fmla="*/ 30527 w 168561"/>
                  <a:gd name="connsiteY5" fmla="*/ 244283 h 264761"/>
                  <a:gd name="connsiteX6" fmla="*/ 333 w 168561"/>
                  <a:gd name="connsiteY6" fmla="*/ 227519 h 264761"/>
                  <a:gd name="connsiteX7" fmla="*/ 120157 w 168561"/>
                  <a:gd name="connsiteY7" fmla="*/ 6443 h 26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561" h="264761">
                    <a:moveTo>
                      <a:pt x="120157" y="6443"/>
                    </a:moveTo>
                    <a:cubicBezTo>
                      <a:pt x="252745" y="57783"/>
                      <a:pt x="70913" y="264761"/>
                      <a:pt x="70913" y="264761"/>
                    </a:cubicBezTo>
                    <a:cubicBezTo>
                      <a:pt x="61769" y="260285"/>
                      <a:pt x="52530" y="255713"/>
                      <a:pt x="43290" y="250950"/>
                    </a:cubicBezTo>
                    <a:lnTo>
                      <a:pt x="44052" y="249426"/>
                    </a:lnTo>
                    <a:cubicBezTo>
                      <a:pt x="44052" y="249426"/>
                      <a:pt x="129587" y="78167"/>
                      <a:pt x="87486" y="67689"/>
                    </a:cubicBezTo>
                    <a:cubicBezTo>
                      <a:pt x="45386" y="57212"/>
                      <a:pt x="30527" y="244283"/>
                      <a:pt x="30527" y="244283"/>
                    </a:cubicBezTo>
                    <a:cubicBezTo>
                      <a:pt x="20240" y="238758"/>
                      <a:pt x="10048" y="233234"/>
                      <a:pt x="333" y="227519"/>
                    </a:cubicBezTo>
                    <a:cubicBezTo>
                      <a:pt x="333" y="227423"/>
                      <a:pt x="-12431" y="-44896"/>
                      <a:pt x="120157" y="6443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C6D4E451-F33E-449B-AA67-C84E8CFC5491}"/>
                  </a:ext>
                </a:extLst>
              </p:cNvPr>
              <p:cNvSpPr/>
              <p:nvPr/>
            </p:nvSpPr>
            <p:spPr>
              <a:xfrm>
                <a:off x="5773483" y="3713797"/>
                <a:ext cx="108299" cy="81129"/>
              </a:xfrm>
              <a:custGeom>
                <a:avLst/>
                <a:gdLst>
                  <a:gd name="connsiteX0" fmla="*/ 108299 w 108299"/>
                  <a:gd name="connsiteY0" fmla="*/ 59150 h 81129"/>
                  <a:gd name="connsiteX1" fmla="*/ 0 w 108299"/>
                  <a:gd name="connsiteY1" fmla="*/ 48482 h 81129"/>
                  <a:gd name="connsiteX2" fmla="*/ 18478 w 108299"/>
                  <a:gd name="connsiteY2" fmla="*/ 0 h 81129"/>
                  <a:gd name="connsiteX3" fmla="*/ 108299 w 108299"/>
                  <a:gd name="connsiteY3" fmla="*/ 59150 h 8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299" h="81129">
                    <a:moveTo>
                      <a:pt x="108299" y="59150"/>
                    </a:moveTo>
                    <a:cubicBezTo>
                      <a:pt x="62198" y="114205"/>
                      <a:pt x="0" y="48482"/>
                      <a:pt x="0" y="48482"/>
                    </a:cubicBezTo>
                    <a:lnTo>
                      <a:pt x="18478" y="0"/>
                    </a:lnTo>
                    <a:cubicBezTo>
                      <a:pt x="31814" y="10477"/>
                      <a:pt x="62960" y="33719"/>
                      <a:pt x="108299" y="59150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A0A8AA4B-B332-49EF-9908-AADAA3685F7B}"/>
                  </a:ext>
                </a:extLst>
              </p:cNvPr>
              <p:cNvSpPr/>
              <p:nvPr/>
            </p:nvSpPr>
            <p:spPr>
              <a:xfrm>
                <a:off x="5865725" y="2943140"/>
                <a:ext cx="575850" cy="975063"/>
              </a:xfrm>
              <a:custGeom>
                <a:avLst/>
                <a:gdLst>
                  <a:gd name="connsiteX0" fmla="*/ 575841 w 575850"/>
                  <a:gd name="connsiteY0" fmla="*/ 201348 h 975063"/>
                  <a:gd name="connsiteX1" fmla="*/ 311903 w 575850"/>
                  <a:gd name="connsiteY1" fmla="*/ 764561 h 975063"/>
                  <a:gd name="connsiteX2" fmla="*/ 221702 w 575850"/>
                  <a:gd name="connsiteY2" fmla="*/ 975063 h 975063"/>
                  <a:gd name="connsiteX3" fmla="*/ 43870 w 575850"/>
                  <a:gd name="connsiteY3" fmla="*/ 844666 h 975063"/>
                  <a:gd name="connsiteX4" fmla="*/ 194651 w 575850"/>
                  <a:gd name="connsiteY4" fmla="*/ 903531 h 975063"/>
                  <a:gd name="connsiteX5" fmla="*/ 249896 w 575850"/>
                  <a:gd name="connsiteY5" fmla="*/ 758941 h 975063"/>
                  <a:gd name="connsiteX6" fmla="*/ 502594 w 575850"/>
                  <a:gd name="connsiteY6" fmla="*/ 323649 h 975063"/>
                  <a:gd name="connsiteX7" fmla="*/ 143597 w 575850"/>
                  <a:gd name="connsiteY7" fmla="*/ 363273 h 975063"/>
                  <a:gd name="connsiteX8" fmla="*/ 5960 w 575850"/>
                  <a:gd name="connsiteY8" fmla="*/ 144960 h 975063"/>
                  <a:gd name="connsiteX9" fmla="*/ 30249 w 575850"/>
                  <a:gd name="connsiteY9" fmla="*/ 91715 h 975063"/>
                  <a:gd name="connsiteX10" fmla="*/ 145978 w 575850"/>
                  <a:gd name="connsiteY10" fmla="*/ 3609 h 975063"/>
                  <a:gd name="connsiteX11" fmla="*/ 575841 w 575850"/>
                  <a:gd name="connsiteY11" fmla="*/ 201348 h 9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50" h="975063">
                    <a:moveTo>
                      <a:pt x="575841" y="201348"/>
                    </a:moveTo>
                    <a:cubicBezTo>
                      <a:pt x="577365" y="326506"/>
                      <a:pt x="396009" y="666549"/>
                      <a:pt x="311903" y="764561"/>
                    </a:cubicBezTo>
                    <a:lnTo>
                      <a:pt x="221702" y="975063"/>
                    </a:lnTo>
                    <a:cubicBezTo>
                      <a:pt x="221702" y="975063"/>
                      <a:pt x="47204" y="949060"/>
                      <a:pt x="43870" y="844666"/>
                    </a:cubicBezTo>
                    <a:cubicBezTo>
                      <a:pt x="85589" y="866002"/>
                      <a:pt x="136548" y="887529"/>
                      <a:pt x="194651" y="903531"/>
                    </a:cubicBezTo>
                    <a:lnTo>
                      <a:pt x="249896" y="758941"/>
                    </a:lnTo>
                    <a:cubicBezTo>
                      <a:pt x="249896" y="758941"/>
                      <a:pt x="453254" y="531103"/>
                      <a:pt x="502594" y="323649"/>
                    </a:cubicBezTo>
                    <a:cubicBezTo>
                      <a:pt x="551933" y="116289"/>
                      <a:pt x="404201" y="486526"/>
                      <a:pt x="143597" y="363273"/>
                    </a:cubicBezTo>
                    <a:cubicBezTo>
                      <a:pt x="12533" y="301360"/>
                      <a:pt x="-14042" y="216683"/>
                      <a:pt x="5960" y="144960"/>
                    </a:cubicBezTo>
                    <a:cubicBezTo>
                      <a:pt x="11199" y="126100"/>
                      <a:pt x="19581" y="108193"/>
                      <a:pt x="30249" y="91715"/>
                    </a:cubicBezTo>
                    <a:cubicBezTo>
                      <a:pt x="59586" y="46185"/>
                      <a:pt x="105592" y="12276"/>
                      <a:pt x="145978" y="3609"/>
                    </a:cubicBezTo>
                    <a:cubicBezTo>
                      <a:pt x="256754" y="-20109"/>
                      <a:pt x="574222" y="76189"/>
                      <a:pt x="575841" y="201348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A3A05B7A-C746-455B-916A-9B487478A64C}"/>
                  </a:ext>
                </a:extLst>
              </p:cNvPr>
              <p:cNvSpPr/>
              <p:nvPr/>
            </p:nvSpPr>
            <p:spPr>
              <a:xfrm>
                <a:off x="5905093" y="2970114"/>
                <a:ext cx="265782" cy="210826"/>
              </a:xfrm>
              <a:custGeom>
                <a:avLst/>
                <a:gdLst>
                  <a:gd name="connsiteX0" fmla="*/ 257867 w 265782"/>
                  <a:gd name="connsiteY0" fmla="*/ 84363 h 210826"/>
                  <a:gd name="connsiteX1" fmla="*/ 218720 w 265782"/>
                  <a:gd name="connsiteY1" fmla="*/ 115891 h 210826"/>
                  <a:gd name="connsiteX2" fmla="*/ 122517 w 265782"/>
                  <a:gd name="connsiteY2" fmla="*/ 174660 h 210826"/>
                  <a:gd name="connsiteX3" fmla="*/ 75273 w 265782"/>
                  <a:gd name="connsiteY3" fmla="*/ 203330 h 210826"/>
                  <a:gd name="connsiteX4" fmla="*/ 32696 w 265782"/>
                  <a:gd name="connsiteY4" fmla="*/ 207426 h 210826"/>
                  <a:gd name="connsiteX5" fmla="*/ 2407 w 265782"/>
                  <a:gd name="connsiteY5" fmla="*/ 131702 h 210826"/>
                  <a:gd name="connsiteX6" fmla="*/ 17075 w 265782"/>
                  <a:gd name="connsiteY6" fmla="*/ 95507 h 210826"/>
                  <a:gd name="connsiteX7" fmla="*/ 87846 w 265782"/>
                  <a:gd name="connsiteY7" fmla="*/ 20831 h 210826"/>
                  <a:gd name="connsiteX8" fmla="*/ 179286 w 265782"/>
                  <a:gd name="connsiteY8" fmla="*/ 257 h 210826"/>
                  <a:gd name="connsiteX9" fmla="*/ 261868 w 265782"/>
                  <a:gd name="connsiteY9" fmla="*/ 41119 h 210826"/>
                  <a:gd name="connsiteX10" fmla="*/ 257867 w 265782"/>
                  <a:gd name="connsiteY10" fmla="*/ 84363 h 21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782" h="210826">
                    <a:moveTo>
                      <a:pt x="257867" y="84363"/>
                    </a:moveTo>
                    <a:cubicBezTo>
                      <a:pt x="248342" y="98460"/>
                      <a:pt x="232817" y="107223"/>
                      <a:pt x="218720" y="115891"/>
                    </a:cubicBezTo>
                    <a:cubicBezTo>
                      <a:pt x="186620" y="135512"/>
                      <a:pt x="154616" y="155038"/>
                      <a:pt x="122517" y="174660"/>
                    </a:cubicBezTo>
                    <a:cubicBezTo>
                      <a:pt x="106801" y="184185"/>
                      <a:pt x="91370" y="194567"/>
                      <a:pt x="75273" y="203330"/>
                    </a:cubicBezTo>
                    <a:cubicBezTo>
                      <a:pt x="62033" y="210664"/>
                      <a:pt x="46984" y="213712"/>
                      <a:pt x="32696" y="207426"/>
                    </a:cubicBezTo>
                    <a:cubicBezTo>
                      <a:pt x="2978" y="194567"/>
                      <a:pt x="-4546" y="160658"/>
                      <a:pt x="2407" y="131702"/>
                    </a:cubicBezTo>
                    <a:cubicBezTo>
                      <a:pt x="5455" y="118843"/>
                      <a:pt x="10598" y="106747"/>
                      <a:pt x="17075" y="95507"/>
                    </a:cubicBezTo>
                    <a:cubicBezTo>
                      <a:pt x="32030" y="63979"/>
                      <a:pt x="57366" y="37786"/>
                      <a:pt x="87846" y="20831"/>
                    </a:cubicBezTo>
                    <a:cubicBezTo>
                      <a:pt x="115469" y="5401"/>
                      <a:pt x="147663" y="-1457"/>
                      <a:pt x="179286" y="257"/>
                    </a:cubicBezTo>
                    <a:cubicBezTo>
                      <a:pt x="209385" y="1972"/>
                      <a:pt x="248057" y="10925"/>
                      <a:pt x="261868" y="41119"/>
                    </a:cubicBezTo>
                    <a:cubicBezTo>
                      <a:pt x="268345" y="55597"/>
                      <a:pt x="266630" y="71409"/>
                      <a:pt x="257867" y="84363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32F7D68-5D45-4BD4-9E88-79F5A4E50A18}"/>
                </a:ext>
              </a:extLst>
            </p:cNvPr>
            <p:cNvSpPr/>
            <p:nvPr/>
          </p:nvSpPr>
          <p:spPr>
            <a:xfrm>
              <a:off x="-6394971" y="3266680"/>
              <a:ext cx="2643923" cy="3031768"/>
            </a:xfrm>
            <a:custGeom>
              <a:avLst/>
              <a:gdLst>
                <a:gd name="connsiteX0" fmla="*/ 3482435 w 3482434"/>
                <a:gd name="connsiteY0" fmla="*/ 4174435 h 4174434"/>
                <a:gd name="connsiteX1" fmla="*/ 0 w 3482434"/>
                <a:gd name="connsiteY1" fmla="*/ 4174435 h 4174434"/>
                <a:gd name="connsiteX2" fmla="*/ 209668 w 3482434"/>
                <a:gd name="connsiteY2" fmla="*/ 0 h 4174434"/>
                <a:gd name="connsiteX3" fmla="*/ 3253362 w 3482434"/>
                <a:gd name="connsiteY3" fmla="*/ 0 h 417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2434" h="4174434">
                  <a:moveTo>
                    <a:pt x="3482435" y="4174435"/>
                  </a:moveTo>
                  <a:lnTo>
                    <a:pt x="0" y="4174435"/>
                  </a:lnTo>
                  <a:lnTo>
                    <a:pt x="209668" y="0"/>
                  </a:lnTo>
                  <a:lnTo>
                    <a:pt x="3253362" y="0"/>
                  </a:lnTo>
                  <a:close/>
                </a:path>
              </a:pathLst>
            </a:custGeom>
            <a:solidFill>
              <a:srgbClr val="1A1A45"/>
            </a:solidFill>
            <a:ln w="4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ED46AA68-323F-451D-849E-93331D06385B}"/>
                </a:ext>
              </a:extLst>
            </p:cNvPr>
            <p:cNvSpPr/>
            <p:nvPr/>
          </p:nvSpPr>
          <p:spPr>
            <a:xfrm>
              <a:off x="-5761406" y="2120176"/>
              <a:ext cx="260451" cy="1437803"/>
            </a:xfrm>
            <a:custGeom>
              <a:avLst/>
              <a:gdLst>
                <a:gd name="connsiteX0" fmla="*/ 343052 w 343052"/>
                <a:gd name="connsiteY0" fmla="*/ 94564 h 1979707"/>
                <a:gd name="connsiteX1" fmla="*/ 179151 w 343052"/>
                <a:gd name="connsiteY1" fmla="*/ 1917968 h 1979707"/>
                <a:gd name="connsiteX2" fmla="*/ 74696 w 343052"/>
                <a:gd name="connsiteY2" fmla="*/ 1948638 h 1979707"/>
                <a:gd name="connsiteX3" fmla="*/ 326534 w 343052"/>
                <a:gd name="connsiteY3" fmla="*/ 0 h 1979707"/>
                <a:gd name="connsiteX4" fmla="*/ 343052 w 343052"/>
                <a:gd name="connsiteY4" fmla="*/ 94564 h 197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52" h="1979707">
                  <a:moveTo>
                    <a:pt x="343052" y="94564"/>
                  </a:moveTo>
                  <a:cubicBezTo>
                    <a:pt x="343052" y="94564"/>
                    <a:pt x="-73966" y="334144"/>
                    <a:pt x="179151" y="1917968"/>
                  </a:cubicBezTo>
                  <a:cubicBezTo>
                    <a:pt x="179151" y="1917968"/>
                    <a:pt x="158374" y="2033357"/>
                    <a:pt x="74696" y="1948638"/>
                  </a:cubicBezTo>
                  <a:cubicBezTo>
                    <a:pt x="74696" y="1948638"/>
                    <a:pt x="-208002" y="281372"/>
                    <a:pt x="326534" y="0"/>
                  </a:cubicBezTo>
                  <a:lnTo>
                    <a:pt x="343052" y="94564"/>
                  </a:lnTo>
                  <a:close/>
                </a:path>
              </a:pathLst>
            </a:custGeom>
            <a:solidFill>
              <a:srgbClr val="FFFFFF"/>
            </a:solidFill>
            <a:ln w="4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86A4573-2DB0-4595-A92D-F5D57C9EB5CC}"/>
                </a:ext>
              </a:extLst>
            </p:cNvPr>
            <p:cNvSpPr/>
            <p:nvPr/>
          </p:nvSpPr>
          <p:spPr>
            <a:xfrm>
              <a:off x="-4492232" y="2118217"/>
              <a:ext cx="218814" cy="1427100"/>
            </a:xfrm>
            <a:custGeom>
              <a:avLst/>
              <a:gdLst>
                <a:gd name="connsiteX0" fmla="*/ 108468 w 288210"/>
                <a:gd name="connsiteY0" fmla="*/ 152968 h 1964971"/>
                <a:gd name="connsiteX1" fmla="*/ 25831 w 288210"/>
                <a:gd name="connsiteY1" fmla="*/ 1824825 h 1964971"/>
                <a:gd name="connsiteX2" fmla="*/ 46940 w 288210"/>
                <a:gd name="connsiteY2" fmla="*/ 1963499 h 1964971"/>
                <a:gd name="connsiteX3" fmla="*/ 120490 w 288210"/>
                <a:gd name="connsiteY3" fmla="*/ 1863350 h 1964971"/>
                <a:gd name="connsiteX4" fmla="*/ 149645 w 288210"/>
                <a:gd name="connsiteY4" fmla="*/ 0 h 1964971"/>
                <a:gd name="connsiteX5" fmla="*/ 108468 w 288210"/>
                <a:gd name="connsiteY5" fmla="*/ 152968 h 196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10" h="1964971">
                  <a:moveTo>
                    <a:pt x="108468" y="152968"/>
                  </a:moveTo>
                  <a:cubicBezTo>
                    <a:pt x="108468" y="152968"/>
                    <a:pt x="326182" y="890499"/>
                    <a:pt x="25831" y="1824825"/>
                  </a:cubicBezTo>
                  <a:cubicBezTo>
                    <a:pt x="25831" y="1824825"/>
                    <a:pt x="-44500" y="1981721"/>
                    <a:pt x="46940" y="1963499"/>
                  </a:cubicBezTo>
                  <a:cubicBezTo>
                    <a:pt x="46940" y="1963499"/>
                    <a:pt x="86981" y="1954838"/>
                    <a:pt x="120490" y="1863350"/>
                  </a:cubicBezTo>
                  <a:cubicBezTo>
                    <a:pt x="152011" y="1777211"/>
                    <a:pt x="462633" y="982507"/>
                    <a:pt x="149645" y="0"/>
                  </a:cubicBezTo>
                  <a:lnTo>
                    <a:pt x="108468" y="152968"/>
                  </a:lnTo>
                  <a:close/>
                </a:path>
              </a:pathLst>
            </a:custGeom>
            <a:solidFill>
              <a:srgbClr val="FFFFFF"/>
            </a:solidFill>
            <a:ln w="4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7" name="Graphic 26">
            <a:extLst>
              <a:ext uri="{FF2B5EF4-FFF2-40B4-BE49-F238E27FC236}">
                <a16:creationId xmlns:a16="http://schemas.microsoft.com/office/drawing/2014/main" id="{1B094980-D1EA-4F52-BCDD-BAE8D57B379C}"/>
              </a:ext>
            </a:extLst>
          </p:cNvPr>
          <p:cNvGrpSpPr/>
          <p:nvPr/>
        </p:nvGrpSpPr>
        <p:grpSpPr>
          <a:xfrm rot="363223">
            <a:off x="7388763" y="3130630"/>
            <a:ext cx="2258903" cy="2606241"/>
            <a:chOff x="5829300" y="3095624"/>
            <a:chExt cx="536003" cy="669227"/>
          </a:xfrm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8237B869-2E99-43EE-A646-AA231C27843F}"/>
                </a:ext>
              </a:extLst>
            </p:cNvPr>
            <p:cNvSpPr/>
            <p:nvPr/>
          </p:nvSpPr>
          <p:spPr>
            <a:xfrm>
              <a:off x="6143759" y="3201510"/>
              <a:ext cx="218330" cy="274576"/>
            </a:xfrm>
            <a:custGeom>
              <a:avLst/>
              <a:gdLst>
                <a:gd name="connsiteX0" fmla="*/ 217322 w 218330"/>
                <a:gd name="connsiteY0" fmla="*/ 267209 h 274576"/>
                <a:gd name="connsiteX1" fmla="*/ 53873 w 218330"/>
                <a:gd name="connsiteY1" fmla="*/ 60326 h 274576"/>
                <a:gd name="connsiteX2" fmla="*/ 7486 w 218330"/>
                <a:gd name="connsiteY2" fmla="*/ 1557 h 274576"/>
                <a:gd name="connsiteX3" fmla="*/ 1009 w 218330"/>
                <a:gd name="connsiteY3" fmla="*/ 7367 h 274576"/>
                <a:gd name="connsiteX4" fmla="*/ 164458 w 218330"/>
                <a:gd name="connsiteY4" fmla="*/ 214250 h 274576"/>
                <a:gd name="connsiteX5" fmla="*/ 210845 w 218330"/>
                <a:gd name="connsiteY5" fmla="*/ 273019 h 274576"/>
                <a:gd name="connsiteX6" fmla="*/ 217322 w 218330"/>
                <a:gd name="connsiteY6" fmla="*/ 267209 h 27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30" h="274576">
                  <a:moveTo>
                    <a:pt x="217322" y="267209"/>
                  </a:moveTo>
                  <a:cubicBezTo>
                    <a:pt x="162839" y="198248"/>
                    <a:pt x="108356" y="129287"/>
                    <a:pt x="53873" y="60326"/>
                  </a:cubicBezTo>
                  <a:cubicBezTo>
                    <a:pt x="38442" y="40705"/>
                    <a:pt x="22916" y="21178"/>
                    <a:pt x="7486" y="1557"/>
                  </a:cubicBezTo>
                  <a:cubicBezTo>
                    <a:pt x="4057" y="-2825"/>
                    <a:pt x="-2515" y="2986"/>
                    <a:pt x="1009" y="7367"/>
                  </a:cubicBezTo>
                  <a:cubicBezTo>
                    <a:pt x="55492" y="76328"/>
                    <a:pt x="109975" y="145289"/>
                    <a:pt x="164458" y="214250"/>
                  </a:cubicBezTo>
                  <a:cubicBezTo>
                    <a:pt x="179888" y="233871"/>
                    <a:pt x="195414" y="253398"/>
                    <a:pt x="210845" y="273019"/>
                  </a:cubicBezTo>
                  <a:cubicBezTo>
                    <a:pt x="214274" y="277401"/>
                    <a:pt x="220846" y="271591"/>
                    <a:pt x="217322" y="267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63014B0-533B-4318-AC95-50043E555B67}"/>
                </a:ext>
              </a:extLst>
            </p:cNvPr>
            <p:cNvSpPr/>
            <p:nvPr/>
          </p:nvSpPr>
          <p:spPr>
            <a:xfrm>
              <a:off x="5960007" y="3407990"/>
              <a:ext cx="387618" cy="162223"/>
            </a:xfrm>
            <a:custGeom>
              <a:avLst/>
              <a:gdLst>
                <a:gd name="connsiteX0" fmla="*/ 384881 w 387618"/>
                <a:gd name="connsiteY0" fmla="*/ 153692 h 162223"/>
                <a:gd name="connsiteX1" fmla="*/ 89891 w 387618"/>
                <a:gd name="connsiteY1" fmla="*/ 34439 h 162223"/>
                <a:gd name="connsiteX2" fmla="*/ 5595 w 387618"/>
                <a:gd name="connsiteY2" fmla="*/ 340 h 162223"/>
                <a:gd name="connsiteX3" fmla="*/ 2738 w 387618"/>
                <a:gd name="connsiteY3" fmla="*/ 8531 h 162223"/>
                <a:gd name="connsiteX4" fmla="*/ 297727 w 387618"/>
                <a:gd name="connsiteY4" fmla="*/ 127784 h 162223"/>
                <a:gd name="connsiteX5" fmla="*/ 382023 w 387618"/>
                <a:gd name="connsiteY5" fmla="*/ 161884 h 162223"/>
                <a:gd name="connsiteX6" fmla="*/ 384881 w 387618"/>
                <a:gd name="connsiteY6" fmla="*/ 153692 h 16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7618" h="162223">
                  <a:moveTo>
                    <a:pt x="384881" y="153692"/>
                  </a:moveTo>
                  <a:cubicBezTo>
                    <a:pt x="286583" y="113973"/>
                    <a:pt x="188189" y="74159"/>
                    <a:pt x="89891" y="34439"/>
                  </a:cubicBezTo>
                  <a:cubicBezTo>
                    <a:pt x="61793" y="23105"/>
                    <a:pt x="33694" y="11675"/>
                    <a:pt x="5595" y="340"/>
                  </a:cubicBezTo>
                  <a:cubicBezTo>
                    <a:pt x="356" y="-1756"/>
                    <a:pt x="-2406" y="6436"/>
                    <a:pt x="2738" y="8531"/>
                  </a:cubicBezTo>
                  <a:cubicBezTo>
                    <a:pt x="101036" y="48251"/>
                    <a:pt x="199429" y="88065"/>
                    <a:pt x="297727" y="127784"/>
                  </a:cubicBezTo>
                  <a:cubicBezTo>
                    <a:pt x="325826" y="139119"/>
                    <a:pt x="353924" y="150549"/>
                    <a:pt x="382023" y="161884"/>
                  </a:cubicBezTo>
                  <a:cubicBezTo>
                    <a:pt x="387262" y="163979"/>
                    <a:pt x="390024" y="155788"/>
                    <a:pt x="384881" y="15369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45E125BB-DBDB-4D1B-8242-D1061D17D793}"/>
                </a:ext>
              </a:extLst>
            </p:cNvPr>
            <p:cNvSpPr/>
            <p:nvPr/>
          </p:nvSpPr>
          <p:spPr>
            <a:xfrm>
              <a:off x="6076591" y="3616772"/>
              <a:ext cx="244748" cy="45555"/>
            </a:xfrm>
            <a:custGeom>
              <a:avLst/>
              <a:gdLst>
                <a:gd name="connsiteX0" fmla="*/ 239532 w 244748"/>
                <a:gd name="connsiteY0" fmla="*/ 61 h 45555"/>
                <a:gd name="connsiteX1" fmla="*/ 3312 w 244748"/>
                <a:gd name="connsiteY1" fmla="*/ 37018 h 45555"/>
                <a:gd name="connsiteX2" fmla="*/ 5217 w 244748"/>
                <a:gd name="connsiteY2" fmla="*/ 45495 h 45555"/>
                <a:gd name="connsiteX3" fmla="*/ 241437 w 244748"/>
                <a:gd name="connsiteY3" fmla="*/ 8538 h 45555"/>
                <a:gd name="connsiteX4" fmla="*/ 239532 w 244748"/>
                <a:gd name="connsiteY4" fmla="*/ 61 h 45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748" h="45555">
                  <a:moveTo>
                    <a:pt x="239532" y="61"/>
                  </a:moveTo>
                  <a:cubicBezTo>
                    <a:pt x="160760" y="12348"/>
                    <a:pt x="82083" y="24731"/>
                    <a:pt x="3312" y="37018"/>
                  </a:cubicBezTo>
                  <a:cubicBezTo>
                    <a:pt x="-2213" y="37875"/>
                    <a:pt x="-308" y="46352"/>
                    <a:pt x="5217" y="45495"/>
                  </a:cubicBezTo>
                  <a:cubicBezTo>
                    <a:pt x="83988" y="33208"/>
                    <a:pt x="162665" y="20825"/>
                    <a:pt x="241437" y="8538"/>
                  </a:cubicBezTo>
                  <a:cubicBezTo>
                    <a:pt x="246961" y="7681"/>
                    <a:pt x="245056" y="-796"/>
                    <a:pt x="239532" y="6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3971CFF8-F1AD-42AD-A1F5-8B014B786C60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8C910E76-1FC8-49B4-B56D-ABE0B4764FF1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65596BF2-C90D-46CD-A56E-2AF4A0477BCD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97" name="Graphic 26">
              <a:extLst>
                <a:ext uri="{FF2B5EF4-FFF2-40B4-BE49-F238E27FC236}">
                  <a16:creationId xmlns:a16="http://schemas.microsoft.com/office/drawing/2014/main" id="{AA278A55-AC25-4551-BFC5-1E2885B194DA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C830AF39-12FE-436D-B9F7-FC0B376B8FCB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D1EC50B-4F80-4DA9-A9DB-5E39B833CCA6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0E79D703-1CE5-4AA2-9D2A-74870E018553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E153C68D-F89C-4E20-A398-262C590668F5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B0A2F652-6216-43BA-A6BD-DFD556787822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DB8142E9-5E7E-4D21-AA77-C28F67967A54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1993602-B8FB-433E-BE5C-A90EC3219430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497B7F6-EFD6-4F64-B065-EBAB1BD10672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D56AC7C9-AA43-4F44-B993-56CE3E6C4E16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ED76C0EA-7876-4221-8BB5-F5C3B727C873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A1B13B32-0A3C-483A-A937-1F18A1B6A2FA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id="{EB544A55-BA5E-4D82-9EE7-7D13FB8E144B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CAEFAC01-5136-4359-9F7A-D71899E30E79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F6853883-EEE1-4834-9788-FDFFFB6AE1D8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65AA060F-43BA-4742-B5E9-C51FA8635A9B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D12658AD-32A3-415D-92E9-9CBFC2927D9E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AAEDF22A-971A-4808-A37E-BD49F42C1776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B025A02-BE41-426D-894B-850871682F63}"/>
              </a:ext>
            </a:extLst>
          </p:cNvPr>
          <p:cNvSpPr/>
          <p:nvPr/>
        </p:nvSpPr>
        <p:spPr>
          <a:xfrm rot="21148654">
            <a:off x="9181936" y="5915140"/>
            <a:ext cx="2233794" cy="1031320"/>
          </a:xfrm>
          <a:custGeom>
            <a:avLst/>
            <a:gdLst>
              <a:gd name="connsiteX0" fmla="*/ 611230 w 613474"/>
              <a:gd name="connsiteY0" fmla="*/ 196699 h 270438"/>
              <a:gd name="connsiteX1" fmla="*/ 570653 w 613474"/>
              <a:gd name="connsiteY1" fmla="*/ 171267 h 270438"/>
              <a:gd name="connsiteX2" fmla="*/ 442542 w 613474"/>
              <a:gd name="connsiteY2" fmla="*/ 180316 h 270438"/>
              <a:gd name="connsiteX3" fmla="*/ 409490 w 613474"/>
              <a:gd name="connsiteY3" fmla="*/ 190508 h 270438"/>
              <a:gd name="connsiteX4" fmla="*/ 429112 w 613474"/>
              <a:gd name="connsiteY4" fmla="*/ 171839 h 270438"/>
              <a:gd name="connsiteX5" fmla="*/ 475689 w 613474"/>
              <a:gd name="connsiteY5" fmla="*/ 117737 h 270438"/>
              <a:gd name="connsiteX6" fmla="*/ 501406 w 613474"/>
              <a:gd name="connsiteY6" fmla="*/ 60872 h 270438"/>
              <a:gd name="connsiteX7" fmla="*/ 430826 w 613474"/>
              <a:gd name="connsiteY7" fmla="*/ 2198 h 270438"/>
              <a:gd name="connsiteX8" fmla="*/ 341482 w 613474"/>
              <a:gd name="connsiteY8" fmla="*/ 83637 h 270438"/>
              <a:gd name="connsiteX9" fmla="*/ 318336 w 613474"/>
              <a:gd name="connsiteY9" fmla="*/ 149264 h 270438"/>
              <a:gd name="connsiteX10" fmla="*/ 306334 w 613474"/>
              <a:gd name="connsiteY10" fmla="*/ 105068 h 270438"/>
              <a:gd name="connsiteX11" fmla="*/ 238421 w 613474"/>
              <a:gd name="connsiteY11" fmla="*/ 7342 h 270438"/>
              <a:gd name="connsiteX12" fmla="*/ 157935 w 613474"/>
              <a:gd name="connsiteY12" fmla="*/ 43537 h 270438"/>
              <a:gd name="connsiteX13" fmla="*/ 197749 w 613474"/>
              <a:gd name="connsiteY13" fmla="*/ 148788 h 270438"/>
              <a:gd name="connsiteX14" fmla="*/ 203655 w 613474"/>
              <a:gd name="connsiteY14" fmla="*/ 155837 h 270438"/>
              <a:gd name="connsiteX15" fmla="*/ 198416 w 613474"/>
              <a:gd name="connsiteY15" fmla="*/ 152503 h 270438"/>
              <a:gd name="connsiteX16" fmla="*/ 55732 w 613474"/>
              <a:gd name="connsiteY16" fmla="*/ 106783 h 270438"/>
              <a:gd name="connsiteX17" fmla="*/ 3820 w 613474"/>
              <a:gd name="connsiteY17" fmla="*/ 139835 h 270438"/>
              <a:gd name="connsiteX18" fmla="*/ 15917 w 613474"/>
              <a:gd name="connsiteY18" fmla="*/ 200318 h 270438"/>
              <a:gd name="connsiteX19" fmla="*/ 76972 w 613474"/>
              <a:gd name="connsiteY19" fmla="*/ 239466 h 270438"/>
              <a:gd name="connsiteX20" fmla="*/ 149648 w 613474"/>
              <a:gd name="connsiteY20" fmla="*/ 262421 h 270438"/>
              <a:gd name="connsiteX21" fmla="*/ 308430 w 613474"/>
              <a:gd name="connsiteY21" fmla="*/ 261945 h 270438"/>
              <a:gd name="connsiteX22" fmla="*/ 318717 w 613474"/>
              <a:gd name="connsiteY22" fmla="*/ 261278 h 270438"/>
              <a:gd name="connsiteX23" fmla="*/ 462544 w 613474"/>
              <a:gd name="connsiteY23" fmla="*/ 251849 h 270438"/>
              <a:gd name="connsiteX24" fmla="*/ 537125 w 613474"/>
              <a:gd name="connsiteY24" fmla="*/ 246991 h 270438"/>
              <a:gd name="connsiteX25" fmla="*/ 597133 w 613474"/>
              <a:gd name="connsiteY25" fmla="*/ 236323 h 270438"/>
              <a:gd name="connsiteX26" fmla="*/ 611230 w 613474"/>
              <a:gd name="connsiteY26" fmla="*/ 196699 h 270438"/>
              <a:gd name="connsiteX27" fmla="*/ 359960 w 613474"/>
              <a:gd name="connsiteY27" fmla="*/ 96686 h 270438"/>
              <a:gd name="connsiteX28" fmla="*/ 404156 w 613474"/>
              <a:gd name="connsiteY28" fmla="*/ 40775 h 270438"/>
              <a:gd name="connsiteX29" fmla="*/ 466545 w 613474"/>
              <a:gd name="connsiteY29" fmla="*/ 26678 h 270438"/>
              <a:gd name="connsiteX30" fmla="*/ 469498 w 613474"/>
              <a:gd name="connsiteY30" fmla="*/ 87161 h 270438"/>
              <a:gd name="connsiteX31" fmla="*/ 421777 w 613474"/>
              <a:gd name="connsiteY31" fmla="*/ 147455 h 270438"/>
              <a:gd name="connsiteX32" fmla="*/ 329575 w 613474"/>
              <a:gd name="connsiteY32" fmla="*/ 225179 h 270438"/>
              <a:gd name="connsiteX33" fmla="*/ 359960 w 613474"/>
              <a:gd name="connsiteY33" fmla="*/ 96686 h 270438"/>
              <a:gd name="connsiteX34" fmla="*/ 182795 w 613474"/>
              <a:gd name="connsiteY34" fmla="*/ 84590 h 270438"/>
              <a:gd name="connsiteX35" fmla="*/ 191749 w 613474"/>
              <a:gd name="connsiteY35" fmla="*/ 30011 h 270438"/>
              <a:gd name="connsiteX36" fmla="*/ 250518 w 613474"/>
              <a:gd name="connsiteY36" fmla="*/ 42965 h 270438"/>
              <a:gd name="connsiteX37" fmla="*/ 281379 w 613474"/>
              <a:gd name="connsiteY37" fmla="*/ 101068 h 270438"/>
              <a:gd name="connsiteX38" fmla="*/ 305382 w 613474"/>
              <a:gd name="connsiteY38" fmla="*/ 230036 h 270438"/>
              <a:gd name="connsiteX39" fmla="*/ 220705 w 613474"/>
              <a:gd name="connsiteY39" fmla="*/ 141454 h 270438"/>
              <a:gd name="connsiteX40" fmla="*/ 182795 w 613474"/>
              <a:gd name="connsiteY40" fmla="*/ 84590 h 270438"/>
              <a:gd name="connsiteX41" fmla="*/ 62971 w 613474"/>
              <a:gd name="connsiteY41" fmla="*/ 207938 h 270438"/>
              <a:gd name="connsiteX42" fmla="*/ 22585 w 613474"/>
              <a:gd name="connsiteY42" fmla="*/ 158885 h 270438"/>
              <a:gd name="connsiteX43" fmla="*/ 75639 w 613474"/>
              <a:gd name="connsiteY43" fmla="*/ 129643 h 270438"/>
              <a:gd name="connsiteX44" fmla="*/ 191368 w 613474"/>
              <a:gd name="connsiteY44" fmla="*/ 173934 h 270438"/>
              <a:gd name="connsiteX45" fmla="*/ 285951 w 613474"/>
              <a:gd name="connsiteY45" fmla="*/ 243752 h 270438"/>
              <a:gd name="connsiteX46" fmla="*/ 62971 w 613474"/>
              <a:gd name="connsiteY46" fmla="*/ 207938 h 270438"/>
              <a:gd name="connsiteX47" fmla="*/ 573320 w 613474"/>
              <a:gd name="connsiteY47" fmla="*/ 221750 h 270438"/>
              <a:gd name="connsiteX48" fmla="*/ 540554 w 613474"/>
              <a:gd name="connsiteY48" fmla="*/ 224321 h 270438"/>
              <a:gd name="connsiteX49" fmla="*/ 465973 w 613474"/>
              <a:gd name="connsiteY49" fmla="*/ 229179 h 270438"/>
              <a:gd name="connsiteX50" fmla="*/ 359484 w 613474"/>
              <a:gd name="connsiteY50" fmla="*/ 236132 h 270438"/>
              <a:gd name="connsiteX51" fmla="*/ 448257 w 613474"/>
              <a:gd name="connsiteY51" fmla="*/ 201652 h 270438"/>
              <a:gd name="connsiteX52" fmla="*/ 513598 w 613474"/>
              <a:gd name="connsiteY52" fmla="*/ 190984 h 270438"/>
              <a:gd name="connsiteX53" fmla="*/ 550079 w 613474"/>
              <a:gd name="connsiteY53" fmla="*/ 191270 h 270438"/>
              <a:gd name="connsiteX54" fmla="*/ 581797 w 613474"/>
              <a:gd name="connsiteY54" fmla="*/ 196985 h 270438"/>
              <a:gd name="connsiteX55" fmla="*/ 573320 w 613474"/>
              <a:gd name="connsiteY55" fmla="*/ 221750 h 27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613474" h="270438">
                <a:moveTo>
                  <a:pt x="611230" y="196699"/>
                </a:moveTo>
                <a:cubicBezTo>
                  <a:pt x="604467" y="180221"/>
                  <a:pt x="586941" y="173744"/>
                  <a:pt x="570653" y="171267"/>
                </a:cubicBezTo>
                <a:cubicBezTo>
                  <a:pt x="527981" y="164790"/>
                  <a:pt x="484166" y="169457"/>
                  <a:pt x="442542" y="180316"/>
                </a:cubicBezTo>
                <a:cubicBezTo>
                  <a:pt x="431398" y="183269"/>
                  <a:pt x="420349" y="186698"/>
                  <a:pt x="409490" y="190508"/>
                </a:cubicBezTo>
                <a:cubicBezTo>
                  <a:pt x="416158" y="184412"/>
                  <a:pt x="422825" y="178220"/>
                  <a:pt x="429112" y="171839"/>
                </a:cubicBezTo>
                <a:cubicBezTo>
                  <a:pt x="445780" y="154884"/>
                  <a:pt x="461592" y="136787"/>
                  <a:pt x="475689" y="117737"/>
                </a:cubicBezTo>
                <a:cubicBezTo>
                  <a:pt x="488071" y="100973"/>
                  <a:pt x="499692" y="82113"/>
                  <a:pt x="501406" y="60872"/>
                </a:cubicBezTo>
                <a:cubicBezTo>
                  <a:pt x="504645" y="19343"/>
                  <a:pt x="470641" y="-8184"/>
                  <a:pt x="430826" y="2198"/>
                </a:cubicBezTo>
                <a:cubicBezTo>
                  <a:pt x="390726" y="12581"/>
                  <a:pt x="360055" y="48204"/>
                  <a:pt x="341482" y="83637"/>
                </a:cubicBezTo>
                <a:cubicBezTo>
                  <a:pt x="330528" y="104402"/>
                  <a:pt x="323479" y="126595"/>
                  <a:pt x="318336" y="149264"/>
                </a:cubicBezTo>
                <a:cubicBezTo>
                  <a:pt x="315097" y="134310"/>
                  <a:pt x="311192" y="119546"/>
                  <a:pt x="306334" y="105068"/>
                </a:cubicBezTo>
                <a:cubicBezTo>
                  <a:pt x="294142" y="68683"/>
                  <a:pt x="276712" y="23249"/>
                  <a:pt x="238421" y="7342"/>
                </a:cubicBezTo>
                <a:cubicBezTo>
                  <a:pt x="205084" y="-6469"/>
                  <a:pt x="167555" y="7342"/>
                  <a:pt x="157935" y="43537"/>
                </a:cubicBezTo>
                <a:cubicBezTo>
                  <a:pt x="147362" y="83542"/>
                  <a:pt x="174508" y="119261"/>
                  <a:pt x="197749" y="148788"/>
                </a:cubicBezTo>
                <a:cubicBezTo>
                  <a:pt x="199654" y="151169"/>
                  <a:pt x="201750" y="153455"/>
                  <a:pt x="203655" y="155837"/>
                </a:cubicBezTo>
                <a:cubicBezTo>
                  <a:pt x="201845" y="154789"/>
                  <a:pt x="200226" y="153551"/>
                  <a:pt x="198416" y="152503"/>
                </a:cubicBezTo>
                <a:cubicBezTo>
                  <a:pt x="157554" y="128214"/>
                  <a:pt x="104500" y="103259"/>
                  <a:pt x="55732" y="106783"/>
                </a:cubicBezTo>
                <a:cubicBezTo>
                  <a:pt x="34396" y="108307"/>
                  <a:pt x="12488" y="119356"/>
                  <a:pt x="3820" y="139835"/>
                </a:cubicBezTo>
                <a:cubicBezTo>
                  <a:pt x="-4847" y="160218"/>
                  <a:pt x="2106" y="184031"/>
                  <a:pt x="15917" y="200318"/>
                </a:cubicBezTo>
                <a:cubicBezTo>
                  <a:pt x="31633" y="218892"/>
                  <a:pt x="55065" y="230036"/>
                  <a:pt x="76972" y="239466"/>
                </a:cubicBezTo>
                <a:cubicBezTo>
                  <a:pt x="100309" y="249563"/>
                  <a:pt x="124788" y="257183"/>
                  <a:pt x="149648" y="262421"/>
                </a:cubicBezTo>
                <a:cubicBezTo>
                  <a:pt x="202131" y="273470"/>
                  <a:pt x="256138" y="272899"/>
                  <a:pt x="308430" y="261945"/>
                </a:cubicBezTo>
                <a:cubicBezTo>
                  <a:pt x="312049" y="263850"/>
                  <a:pt x="315764" y="263374"/>
                  <a:pt x="318717" y="261278"/>
                </a:cubicBezTo>
                <a:cubicBezTo>
                  <a:pt x="366628" y="258135"/>
                  <a:pt x="414634" y="254992"/>
                  <a:pt x="462544" y="251849"/>
                </a:cubicBezTo>
                <a:cubicBezTo>
                  <a:pt x="487405" y="250229"/>
                  <a:pt x="512265" y="248610"/>
                  <a:pt x="537125" y="246991"/>
                </a:cubicBezTo>
                <a:cubicBezTo>
                  <a:pt x="556366" y="245753"/>
                  <a:pt x="580464" y="247658"/>
                  <a:pt x="597133" y="236323"/>
                </a:cubicBezTo>
                <a:cubicBezTo>
                  <a:pt x="610182" y="227560"/>
                  <a:pt x="617421" y="211748"/>
                  <a:pt x="611230" y="196699"/>
                </a:cubicBezTo>
                <a:close/>
                <a:moveTo>
                  <a:pt x="359960" y="96686"/>
                </a:moveTo>
                <a:cubicBezTo>
                  <a:pt x="370628" y="75350"/>
                  <a:pt x="385201" y="55443"/>
                  <a:pt x="404156" y="40775"/>
                </a:cubicBezTo>
                <a:cubicBezTo>
                  <a:pt x="420063" y="28487"/>
                  <a:pt x="447114" y="13247"/>
                  <a:pt x="466545" y="26678"/>
                </a:cubicBezTo>
                <a:cubicBezTo>
                  <a:pt x="486833" y="40584"/>
                  <a:pt x="479499" y="69540"/>
                  <a:pt x="469498" y="87161"/>
                </a:cubicBezTo>
                <a:cubicBezTo>
                  <a:pt x="457020" y="109164"/>
                  <a:pt x="438922" y="128976"/>
                  <a:pt x="421777" y="147455"/>
                </a:cubicBezTo>
                <a:cubicBezTo>
                  <a:pt x="394250" y="176982"/>
                  <a:pt x="363103" y="202795"/>
                  <a:pt x="329575" y="225179"/>
                </a:cubicBezTo>
                <a:cubicBezTo>
                  <a:pt x="333957" y="181078"/>
                  <a:pt x="340053" y="136596"/>
                  <a:pt x="359960" y="96686"/>
                </a:cubicBezTo>
                <a:close/>
                <a:moveTo>
                  <a:pt x="182795" y="84590"/>
                </a:moveTo>
                <a:cubicBezTo>
                  <a:pt x="176032" y="67159"/>
                  <a:pt x="175080" y="42489"/>
                  <a:pt x="191749" y="30011"/>
                </a:cubicBezTo>
                <a:cubicBezTo>
                  <a:pt x="210513" y="16010"/>
                  <a:pt x="236611" y="27725"/>
                  <a:pt x="250518" y="42965"/>
                </a:cubicBezTo>
                <a:cubicBezTo>
                  <a:pt x="265282" y="59158"/>
                  <a:pt x="273854" y="80780"/>
                  <a:pt x="281379" y="101068"/>
                </a:cubicBezTo>
                <a:cubicBezTo>
                  <a:pt x="296714" y="142502"/>
                  <a:pt x="304429" y="186031"/>
                  <a:pt x="305382" y="230036"/>
                </a:cubicBezTo>
                <a:cubicBezTo>
                  <a:pt x="274807" y="202795"/>
                  <a:pt x="246422" y="173363"/>
                  <a:pt x="220705" y="141454"/>
                </a:cubicBezTo>
                <a:cubicBezTo>
                  <a:pt x="206608" y="124023"/>
                  <a:pt x="190987" y="105735"/>
                  <a:pt x="182795" y="84590"/>
                </a:cubicBezTo>
                <a:close/>
                <a:moveTo>
                  <a:pt x="62971" y="207938"/>
                </a:moveTo>
                <a:cubicBezTo>
                  <a:pt x="44206" y="198032"/>
                  <a:pt x="22299" y="182602"/>
                  <a:pt x="22585" y="158885"/>
                </a:cubicBezTo>
                <a:cubicBezTo>
                  <a:pt x="22966" y="131548"/>
                  <a:pt x="54684" y="127166"/>
                  <a:pt x="75639" y="129643"/>
                </a:cubicBezTo>
                <a:cubicBezTo>
                  <a:pt x="116787" y="134596"/>
                  <a:pt x="156220" y="152789"/>
                  <a:pt x="191368" y="173934"/>
                </a:cubicBezTo>
                <a:cubicBezTo>
                  <a:pt x="224991" y="194222"/>
                  <a:pt x="255757" y="218606"/>
                  <a:pt x="285951" y="243752"/>
                </a:cubicBezTo>
                <a:cubicBezTo>
                  <a:pt x="210322" y="255849"/>
                  <a:pt x="130693" y="243657"/>
                  <a:pt x="62971" y="207938"/>
                </a:cubicBezTo>
                <a:close/>
                <a:moveTo>
                  <a:pt x="573320" y="221750"/>
                </a:moveTo>
                <a:cubicBezTo>
                  <a:pt x="562557" y="223655"/>
                  <a:pt x="551317" y="223655"/>
                  <a:pt x="540554" y="224321"/>
                </a:cubicBezTo>
                <a:cubicBezTo>
                  <a:pt x="515694" y="225941"/>
                  <a:pt x="490834" y="227560"/>
                  <a:pt x="465973" y="229179"/>
                </a:cubicBezTo>
                <a:cubicBezTo>
                  <a:pt x="430445" y="231465"/>
                  <a:pt x="395012" y="233846"/>
                  <a:pt x="359484" y="236132"/>
                </a:cubicBezTo>
                <a:cubicBezTo>
                  <a:pt x="387964" y="221845"/>
                  <a:pt x="417491" y="209843"/>
                  <a:pt x="448257" y="201652"/>
                </a:cubicBezTo>
                <a:cubicBezTo>
                  <a:pt x="469593" y="195937"/>
                  <a:pt x="491500" y="192317"/>
                  <a:pt x="513598" y="190984"/>
                </a:cubicBezTo>
                <a:cubicBezTo>
                  <a:pt x="525790" y="190222"/>
                  <a:pt x="537982" y="190317"/>
                  <a:pt x="550079" y="191270"/>
                </a:cubicBezTo>
                <a:cubicBezTo>
                  <a:pt x="559795" y="192032"/>
                  <a:pt x="572939" y="192222"/>
                  <a:pt x="581797" y="196985"/>
                </a:cubicBezTo>
                <a:cubicBezTo>
                  <a:pt x="599038" y="206319"/>
                  <a:pt x="587608" y="219178"/>
                  <a:pt x="573320" y="221750"/>
                </a:cubicBezTo>
                <a:close/>
              </a:path>
            </a:pathLst>
          </a:custGeom>
          <a:solidFill>
            <a:srgbClr val="FFC33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8931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0B85263-21DE-4A4B-ABEB-08DDD4D8B3A1}"/>
              </a:ext>
            </a:extLst>
          </p:cNvPr>
          <p:cNvGrpSpPr/>
          <p:nvPr/>
        </p:nvGrpSpPr>
        <p:grpSpPr>
          <a:xfrm>
            <a:off x="7907863" y="5044127"/>
            <a:ext cx="3276230" cy="2600901"/>
            <a:chOff x="8795756" y="1176044"/>
            <a:chExt cx="3276230" cy="2600901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4604E89-CDA7-48E9-90CA-3E6C1E9DE5EB}"/>
                </a:ext>
              </a:extLst>
            </p:cNvPr>
            <p:cNvSpPr txBox="1"/>
            <p:nvPr/>
          </p:nvSpPr>
          <p:spPr>
            <a:xfrm>
              <a:off x="8795756" y="117604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397C4A0-F37B-4D59-91D0-2A435418F15D}"/>
                </a:ext>
              </a:extLst>
            </p:cNvPr>
            <p:cNvSpPr txBox="1"/>
            <p:nvPr/>
          </p:nvSpPr>
          <p:spPr>
            <a:xfrm>
              <a:off x="8828270" y="1933164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rgbClr val="FFC33E"/>
                  </a:solidFill>
                </a:rPr>
                <a:t>SALE</a:t>
              </a:r>
              <a:endParaRPr lang="th-TH" sz="1800" dirty="0">
                <a:solidFill>
                  <a:srgbClr val="FFC33E"/>
                </a:solidFill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3F46AEE-8C15-4234-BC6E-50B95AEAD733}"/>
                </a:ext>
              </a:extLst>
            </p:cNvPr>
            <p:cNvSpPr txBox="1"/>
            <p:nvPr/>
          </p:nvSpPr>
          <p:spPr>
            <a:xfrm>
              <a:off x="8835392" y="2668949"/>
              <a:ext cx="3236594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/>
                  </a:solidFill>
                </a:rPr>
                <a:t>SALE</a:t>
              </a:r>
              <a:endParaRPr lang="th-TH" sz="1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0" name="Graphic 29">
            <a:extLst>
              <a:ext uri="{FF2B5EF4-FFF2-40B4-BE49-F238E27FC236}">
                <a16:creationId xmlns:a16="http://schemas.microsoft.com/office/drawing/2014/main" id="{A1CB8B19-13FF-4A33-8846-FE1B4F4A0018}"/>
              </a:ext>
            </a:extLst>
          </p:cNvPr>
          <p:cNvSpPr/>
          <p:nvPr/>
        </p:nvSpPr>
        <p:spPr>
          <a:xfrm>
            <a:off x="4745993" y="3560"/>
            <a:ext cx="5238644" cy="6849268"/>
          </a:xfrm>
          <a:custGeom>
            <a:avLst/>
            <a:gdLst>
              <a:gd name="connsiteX0" fmla="*/ 0 w 5238644"/>
              <a:gd name="connsiteY0" fmla="*/ 6858524 h 6858523"/>
              <a:gd name="connsiteX1" fmla="*/ 3063465 w 5238644"/>
              <a:gd name="connsiteY1" fmla="*/ 6858524 h 6858523"/>
              <a:gd name="connsiteX2" fmla="*/ 5238645 w 5238644"/>
              <a:gd name="connsiteY2" fmla="*/ 2806467 h 6858523"/>
              <a:gd name="connsiteX3" fmla="*/ 5238645 w 5238644"/>
              <a:gd name="connsiteY3" fmla="*/ 0 h 6858523"/>
              <a:gd name="connsiteX4" fmla="*/ 3681658 w 5238644"/>
              <a:gd name="connsiteY4" fmla="*/ 0 h 685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644" h="6858523">
                <a:moveTo>
                  <a:pt x="0" y="6858524"/>
                </a:moveTo>
                <a:lnTo>
                  <a:pt x="3063465" y="6858524"/>
                </a:lnTo>
                <a:lnTo>
                  <a:pt x="5238645" y="2806467"/>
                </a:lnTo>
                <a:lnTo>
                  <a:pt x="5238645" y="0"/>
                </a:lnTo>
                <a:lnTo>
                  <a:pt x="3681658" y="0"/>
                </a:lnTo>
                <a:close/>
              </a:path>
            </a:pathLst>
          </a:custGeom>
          <a:solidFill>
            <a:srgbClr val="171749"/>
          </a:solidFill>
          <a:ln w="373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D0B4348E-4529-4D0C-992B-8846A2E4C419}"/>
              </a:ext>
            </a:extLst>
          </p:cNvPr>
          <p:cNvCxnSpPr>
            <a:cxnSpLocks/>
          </p:cNvCxnSpPr>
          <p:nvPr/>
        </p:nvCxnSpPr>
        <p:spPr>
          <a:xfrm flipV="1">
            <a:off x="4009524" y="422165"/>
            <a:ext cx="4157014" cy="22773"/>
          </a:xfrm>
          <a:prstGeom prst="line">
            <a:avLst/>
          </a:prstGeom>
          <a:ln w="12700"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Graphic 1">
            <a:extLst>
              <a:ext uri="{FF2B5EF4-FFF2-40B4-BE49-F238E27FC236}">
                <a16:creationId xmlns:a16="http://schemas.microsoft.com/office/drawing/2014/main" id="{E18A0420-AA4C-4C43-8A8A-97CE37DAADEA}"/>
              </a:ext>
            </a:extLst>
          </p:cNvPr>
          <p:cNvSpPr/>
          <p:nvPr/>
        </p:nvSpPr>
        <p:spPr>
          <a:xfrm>
            <a:off x="7740869" y="-487552"/>
            <a:ext cx="6925670" cy="6759465"/>
          </a:xfrm>
          <a:custGeom>
            <a:avLst/>
            <a:gdLst>
              <a:gd name="connsiteX0" fmla="*/ 1865376 w 1865376"/>
              <a:gd name="connsiteY0" fmla="*/ 932688 h 1865376"/>
              <a:gd name="connsiteX1" fmla="*/ 932688 w 1865376"/>
              <a:gd name="connsiteY1" fmla="*/ 1865376 h 1865376"/>
              <a:gd name="connsiteX2" fmla="*/ 0 w 1865376"/>
              <a:gd name="connsiteY2" fmla="*/ 932688 h 1865376"/>
              <a:gd name="connsiteX3" fmla="*/ 932688 w 1865376"/>
              <a:gd name="connsiteY3" fmla="*/ 0 h 1865376"/>
              <a:gd name="connsiteX4" fmla="*/ 1865376 w 1865376"/>
              <a:gd name="connsiteY4" fmla="*/ 932688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76" h="1865376">
                <a:moveTo>
                  <a:pt x="1865376" y="932688"/>
                </a:moveTo>
                <a:cubicBezTo>
                  <a:pt x="1865376" y="1447797"/>
                  <a:pt x="1447797" y="1865376"/>
                  <a:pt x="932688" y="1865376"/>
                </a:cubicBezTo>
                <a:cubicBezTo>
                  <a:pt x="417579" y="1865376"/>
                  <a:pt x="0" y="1447797"/>
                  <a:pt x="0" y="932688"/>
                </a:cubicBezTo>
                <a:cubicBezTo>
                  <a:pt x="0" y="417579"/>
                  <a:pt x="417579" y="0"/>
                  <a:pt x="932688" y="0"/>
                </a:cubicBezTo>
                <a:cubicBezTo>
                  <a:pt x="1447797" y="0"/>
                  <a:pt x="1865376" y="417579"/>
                  <a:pt x="1865376" y="932688"/>
                </a:cubicBezTo>
                <a:close/>
              </a:path>
            </a:pathLst>
          </a:custGeom>
          <a:solidFill>
            <a:srgbClr val="1717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2" name="Graphic 131">
            <a:extLst>
              <a:ext uri="{FF2B5EF4-FFF2-40B4-BE49-F238E27FC236}">
                <a16:creationId xmlns:a16="http://schemas.microsoft.com/office/drawing/2014/main" id="{6E4C3B09-35C4-48CA-A055-71CEDC1CC6F6}"/>
              </a:ext>
            </a:extLst>
          </p:cNvPr>
          <p:cNvGrpSpPr/>
          <p:nvPr/>
        </p:nvGrpSpPr>
        <p:grpSpPr>
          <a:xfrm flipH="1">
            <a:off x="-13846" y="-122830"/>
            <a:ext cx="1569894" cy="3910891"/>
            <a:chOff x="5667375" y="2366949"/>
            <a:chExt cx="836770" cy="213092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2D4BD242-FC34-4E6A-8EA8-0022899D8E5C}"/>
                </a:ext>
              </a:extLst>
            </p:cNvPr>
            <p:cNvSpPr/>
            <p:nvPr/>
          </p:nvSpPr>
          <p:spPr>
            <a:xfrm>
              <a:off x="5675375" y="3275647"/>
              <a:ext cx="828770" cy="1222229"/>
            </a:xfrm>
            <a:custGeom>
              <a:avLst/>
              <a:gdLst>
                <a:gd name="connsiteX0" fmla="*/ 757428 w 828770"/>
                <a:gd name="connsiteY0" fmla="*/ 0 h 1222229"/>
                <a:gd name="connsiteX1" fmla="*/ 2095 w 828770"/>
                <a:gd name="connsiteY1" fmla="*/ 144399 h 1222229"/>
                <a:gd name="connsiteX2" fmla="*/ 0 w 828770"/>
                <a:gd name="connsiteY2" fmla="*/ 144780 h 1222229"/>
                <a:gd name="connsiteX3" fmla="*/ 21717 w 828770"/>
                <a:gd name="connsiteY3" fmla="*/ 258413 h 1222229"/>
                <a:gd name="connsiteX4" fmla="*/ 23146 w 828770"/>
                <a:gd name="connsiteY4" fmla="*/ 265652 h 1222229"/>
                <a:gd name="connsiteX5" fmla="*/ 47054 w 828770"/>
                <a:gd name="connsiteY5" fmla="*/ 390525 h 1222229"/>
                <a:gd name="connsiteX6" fmla="*/ 48578 w 828770"/>
                <a:gd name="connsiteY6" fmla="*/ 398812 h 1222229"/>
                <a:gd name="connsiteX7" fmla="*/ 49721 w 828770"/>
                <a:gd name="connsiteY7" fmla="*/ 404717 h 1222229"/>
                <a:gd name="connsiteX8" fmla="*/ 51816 w 828770"/>
                <a:gd name="connsiteY8" fmla="*/ 415766 h 1222229"/>
                <a:gd name="connsiteX9" fmla="*/ 105156 w 828770"/>
                <a:gd name="connsiteY9" fmla="*/ 694658 h 1222229"/>
                <a:gd name="connsiteX10" fmla="*/ 112395 w 828770"/>
                <a:gd name="connsiteY10" fmla="*/ 732282 h 1222229"/>
                <a:gd name="connsiteX11" fmla="*/ 146209 w 828770"/>
                <a:gd name="connsiteY11" fmla="*/ 909066 h 1222229"/>
                <a:gd name="connsiteX12" fmla="*/ 597313 w 828770"/>
                <a:gd name="connsiteY12" fmla="*/ 1215295 h 1222229"/>
                <a:gd name="connsiteX13" fmla="*/ 828770 w 828770"/>
                <a:gd name="connsiteY13" fmla="*/ 1073849 h 1222229"/>
                <a:gd name="connsiteX14" fmla="*/ 828770 w 828770"/>
                <a:gd name="connsiteY14" fmla="*/ 372904 h 1222229"/>
                <a:gd name="connsiteX15" fmla="*/ 757428 w 828770"/>
                <a:gd name="connsiteY15" fmla="*/ 0 h 1222229"/>
                <a:gd name="connsiteX16" fmla="*/ 416243 w 828770"/>
                <a:gd name="connsiteY16" fmla="*/ 268415 h 1222229"/>
                <a:gd name="connsiteX17" fmla="*/ 350139 w 828770"/>
                <a:gd name="connsiteY17" fmla="*/ 223552 h 1222229"/>
                <a:gd name="connsiteX18" fmla="*/ 356807 w 828770"/>
                <a:gd name="connsiteY18" fmla="*/ 184499 h 1222229"/>
                <a:gd name="connsiteX19" fmla="*/ 395002 w 828770"/>
                <a:gd name="connsiteY19" fmla="*/ 157448 h 1222229"/>
                <a:gd name="connsiteX20" fmla="*/ 449580 w 828770"/>
                <a:gd name="connsiteY20" fmla="*/ 177546 h 1222229"/>
                <a:gd name="connsiteX21" fmla="*/ 461105 w 828770"/>
                <a:gd name="connsiteY21" fmla="*/ 202406 h 1222229"/>
                <a:gd name="connsiteX22" fmla="*/ 416243 w 828770"/>
                <a:gd name="connsiteY22" fmla="*/ 268415 h 12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8770" h="1222229">
                  <a:moveTo>
                    <a:pt x="757428" y="0"/>
                  </a:moveTo>
                  <a:lnTo>
                    <a:pt x="2095" y="144399"/>
                  </a:lnTo>
                  <a:lnTo>
                    <a:pt x="0" y="144780"/>
                  </a:lnTo>
                  <a:lnTo>
                    <a:pt x="21717" y="258413"/>
                  </a:lnTo>
                  <a:lnTo>
                    <a:pt x="23146" y="265652"/>
                  </a:lnTo>
                  <a:lnTo>
                    <a:pt x="47054" y="390525"/>
                  </a:lnTo>
                  <a:lnTo>
                    <a:pt x="48578" y="398812"/>
                  </a:lnTo>
                  <a:lnTo>
                    <a:pt x="49721" y="404717"/>
                  </a:lnTo>
                  <a:lnTo>
                    <a:pt x="51816" y="415766"/>
                  </a:lnTo>
                  <a:lnTo>
                    <a:pt x="105156" y="694658"/>
                  </a:lnTo>
                  <a:lnTo>
                    <a:pt x="112395" y="732282"/>
                  </a:lnTo>
                  <a:lnTo>
                    <a:pt x="146209" y="909066"/>
                  </a:lnTo>
                  <a:cubicBezTo>
                    <a:pt x="186214" y="1118140"/>
                    <a:pt x="388144" y="1255300"/>
                    <a:pt x="597313" y="1215295"/>
                  </a:cubicBezTo>
                  <a:cubicBezTo>
                    <a:pt x="692849" y="1197007"/>
                    <a:pt x="773335" y="1144905"/>
                    <a:pt x="828770" y="1073849"/>
                  </a:cubicBezTo>
                  <a:lnTo>
                    <a:pt x="828770" y="372904"/>
                  </a:lnTo>
                  <a:lnTo>
                    <a:pt x="757428" y="0"/>
                  </a:lnTo>
                  <a:close/>
                  <a:moveTo>
                    <a:pt x="416243" y="268415"/>
                  </a:moveTo>
                  <a:cubicBezTo>
                    <a:pt x="385572" y="274225"/>
                    <a:pt x="355949" y="254222"/>
                    <a:pt x="350139" y="223552"/>
                  </a:cubicBezTo>
                  <a:cubicBezTo>
                    <a:pt x="347472" y="209550"/>
                    <a:pt x="350234" y="195834"/>
                    <a:pt x="356807" y="184499"/>
                  </a:cubicBezTo>
                  <a:cubicBezTo>
                    <a:pt x="364712" y="170878"/>
                    <a:pt x="378333" y="160687"/>
                    <a:pt x="395002" y="157448"/>
                  </a:cubicBezTo>
                  <a:cubicBezTo>
                    <a:pt x="416147" y="153448"/>
                    <a:pt x="436817" y="161734"/>
                    <a:pt x="449580" y="177546"/>
                  </a:cubicBezTo>
                  <a:cubicBezTo>
                    <a:pt x="455295" y="184499"/>
                    <a:pt x="459296" y="192977"/>
                    <a:pt x="461105" y="202406"/>
                  </a:cubicBezTo>
                  <a:cubicBezTo>
                    <a:pt x="466916" y="232886"/>
                    <a:pt x="446818" y="262509"/>
                    <a:pt x="416243" y="268415"/>
                  </a:cubicBezTo>
                  <a:close/>
                </a:path>
              </a:pathLst>
            </a:custGeom>
            <a:solidFill>
              <a:srgbClr val="B52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6B40E2E-0A07-4926-B9EE-0AFAB554160C}"/>
                </a:ext>
              </a:extLst>
            </p:cNvPr>
            <p:cNvSpPr/>
            <p:nvPr/>
          </p:nvSpPr>
          <p:spPr>
            <a:xfrm>
              <a:off x="5776985" y="2366949"/>
              <a:ext cx="582914" cy="977753"/>
            </a:xfrm>
            <a:custGeom>
              <a:avLst/>
              <a:gdLst>
                <a:gd name="connsiteX0" fmla="*/ 248911 w 582914"/>
                <a:gd name="connsiteY0" fmla="*/ 977754 h 977753"/>
                <a:gd name="connsiteX1" fmla="*/ 478368 w 582914"/>
                <a:gd name="connsiteY1" fmla="*/ 61068 h 977753"/>
                <a:gd name="connsiteX2" fmla="*/ 248911 w 582914"/>
                <a:gd name="connsiteY2" fmla="*/ 977754 h 97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14" h="977753">
                  <a:moveTo>
                    <a:pt x="248911" y="977754"/>
                  </a:moveTo>
                  <a:cubicBezTo>
                    <a:pt x="-279346" y="252235"/>
                    <a:pt x="147470" y="-163722"/>
                    <a:pt x="478368" y="61068"/>
                  </a:cubicBezTo>
                  <a:cubicBezTo>
                    <a:pt x="809267" y="285858"/>
                    <a:pt x="248911" y="977754"/>
                    <a:pt x="248911" y="977754"/>
                  </a:cubicBezTo>
                  <a:close/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75EBEEE-2C42-4A01-8E6F-990CA01DFCF2}"/>
                </a:ext>
              </a:extLst>
            </p:cNvPr>
            <p:cNvSpPr/>
            <p:nvPr/>
          </p:nvSpPr>
          <p:spPr>
            <a:xfrm>
              <a:off x="5667375" y="3192208"/>
              <a:ext cx="836675" cy="1234213"/>
            </a:xfrm>
            <a:custGeom>
              <a:avLst/>
              <a:gdLst>
                <a:gd name="connsiteX0" fmla="*/ 747998 w 836675"/>
                <a:gd name="connsiteY0" fmla="*/ 0 h 1234213"/>
                <a:gd name="connsiteX1" fmla="*/ 409861 w 836675"/>
                <a:gd name="connsiteY1" fmla="*/ 84773 h 1234213"/>
                <a:gd name="connsiteX2" fmla="*/ 325660 w 836675"/>
                <a:gd name="connsiteY2" fmla="*/ 105918 h 1234213"/>
                <a:gd name="connsiteX3" fmla="*/ 0 w 836675"/>
                <a:gd name="connsiteY3" fmla="*/ 187452 h 1234213"/>
                <a:gd name="connsiteX4" fmla="*/ 10096 w 836675"/>
                <a:gd name="connsiteY4" fmla="*/ 227838 h 1234213"/>
                <a:gd name="connsiteX5" fmla="*/ 36386 w 836675"/>
                <a:gd name="connsiteY5" fmla="*/ 332613 h 1234213"/>
                <a:gd name="connsiteX6" fmla="*/ 38005 w 836675"/>
                <a:gd name="connsiteY6" fmla="*/ 339185 h 1234213"/>
                <a:gd name="connsiteX7" fmla="*/ 71057 w 836675"/>
                <a:gd name="connsiteY7" fmla="*/ 470821 h 1234213"/>
                <a:gd name="connsiteX8" fmla="*/ 72295 w 836675"/>
                <a:gd name="connsiteY8" fmla="*/ 476059 h 1234213"/>
                <a:gd name="connsiteX9" fmla="*/ 72485 w 836675"/>
                <a:gd name="connsiteY9" fmla="*/ 476631 h 1234213"/>
                <a:gd name="connsiteX10" fmla="*/ 78962 w 836675"/>
                <a:gd name="connsiteY10" fmla="*/ 502444 h 1234213"/>
                <a:gd name="connsiteX11" fmla="*/ 126778 w 836675"/>
                <a:gd name="connsiteY11" fmla="*/ 693515 h 1234213"/>
                <a:gd name="connsiteX12" fmla="*/ 131826 w 836675"/>
                <a:gd name="connsiteY12" fmla="*/ 713804 h 1234213"/>
                <a:gd name="connsiteX13" fmla="*/ 189167 w 836675"/>
                <a:gd name="connsiteY13" fmla="*/ 942404 h 1234213"/>
                <a:gd name="connsiteX14" fmla="*/ 656939 w 836675"/>
                <a:gd name="connsiteY14" fmla="*/ 1222534 h 1234213"/>
                <a:gd name="connsiteX15" fmla="*/ 836676 w 836675"/>
                <a:gd name="connsiteY15" fmla="*/ 1120426 h 1234213"/>
                <a:gd name="connsiteX16" fmla="*/ 836676 w 836675"/>
                <a:gd name="connsiteY16" fmla="*/ 354140 h 1234213"/>
                <a:gd name="connsiteX17" fmla="*/ 747998 w 836675"/>
                <a:gd name="connsiteY17" fmla="*/ 0 h 1234213"/>
                <a:gd name="connsiteX18" fmla="*/ 395002 w 836675"/>
                <a:gd name="connsiteY18" fmla="*/ 177546 h 1234213"/>
                <a:gd name="connsiteX19" fmla="*/ 463582 w 836675"/>
                <a:gd name="connsiteY19" fmla="*/ 218694 h 1234213"/>
                <a:gd name="connsiteX20" fmla="*/ 457581 w 836675"/>
                <a:gd name="connsiteY20" fmla="*/ 260794 h 1234213"/>
                <a:gd name="connsiteX21" fmla="*/ 422529 w 836675"/>
                <a:gd name="connsiteY21" fmla="*/ 287179 h 1234213"/>
                <a:gd name="connsiteX22" fmla="*/ 364808 w 836675"/>
                <a:gd name="connsiteY22" fmla="*/ 267843 h 1234213"/>
                <a:gd name="connsiteX23" fmla="*/ 354044 w 836675"/>
                <a:gd name="connsiteY23" fmla="*/ 246126 h 1234213"/>
                <a:gd name="connsiteX24" fmla="*/ 395002 w 836675"/>
                <a:gd name="connsiteY24" fmla="*/ 177546 h 12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6675" h="1234213">
                  <a:moveTo>
                    <a:pt x="747998" y="0"/>
                  </a:moveTo>
                  <a:lnTo>
                    <a:pt x="409861" y="84773"/>
                  </a:lnTo>
                  <a:lnTo>
                    <a:pt x="325660" y="105918"/>
                  </a:lnTo>
                  <a:lnTo>
                    <a:pt x="0" y="187452"/>
                  </a:lnTo>
                  <a:lnTo>
                    <a:pt x="10096" y="227838"/>
                  </a:lnTo>
                  <a:lnTo>
                    <a:pt x="36386" y="332613"/>
                  </a:lnTo>
                  <a:lnTo>
                    <a:pt x="38005" y="339185"/>
                  </a:lnTo>
                  <a:lnTo>
                    <a:pt x="71057" y="470821"/>
                  </a:lnTo>
                  <a:lnTo>
                    <a:pt x="72295" y="476059"/>
                  </a:lnTo>
                  <a:lnTo>
                    <a:pt x="72485" y="476631"/>
                  </a:lnTo>
                  <a:lnTo>
                    <a:pt x="78962" y="502444"/>
                  </a:lnTo>
                  <a:lnTo>
                    <a:pt x="126778" y="693515"/>
                  </a:lnTo>
                  <a:lnTo>
                    <a:pt x="131826" y="713804"/>
                  </a:lnTo>
                  <a:lnTo>
                    <a:pt x="189167" y="942404"/>
                  </a:lnTo>
                  <a:cubicBezTo>
                    <a:pt x="240887" y="1148906"/>
                    <a:pt x="450437" y="1274350"/>
                    <a:pt x="656939" y="1222534"/>
                  </a:cubicBezTo>
                  <a:cubicBezTo>
                    <a:pt x="727615" y="1204817"/>
                    <a:pt x="788861" y="1168622"/>
                    <a:pt x="836676" y="1120426"/>
                  </a:cubicBezTo>
                  <a:lnTo>
                    <a:pt x="836676" y="354140"/>
                  </a:lnTo>
                  <a:lnTo>
                    <a:pt x="747998" y="0"/>
                  </a:lnTo>
                  <a:close/>
                  <a:moveTo>
                    <a:pt x="395002" y="177546"/>
                  </a:moveTo>
                  <a:cubicBezTo>
                    <a:pt x="425291" y="169926"/>
                    <a:pt x="455867" y="188309"/>
                    <a:pt x="463582" y="218694"/>
                  </a:cubicBezTo>
                  <a:cubicBezTo>
                    <a:pt x="467297" y="233553"/>
                    <a:pt x="464725" y="248507"/>
                    <a:pt x="457581" y="260794"/>
                  </a:cubicBezTo>
                  <a:cubicBezTo>
                    <a:pt x="450247" y="273463"/>
                    <a:pt x="437864" y="283273"/>
                    <a:pt x="422529" y="287179"/>
                  </a:cubicBezTo>
                  <a:cubicBezTo>
                    <a:pt x="400526" y="292703"/>
                    <a:pt x="378238" y="284417"/>
                    <a:pt x="364808" y="267843"/>
                  </a:cubicBezTo>
                  <a:cubicBezTo>
                    <a:pt x="359855" y="261652"/>
                    <a:pt x="356045" y="254413"/>
                    <a:pt x="354044" y="246126"/>
                  </a:cubicBezTo>
                  <a:cubicBezTo>
                    <a:pt x="346329" y="215837"/>
                    <a:pt x="364808" y="185166"/>
                    <a:pt x="395002" y="1775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8" name="Graphic 3">
            <a:extLst>
              <a:ext uri="{FF2B5EF4-FFF2-40B4-BE49-F238E27FC236}">
                <a16:creationId xmlns:a16="http://schemas.microsoft.com/office/drawing/2014/main" id="{25CBB716-5E2B-4967-B4B7-514F0535B603}"/>
              </a:ext>
            </a:extLst>
          </p:cNvPr>
          <p:cNvGrpSpPr/>
          <p:nvPr/>
        </p:nvGrpSpPr>
        <p:grpSpPr>
          <a:xfrm rot="1783994">
            <a:off x="11114261" y="1057074"/>
            <a:ext cx="3318479" cy="3773677"/>
            <a:chOff x="5619749" y="2857693"/>
            <a:chExt cx="956310" cy="1140901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EE3DD9A-AD4A-4BB2-8163-BFE81F9C57EE}"/>
                </a:ext>
              </a:extLst>
            </p:cNvPr>
            <p:cNvSpPr/>
            <p:nvPr/>
          </p:nvSpPr>
          <p:spPr>
            <a:xfrm>
              <a:off x="5652897" y="3168205"/>
              <a:ext cx="785907" cy="830389"/>
            </a:xfrm>
            <a:custGeom>
              <a:avLst/>
              <a:gdLst>
                <a:gd name="connsiteX0" fmla="*/ 785908 w 785907"/>
                <a:gd name="connsiteY0" fmla="*/ 687896 h 830389"/>
                <a:gd name="connsiteX1" fmla="*/ 272796 w 785907"/>
                <a:gd name="connsiteY1" fmla="*/ 830390 h 830389"/>
                <a:gd name="connsiteX2" fmla="*/ 0 w 785907"/>
                <a:gd name="connsiteY2" fmla="*/ 183642 h 830389"/>
                <a:gd name="connsiteX3" fmla="*/ 658844 w 785907"/>
                <a:gd name="connsiteY3" fmla="*/ 0 h 83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907" h="830389">
                  <a:moveTo>
                    <a:pt x="785908" y="687896"/>
                  </a:moveTo>
                  <a:lnTo>
                    <a:pt x="272796" y="830390"/>
                  </a:lnTo>
                  <a:lnTo>
                    <a:pt x="0" y="183642"/>
                  </a:lnTo>
                  <a:lnTo>
                    <a:pt x="658844" y="0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89FAD20-1B92-4649-8AC0-0BADBBECE504}"/>
                </a:ext>
              </a:extLst>
            </p:cNvPr>
            <p:cNvSpPr/>
            <p:nvPr/>
          </p:nvSpPr>
          <p:spPr>
            <a:xfrm>
              <a:off x="5652897" y="3003327"/>
              <a:ext cx="790384" cy="348519"/>
            </a:xfrm>
            <a:custGeom>
              <a:avLst/>
              <a:gdLst>
                <a:gd name="connsiteX0" fmla="*/ 658844 w 790384"/>
                <a:gd name="connsiteY0" fmla="*/ 164878 h 348519"/>
                <a:gd name="connsiteX1" fmla="*/ 0 w 790384"/>
                <a:gd name="connsiteY1" fmla="*/ 348520 h 348519"/>
                <a:gd name="connsiteX2" fmla="*/ 131540 w 790384"/>
                <a:gd name="connsiteY2" fmla="*/ 183642 h 348519"/>
                <a:gd name="connsiteX3" fmla="*/ 790385 w 790384"/>
                <a:gd name="connsiteY3" fmla="*/ 0 h 34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84" h="348519">
                  <a:moveTo>
                    <a:pt x="658844" y="164878"/>
                  </a:moveTo>
                  <a:lnTo>
                    <a:pt x="0" y="348520"/>
                  </a:lnTo>
                  <a:lnTo>
                    <a:pt x="131540" y="183642"/>
                  </a:lnTo>
                  <a:lnTo>
                    <a:pt x="790385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C596E3E-1DEB-4F89-A543-FC1860DEE670}"/>
                </a:ext>
              </a:extLst>
            </p:cNvPr>
            <p:cNvSpPr/>
            <p:nvPr/>
          </p:nvSpPr>
          <p:spPr>
            <a:xfrm>
              <a:off x="6311741" y="3003327"/>
              <a:ext cx="264318" cy="852773"/>
            </a:xfrm>
            <a:custGeom>
              <a:avLst/>
              <a:gdLst>
                <a:gd name="connsiteX0" fmla="*/ 131540 w 264318"/>
                <a:gd name="connsiteY0" fmla="*/ 0 h 852773"/>
                <a:gd name="connsiteX1" fmla="*/ 264319 w 264318"/>
                <a:gd name="connsiteY1" fmla="*/ 723329 h 852773"/>
                <a:gd name="connsiteX2" fmla="*/ 127063 w 264318"/>
                <a:gd name="connsiteY2" fmla="*/ 852773 h 852773"/>
                <a:gd name="connsiteX3" fmla="*/ 0 w 264318"/>
                <a:gd name="connsiteY3" fmla="*/ 164878 h 85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8" h="852773">
                  <a:moveTo>
                    <a:pt x="131540" y="0"/>
                  </a:moveTo>
                  <a:lnTo>
                    <a:pt x="264319" y="723329"/>
                  </a:lnTo>
                  <a:lnTo>
                    <a:pt x="127063" y="852773"/>
                  </a:lnTo>
                  <a:lnTo>
                    <a:pt x="0" y="164878"/>
                  </a:ln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ABD9F2DA-7BE7-47F9-98A8-519B009741C2}"/>
                </a:ext>
              </a:extLst>
            </p:cNvPr>
            <p:cNvSpPr/>
            <p:nvPr/>
          </p:nvSpPr>
          <p:spPr>
            <a:xfrm rot="-934483">
              <a:off x="5633578" y="3250401"/>
              <a:ext cx="720294" cy="134495"/>
            </a:xfrm>
            <a:custGeom>
              <a:avLst/>
              <a:gdLst>
                <a:gd name="connsiteX0" fmla="*/ 0 w 720294"/>
                <a:gd name="connsiteY0" fmla="*/ 0 h 134495"/>
                <a:gd name="connsiteX1" fmla="*/ 720295 w 720294"/>
                <a:gd name="connsiteY1" fmla="*/ 0 h 134495"/>
                <a:gd name="connsiteX2" fmla="*/ 720295 w 720294"/>
                <a:gd name="connsiteY2" fmla="*/ 134496 h 134495"/>
                <a:gd name="connsiteX3" fmla="*/ 0 w 720294"/>
                <a:gd name="connsiteY3" fmla="*/ 134496 h 13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294" h="134495">
                  <a:moveTo>
                    <a:pt x="0" y="0"/>
                  </a:moveTo>
                  <a:lnTo>
                    <a:pt x="720295" y="0"/>
                  </a:lnTo>
                  <a:lnTo>
                    <a:pt x="720295" y="134496"/>
                  </a:lnTo>
                  <a:lnTo>
                    <a:pt x="0" y="134496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B6E1526-687A-4DAB-B369-00A05AEE1BA1}"/>
                </a:ext>
              </a:extLst>
            </p:cNvPr>
            <p:cNvSpPr/>
            <p:nvPr/>
          </p:nvSpPr>
          <p:spPr>
            <a:xfrm>
              <a:off x="5628703" y="2977038"/>
              <a:ext cx="830865" cy="372522"/>
            </a:xfrm>
            <a:custGeom>
              <a:avLst/>
              <a:gdLst>
                <a:gd name="connsiteX0" fmla="*/ 693801 w 830865"/>
                <a:gd name="connsiteY0" fmla="*/ 179070 h 372522"/>
                <a:gd name="connsiteX1" fmla="*/ 0 w 830865"/>
                <a:gd name="connsiteY1" fmla="*/ 372523 h 372522"/>
                <a:gd name="connsiteX2" fmla="*/ 137065 w 830865"/>
                <a:gd name="connsiteY2" fmla="*/ 193453 h 372522"/>
                <a:gd name="connsiteX3" fmla="*/ 830866 w 830865"/>
                <a:gd name="connsiteY3" fmla="*/ 0 h 3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865" h="372522">
                  <a:moveTo>
                    <a:pt x="693801" y="179070"/>
                  </a:moveTo>
                  <a:lnTo>
                    <a:pt x="0" y="372523"/>
                  </a:lnTo>
                  <a:lnTo>
                    <a:pt x="137065" y="193453"/>
                  </a:lnTo>
                  <a:lnTo>
                    <a:pt x="830866" y="0"/>
                  </a:ln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CDAE495-F20F-4BD0-B09E-B5A0DAEB40DC}"/>
                </a:ext>
              </a:extLst>
            </p:cNvPr>
            <p:cNvSpPr/>
            <p:nvPr/>
          </p:nvSpPr>
          <p:spPr>
            <a:xfrm>
              <a:off x="6322504" y="2977038"/>
              <a:ext cx="173164" cy="308610"/>
            </a:xfrm>
            <a:custGeom>
              <a:avLst/>
              <a:gdLst>
                <a:gd name="connsiteX0" fmla="*/ 137065 w 173164"/>
                <a:gd name="connsiteY0" fmla="*/ 0 h 308610"/>
                <a:gd name="connsiteX1" fmla="*/ 173165 w 173164"/>
                <a:gd name="connsiteY1" fmla="*/ 129540 h 308610"/>
                <a:gd name="connsiteX2" fmla="*/ 36100 w 173164"/>
                <a:gd name="connsiteY2" fmla="*/ 308610 h 308610"/>
                <a:gd name="connsiteX3" fmla="*/ 0 w 173164"/>
                <a:gd name="connsiteY3" fmla="*/ 17907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64" h="308610">
                  <a:moveTo>
                    <a:pt x="137065" y="0"/>
                  </a:moveTo>
                  <a:lnTo>
                    <a:pt x="173165" y="129540"/>
                  </a:lnTo>
                  <a:lnTo>
                    <a:pt x="36100" y="30861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E981299F-7653-4D1E-9905-D81882A730C9}"/>
                </a:ext>
              </a:extLst>
            </p:cNvPr>
            <p:cNvSpPr/>
            <p:nvPr/>
          </p:nvSpPr>
          <p:spPr>
            <a:xfrm>
              <a:off x="5686710" y="3129153"/>
              <a:ext cx="791622" cy="343757"/>
            </a:xfrm>
            <a:custGeom>
              <a:avLst/>
              <a:gdLst>
                <a:gd name="connsiteX0" fmla="*/ 791623 w 791622"/>
                <a:gd name="connsiteY0" fmla="*/ 0 h 343757"/>
                <a:gd name="connsiteX1" fmla="*/ 679323 w 791622"/>
                <a:gd name="connsiteY1" fmla="*/ 332899 h 343757"/>
                <a:gd name="connsiteX2" fmla="*/ 0 w 791622"/>
                <a:gd name="connsiteY2" fmla="*/ 343757 h 343757"/>
                <a:gd name="connsiteX3" fmla="*/ 671894 w 791622"/>
                <a:gd name="connsiteY3" fmla="*/ 156496 h 3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622" h="343757">
                  <a:moveTo>
                    <a:pt x="791623" y="0"/>
                  </a:moveTo>
                  <a:lnTo>
                    <a:pt x="679323" y="332899"/>
                  </a:lnTo>
                  <a:lnTo>
                    <a:pt x="0" y="343757"/>
                  </a:lnTo>
                  <a:lnTo>
                    <a:pt x="671894" y="156496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3720B81-288C-49F9-8DEF-B05F2EBCB1E1}"/>
                </a:ext>
              </a:extLst>
            </p:cNvPr>
            <p:cNvSpPr/>
            <p:nvPr/>
          </p:nvSpPr>
          <p:spPr>
            <a:xfrm>
              <a:off x="5887593" y="3240976"/>
              <a:ext cx="343376" cy="694467"/>
            </a:xfrm>
            <a:custGeom>
              <a:avLst/>
              <a:gdLst>
                <a:gd name="connsiteX0" fmla="*/ 343376 w 343376"/>
                <a:gd name="connsiteY0" fmla="*/ 672846 h 694467"/>
                <a:gd name="connsiteX1" fmla="*/ 264509 w 343376"/>
                <a:gd name="connsiteY1" fmla="*/ 694468 h 694467"/>
                <a:gd name="connsiteX2" fmla="*/ 0 w 343376"/>
                <a:gd name="connsiteY2" fmla="*/ 36386 h 694467"/>
                <a:gd name="connsiteX3" fmla="*/ 130492 w 343376"/>
                <a:gd name="connsiteY3" fmla="*/ 0 h 6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" h="694467">
                  <a:moveTo>
                    <a:pt x="343376" y="672846"/>
                  </a:moveTo>
                  <a:lnTo>
                    <a:pt x="264509" y="694468"/>
                  </a:lnTo>
                  <a:lnTo>
                    <a:pt x="0" y="36386"/>
                  </a:lnTo>
                  <a:lnTo>
                    <a:pt x="130492" y="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0F09938-ACDA-4194-9CFE-70915D82CD7F}"/>
                </a:ext>
              </a:extLst>
            </p:cNvPr>
            <p:cNvSpPr/>
            <p:nvPr/>
          </p:nvSpPr>
          <p:spPr>
            <a:xfrm>
              <a:off x="5887593" y="3074479"/>
              <a:ext cx="222599" cy="202882"/>
            </a:xfrm>
            <a:custGeom>
              <a:avLst/>
              <a:gdLst>
                <a:gd name="connsiteX0" fmla="*/ 0 w 222599"/>
                <a:gd name="connsiteY0" fmla="*/ 202883 h 202882"/>
                <a:gd name="connsiteX1" fmla="*/ 102680 w 222599"/>
                <a:gd name="connsiteY1" fmla="*/ 33433 h 202882"/>
                <a:gd name="connsiteX2" fmla="*/ 222599 w 222599"/>
                <a:gd name="connsiteY2" fmla="*/ 0 h 202882"/>
                <a:gd name="connsiteX3" fmla="*/ 130492 w 222599"/>
                <a:gd name="connsiteY3" fmla="*/ 166497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99" h="202882">
                  <a:moveTo>
                    <a:pt x="0" y="202883"/>
                  </a:moveTo>
                  <a:lnTo>
                    <a:pt x="102680" y="33433"/>
                  </a:lnTo>
                  <a:lnTo>
                    <a:pt x="222599" y="0"/>
                  </a:lnTo>
                  <a:lnTo>
                    <a:pt x="130492" y="16649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9EF8D6F-6172-40C3-8AF6-53538CD1CEAC}"/>
                </a:ext>
              </a:extLst>
            </p:cNvPr>
            <p:cNvSpPr/>
            <p:nvPr/>
          </p:nvSpPr>
          <p:spPr>
            <a:xfrm>
              <a:off x="5619749" y="2926111"/>
              <a:ext cx="379095" cy="314244"/>
            </a:xfrm>
            <a:custGeom>
              <a:avLst/>
              <a:gdLst>
                <a:gd name="connsiteX0" fmla="*/ 101347 w 379095"/>
                <a:gd name="connsiteY0" fmla="*/ 11304 h 314244"/>
                <a:gd name="connsiteX1" fmla="*/ 120587 w 379095"/>
                <a:gd name="connsiteY1" fmla="*/ 313722 h 314244"/>
                <a:gd name="connsiteX2" fmla="*/ 379096 w 379095"/>
                <a:gd name="connsiteY2" fmla="*/ 237141 h 314244"/>
                <a:gd name="connsiteX3" fmla="*/ 101347 w 379095"/>
                <a:gd name="connsiteY3" fmla="*/ 11304 h 314244"/>
                <a:gd name="connsiteX4" fmla="*/ 113729 w 379095"/>
                <a:gd name="connsiteY4" fmla="*/ 117412 h 314244"/>
                <a:gd name="connsiteX5" fmla="*/ 362046 w 379095"/>
                <a:gd name="connsiteY5" fmla="*/ 227997 h 314244"/>
                <a:gd name="connsiteX6" fmla="*/ 113729 w 379095"/>
                <a:gd name="connsiteY6" fmla="*/ 117412 h 3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095" h="314244">
                  <a:moveTo>
                    <a:pt x="101347" y="11304"/>
                  </a:moveTo>
                  <a:cubicBezTo>
                    <a:pt x="-57816" y="83598"/>
                    <a:pt x="-12668" y="305912"/>
                    <a:pt x="120587" y="313722"/>
                  </a:cubicBezTo>
                  <a:cubicBezTo>
                    <a:pt x="253747" y="321628"/>
                    <a:pt x="379096" y="237141"/>
                    <a:pt x="379096" y="237141"/>
                  </a:cubicBezTo>
                  <a:cubicBezTo>
                    <a:pt x="379096" y="237141"/>
                    <a:pt x="260510" y="-60991"/>
                    <a:pt x="101347" y="11304"/>
                  </a:cubicBezTo>
                  <a:close/>
                  <a:moveTo>
                    <a:pt x="113729" y="117412"/>
                  </a:moveTo>
                  <a:cubicBezTo>
                    <a:pt x="176404" y="29306"/>
                    <a:pt x="362046" y="227997"/>
                    <a:pt x="362046" y="227997"/>
                  </a:cubicBezTo>
                  <a:cubicBezTo>
                    <a:pt x="156592" y="288386"/>
                    <a:pt x="51150" y="205423"/>
                    <a:pt x="113729" y="11741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F389ED6B-72FB-49E8-8BE0-FC93CA7C355D}"/>
                </a:ext>
              </a:extLst>
            </p:cNvPr>
            <p:cNvSpPr/>
            <p:nvPr/>
          </p:nvSpPr>
          <p:spPr>
            <a:xfrm>
              <a:off x="5998844" y="2873736"/>
              <a:ext cx="348102" cy="317662"/>
            </a:xfrm>
            <a:custGeom>
              <a:avLst/>
              <a:gdLst>
                <a:gd name="connsiteX0" fmla="*/ 0 w 348102"/>
                <a:gd name="connsiteY0" fmla="*/ 299898 h 317662"/>
                <a:gd name="connsiteX1" fmla="*/ 269558 w 348102"/>
                <a:gd name="connsiteY1" fmla="*/ 295326 h 317662"/>
                <a:gd name="connsiteX2" fmla="*/ 197168 w 348102"/>
                <a:gd name="connsiteY2" fmla="*/ 1004 h 317662"/>
                <a:gd name="connsiteX3" fmla="*/ 0 w 348102"/>
                <a:gd name="connsiteY3" fmla="*/ 299898 h 317662"/>
                <a:gd name="connsiteX4" fmla="*/ 13526 w 348102"/>
                <a:gd name="connsiteY4" fmla="*/ 285992 h 317662"/>
                <a:gd name="connsiteX5" fmla="*/ 217170 w 348102"/>
                <a:gd name="connsiteY5" fmla="*/ 105969 h 317662"/>
                <a:gd name="connsiteX6" fmla="*/ 13526 w 348102"/>
                <a:gd name="connsiteY6" fmla="*/ 285992 h 3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102" h="317662">
                  <a:moveTo>
                    <a:pt x="0" y="299898"/>
                  </a:moveTo>
                  <a:cubicBezTo>
                    <a:pt x="0" y="299898"/>
                    <a:pt x="144971" y="342761"/>
                    <a:pt x="269558" y="295326"/>
                  </a:cubicBezTo>
                  <a:cubicBezTo>
                    <a:pt x="394335" y="247701"/>
                    <a:pt x="370618" y="22149"/>
                    <a:pt x="197168" y="1004"/>
                  </a:cubicBezTo>
                  <a:cubicBezTo>
                    <a:pt x="23622" y="-20142"/>
                    <a:pt x="0" y="299898"/>
                    <a:pt x="0" y="299898"/>
                  </a:cubicBezTo>
                  <a:close/>
                  <a:moveTo>
                    <a:pt x="13526" y="285992"/>
                  </a:moveTo>
                  <a:cubicBezTo>
                    <a:pt x="13526" y="285992"/>
                    <a:pt x="130874" y="40723"/>
                    <a:pt x="217170" y="105969"/>
                  </a:cubicBezTo>
                  <a:cubicBezTo>
                    <a:pt x="303276" y="171120"/>
                    <a:pt x="227648" y="281801"/>
                    <a:pt x="13526" y="28599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9228FFA-E536-4EC5-A2DB-BFA88088B7C7}"/>
                </a:ext>
              </a:extLst>
            </p:cNvPr>
            <p:cNvSpPr/>
            <p:nvPr/>
          </p:nvSpPr>
          <p:spPr>
            <a:xfrm>
              <a:off x="5737986" y="2857693"/>
              <a:ext cx="495259" cy="438851"/>
            </a:xfrm>
            <a:custGeom>
              <a:avLst/>
              <a:gdLst>
                <a:gd name="connsiteX0" fmla="*/ 491840 w 495259"/>
                <a:gd name="connsiteY0" fmla="*/ 278508 h 438851"/>
                <a:gd name="connsiteX1" fmla="*/ 448311 w 495259"/>
                <a:gd name="connsiteY1" fmla="*/ 259172 h 438851"/>
                <a:gd name="connsiteX2" fmla="*/ 392113 w 495259"/>
                <a:gd name="connsiteY2" fmla="*/ 258506 h 438851"/>
                <a:gd name="connsiteX3" fmla="*/ 293529 w 495259"/>
                <a:gd name="connsiteY3" fmla="*/ 284795 h 438851"/>
                <a:gd name="connsiteX4" fmla="*/ 376778 w 495259"/>
                <a:gd name="connsiteY4" fmla="*/ 211452 h 438851"/>
                <a:gd name="connsiteX5" fmla="*/ 430880 w 495259"/>
                <a:gd name="connsiteY5" fmla="*/ 163732 h 438851"/>
                <a:gd name="connsiteX6" fmla="*/ 461265 w 495259"/>
                <a:gd name="connsiteY6" fmla="*/ 118202 h 438851"/>
                <a:gd name="connsiteX7" fmla="*/ 443929 w 495259"/>
                <a:gd name="connsiteY7" fmla="*/ 77816 h 438851"/>
                <a:gd name="connsiteX8" fmla="*/ 391065 w 495259"/>
                <a:gd name="connsiteY8" fmla="*/ 84865 h 438851"/>
                <a:gd name="connsiteX9" fmla="*/ 309817 w 495259"/>
                <a:gd name="connsiteY9" fmla="*/ 165351 h 438851"/>
                <a:gd name="connsiteX10" fmla="*/ 268288 w 495259"/>
                <a:gd name="connsiteY10" fmla="*/ 262601 h 438851"/>
                <a:gd name="connsiteX11" fmla="*/ 274765 w 495259"/>
                <a:gd name="connsiteY11" fmla="*/ 158207 h 438851"/>
                <a:gd name="connsiteX12" fmla="*/ 275813 w 495259"/>
                <a:gd name="connsiteY12" fmla="*/ 83817 h 438851"/>
                <a:gd name="connsiteX13" fmla="*/ 265812 w 495259"/>
                <a:gd name="connsiteY13" fmla="*/ 21238 h 438851"/>
                <a:gd name="connsiteX14" fmla="*/ 221806 w 495259"/>
                <a:gd name="connsiteY14" fmla="*/ 1712 h 438851"/>
                <a:gd name="connsiteX15" fmla="*/ 193041 w 495259"/>
                <a:gd name="connsiteY15" fmla="*/ 45812 h 438851"/>
                <a:gd name="connsiteX16" fmla="*/ 192660 w 495259"/>
                <a:gd name="connsiteY16" fmla="*/ 110678 h 438851"/>
                <a:gd name="connsiteX17" fmla="*/ 201994 w 495259"/>
                <a:gd name="connsiteY17" fmla="*/ 174019 h 438851"/>
                <a:gd name="connsiteX18" fmla="*/ 240761 w 495259"/>
                <a:gd name="connsiteY18" fmla="*/ 280604 h 438851"/>
                <a:gd name="connsiteX19" fmla="*/ 214186 w 495259"/>
                <a:gd name="connsiteY19" fmla="*/ 244980 h 438851"/>
                <a:gd name="connsiteX20" fmla="*/ 136557 w 495259"/>
                <a:gd name="connsiteY20" fmla="*/ 177353 h 438851"/>
                <a:gd name="connsiteX21" fmla="*/ 89313 w 495259"/>
                <a:gd name="connsiteY21" fmla="*/ 155826 h 438851"/>
                <a:gd name="connsiteX22" fmla="*/ 34164 w 495259"/>
                <a:gd name="connsiteY22" fmla="*/ 151635 h 438851"/>
                <a:gd name="connsiteX23" fmla="*/ 2160 w 495259"/>
                <a:gd name="connsiteY23" fmla="*/ 180210 h 438851"/>
                <a:gd name="connsiteX24" fmla="*/ 12637 w 495259"/>
                <a:gd name="connsiteY24" fmla="*/ 225740 h 438851"/>
                <a:gd name="connsiteX25" fmla="*/ 57595 w 495259"/>
                <a:gd name="connsiteY25" fmla="*/ 255267 h 438851"/>
                <a:gd name="connsiteX26" fmla="*/ 112935 w 495259"/>
                <a:gd name="connsiteY26" fmla="*/ 277556 h 438851"/>
                <a:gd name="connsiteX27" fmla="*/ 222378 w 495259"/>
                <a:gd name="connsiteY27" fmla="*/ 307940 h 438851"/>
                <a:gd name="connsiteX28" fmla="*/ 92076 w 495259"/>
                <a:gd name="connsiteY28" fmla="*/ 365186 h 438851"/>
                <a:gd name="connsiteX29" fmla="*/ 66930 w 495259"/>
                <a:gd name="connsiteY29" fmla="*/ 400142 h 438851"/>
                <a:gd name="connsiteX30" fmla="*/ 81884 w 495259"/>
                <a:gd name="connsiteY30" fmla="*/ 429670 h 438851"/>
                <a:gd name="connsiteX31" fmla="*/ 124461 w 495259"/>
                <a:gd name="connsiteY31" fmla="*/ 415478 h 438851"/>
                <a:gd name="connsiteX32" fmla="*/ 168752 w 495259"/>
                <a:gd name="connsiteY32" fmla="*/ 386141 h 438851"/>
                <a:gd name="connsiteX33" fmla="*/ 257239 w 495259"/>
                <a:gd name="connsiteY33" fmla="*/ 319561 h 438851"/>
                <a:gd name="connsiteX34" fmla="*/ 308865 w 495259"/>
                <a:gd name="connsiteY34" fmla="*/ 412525 h 438851"/>
                <a:gd name="connsiteX35" fmla="*/ 424212 w 495259"/>
                <a:gd name="connsiteY35" fmla="*/ 433575 h 438851"/>
                <a:gd name="connsiteX36" fmla="*/ 463836 w 495259"/>
                <a:gd name="connsiteY36" fmla="*/ 386807 h 438851"/>
                <a:gd name="connsiteX37" fmla="*/ 455740 w 495259"/>
                <a:gd name="connsiteY37" fmla="*/ 386807 h 438851"/>
                <a:gd name="connsiteX38" fmla="*/ 422117 w 495259"/>
                <a:gd name="connsiteY38" fmla="*/ 425765 h 438851"/>
                <a:gd name="connsiteX39" fmla="*/ 367348 w 495259"/>
                <a:gd name="connsiteY39" fmla="*/ 428908 h 438851"/>
                <a:gd name="connsiteX40" fmla="*/ 281052 w 495259"/>
                <a:gd name="connsiteY40" fmla="*/ 368805 h 438851"/>
                <a:gd name="connsiteX41" fmla="*/ 264669 w 495259"/>
                <a:gd name="connsiteY41" fmla="*/ 311750 h 438851"/>
                <a:gd name="connsiteX42" fmla="*/ 264478 w 495259"/>
                <a:gd name="connsiteY42" fmla="*/ 311084 h 438851"/>
                <a:gd name="connsiteX43" fmla="*/ 264478 w 495259"/>
                <a:gd name="connsiteY43" fmla="*/ 310226 h 438851"/>
                <a:gd name="connsiteX44" fmla="*/ 309150 w 495259"/>
                <a:gd name="connsiteY44" fmla="*/ 320228 h 438851"/>
                <a:gd name="connsiteX45" fmla="*/ 368682 w 495259"/>
                <a:gd name="connsiteY45" fmla="*/ 319751 h 438851"/>
                <a:gd name="connsiteX46" fmla="*/ 432785 w 495259"/>
                <a:gd name="connsiteY46" fmla="*/ 318323 h 438851"/>
                <a:gd name="connsiteX47" fmla="*/ 480791 w 495259"/>
                <a:gd name="connsiteY47" fmla="*/ 312322 h 438851"/>
                <a:gd name="connsiteX48" fmla="*/ 491840 w 495259"/>
                <a:gd name="connsiteY48" fmla="*/ 278508 h 438851"/>
                <a:gd name="connsiteX49" fmla="*/ 376016 w 495259"/>
                <a:gd name="connsiteY49" fmla="*/ 103629 h 438851"/>
                <a:gd name="connsiteX50" fmla="*/ 425260 w 495259"/>
                <a:gd name="connsiteY50" fmla="*/ 82007 h 438851"/>
                <a:gd name="connsiteX51" fmla="*/ 453549 w 495259"/>
                <a:gd name="connsiteY51" fmla="*/ 114297 h 438851"/>
                <a:gd name="connsiteX52" fmla="*/ 425070 w 495259"/>
                <a:gd name="connsiteY52" fmla="*/ 157922 h 438851"/>
                <a:gd name="connsiteX53" fmla="*/ 375444 w 495259"/>
                <a:gd name="connsiteY53" fmla="*/ 201641 h 438851"/>
                <a:gd name="connsiteX54" fmla="*/ 266002 w 495259"/>
                <a:gd name="connsiteY54" fmla="*/ 298130 h 438851"/>
                <a:gd name="connsiteX55" fmla="*/ 376016 w 495259"/>
                <a:gd name="connsiteY55" fmla="*/ 103629 h 438851"/>
                <a:gd name="connsiteX56" fmla="*/ 199613 w 495259"/>
                <a:gd name="connsiteY56" fmla="*/ 74197 h 438851"/>
                <a:gd name="connsiteX57" fmla="*/ 212472 w 495259"/>
                <a:gd name="connsiteY57" fmla="*/ 17428 h 438851"/>
                <a:gd name="connsiteX58" fmla="*/ 236189 w 495259"/>
                <a:gd name="connsiteY58" fmla="*/ 8379 h 438851"/>
                <a:gd name="connsiteX59" fmla="*/ 257525 w 495259"/>
                <a:gd name="connsiteY59" fmla="*/ 23333 h 438851"/>
                <a:gd name="connsiteX60" fmla="*/ 267621 w 495259"/>
                <a:gd name="connsiteY60" fmla="*/ 83722 h 438851"/>
                <a:gd name="connsiteX61" fmla="*/ 266764 w 495259"/>
                <a:gd name="connsiteY61" fmla="*/ 152111 h 438851"/>
                <a:gd name="connsiteX62" fmla="*/ 257049 w 495259"/>
                <a:gd name="connsiteY62" fmla="*/ 293462 h 438851"/>
                <a:gd name="connsiteX63" fmla="*/ 199613 w 495259"/>
                <a:gd name="connsiteY63" fmla="*/ 74197 h 438851"/>
                <a:gd name="connsiteX64" fmla="*/ 85218 w 495259"/>
                <a:gd name="connsiteY64" fmla="*/ 258029 h 438851"/>
                <a:gd name="connsiteX65" fmla="*/ 32640 w 495259"/>
                <a:gd name="connsiteY65" fmla="*/ 232693 h 438851"/>
                <a:gd name="connsiteX66" fmla="*/ 9018 w 495259"/>
                <a:gd name="connsiteY66" fmla="*/ 185735 h 438851"/>
                <a:gd name="connsiteX67" fmla="*/ 46070 w 495259"/>
                <a:gd name="connsiteY67" fmla="*/ 157255 h 438851"/>
                <a:gd name="connsiteX68" fmla="*/ 102839 w 495259"/>
                <a:gd name="connsiteY68" fmla="*/ 169447 h 438851"/>
                <a:gd name="connsiteX69" fmla="*/ 149702 w 495259"/>
                <a:gd name="connsiteY69" fmla="*/ 195069 h 438851"/>
                <a:gd name="connsiteX70" fmla="*/ 190374 w 495259"/>
                <a:gd name="connsiteY70" fmla="*/ 229645 h 438851"/>
                <a:gd name="connsiteX71" fmla="*/ 223235 w 495259"/>
                <a:gd name="connsiteY71" fmla="*/ 271079 h 438851"/>
                <a:gd name="connsiteX72" fmla="*/ 253905 w 495259"/>
                <a:gd name="connsiteY72" fmla="*/ 303940 h 438851"/>
                <a:gd name="connsiteX73" fmla="*/ 254763 w 495259"/>
                <a:gd name="connsiteY73" fmla="*/ 305464 h 438851"/>
                <a:gd name="connsiteX74" fmla="*/ 142082 w 495259"/>
                <a:gd name="connsiteY74" fmla="*/ 278699 h 438851"/>
                <a:gd name="connsiteX75" fmla="*/ 85218 w 495259"/>
                <a:gd name="connsiteY75" fmla="*/ 258029 h 438851"/>
                <a:gd name="connsiteX76" fmla="*/ 142749 w 495259"/>
                <a:gd name="connsiteY76" fmla="*/ 393856 h 438851"/>
                <a:gd name="connsiteX77" fmla="*/ 103315 w 495259"/>
                <a:gd name="connsiteY77" fmla="*/ 418621 h 438851"/>
                <a:gd name="connsiteX78" fmla="*/ 81884 w 495259"/>
                <a:gd name="connsiteY78" fmla="*/ 420431 h 438851"/>
                <a:gd name="connsiteX79" fmla="*/ 74740 w 495259"/>
                <a:gd name="connsiteY79" fmla="*/ 405000 h 438851"/>
                <a:gd name="connsiteX80" fmla="*/ 97314 w 495259"/>
                <a:gd name="connsiteY80" fmla="*/ 371186 h 438851"/>
                <a:gd name="connsiteX81" fmla="*/ 168752 w 495259"/>
                <a:gd name="connsiteY81" fmla="*/ 328705 h 438851"/>
                <a:gd name="connsiteX82" fmla="*/ 250762 w 495259"/>
                <a:gd name="connsiteY82" fmla="*/ 314227 h 438851"/>
                <a:gd name="connsiteX83" fmla="*/ 181896 w 495259"/>
                <a:gd name="connsiteY83" fmla="*/ 366900 h 438851"/>
                <a:gd name="connsiteX84" fmla="*/ 142749 w 495259"/>
                <a:gd name="connsiteY84" fmla="*/ 393856 h 438851"/>
                <a:gd name="connsiteX85" fmla="*/ 485458 w 495259"/>
                <a:gd name="connsiteY85" fmla="*/ 297939 h 438851"/>
                <a:gd name="connsiteX86" fmla="*/ 468789 w 495259"/>
                <a:gd name="connsiteY86" fmla="*/ 307750 h 438851"/>
                <a:gd name="connsiteX87" fmla="*/ 444977 w 495259"/>
                <a:gd name="connsiteY87" fmla="*/ 309750 h 438851"/>
                <a:gd name="connsiteX88" fmla="*/ 412878 w 495259"/>
                <a:gd name="connsiteY88" fmla="*/ 310512 h 438851"/>
                <a:gd name="connsiteX89" fmla="*/ 348774 w 495259"/>
                <a:gd name="connsiteY89" fmla="*/ 311941 h 438851"/>
                <a:gd name="connsiteX90" fmla="*/ 292958 w 495259"/>
                <a:gd name="connsiteY90" fmla="*/ 310322 h 438851"/>
                <a:gd name="connsiteX91" fmla="*/ 273146 w 495259"/>
                <a:gd name="connsiteY91" fmla="*/ 304797 h 438851"/>
                <a:gd name="connsiteX92" fmla="*/ 370015 w 495259"/>
                <a:gd name="connsiteY92" fmla="*/ 269555 h 438851"/>
                <a:gd name="connsiteX93" fmla="*/ 425927 w 495259"/>
                <a:gd name="connsiteY93" fmla="*/ 265840 h 438851"/>
                <a:gd name="connsiteX94" fmla="*/ 454216 w 495259"/>
                <a:gd name="connsiteY94" fmla="*/ 268221 h 438851"/>
                <a:gd name="connsiteX95" fmla="*/ 479838 w 495259"/>
                <a:gd name="connsiteY95" fmla="*/ 276794 h 438851"/>
                <a:gd name="connsiteX96" fmla="*/ 485458 w 495259"/>
                <a:gd name="connsiteY96" fmla="*/ 297939 h 43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95259" h="438851">
                  <a:moveTo>
                    <a:pt x="491840" y="278508"/>
                  </a:moveTo>
                  <a:cubicBezTo>
                    <a:pt x="482982" y="263459"/>
                    <a:pt x="464122" y="260982"/>
                    <a:pt x="448311" y="259172"/>
                  </a:cubicBezTo>
                  <a:cubicBezTo>
                    <a:pt x="429642" y="257077"/>
                    <a:pt x="410782" y="256886"/>
                    <a:pt x="392113" y="258506"/>
                  </a:cubicBezTo>
                  <a:cubicBezTo>
                    <a:pt x="358014" y="261458"/>
                    <a:pt x="324581" y="270412"/>
                    <a:pt x="293529" y="284795"/>
                  </a:cubicBezTo>
                  <a:cubicBezTo>
                    <a:pt x="321247" y="260315"/>
                    <a:pt x="349060" y="235836"/>
                    <a:pt x="376778" y="211452"/>
                  </a:cubicBezTo>
                  <a:cubicBezTo>
                    <a:pt x="394780" y="195545"/>
                    <a:pt x="413068" y="179829"/>
                    <a:pt x="430880" y="163732"/>
                  </a:cubicBezTo>
                  <a:cubicBezTo>
                    <a:pt x="444405" y="151540"/>
                    <a:pt x="458407" y="136967"/>
                    <a:pt x="461265" y="118202"/>
                  </a:cubicBezTo>
                  <a:cubicBezTo>
                    <a:pt x="463551" y="102867"/>
                    <a:pt x="458598" y="85341"/>
                    <a:pt x="443929" y="77816"/>
                  </a:cubicBezTo>
                  <a:cubicBezTo>
                    <a:pt x="426879" y="69053"/>
                    <a:pt x="406686" y="76578"/>
                    <a:pt x="391065" y="84865"/>
                  </a:cubicBezTo>
                  <a:cubicBezTo>
                    <a:pt x="356871" y="103058"/>
                    <a:pt x="329820" y="132585"/>
                    <a:pt x="309817" y="165351"/>
                  </a:cubicBezTo>
                  <a:cubicBezTo>
                    <a:pt x="291339" y="195641"/>
                    <a:pt x="278861" y="228788"/>
                    <a:pt x="268288" y="262601"/>
                  </a:cubicBezTo>
                  <a:cubicBezTo>
                    <a:pt x="271336" y="227835"/>
                    <a:pt x="273527" y="193069"/>
                    <a:pt x="274765" y="158207"/>
                  </a:cubicBezTo>
                  <a:cubicBezTo>
                    <a:pt x="275622" y="133442"/>
                    <a:pt x="275908" y="108582"/>
                    <a:pt x="275813" y="83817"/>
                  </a:cubicBezTo>
                  <a:cubicBezTo>
                    <a:pt x="275718" y="63148"/>
                    <a:pt x="277051" y="39621"/>
                    <a:pt x="265812" y="21238"/>
                  </a:cubicBezTo>
                  <a:cubicBezTo>
                    <a:pt x="256953" y="6665"/>
                    <a:pt x="239046" y="-4384"/>
                    <a:pt x="221806" y="1712"/>
                  </a:cubicBezTo>
                  <a:cubicBezTo>
                    <a:pt x="203232" y="8189"/>
                    <a:pt x="195327" y="27810"/>
                    <a:pt x="193041" y="45812"/>
                  </a:cubicBezTo>
                  <a:cubicBezTo>
                    <a:pt x="190374" y="67148"/>
                    <a:pt x="191040" y="89246"/>
                    <a:pt x="192660" y="110678"/>
                  </a:cubicBezTo>
                  <a:cubicBezTo>
                    <a:pt x="194184" y="131918"/>
                    <a:pt x="197327" y="153159"/>
                    <a:pt x="201994" y="174019"/>
                  </a:cubicBezTo>
                  <a:cubicBezTo>
                    <a:pt x="210186" y="211071"/>
                    <a:pt x="223330" y="246980"/>
                    <a:pt x="240761" y="280604"/>
                  </a:cubicBezTo>
                  <a:cubicBezTo>
                    <a:pt x="231236" y="269269"/>
                    <a:pt x="223235" y="256696"/>
                    <a:pt x="214186" y="244980"/>
                  </a:cubicBezTo>
                  <a:cubicBezTo>
                    <a:pt x="193041" y="217739"/>
                    <a:pt x="166466" y="194688"/>
                    <a:pt x="136557" y="177353"/>
                  </a:cubicBezTo>
                  <a:cubicBezTo>
                    <a:pt x="121603" y="168685"/>
                    <a:pt x="105696" y="161351"/>
                    <a:pt x="89313" y="155826"/>
                  </a:cubicBezTo>
                  <a:cubicBezTo>
                    <a:pt x="71883" y="149921"/>
                    <a:pt x="52261" y="145920"/>
                    <a:pt x="34164" y="151635"/>
                  </a:cubicBezTo>
                  <a:cubicBezTo>
                    <a:pt x="20067" y="156017"/>
                    <a:pt x="7208" y="166018"/>
                    <a:pt x="2160" y="180210"/>
                  </a:cubicBezTo>
                  <a:cubicBezTo>
                    <a:pt x="-3460" y="195926"/>
                    <a:pt x="2541" y="213262"/>
                    <a:pt x="12637" y="225740"/>
                  </a:cubicBezTo>
                  <a:cubicBezTo>
                    <a:pt x="24162" y="239932"/>
                    <a:pt x="41307" y="248028"/>
                    <a:pt x="57595" y="255267"/>
                  </a:cubicBezTo>
                  <a:cubicBezTo>
                    <a:pt x="75788" y="263363"/>
                    <a:pt x="94266" y="270793"/>
                    <a:pt x="112935" y="277556"/>
                  </a:cubicBezTo>
                  <a:cubicBezTo>
                    <a:pt x="148654" y="290319"/>
                    <a:pt x="185230" y="300416"/>
                    <a:pt x="222378" y="307940"/>
                  </a:cubicBezTo>
                  <a:cubicBezTo>
                    <a:pt x="174562" y="313370"/>
                    <a:pt x="128461" y="333372"/>
                    <a:pt x="92076" y="365186"/>
                  </a:cubicBezTo>
                  <a:cubicBezTo>
                    <a:pt x="81503" y="374425"/>
                    <a:pt x="69406" y="385569"/>
                    <a:pt x="66930" y="400142"/>
                  </a:cubicBezTo>
                  <a:cubicBezTo>
                    <a:pt x="64929" y="411858"/>
                    <a:pt x="69882" y="425574"/>
                    <a:pt x="81884" y="429670"/>
                  </a:cubicBezTo>
                  <a:cubicBezTo>
                    <a:pt x="97029" y="434909"/>
                    <a:pt x="112459" y="423098"/>
                    <a:pt x="124461" y="415478"/>
                  </a:cubicBezTo>
                  <a:cubicBezTo>
                    <a:pt x="139415" y="405953"/>
                    <a:pt x="154179" y="396237"/>
                    <a:pt x="168752" y="386141"/>
                  </a:cubicBezTo>
                  <a:cubicBezTo>
                    <a:pt x="199137" y="365186"/>
                    <a:pt x="228664" y="342897"/>
                    <a:pt x="257239" y="319561"/>
                  </a:cubicBezTo>
                  <a:cubicBezTo>
                    <a:pt x="260859" y="356042"/>
                    <a:pt x="279432" y="390427"/>
                    <a:pt x="308865" y="412525"/>
                  </a:cubicBezTo>
                  <a:cubicBezTo>
                    <a:pt x="340964" y="436718"/>
                    <a:pt x="385541" y="445481"/>
                    <a:pt x="424212" y="433575"/>
                  </a:cubicBezTo>
                  <a:cubicBezTo>
                    <a:pt x="445072" y="427193"/>
                    <a:pt x="465646" y="410715"/>
                    <a:pt x="463836" y="386807"/>
                  </a:cubicBezTo>
                  <a:cubicBezTo>
                    <a:pt x="463455" y="381664"/>
                    <a:pt x="455359" y="381569"/>
                    <a:pt x="455740" y="386807"/>
                  </a:cubicBezTo>
                  <a:cubicBezTo>
                    <a:pt x="457264" y="407096"/>
                    <a:pt x="439643" y="420431"/>
                    <a:pt x="422117" y="425765"/>
                  </a:cubicBezTo>
                  <a:cubicBezTo>
                    <a:pt x="404591" y="431194"/>
                    <a:pt x="385446" y="431956"/>
                    <a:pt x="367348" y="428908"/>
                  </a:cubicBezTo>
                  <a:cubicBezTo>
                    <a:pt x="331058" y="422621"/>
                    <a:pt x="299435" y="400809"/>
                    <a:pt x="281052" y="368805"/>
                  </a:cubicBezTo>
                  <a:cubicBezTo>
                    <a:pt x="271146" y="351374"/>
                    <a:pt x="265431" y="331753"/>
                    <a:pt x="264669" y="311750"/>
                  </a:cubicBezTo>
                  <a:cubicBezTo>
                    <a:pt x="264669" y="311465"/>
                    <a:pt x="264478" y="311369"/>
                    <a:pt x="264478" y="311084"/>
                  </a:cubicBezTo>
                  <a:cubicBezTo>
                    <a:pt x="264478" y="310798"/>
                    <a:pt x="264478" y="310512"/>
                    <a:pt x="264478" y="310226"/>
                  </a:cubicBezTo>
                  <a:cubicBezTo>
                    <a:pt x="278385" y="316894"/>
                    <a:pt x="293910" y="319370"/>
                    <a:pt x="309150" y="320228"/>
                  </a:cubicBezTo>
                  <a:cubicBezTo>
                    <a:pt x="328962" y="321275"/>
                    <a:pt x="348870" y="320132"/>
                    <a:pt x="368682" y="319751"/>
                  </a:cubicBezTo>
                  <a:cubicBezTo>
                    <a:pt x="390018" y="319275"/>
                    <a:pt x="411449" y="318799"/>
                    <a:pt x="432785" y="318323"/>
                  </a:cubicBezTo>
                  <a:cubicBezTo>
                    <a:pt x="448596" y="317942"/>
                    <a:pt x="466122" y="319370"/>
                    <a:pt x="480791" y="312322"/>
                  </a:cubicBezTo>
                  <a:cubicBezTo>
                    <a:pt x="493935" y="305845"/>
                    <a:pt x="499365" y="291367"/>
                    <a:pt x="491840" y="278508"/>
                  </a:cubicBezTo>
                  <a:close/>
                  <a:moveTo>
                    <a:pt x="376016" y="103629"/>
                  </a:moveTo>
                  <a:cubicBezTo>
                    <a:pt x="390113" y="93628"/>
                    <a:pt x="407544" y="82674"/>
                    <a:pt x="425260" y="82007"/>
                  </a:cubicBezTo>
                  <a:cubicBezTo>
                    <a:pt x="444310" y="81245"/>
                    <a:pt x="455073" y="96390"/>
                    <a:pt x="453549" y="114297"/>
                  </a:cubicBezTo>
                  <a:cubicBezTo>
                    <a:pt x="452025" y="132490"/>
                    <a:pt x="437833" y="146396"/>
                    <a:pt x="425070" y="157922"/>
                  </a:cubicBezTo>
                  <a:cubicBezTo>
                    <a:pt x="408687" y="172685"/>
                    <a:pt x="392018" y="187068"/>
                    <a:pt x="375444" y="201641"/>
                  </a:cubicBezTo>
                  <a:cubicBezTo>
                    <a:pt x="338964" y="233836"/>
                    <a:pt x="302483" y="265935"/>
                    <a:pt x="266002" y="298130"/>
                  </a:cubicBezTo>
                  <a:cubicBezTo>
                    <a:pt x="286767" y="226216"/>
                    <a:pt x="312484" y="148873"/>
                    <a:pt x="376016" y="103629"/>
                  </a:cubicBezTo>
                  <a:close/>
                  <a:moveTo>
                    <a:pt x="199613" y="74197"/>
                  </a:moveTo>
                  <a:cubicBezTo>
                    <a:pt x="199803" y="55528"/>
                    <a:pt x="199041" y="32192"/>
                    <a:pt x="212472" y="17428"/>
                  </a:cubicBezTo>
                  <a:cubicBezTo>
                    <a:pt x="218568" y="10760"/>
                    <a:pt x="227045" y="6665"/>
                    <a:pt x="236189" y="8379"/>
                  </a:cubicBezTo>
                  <a:cubicBezTo>
                    <a:pt x="244952" y="10094"/>
                    <a:pt x="252572" y="16094"/>
                    <a:pt x="257525" y="23333"/>
                  </a:cubicBezTo>
                  <a:cubicBezTo>
                    <a:pt x="269241" y="40574"/>
                    <a:pt x="267526" y="63910"/>
                    <a:pt x="267621" y="83722"/>
                  </a:cubicBezTo>
                  <a:cubicBezTo>
                    <a:pt x="267717" y="106487"/>
                    <a:pt x="267431" y="129347"/>
                    <a:pt x="266764" y="152111"/>
                  </a:cubicBezTo>
                  <a:cubicBezTo>
                    <a:pt x="265335" y="199355"/>
                    <a:pt x="262002" y="246504"/>
                    <a:pt x="257049" y="293462"/>
                  </a:cubicBezTo>
                  <a:cubicBezTo>
                    <a:pt x="218949" y="227073"/>
                    <a:pt x="198756" y="150778"/>
                    <a:pt x="199613" y="74197"/>
                  </a:cubicBezTo>
                  <a:close/>
                  <a:moveTo>
                    <a:pt x="85218" y="258029"/>
                  </a:moveTo>
                  <a:cubicBezTo>
                    <a:pt x="67406" y="250790"/>
                    <a:pt x="48546" y="243647"/>
                    <a:pt x="32640" y="232693"/>
                  </a:cubicBezTo>
                  <a:cubicBezTo>
                    <a:pt x="17876" y="222501"/>
                    <a:pt x="4446" y="204689"/>
                    <a:pt x="9018" y="185735"/>
                  </a:cubicBezTo>
                  <a:cubicBezTo>
                    <a:pt x="13018" y="169161"/>
                    <a:pt x="29973" y="159065"/>
                    <a:pt x="46070" y="157255"/>
                  </a:cubicBezTo>
                  <a:cubicBezTo>
                    <a:pt x="65501" y="155064"/>
                    <a:pt x="85218" y="162017"/>
                    <a:pt x="102839" y="169447"/>
                  </a:cubicBezTo>
                  <a:cubicBezTo>
                    <a:pt x="119222" y="176305"/>
                    <a:pt x="134938" y="184973"/>
                    <a:pt x="149702" y="195069"/>
                  </a:cubicBezTo>
                  <a:cubicBezTo>
                    <a:pt x="164370" y="205166"/>
                    <a:pt x="178086" y="216786"/>
                    <a:pt x="190374" y="229645"/>
                  </a:cubicBezTo>
                  <a:cubicBezTo>
                    <a:pt x="202661" y="242504"/>
                    <a:pt x="212948" y="256696"/>
                    <a:pt x="223235" y="271079"/>
                  </a:cubicBezTo>
                  <a:cubicBezTo>
                    <a:pt x="231998" y="283271"/>
                    <a:pt x="241523" y="295367"/>
                    <a:pt x="253905" y="303940"/>
                  </a:cubicBezTo>
                  <a:cubicBezTo>
                    <a:pt x="254191" y="304416"/>
                    <a:pt x="254477" y="304892"/>
                    <a:pt x="254763" y="305464"/>
                  </a:cubicBezTo>
                  <a:cubicBezTo>
                    <a:pt x="216663" y="299273"/>
                    <a:pt x="178944" y="290414"/>
                    <a:pt x="142082" y="278699"/>
                  </a:cubicBezTo>
                  <a:cubicBezTo>
                    <a:pt x="122841" y="272507"/>
                    <a:pt x="103887" y="265649"/>
                    <a:pt x="85218" y="258029"/>
                  </a:cubicBezTo>
                  <a:close/>
                  <a:moveTo>
                    <a:pt x="142749" y="393856"/>
                  </a:moveTo>
                  <a:cubicBezTo>
                    <a:pt x="129890" y="402333"/>
                    <a:pt x="117031" y="411668"/>
                    <a:pt x="103315" y="418621"/>
                  </a:cubicBezTo>
                  <a:cubicBezTo>
                    <a:pt x="96933" y="421859"/>
                    <a:pt x="88456" y="424717"/>
                    <a:pt x="81884" y="420431"/>
                  </a:cubicBezTo>
                  <a:cubicBezTo>
                    <a:pt x="76836" y="417192"/>
                    <a:pt x="74740" y="410810"/>
                    <a:pt x="74740" y="405000"/>
                  </a:cubicBezTo>
                  <a:cubicBezTo>
                    <a:pt x="74835" y="390808"/>
                    <a:pt x="87599" y="379854"/>
                    <a:pt x="97314" y="371186"/>
                  </a:cubicBezTo>
                  <a:cubicBezTo>
                    <a:pt x="118174" y="352803"/>
                    <a:pt x="142653" y="338325"/>
                    <a:pt x="168752" y="328705"/>
                  </a:cubicBezTo>
                  <a:cubicBezTo>
                    <a:pt x="195041" y="318989"/>
                    <a:pt x="222854" y="314036"/>
                    <a:pt x="250762" y="314227"/>
                  </a:cubicBezTo>
                  <a:cubicBezTo>
                    <a:pt x="228378" y="332515"/>
                    <a:pt x="205423" y="350136"/>
                    <a:pt x="181896" y="366900"/>
                  </a:cubicBezTo>
                  <a:cubicBezTo>
                    <a:pt x="169038" y="376139"/>
                    <a:pt x="155988" y="385093"/>
                    <a:pt x="142749" y="393856"/>
                  </a:cubicBezTo>
                  <a:close/>
                  <a:moveTo>
                    <a:pt x="485458" y="297939"/>
                  </a:moveTo>
                  <a:cubicBezTo>
                    <a:pt x="482029" y="303749"/>
                    <a:pt x="474981" y="306226"/>
                    <a:pt x="468789" y="307750"/>
                  </a:cubicBezTo>
                  <a:cubicBezTo>
                    <a:pt x="460979" y="309560"/>
                    <a:pt x="452978" y="309560"/>
                    <a:pt x="444977" y="309750"/>
                  </a:cubicBezTo>
                  <a:cubicBezTo>
                    <a:pt x="434309" y="310036"/>
                    <a:pt x="423641" y="310226"/>
                    <a:pt x="412878" y="310512"/>
                  </a:cubicBezTo>
                  <a:cubicBezTo>
                    <a:pt x="391542" y="310988"/>
                    <a:pt x="370110" y="311465"/>
                    <a:pt x="348774" y="311941"/>
                  </a:cubicBezTo>
                  <a:cubicBezTo>
                    <a:pt x="330201" y="312322"/>
                    <a:pt x="311341" y="313370"/>
                    <a:pt x="292958" y="310322"/>
                  </a:cubicBezTo>
                  <a:cubicBezTo>
                    <a:pt x="286005" y="309179"/>
                    <a:pt x="279432" y="307369"/>
                    <a:pt x="273146" y="304797"/>
                  </a:cubicBezTo>
                  <a:cubicBezTo>
                    <a:pt x="303054" y="287271"/>
                    <a:pt x="335916" y="275270"/>
                    <a:pt x="370015" y="269555"/>
                  </a:cubicBezTo>
                  <a:cubicBezTo>
                    <a:pt x="388494" y="266411"/>
                    <a:pt x="407258" y="265173"/>
                    <a:pt x="425927" y="265840"/>
                  </a:cubicBezTo>
                  <a:cubicBezTo>
                    <a:pt x="435357" y="266126"/>
                    <a:pt x="444786" y="266888"/>
                    <a:pt x="454216" y="268221"/>
                  </a:cubicBezTo>
                  <a:cubicBezTo>
                    <a:pt x="462979" y="269459"/>
                    <a:pt x="472790" y="270983"/>
                    <a:pt x="479838" y="276794"/>
                  </a:cubicBezTo>
                  <a:cubicBezTo>
                    <a:pt x="485744" y="281747"/>
                    <a:pt x="489840" y="290510"/>
                    <a:pt x="485458" y="2979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" name="Graphic 174">
            <a:extLst>
              <a:ext uri="{FF2B5EF4-FFF2-40B4-BE49-F238E27FC236}">
                <a16:creationId xmlns:a16="http://schemas.microsoft.com/office/drawing/2014/main" id="{4E9CFE98-56A6-492D-9DA6-D79276485203}"/>
              </a:ext>
            </a:extLst>
          </p:cNvPr>
          <p:cNvGrpSpPr/>
          <p:nvPr/>
        </p:nvGrpSpPr>
        <p:grpSpPr>
          <a:xfrm>
            <a:off x="10271773" y="3392328"/>
            <a:ext cx="2403559" cy="3978382"/>
            <a:chOff x="5834062" y="2967072"/>
            <a:chExt cx="525018" cy="926841"/>
          </a:xfrm>
        </p:grpSpPr>
        <p:grpSp>
          <p:nvGrpSpPr>
            <p:cNvPr id="7" name="Graphic 174">
              <a:extLst>
                <a:ext uri="{FF2B5EF4-FFF2-40B4-BE49-F238E27FC236}">
                  <a16:creationId xmlns:a16="http://schemas.microsoft.com/office/drawing/2014/main" id="{6242D5F2-D03F-4C23-B022-FAE0C3DD01AC}"/>
                </a:ext>
              </a:extLst>
            </p:cNvPr>
            <p:cNvGrpSpPr/>
            <p:nvPr/>
          </p:nvGrpSpPr>
          <p:grpSpPr>
            <a:xfrm>
              <a:off x="5954209" y="2967072"/>
              <a:ext cx="307678" cy="137600"/>
              <a:chOff x="5954209" y="2967072"/>
              <a:chExt cx="307678" cy="137600"/>
            </a:xfrm>
          </p:grpSpPr>
          <p:grpSp>
            <p:nvGrpSpPr>
              <p:cNvPr id="32" name="Graphic 174">
                <a:extLst>
                  <a:ext uri="{FF2B5EF4-FFF2-40B4-BE49-F238E27FC236}">
                    <a16:creationId xmlns:a16="http://schemas.microsoft.com/office/drawing/2014/main" id="{96A83ED0-930C-4338-8A22-A0AD24CD32D4}"/>
                  </a:ext>
                </a:extLst>
              </p:cNvPr>
              <p:cNvGrpSpPr/>
              <p:nvPr/>
            </p:nvGrpSpPr>
            <p:grpSpPr>
              <a:xfrm>
                <a:off x="5954209" y="2967072"/>
                <a:ext cx="307678" cy="137600"/>
                <a:chOff x="5954209" y="2967072"/>
                <a:chExt cx="307678" cy="137600"/>
              </a:xfrm>
              <a:solidFill>
                <a:srgbClr val="F0C72F"/>
              </a:solidFill>
            </p:grpSpPr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3DAD3AE-BAC3-4C13-B311-F3C760692594}"/>
                    </a:ext>
                  </a:extLst>
                </p:cNvPr>
                <p:cNvSpPr/>
                <p:nvPr/>
              </p:nvSpPr>
              <p:spPr>
                <a:xfrm>
                  <a:off x="6112668" y="2967072"/>
                  <a:ext cx="149219" cy="137600"/>
                </a:xfrm>
                <a:custGeom>
                  <a:avLst/>
                  <a:gdLst>
                    <a:gd name="connsiteX0" fmla="*/ 0 w 149219"/>
                    <a:gd name="connsiteY0" fmla="*/ 137600 h 137600"/>
                    <a:gd name="connsiteX1" fmla="*/ 70961 w 149219"/>
                    <a:gd name="connsiteY1" fmla="*/ 2250 h 137600"/>
                    <a:gd name="connsiteX2" fmla="*/ 106013 w 149219"/>
                    <a:gd name="connsiteY2" fmla="*/ 59972 h 137600"/>
                    <a:gd name="connsiteX3" fmla="*/ 149162 w 149219"/>
                    <a:gd name="connsiteY3" fmla="*/ 96548 h 137600"/>
                    <a:gd name="connsiteX4" fmla="*/ 41624 w 149219"/>
                    <a:gd name="connsiteY4" fmla="*/ 130171 h 137600"/>
                    <a:gd name="connsiteX5" fmla="*/ 0 w 149219"/>
                    <a:gd name="connsiteY5" fmla="*/ 137600 h 13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219" h="137600">
                      <a:moveTo>
                        <a:pt x="0" y="137600"/>
                      </a:moveTo>
                      <a:cubicBezTo>
                        <a:pt x="0" y="137600"/>
                        <a:pt x="54864" y="38826"/>
                        <a:pt x="70961" y="2250"/>
                      </a:cubicBezTo>
                      <a:cubicBezTo>
                        <a:pt x="98679" y="-12418"/>
                        <a:pt x="102394" y="49018"/>
                        <a:pt x="106013" y="59972"/>
                      </a:cubicBezTo>
                      <a:cubicBezTo>
                        <a:pt x="109633" y="70925"/>
                        <a:pt x="146209" y="76069"/>
                        <a:pt x="149162" y="96548"/>
                      </a:cubicBezTo>
                      <a:cubicBezTo>
                        <a:pt x="152114" y="117026"/>
                        <a:pt x="41624" y="130171"/>
                        <a:pt x="41624" y="130171"/>
                      </a:cubicBezTo>
                      <a:lnTo>
                        <a:pt x="0" y="137600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F02AB762-F860-4A2D-AA75-8525674DD02C}"/>
                    </a:ext>
                  </a:extLst>
                </p:cNvPr>
                <p:cNvSpPr/>
                <p:nvPr/>
              </p:nvSpPr>
              <p:spPr>
                <a:xfrm>
                  <a:off x="5954209" y="2967073"/>
                  <a:ext cx="149219" cy="137600"/>
                </a:xfrm>
                <a:custGeom>
                  <a:avLst/>
                  <a:gdLst>
                    <a:gd name="connsiteX0" fmla="*/ 149220 w 149219"/>
                    <a:gd name="connsiteY0" fmla="*/ 137600 h 137600"/>
                    <a:gd name="connsiteX1" fmla="*/ 78354 w 149219"/>
                    <a:gd name="connsiteY1" fmla="*/ 2250 h 137600"/>
                    <a:gd name="connsiteX2" fmla="*/ 43206 w 149219"/>
                    <a:gd name="connsiteY2" fmla="*/ 60067 h 137600"/>
                    <a:gd name="connsiteX3" fmla="*/ 58 w 149219"/>
                    <a:gd name="connsiteY3" fmla="*/ 96643 h 137600"/>
                    <a:gd name="connsiteX4" fmla="*/ 107595 w 149219"/>
                    <a:gd name="connsiteY4" fmla="*/ 130266 h 137600"/>
                    <a:gd name="connsiteX5" fmla="*/ 149220 w 149219"/>
                    <a:gd name="connsiteY5" fmla="*/ 137600 h 13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219" h="137600">
                      <a:moveTo>
                        <a:pt x="149220" y="137600"/>
                      </a:moveTo>
                      <a:cubicBezTo>
                        <a:pt x="149220" y="137600"/>
                        <a:pt x="94356" y="38826"/>
                        <a:pt x="78354" y="2250"/>
                      </a:cubicBezTo>
                      <a:cubicBezTo>
                        <a:pt x="50541" y="-12419"/>
                        <a:pt x="46921" y="49018"/>
                        <a:pt x="43206" y="60067"/>
                      </a:cubicBezTo>
                      <a:cubicBezTo>
                        <a:pt x="39587" y="71020"/>
                        <a:pt x="3011" y="76164"/>
                        <a:pt x="58" y="96643"/>
                      </a:cubicBezTo>
                      <a:cubicBezTo>
                        <a:pt x="-2895" y="117121"/>
                        <a:pt x="107595" y="130266"/>
                        <a:pt x="107595" y="130266"/>
                      </a:cubicBezTo>
                      <a:lnTo>
                        <a:pt x="149220" y="137600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6CEF8C32-29FF-401E-9A57-01656EF03076}"/>
                  </a:ext>
                </a:extLst>
              </p:cNvPr>
              <p:cNvSpPr/>
              <p:nvPr/>
            </p:nvSpPr>
            <p:spPr>
              <a:xfrm>
                <a:off x="6061233" y="3061048"/>
                <a:ext cx="95535" cy="39454"/>
              </a:xfrm>
              <a:custGeom>
                <a:avLst/>
                <a:gdLst>
                  <a:gd name="connsiteX0" fmla="*/ 18288 w 95535"/>
                  <a:gd name="connsiteY0" fmla="*/ 0 h 39454"/>
                  <a:gd name="connsiteX1" fmla="*/ 75248 w 95535"/>
                  <a:gd name="connsiteY1" fmla="*/ 0 h 39454"/>
                  <a:gd name="connsiteX2" fmla="*/ 95536 w 95535"/>
                  <a:gd name="connsiteY2" fmla="*/ 37719 h 39454"/>
                  <a:gd name="connsiteX3" fmla="*/ 0 w 95535"/>
                  <a:gd name="connsiteY3" fmla="*/ 37719 h 39454"/>
                  <a:gd name="connsiteX4" fmla="*/ 18288 w 95535"/>
                  <a:gd name="connsiteY4" fmla="*/ 0 h 3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35" h="39454">
                    <a:moveTo>
                      <a:pt x="18288" y="0"/>
                    </a:moveTo>
                    <a:cubicBezTo>
                      <a:pt x="18288" y="0"/>
                      <a:pt x="53054" y="13526"/>
                      <a:pt x="75248" y="0"/>
                    </a:cubicBezTo>
                    <a:cubicBezTo>
                      <a:pt x="88678" y="11144"/>
                      <a:pt x="95250" y="26765"/>
                      <a:pt x="95536" y="37719"/>
                    </a:cubicBezTo>
                    <a:cubicBezTo>
                      <a:pt x="58198" y="41624"/>
                      <a:pt x="0" y="37719"/>
                      <a:pt x="0" y="37719"/>
                    </a:cubicBezTo>
                    <a:cubicBezTo>
                      <a:pt x="0" y="37719"/>
                      <a:pt x="4001" y="12287"/>
                      <a:pt x="18288" y="0"/>
                    </a:cubicBezTo>
                    <a:close/>
                  </a:path>
                </a:pathLst>
              </a:custGeom>
              <a:solidFill>
                <a:srgbClr val="E9D6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" name="Graphic 174">
              <a:extLst>
                <a:ext uri="{FF2B5EF4-FFF2-40B4-BE49-F238E27FC236}">
                  <a16:creationId xmlns:a16="http://schemas.microsoft.com/office/drawing/2014/main" id="{F2B2B602-C612-4315-844D-B8D486EB6E8F}"/>
                </a:ext>
              </a:extLst>
            </p:cNvPr>
            <p:cNvGrpSpPr/>
            <p:nvPr/>
          </p:nvGrpSpPr>
          <p:grpSpPr>
            <a:xfrm>
              <a:off x="5847111" y="3125818"/>
              <a:ext cx="500252" cy="763428"/>
              <a:chOff x="5847111" y="3125818"/>
              <a:chExt cx="500252" cy="76342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2280EAAA-F1A9-42EB-B42B-9A9CF779305F}"/>
                  </a:ext>
                </a:extLst>
              </p:cNvPr>
              <p:cNvSpPr/>
              <p:nvPr/>
            </p:nvSpPr>
            <p:spPr>
              <a:xfrm>
                <a:off x="5847111" y="3125818"/>
                <a:ext cx="500252" cy="763428"/>
              </a:xfrm>
              <a:custGeom>
                <a:avLst/>
                <a:gdLst>
                  <a:gd name="connsiteX0" fmla="*/ 500253 w 500252"/>
                  <a:gd name="connsiteY0" fmla="*/ 0 h 763428"/>
                  <a:gd name="connsiteX1" fmla="*/ 498253 w 500252"/>
                  <a:gd name="connsiteY1" fmla="*/ 87916 h 763428"/>
                  <a:gd name="connsiteX2" fmla="*/ 497396 w 500252"/>
                  <a:gd name="connsiteY2" fmla="*/ 125730 h 763428"/>
                  <a:gd name="connsiteX3" fmla="*/ 496919 w 500252"/>
                  <a:gd name="connsiteY3" fmla="*/ 143542 h 763428"/>
                  <a:gd name="connsiteX4" fmla="*/ 496157 w 500252"/>
                  <a:gd name="connsiteY4" fmla="*/ 178022 h 763428"/>
                  <a:gd name="connsiteX5" fmla="*/ 495776 w 500252"/>
                  <a:gd name="connsiteY5" fmla="*/ 195929 h 763428"/>
                  <a:gd name="connsiteX6" fmla="*/ 495491 w 500252"/>
                  <a:gd name="connsiteY6" fmla="*/ 206312 h 763428"/>
                  <a:gd name="connsiteX7" fmla="*/ 494919 w 500252"/>
                  <a:gd name="connsiteY7" fmla="*/ 231172 h 763428"/>
                  <a:gd name="connsiteX8" fmla="*/ 494538 w 500252"/>
                  <a:gd name="connsiteY8" fmla="*/ 248317 h 763428"/>
                  <a:gd name="connsiteX9" fmla="*/ 493776 w 500252"/>
                  <a:gd name="connsiteY9" fmla="*/ 282321 h 763428"/>
                  <a:gd name="connsiteX10" fmla="*/ 492538 w 500252"/>
                  <a:gd name="connsiteY10" fmla="*/ 334423 h 763428"/>
                  <a:gd name="connsiteX11" fmla="*/ 492157 w 500252"/>
                  <a:gd name="connsiteY11" fmla="*/ 353092 h 763428"/>
                  <a:gd name="connsiteX12" fmla="*/ 491395 w 500252"/>
                  <a:gd name="connsiteY12" fmla="*/ 386429 h 763428"/>
                  <a:gd name="connsiteX13" fmla="*/ 490919 w 500252"/>
                  <a:gd name="connsiteY13" fmla="*/ 405384 h 763428"/>
                  <a:gd name="connsiteX14" fmla="*/ 490157 w 500252"/>
                  <a:gd name="connsiteY14" fmla="*/ 438341 h 763428"/>
                  <a:gd name="connsiteX15" fmla="*/ 489776 w 500252"/>
                  <a:gd name="connsiteY15" fmla="*/ 457581 h 763428"/>
                  <a:gd name="connsiteX16" fmla="*/ 489014 w 500252"/>
                  <a:gd name="connsiteY16" fmla="*/ 490156 h 763428"/>
                  <a:gd name="connsiteX17" fmla="*/ 488537 w 500252"/>
                  <a:gd name="connsiteY17" fmla="*/ 509778 h 763428"/>
                  <a:gd name="connsiteX18" fmla="*/ 487775 w 500252"/>
                  <a:gd name="connsiteY18" fmla="*/ 541877 h 763428"/>
                  <a:gd name="connsiteX19" fmla="*/ 486728 w 500252"/>
                  <a:gd name="connsiteY19" fmla="*/ 590169 h 763428"/>
                  <a:gd name="connsiteX20" fmla="*/ 486632 w 500252"/>
                  <a:gd name="connsiteY20" fmla="*/ 593598 h 763428"/>
                  <a:gd name="connsiteX21" fmla="*/ 486156 w 500252"/>
                  <a:gd name="connsiteY21" fmla="*/ 614172 h 763428"/>
                  <a:gd name="connsiteX22" fmla="*/ 486156 w 500252"/>
                  <a:gd name="connsiteY22" fmla="*/ 615696 h 763428"/>
                  <a:gd name="connsiteX23" fmla="*/ 484918 w 500252"/>
                  <a:gd name="connsiteY23" fmla="*/ 666083 h 763428"/>
                  <a:gd name="connsiteX24" fmla="*/ 484251 w 500252"/>
                  <a:gd name="connsiteY24" fmla="*/ 696659 h 763428"/>
                  <a:gd name="connsiteX25" fmla="*/ 483775 w 500252"/>
                  <a:gd name="connsiteY25" fmla="*/ 718090 h 763428"/>
                  <a:gd name="connsiteX26" fmla="*/ 483680 w 500252"/>
                  <a:gd name="connsiteY26" fmla="*/ 721043 h 763428"/>
                  <a:gd name="connsiteX27" fmla="*/ 482918 w 500252"/>
                  <a:gd name="connsiteY27" fmla="*/ 756761 h 763428"/>
                  <a:gd name="connsiteX28" fmla="*/ 482727 w 500252"/>
                  <a:gd name="connsiteY28" fmla="*/ 763429 h 763428"/>
                  <a:gd name="connsiteX29" fmla="*/ 17621 w 500252"/>
                  <a:gd name="connsiteY29" fmla="*/ 763429 h 763428"/>
                  <a:gd name="connsiteX30" fmla="*/ 17621 w 500252"/>
                  <a:gd name="connsiteY30" fmla="*/ 762667 h 763428"/>
                  <a:gd name="connsiteX31" fmla="*/ 17050 w 500252"/>
                  <a:gd name="connsiteY31" fmla="*/ 738092 h 763428"/>
                  <a:gd name="connsiteX32" fmla="*/ 16383 w 500252"/>
                  <a:gd name="connsiteY32" fmla="*/ 711137 h 763428"/>
                  <a:gd name="connsiteX33" fmla="*/ 15812 w 500252"/>
                  <a:gd name="connsiteY33" fmla="*/ 686657 h 763428"/>
                  <a:gd name="connsiteX34" fmla="*/ 15240 w 500252"/>
                  <a:gd name="connsiteY34" fmla="*/ 659606 h 763428"/>
                  <a:gd name="connsiteX35" fmla="*/ 14669 w 500252"/>
                  <a:gd name="connsiteY35" fmla="*/ 635222 h 763428"/>
                  <a:gd name="connsiteX36" fmla="*/ 14002 w 500252"/>
                  <a:gd name="connsiteY36" fmla="*/ 607981 h 763428"/>
                  <a:gd name="connsiteX37" fmla="*/ 13430 w 500252"/>
                  <a:gd name="connsiteY37" fmla="*/ 583787 h 763428"/>
                  <a:gd name="connsiteX38" fmla="*/ 12859 w 500252"/>
                  <a:gd name="connsiteY38" fmla="*/ 556165 h 763428"/>
                  <a:gd name="connsiteX39" fmla="*/ 12287 w 500252"/>
                  <a:gd name="connsiteY39" fmla="*/ 532448 h 763428"/>
                  <a:gd name="connsiteX40" fmla="*/ 11620 w 500252"/>
                  <a:gd name="connsiteY40" fmla="*/ 504444 h 763428"/>
                  <a:gd name="connsiteX41" fmla="*/ 11144 w 500252"/>
                  <a:gd name="connsiteY41" fmla="*/ 480917 h 763428"/>
                  <a:gd name="connsiteX42" fmla="*/ 10668 w 500252"/>
                  <a:gd name="connsiteY42" fmla="*/ 462820 h 763428"/>
                  <a:gd name="connsiteX43" fmla="*/ 10478 w 500252"/>
                  <a:gd name="connsiteY43" fmla="*/ 452628 h 763428"/>
                  <a:gd name="connsiteX44" fmla="*/ 9906 w 500252"/>
                  <a:gd name="connsiteY44" fmla="*/ 429673 h 763428"/>
                  <a:gd name="connsiteX45" fmla="*/ 9239 w 500252"/>
                  <a:gd name="connsiteY45" fmla="*/ 400812 h 763428"/>
                  <a:gd name="connsiteX46" fmla="*/ 8763 w 500252"/>
                  <a:gd name="connsiteY46" fmla="*/ 378238 h 763428"/>
                  <a:gd name="connsiteX47" fmla="*/ 8096 w 500252"/>
                  <a:gd name="connsiteY47" fmla="*/ 348806 h 763428"/>
                  <a:gd name="connsiteX48" fmla="*/ 7525 w 500252"/>
                  <a:gd name="connsiteY48" fmla="*/ 326803 h 763428"/>
                  <a:gd name="connsiteX49" fmla="*/ 6858 w 500252"/>
                  <a:gd name="connsiteY49" fmla="*/ 296799 h 763428"/>
                  <a:gd name="connsiteX50" fmla="*/ 6382 w 500252"/>
                  <a:gd name="connsiteY50" fmla="*/ 275368 h 763428"/>
                  <a:gd name="connsiteX51" fmla="*/ 5620 w 500252"/>
                  <a:gd name="connsiteY51" fmla="*/ 244792 h 763428"/>
                  <a:gd name="connsiteX52" fmla="*/ 5143 w 500252"/>
                  <a:gd name="connsiteY52" fmla="*/ 223837 h 763428"/>
                  <a:gd name="connsiteX53" fmla="*/ 4477 w 500252"/>
                  <a:gd name="connsiteY53" fmla="*/ 192881 h 763428"/>
                  <a:gd name="connsiteX54" fmla="*/ 4000 w 500252"/>
                  <a:gd name="connsiteY54" fmla="*/ 172212 h 763428"/>
                  <a:gd name="connsiteX55" fmla="*/ 3239 w 500252"/>
                  <a:gd name="connsiteY55" fmla="*/ 140684 h 763428"/>
                  <a:gd name="connsiteX56" fmla="*/ 2762 w 500252"/>
                  <a:gd name="connsiteY56" fmla="*/ 120587 h 763428"/>
                  <a:gd name="connsiteX57" fmla="*/ 2000 w 500252"/>
                  <a:gd name="connsiteY57" fmla="*/ 87916 h 763428"/>
                  <a:gd name="connsiteX58" fmla="*/ 0 w 500252"/>
                  <a:gd name="connsiteY58" fmla="*/ 0 h 76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00252" h="763428">
                    <a:moveTo>
                      <a:pt x="500253" y="0"/>
                    </a:moveTo>
                    <a:lnTo>
                      <a:pt x="498253" y="87916"/>
                    </a:lnTo>
                    <a:lnTo>
                      <a:pt x="497396" y="125730"/>
                    </a:lnTo>
                    <a:lnTo>
                      <a:pt x="496919" y="143542"/>
                    </a:lnTo>
                    <a:lnTo>
                      <a:pt x="496157" y="178022"/>
                    </a:lnTo>
                    <a:lnTo>
                      <a:pt x="495776" y="195929"/>
                    </a:lnTo>
                    <a:lnTo>
                      <a:pt x="495491" y="206312"/>
                    </a:lnTo>
                    <a:lnTo>
                      <a:pt x="494919" y="231172"/>
                    </a:lnTo>
                    <a:lnTo>
                      <a:pt x="494538" y="248317"/>
                    </a:lnTo>
                    <a:lnTo>
                      <a:pt x="493776" y="282321"/>
                    </a:lnTo>
                    <a:lnTo>
                      <a:pt x="492538" y="334423"/>
                    </a:lnTo>
                    <a:lnTo>
                      <a:pt x="492157" y="353092"/>
                    </a:lnTo>
                    <a:lnTo>
                      <a:pt x="491395" y="386429"/>
                    </a:lnTo>
                    <a:lnTo>
                      <a:pt x="490919" y="405384"/>
                    </a:lnTo>
                    <a:lnTo>
                      <a:pt x="490157" y="438341"/>
                    </a:lnTo>
                    <a:lnTo>
                      <a:pt x="489776" y="457581"/>
                    </a:lnTo>
                    <a:lnTo>
                      <a:pt x="489014" y="490156"/>
                    </a:lnTo>
                    <a:lnTo>
                      <a:pt x="488537" y="509778"/>
                    </a:lnTo>
                    <a:lnTo>
                      <a:pt x="487775" y="541877"/>
                    </a:lnTo>
                    <a:lnTo>
                      <a:pt x="486728" y="590169"/>
                    </a:lnTo>
                    <a:lnTo>
                      <a:pt x="486632" y="593598"/>
                    </a:lnTo>
                    <a:lnTo>
                      <a:pt x="486156" y="614172"/>
                    </a:lnTo>
                    <a:lnTo>
                      <a:pt x="486156" y="615696"/>
                    </a:lnTo>
                    <a:lnTo>
                      <a:pt x="484918" y="666083"/>
                    </a:lnTo>
                    <a:lnTo>
                      <a:pt x="484251" y="696659"/>
                    </a:lnTo>
                    <a:lnTo>
                      <a:pt x="483775" y="718090"/>
                    </a:lnTo>
                    <a:lnTo>
                      <a:pt x="483680" y="721043"/>
                    </a:lnTo>
                    <a:lnTo>
                      <a:pt x="482918" y="756761"/>
                    </a:lnTo>
                    <a:lnTo>
                      <a:pt x="482727" y="763429"/>
                    </a:lnTo>
                    <a:lnTo>
                      <a:pt x="17621" y="763429"/>
                    </a:lnTo>
                    <a:lnTo>
                      <a:pt x="17621" y="762667"/>
                    </a:lnTo>
                    <a:lnTo>
                      <a:pt x="17050" y="738092"/>
                    </a:lnTo>
                    <a:lnTo>
                      <a:pt x="16383" y="711137"/>
                    </a:lnTo>
                    <a:lnTo>
                      <a:pt x="15812" y="686657"/>
                    </a:lnTo>
                    <a:lnTo>
                      <a:pt x="15240" y="659606"/>
                    </a:lnTo>
                    <a:lnTo>
                      <a:pt x="14669" y="635222"/>
                    </a:lnTo>
                    <a:lnTo>
                      <a:pt x="14002" y="607981"/>
                    </a:lnTo>
                    <a:lnTo>
                      <a:pt x="13430" y="583787"/>
                    </a:lnTo>
                    <a:lnTo>
                      <a:pt x="12859" y="556165"/>
                    </a:lnTo>
                    <a:lnTo>
                      <a:pt x="12287" y="532448"/>
                    </a:lnTo>
                    <a:lnTo>
                      <a:pt x="11620" y="504444"/>
                    </a:lnTo>
                    <a:lnTo>
                      <a:pt x="11144" y="480917"/>
                    </a:lnTo>
                    <a:lnTo>
                      <a:pt x="10668" y="462820"/>
                    </a:lnTo>
                    <a:lnTo>
                      <a:pt x="10478" y="452628"/>
                    </a:lnTo>
                    <a:lnTo>
                      <a:pt x="9906" y="429673"/>
                    </a:lnTo>
                    <a:lnTo>
                      <a:pt x="9239" y="400812"/>
                    </a:lnTo>
                    <a:lnTo>
                      <a:pt x="8763" y="378238"/>
                    </a:lnTo>
                    <a:lnTo>
                      <a:pt x="8096" y="348806"/>
                    </a:lnTo>
                    <a:lnTo>
                      <a:pt x="7525" y="326803"/>
                    </a:lnTo>
                    <a:lnTo>
                      <a:pt x="6858" y="296799"/>
                    </a:lnTo>
                    <a:lnTo>
                      <a:pt x="6382" y="275368"/>
                    </a:lnTo>
                    <a:lnTo>
                      <a:pt x="5620" y="244792"/>
                    </a:lnTo>
                    <a:lnTo>
                      <a:pt x="5143" y="223837"/>
                    </a:lnTo>
                    <a:lnTo>
                      <a:pt x="4477" y="192881"/>
                    </a:lnTo>
                    <a:lnTo>
                      <a:pt x="4000" y="172212"/>
                    </a:lnTo>
                    <a:lnTo>
                      <a:pt x="3239" y="140684"/>
                    </a:lnTo>
                    <a:lnTo>
                      <a:pt x="2762" y="120587"/>
                    </a:lnTo>
                    <a:lnTo>
                      <a:pt x="2000" y="8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" name="Graphic 174">
                <a:extLst>
                  <a:ext uri="{FF2B5EF4-FFF2-40B4-BE49-F238E27FC236}">
                    <a16:creationId xmlns:a16="http://schemas.microsoft.com/office/drawing/2014/main" id="{CA15B236-5343-46E0-BDF0-C41852B48D27}"/>
                  </a:ext>
                </a:extLst>
              </p:cNvPr>
              <p:cNvGrpSpPr/>
              <p:nvPr/>
            </p:nvGrpSpPr>
            <p:grpSpPr>
              <a:xfrm>
                <a:off x="5847206" y="3125818"/>
                <a:ext cx="499872" cy="763428"/>
                <a:chOff x="5847206" y="3125818"/>
                <a:chExt cx="499872" cy="763428"/>
              </a:xfrm>
              <a:solidFill>
                <a:srgbClr val="C53F3C"/>
              </a:solidFill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CAE81EA5-B10A-4F07-A2FD-3071933747AA}"/>
                    </a:ext>
                  </a:extLst>
                </p:cNvPr>
                <p:cNvSpPr/>
                <p:nvPr/>
              </p:nvSpPr>
              <p:spPr>
                <a:xfrm>
                  <a:off x="5861112" y="3708843"/>
                  <a:ext cx="472154" cy="70199"/>
                </a:xfrm>
                <a:custGeom>
                  <a:avLst/>
                  <a:gdLst>
                    <a:gd name="connsiteX0" fmla="*/ 472154 w 472154"/>
                    <a:gd name="connsiteY0" fmla="*/ 31147 h 70199"/>
                    <a:gd name="connsiteX1" fmla="*/ 472154 w 472154"/>
                    <a:gd name="connsiteY1" fmla="*/ 32671 h 70199"/>
                    <a:gd name="connsiteX2" fmla="*/ 471392 w 472154"/>
                    <a:gd name="connsiteY2" fmla="*/ 62103 h 70199"/>
                    <a:gd name="connsiteX3" fmla="*/ 464915 w 472154"/>
                    <a:gd name="connsiteY3" fmla="*/ 55531 h 70199"/>
                    <a:gd name="connsiteX4" fmla="*/ 438055 w 472154"/>
                    <a:gd name="connsiteY4" fmla="*/ 36671 h 70199"/>
                    <a:gd name="connsiteX5" fmla="*/ 426053 w 472154"/>
                    <a:gd name="connsiteY5" fmla="*/ 35147 h 70199"/>
                    <a:gd name="connsiteX6" fmla="*/ 387096 w 472154"/>
                    <a:gd name="connsiteY6" fmla="*/ 55531 h 70199"/>
                    <a:gd name="connsiteX7" fmla="*/ 361093 w 472154"/>
                    <a:gd name="connsiteY7" fmla="*/ 70199 h 70199"/>
                    <a:gd name="connsiteX8" fmla="*/ 334994 w 472154"/>
                    <a:gd name="connsiteY8" fmla="*/ 55531 h 70199"/>
                    <a:gd name="connsiteX9" fmla="*/ 296132 w 472154"/>
                    <a:gd name="connsiteY9" fmla="*/ 35147 h 70199"/>
                    <a:gd name="connsiteX10" fmla="*/ 257175 w 472154"/>
                    <a:gd name="connsiteY10" fmla="*/ 55531 h 70199"/>
                    <a:gd name="connsiteX11" fmla="*/ 231172 w 472154"/>
                    <a:gd name="connsiteY11" fmla="*/ 70199 h 70199"/>
                    <a:gd name="connsiteX12" fmla="*/ 205169 w 472154"/>
                    <a:gd name="connsiteY12" fmla="*/ 55531 h 70199"/>
                    <a:gd name="connsiteX13" fmla="*/ 166307 w 472154"/>
                    <a:gd name="connsiteY13" fmla="*/ 35147 h 70199"/>
                    <a:gd name="connsiteX14" fmla="*/ 127349 w 472154"/>
                    <a:gd name="connsiteY14" fmla="*/ 55531 h 70199"/>
                    <a:gd name="connsiteX15" fmla="*/ 101346 w 472154"/>
                    <a:gd name="connsiteY15" fmla="*/ 70199 h 70199"/>
                    <a:gd name="connsiteX16" fmla="*/ 75343 w 472154"/>
                    <a:gd name="connsiteY16" fmla="*/ 55531 h 70199"/>
                    <a:gd name="connsiteX17" fmla="*/ 36386 w 472154"/>
                    <a:gd name="connsiteY17" fmla="*/ 35147 h 70199"/>
                    <a:gd name="connsiteX18" fmla="*/ 667 w 472154"/>
                    <a:gd name="connsiteY18" fmla="*/ 52197 h 70199"/>
                    <a:gd name="connsiteX19" fmla="*/ 0 w 472154"/>
                    <a:gd name="connsiteY19" fmla="*/ 24956 h 70199"/>
                    <a:gd name="connsiteX20" fmla="*/ 10382 w 472154"/>
                    <a:gd name="connsiteY20" fmla="*/ 14764 h 70199"/>
                    <a:gd name="connsiteX21" fmla="*/ 36386 w 472154"/>
                    <a:gd name="connsiteY21" fmla="*/ 0 h 70199"/>
                    <a:gd name="connsiteX22" fmla="*/ 62484 w 472154"/>
                    <a:gd name="connsiteY22" fmla="*/ 14764 h 70199"/>
                    <a:gd name="connsiteX23" fmla="*/ 101346 w 472154"/>
                    <a:gd name="connsiteY23" fmla="*/ 35147 h 70199"/>
                    <a:gd name="connsiteX24" fmla="*/ 140303 w 472154"/>
                    <a:gd name="connsiteY24" fmla="*/ 14764 h 70199"/>
                    <a:gd name="connsiteX25" fmla="*/ 166307 w 472154"/>
                    <a:gd name="connsiteY25" fmla="*/ 0 h 70199"/>
                    <a:gd name="connsiteX26" fmla="*/ 192310 w 472154"/>
                    <a:gd name="connsiteY26" fmla="*/ 14764 h 70199"/>
                    <a:gd name="connsiteX27" fmla="*/ 231172 w 472154"/>
                    <a:gd name="connsiteY27" fmla="*/ 35147 h 70199"/>
                    <a:gd name="connsiteX28" fmla="*/ 270129 w 472154"/>
                    <a:gd name="connsiteY28" fmla="*/ 14764 h 70199"/>
                    <a:gd name="connsiteX29" fmla="*/ 296132 w 472154"/>
                    <a:gd name="connsiteY29" fmla="*/ 0 h 70199"/>
                    <a:gd name="connsiteX30" fmla="*/ 322136 w 472154"/>
                    <a:gd name="connsiteY30" fmla="*/ 14764 h 70199"/>
                    <a:gd name="connsiteX31" fmla="*/ 361093 w 472154"/>
                    <a:gd name="connsiteY31" fmla="*/ 35147 h 70199"/>
                    <a:gd name="connsiteX32" fmla="*/ 399955 w 472154"/>
                    <a:gd name="connsiteY32" fmla="*/ 14764 h 70199"/>
                    <a:gd name="connsiteX33" fmla="*/ 426053 w 472154"/>
                    <a:gd name="connsiteY33" fmla="*/ 0 h 70199"/>
                    <a:gd name="connsiteX34" fmla="*/ 438055 w 472154"/>
                    <a:gd name="connsiteY34" fmla="*/ 2667 h 70199"/>
                    <a:gd name="connsiteX35" fmla="*/ 452057 w 472154"/>
                    <a:gd name="connsiteY35" fmla="*/ 14764 h 70199"/>
                    <a:gd name="connsiteX36" fmla="*/ 472154 w 472154"/>
                    <a:gd name="connsiteY36" fmla="*/ 31147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72154" h="70199">
                      <a:moveTo>
                        <a:pt x="472154" y="31147"/>
                      </a:moveTo>
                      <a:lnTo>
                        <a:pt x="472154" y="32671"/>
                      </a:lnTo>
                      <a:lnTo>
                        <a:pt x="471392" y="62103"/>
                      </a:lnTo>
                      <a:cubicBezTo>
                        <a:pt x="469297" y="60103"/>
                        <a:pt x="467201" y="57912"/>
                        <a:pt x="464915" y="55531"/>
                      </a:cubicBezTo>
                      <a:cubicBezTo>
                        <a:pt x="458438" y="48387"/>
                        <a:pt x="450628" y="40005"/>
                        <a:pt x="438055" y="36671"/>
                      </a:cubicBezTo>
                      <a:cubicBezTo>
                        <a:pt x="434531" y="35719"/>
                        <a:pt x="430530" y="35147"/>
                        <a:pt x="426053" y="35147"/>
                      </a:cubicBezTo>
                      <a:cubicBezTo>
                        <a:pt x="405956" y="35147"/>
                        <a:pt x="395478" y="46387"/>
                        <a:pt x="387096" y="55531"/>
                      </a:cubicBezTo>
                      <a:cubicBezTo>
                        <a:pt x="379476" y="63722"/>
                        <a:pt x="373475" y="70199"/>
                        <a:pt x="361093" y="70199"/>
                      </a:cubicBezTo>
                      <a:cubicBezTo>
                        <a:pt x="348710" y="70199"/>
                        <a:pt x="342614" y="63722"/>
                        <a:pt x="334994" y="55531"/>
                      </a:cubicBezTo>
                      <a:cubicBezTo>
                        <a:pt x="326612" y="46387"/>
                        <a:pt x="316230" y="35147"/>
                        <a:pt x="296132" y="35147"/>
                      </a:cubicBezTo>
                      <a:cubicBezTo>
                        <a:pt x="276035" y="35147"/>
                        <a:pt x="265652" y="46387"/>
                        <a:pt x="257175" y="55531"/>
                      </a:cubicBezTo>
                      <a:cubicBezTo>
                        <a:pt x="249555" y="63722"/>
                        <a:pt x="243554" y="70199"/>
                        <a:pt x="231172" y="70199"/>
                      </a:cubicBezTo>
                      <a:cubicBezTo>
                        <a:pt x="218789" y="70199"/>
                        <a:pt x="212789" y="63722"/>
                        <a:pt x="205169" y="55531"/>
                      </a:cubicBezTo>
                      <a:cubicBezTo>
                        <a:pt x="196787" y="46387"/>
                        <a:pt x="186309" y="35147"/>
                        <a:pt x="166307" y="35147"/>
                      </a:cubicBezTo>
                      <a:cubicBezTo>
                        <a:pt x="146209" y="35147"/>
                        <a:pt x="135731" y="46387"/>
                        <a:pt x="127349" y="55531"/>
                      </a:cubicBezTo>
                      <a:cubicBezTo>
                        <a:pt x="119729" y="63722"/>
                        <a:pt x="113729" y="70199"/>
                        <a:pt x="101346" y="70199"/>
                      </a:cubicBezTo>
                      <a:cubicBezTo>
                        <a:pt x="88964" y="70199"/>
                        <a:pt x="82963" y="63722"/>
                        <a:pt x="75343" y="55531"/>
                      </a:cubicBezTo>
                      <a:cubicBezTo>
                        <a:pt x="66961" y="46387"/>
                        <a:pt x="56483" y="35147"/>
                        <a:pt x="36386" y="35147"/>
                      </a:cubicBezTo>
                      <a:cubicBezTo>
                        <a:pt x="18764" y="35147"/>
                        <a:pt x="8573" y="43910"/>
                        <a:pt x="667" y="52197"/>
                      </a:cubicBezTo>
                      <a:lnTo>
                        <a:pt x="0" y="24956"/>
                      </a:lnTo>
                      <a:cubicBezTo>
                        <a:pt x="4001" y="21717"/>
                        <a:pt x="7334" y="18098"/>
                        <a:pt x="10382" y="14764"/>
                      </a:cubicBezTo>
                      <a:cubicBezTo>
                        <a:pt x="18002" y="6572"/>
                        <a:pt x="24003" y="0"/>
                        <a:pt x="36386" y="0"/>
                      </a:cubicBezTo>
                      <a:cubicBezTo>
                        <a:pt x="48863" y="0"/>
                        <a:pt x="54864" y="6572"/>
                        <a:pt x="62484" y="14764"/>
                      </a:cubicBezTo>
                      <a:cubicBezTo>
                        <a:pt x="70866" y="23813"/>
                        <a:pt x="81248" y="35147"/>
                        <a:pt x="101346" y="35147"/>
                      </a:cubicBezTo>
                      <a:cubicBezTo>
                        <a:pt x="121444" y="35147"/>
                        <a:pt x="131826" y="23813"/>
                        <a:pt x="140303" y="14764"/>
                      </a:cubicBezTo>
                      <a:cubicBezTo>
                        <a:pt x="147828" y="6572"/>
                        <a:pt x="153924" y="0"/>
                        <a:pt x="166307" y="0"/>
                      </a:cubicBezTo>
                      <a:cubicBezTo>
                        <a:pt x="178689" y="0"/>
                        <a:pt x="184690" y="6572"/>
                        <a:pt x="192310" y="14764"/>
                      </a:cubicBezTo>
                      <a:cubicBezTo>
                        <a:pt x="200692" y="23813"/>
                        <a:pt x="211169" y="35147"/>
                        <a:pt x="231172" y="35147"/>
                      </a:cubicBezTo>
                      <a:cubicBezTo>
                        <a:pt x="251270" y="35147"/>
                        <a:pt x="261747" y="23813"/>
                        <a:pt x="270129" y="14764"/>
                      </a:cubicBezTo>
                      <a:cubicBezTo>
                        <a:pt x="277749" y="6572"/>
                        <a:pt x="283750" y="0"/>
                        <a:pt x="296132" y="0"/>
                      </a:cubicBezTo>
                      <a:cubicBezTo>
                        <a:pt x="308515" y="0"/>
                        <a:pt x="314516" y="6572"/>
                        <a:pt x="322136" y="14764"/>
                      </a:cubicBezTo>
                      <a:cubicBezTo>
                        <a:pt x="330518" y="23813"/>
                        <a:pt x="340995" y="35147"/>
                        <a:pt x="361093" y="35147"/>
                      </a:cubicBezTo>
                      <a:cubicBezTo>
                        <a:pt x="381191" y="35147"/>
                        <a:pt x="391573" y="23813"/>
                        <a:pt x="399955" y="14764"/>
                      </a:cubicBezTo>
                      <a:cubicBezTo>
                        <a:pt x="407575" y="6572"/>
                        <a:pt x="413576" y="0"/>
                        <a:pt x="426053" y="0"/>
                      </a:cubicBezTo>
                      <a:cubicBezTo>
                        <a:pt x="430816" y="0"/>
                        <a:pt x="434721" y="953"/>
                        <a:pt x="438055" y="2667"/>
                      </a:cubicBezTo>
                      <a:cubicBezTo>
                        <a:pt x="443294" y="5334"/>
                        <a:pt x="447389" y="9716"/>
                        <a:pt x="452057" y="14764"/>
                      </a:cubicBezTo>
                      <a:cubicBezTo>
                        <a:pt x="457295" y="20479"/>
                        <a:pt x="463391" y="27051"/>
                        <a:pt x="472154" y="31147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2027072A-7396-456C-BE53-8383316BD9BA}"/>
                    </a:ext>
                  </a:extLst>
                </p:cNvPr>
                <p:cNvSpPr/>
                <p:nvPr/>
              </p:nvSpPr>
              <p:spPr>
                <a:xfrm>
                  <a:off x="5862351" y="3761517"/>
                  <a:ext cx="469677" cy="70199"/>
                </a:xfrm>
                <a:custGeom>
                  <a:avLst/>
                  <a:gdLst>
                    <a:gd name="connsiteX0" fmla="*/ 469678 w 469677"/>
                    <a:gd name="connsiteY0" fmla="*/ 30385 h 70199"/>
                    <a:gd name="connsiteX1" fmla="*/ 469011 w 469677"/>
                    <a:gd name="connsiteY1" fmla="*/ 60960 h 70199"/>
                    <a:gd name="connsiteX2" fmla="*/ 463677 w 469677"/>
                    <a:gd name="connsiteY2" fmla="*/ 55435 h 70199"/>
                    <a:gd name="connsiteX3" fmla="*/ 436817 w 469677"/>
                    <a:gd name="connsiteY3" fmla="*/ 36766 h 70199"/>
                    <a:gd name="connsiteX4" fmla="*/ 424815 w 469677"/>
                    <a:gd name="connsiteY4" fmla="*/ 35147 h 70199"/>
                    <a:gd name="connsiteX5" fmla="*/ 385858 w 469677"/>
                    <a:gd name="connsiteY5" fmla="*/ 55435 h 70199"/>
                    <a:gd name="connsiteX6" fmla="*/ 359855 w 469677"/>
                    <a:gd name="connsiteY6" fmla="*/ 70199 h 70199"/>
                    <a:gd name="connsiteX7" fmla="*/ 333756 w 469677"/>
                    <a:gd name="connsiteY7" fmla="*/ 55435 h 70199"/>
                    <a:gd name="connsiteX8" fmla="*/ 294894 w 469677"/>
                    <a:gd name="connsiteY8" fmla="*/ 35147 h 70199"/>
                    <a:gd name="connsiteX9" fmla="*/ 255937 w 469677"/>
                    <a:gd name="connsiteY9" fmla="*/ 55435 h 70199"/>
                    <a:gd name="connsiteX10" fmla="*/ 229934 w 469677"/>
                    <a:gd name="connsiteY10" fmla="*/ 70199 h 70199"/>
                    <a:gd name="connsiteX11" fmla="*/ 203930 w 469677"/>
                    <a:gd name="connsiteY11" fmla="*/ 55435 h 70199"/>
                    <a:gd name="connsiteX12" fmla="*/ 165068 w 469677"/>
                    <a:gd name="connsiteY12" fmla="*/ 35147 h 70199"/>
                    <a:gd name="connsiteX13" fmla="*/ 126111 w 469677"/>
                    <a:gd name="connsiteY13" fmla="*/ 55435 h 70199"/>
                    <a:gd name="connsiteX14" fmla="*/ 100108 w 469677"/>
                    <a:gd name="connsiteY14" fmla="*/ 70199 h 70199"/>
                    <a:gd name="connsiteX15" fmla="*/ 74105 w 469677"/>
                    <a:gd name="connsiteY15" fmla="*/ 55435 h 70199"/>
                    <a:gd name="connsiteX16" fmla="*/ 35147 w 469677"/>
                    <a:gd name="connsiteY16" fmla="*/ 35147 h 70199"/>
                    <a:gd name="connsiteX17" fmla="*/ 571 w 469677"/>
                    <a:gd name="connsiteY17" fmla="*/ 50959 h 70199"/>
                    <a:gd name="connsiteX18" fmla="*/ 0 w 469677"/>
                    <a:gd name="connsiteY18" fmla="*/ 23908 h 70199"/>
                    <a:gd name="connsiteX19" fmla="*/ 9144 w 469677"/>
                    <a:gd name="connsiteY19" fmla="*/ 14764 h 70199"/>
                    <a:gd name="connsiteX20" fmla="*/ 35147 w 469677"/>
                    <a:gd name="connsiteY20" fmla="*/ 0 h 70199"/>
                    <a:gd name="connsiteX21" fmla="*/ 61246 w 469677"/>
                    <a:gd name="connsiteY21" fmla="*/ 14764 h 70199"/>
                    <a:gd name="connsiteX22" fmla="*/ 100108 w 469677"/>
                    <a:gd name="connsiteY22" fmla="*/ 35147 h 70199"/>
                    <a:gd name="connsiteX23" fmla="*/ 139065 w 469677"/>
                    <a:gd name="connsiteY23" fmla="*/ 14764 h 70199"/>
                    <a:gd name="connsiteX24" fmla="*/ 165068 w 469677"/>
                    <a:gd name="connsiteY24" fmla="*/ 0 h 70199"/>
                    <a:gd name="connsiteX25" fmla="*/ 191072 w 469677"/>
                    <a:gd name="connsiteY25" fmla="*/ 14764 h 70199"/>
                    <a:gd name="connsiteX26" fmla="*/ 229934 w 469677"/>
                    <a:gd name="connsiteY26" fmla="*/ 35147 h 70199"/>
                    <a:gd name="connsiteX27" fmla="*/ 268891 w 469677"/>
                    <a:gd name="connsiteY27" fmla="*/ 14764 h 70199"/>
                    <a:gd name="connsiteX28" fmla="*/ 294894 w 469677"/>
                    <a:gd name="connsiteY28" fmla="*/ 0 h 70199"/>
                    <a:gd name="connsiteX29" fmla="*/ 320897 w 469677"/>
                    <a:gd name="connsiteY29" fmla="*/ 14764 h 70199"/>
                    <a:gd name="connsiteX30" fmla="*/ 359855 w 469677"/>
                    <a:gd name="connsiteY30" fmla="*/ 35147 h 70199"/>
                    <a:gd name="connsiteX31" fmla="*/ 398717 w 469677"/>
                    <a:gd name="connsiteY31" fmla="*/ 14764 h 70199"/>
                    <a:gd name="connsiteX32" fmla="*/ 424815 w 469677"/>
                    <a:gd name="connsiteY32" fmla="*/ 0 h 70199"/>
                    <a:gd name="connsiteX33" fmla="*/ 436817 w 469677"/>
                    <a:gd name="connsiteY33" fmla="*/ 2667 h 70199"/>
                    <a:gd name="connsiteX34" fmla="*/ 450818 w 469677"/>
                    <a:gd name="connsiteY34" fmla="*/ 14764 h 70199"/>
                    <a:gd name="connsiteX35" fmla="*/ 469678 w 469677"/>
                    <a:gd name="connsiteY35" fmla="*/ 30385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69677" h="70199">
                      <a:moveTo>
                        <a:pt x="469678" y="30385"/>
                      </a:moveTo>
                      <a:lnTo>
                        <a:pt x="469011" y="60960"/>
                      </a:lnTo>
                      <a:cubicBezTo>
                        <a:pt x="467201" y="59341"/>
                        <a:pt x="465487" y="57436"/>
                        <a:pt x="463677" y="55435"/>
                      </a:cubicBezTo>
                      <a:cubicBezTo>
                        <a:pt x="457200" y="48387"/>
                        <a:pt x="449390" y="40005"/>
                        <a:pt x="436817" y="36766"/>
                      </a:cubicBezTo>
                      <a:cubicBezTo>
                        <a:pt x="433292" y="35719"/>
                        <a:pt x="429292" y="35147"/>
                        <a:pt x="424815" y="35147"/>
                      </a:cubicBezTo>
                      <a:cubicBezTo>
                        <a:pt x="404717" y="35147"/>
                        <a:pt x="394240" y="46387"/>
                        <a:pt x="385858" y="55435"/>
                      </a:cubicBezTo>
                      <a:cubicBezTo>
                        <a:pt x="378238" y="63722"/>
                        <a:pt x="372237" y="70199"/>
                        <a:pt x="359855" y="70199"/>
                      </a:cubicBezTo>
                      <a:cubicBezTo>
                        <a:pt x="347472" y="70199"/>
                        <a:pt x="341376" y="63722"/>
                        <a:pt x="333756" y="55435"/>
                      </a:cubicBezTo>
                      <a:cubicBezTo>
                        <a:pt x="325374" y="46387"/>
                        <a:pt x="314992" y="35147"/>
                        <a:pt x="294894" y="35147"/>
                      </a:cubicBezTo>
                      <a:cubicBezTo>
                        <a:pt x="274796" y="35147"/>
                        <a:pt x="264414" y="46387"/>
                        <a:pt x="255937" y="55435"/>
                      </a:cubicBezTo>
                      <a:cubicBezTo>
                        <a:pt x="248317" y="63722"/>
                        <a:pt x="242316" y="70199"/>
                        <a:pt x="229934" y="70199"/>
                      </a:cubicBezTo>
                      <a:cubicBezTo>
                        <a:pt x="217551" y="70199"/>
                        <a:pt x="211550" y="63722"/>
                        <a:pt x="203930" y="55435"/>
                      </a:cubicBezTo>
                      <a:cubicBezTo>
                        <a:pt x="195548" y="46387"/>
                        <a:pt x="185071" y="35147"/>
                        <a:pt x="165068" y="35147"/>
                      </a:cubicBezTo>
                      <a:cubicBezTo>
                        <a:pt x="144971" y="35147"/>
                        <a:pt x="134493" y="46387"/>
                        <a:pt x="126111" y="55435"/>
                      </a:cubicBezTo>
                      <a:cubicBezTo>
                        <a:pt x="118491" y="63722"/>
                        <a:pt x="112490" y="70199"/>
                        <a:pt x="100108" y="70199"/>
                      </a:cubicBezTo>
                      <a:cubicBezTo>
                        <a:pt x="87725" y="70199"/>
                        <a:pt x="81725" y="63722"/>
                        <a:pt x="74105" y="55435"/>
                      </a:cubicBezTo>
                      <a:cubicBezTo>
                        <a:pt x="65723" y="46387"/>
                        <a:pt x="55245" y="35147"/>
                        <a:pt x="35147" y="35147"/>
                      </a:cubicBezTo>
                      <a:cubicBezTo>
                        <a:pt x="18383" y="35147"/>
                        <a:pt x="8382" y="43053"/>
                        <a:pt x="571" y="50959"/>
                      </a:cubicBezTo>
                      <a:lnTo>
                        <a:pt x="0" y="23908"/>
                      </a:lnTo>
                      <a:cubicBezTo>
                        <a:pt x="3429" y="20860"/>
                        <a:pt x="6382" y="17716"/>
                        <a:pt x="9144" y="14764"/>
                      </a:cubicBezTo>
                      <a:cubicBezTo>
                        <a:pt x="16764" y="6477"/>
                        <a:pt x="22765" y="0"/>
                        <a:pt x="35147" y="0"/>
                      </a:cubicBezTo>
                      <a:cubicBezTo>
                        <a:pt x="47625" y="0"/>
                        <a:pt x="53626" y="6477"/>
                        <a:pt x="61246" y="14764"/>
                      </a:cubicBezTo>
                      <a:cubicBezTo>
                        <a:pt x="69628" y="23813"/>
                        <a:pt x="80010" y="35147"/>
                        <a:pt x="100108" y="35147"/>
                      </a:cubicBezTo>
                      <a:cubicBezTo>
                        <a:pt x="120206" y="35147"/>
                        <a:pt x="130588" y="23813"/>
                        <a:pt x="139065" y="14764"/>
                      </a:cubicBezTo>
                      <a:cubicBezTo>
                        <a:pt x="146590" y="6477"/>
                        <a:pt x="152686" y="0"/>
                        <a:pt x="165068" y="0"/>
                      </a:cubicBezTo>
                      <a:cubicBezTo>
                        <a:pt x="177451" y="0"/>
                        <a:pt x="183452" y="6477"/>
                        <a:pt x="191072" y="14764"/>
                      </a:cubicBezTo>
                      <a:cubicBezTo>
                        <a:pt x="199454" y="23813"/>
                        <a:pt x="209931" y="35147"/>
                        <a:pt x="229934" y="35147"/>
                      </a:cubicBezTo>
                      <a:cubicBezTo>
                        <a:pt x="250031" y="35147"/>
                        <a:pt x="260509" y="23813"/>
                        <a:pt x="268891" y="14764"/>
                      </a:cubicBezTo>
                      <a:cubicBezTo>
                        <a:pt x="276511" y="6477"/>
                        <a:pt x="282512" y="0"/>
                        <a:pt x="294894" y="0"/>
                      </a:cubicBezTo>
                      <a:cubicBezTo>
                        <a:pt x="307277" y="0"/>
                        <a:pt x="313277" y="6477"/>
                        <a:pt x="320897" y="14764"/>
                      </a:cubicBezTo>
                      <a:cubicBezTo>
                        <a:pt x="329279" y="23813"/>
                        <a:pt x="339757" y="35147"/>
                        <a:pt x="359855" y="35147"/>
                      </a:cubicBezTo>
                      <a:cubicBezTo>
                        <a:pt x="379952" y="35147"/>
                        <a:pt x="390335" y="23813"/>
                        <a:pt x="398717" y="14764"/>
                      </a:cubicBezTo>
                      <a:cubicBezTo>
                        <a:pt x="406337" y="6477"/>
                        <a:pt x="412337" y="0"/>
                        <a:pt x="424815" y="0"/>
                      </a:cubicBezTo>
                      <a:cubicBezTo>
                        <a:pt x="429578" y="0"/>
                        <a:pt x="433483" y="952"/>
                        <a:pt x="436817" y="2667"/>
                      </a:cubicBezTo>
                      <a:cubicBezTo>
                        <a:pt x="442055" y="5334"/>
                        <a:pt x="446151" y="9715"/>
                        <a:pt x="450818" y="14764"/>
                      </a:cubicBezTo>
                      <a:cubicBezTo>
                        <a:pt x="455867" y="20193"/>
                        <a:pt x="461582" y="26289"/>
                        <a:pt x="469678" y="30385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B5A4E35F-BDF4-4F12-8187-6816BC78DF59}"/>
                    </a:ext>
                  </a:extLst>
                </p:cNvPr>
                <p:cNvSpPr/>
                <p:nvPr/>
              </p:nvSpPr>
              <p:spPr>
                <a:xfrm>
                  <a:off x="5859970" y="3656170"/>
                  <a:ext cx="474440" cy="70294"/>
                </a:xfrm>
                <a:custGeom>
                  <a:avLst/>
                  <a:gdLst>
                    <a:gd name="connsiteX0" fmla="*/ 474440 w 474440"/>
                    <a:gd name="connsiteY0" fmla="*/ 31623 h 70294"/>
                    <a:gd name="connsiteX1" fmla="*/ 473869 w 474440"/>
                    <a:gd name="connsiteY1" fmla="*/ 59817 h 70294"/>
                    <a:gd name="connsiteX2" fmla="*/ 473774 w 474440"/>
                    <a:gd name="connsiteY2" fmla="*/ 63246 h 70294"/>
                    <a:gd name="connsiteX3" fmla="*/ 466058 w 474440"/>
                    <a:gd name="connsiteY3" fmla="*/ 55531 h 70294"/>
                    <a:gd name="connsiteX4" fmla="*/ 439198 w 474440"/>
                    <a:gd name="connsiteY4" fmla="*/ 36767 h 70294"/>
                    <a:gd name="connsiteX5" fmla="*/ 427196 w 474440"/>
                    <a:gd name="connsiteY5" fmla="*/ 35147 h 70294"/>
                    <a:gd name="connsiteX6" fmla="*/ 388239 w 474440"/>
                    <a:gd name="connsiteY6" fmla="*/ 55531 h 70294"/>
                    <a:gd name="connsiteX7" fmla="*/ 362236 w 474440"/>
                    <a:gd name="connsiteY7" fmla="*/ 70295 h 70294"/>
                    <a:gd name="connsiteX8" fmla="*/ 336137 w 474440"/>
                    <a:gd name="connsiteY8" fmla="*/ 55531 h 70294"/>
                    <a:gd name="connsiteX9" fmla="*/ 297275 w 474440"/>
                    <a:gd name="connsiteY9" fmla="*/ 35147 h 70294"/>
                    <a:gd name="connsiteX10" fmla="*/ 258318 w 474440"/>
                    <a:gd name="connsiteY10" fmla="*/ 55531 h 70294"/>
                    <a:gd name="connsiteX11" fmla="*/ 232315 w 474440"/>
                    <a:gd name="connsiteY11" fmla="*/ 70295 h 70294"/>
                    <a:gd name="connsiteX12" fmla="*/ 206311 w 474440"/>
                    <a:gd name="connsiteY12" fmla="*/ 55531 h 70294"/>
                    <a:gd name="connsiteX13" fmla="*/ 167450 w 474440"/>
                    <a:gd name="connsiteY13" fmla="*/ 35147 h 70294"/>
                    <a:gd name="connsiteX14" fmla="*/ 128492 w 474440"/>
                    <a:gd name="connsiteY14" fmla="*/ 55531 h 70294"/>
                    <a:gd name="connsiteX15" fmla="*/ 102489 w 474440"/>
                    <a:gd name="connsiteY15" fmla="*/ 70295 h 70294"/>
                    <a:gd name="connsiteX16" fmla="*/ 76486 w 474440"/>
                    <a:gd name="connsiteY16" fmla="*/ 55531 h 70294"/>
                    <a:gd name="connsiteX17" fmla="*/ 37529 w 474440"/>
                    <a:gd name="connsiteY17" fmla="*/ 35147 h 70294"/>
                    <a:gd name="connsiteX18" fmla="*/ 571 w 474440"/>
                    <a:gd name="connsiteY18" fmla="*/ 53435 h 70294"/>
                    <a:gd name="connsiteX19" fmla="*/ 0 w 474440"/>
                    <a:gd name="connsiteY19" fmla="*/ 25813 h 70294"/>
                    <a:gd name="connsiteX20" fmla="*/ 11525 w 474440"/>
                    <a:gd name="connsiteY20" fmla="*/ 14764 h 70294"/>
                    <a:gd name="connsiteX21" fmla="*/ 37529 w 474440"/>
                    <a:gd name="connsiteY21" fmla="*/ 0 h 70294"/>
                    <a:gd name="connsiteX22" fmla="*/ 63627 w 474440"/>
                    <a:gd name="connsiteY22" fmla="*/ 14764 h 70294"/>
                    <a:gd name="connsiteX23" fmla="*/ 102489 w 474440"/>
                    <a:gd name="connsiteY23" fmla="*/ 35147 h 70294"/>
                    <a:gd name="connsiteX24" fmla="*/ 141446 w 474440"/>
                    <a:gd name="connsiteY24" fmla="*/ 14764 h 70294"/>
                    <a:gd name="connsiteX25" fmla="*/ 167450 w 474440"/>
                    <a:gd name="connsiteY25" fmla="*/ 0 h 70294"/>
                    <a:gd name="connsiteX26" fmla="*/ 193453 w 474440"/>
                    <a:gd name="connsiteY26" fmla="*/ 14764 h 70294"/>
                    <a:gd name="connsiteX27" fmla="*/ 232315 w 474440"/>
                    <a:gd name="connsiteY27" fmla="*/ 35147 h 70294"/>
                    <a:gd name="connsiteX28" fmla="*/ 271272 w 474440"/>
                    <a:gd name="connsiteY28" fmla="*/ 14764 h 70294"/>
                    <a:gd name="connsiteX29" fmla="*/ 297275 w 474440"/>
                    <a:gd name="connsiteY29" fmla="*/ 0 h 70294"/>
                    <a:gd name="connsiteX30" fmla="*/ 323279 w 474440"/>
                    <a:gd name="connsiteY30" fmla="*/ 14764 h 70294"/>
                    <a:gd name="connsiteX31" fmla="*/ 362236 w 474440"/>
                    <a:gd name="connsiteY31" fmla="*/ 35147 h 70294"/>
                    <a:gd name="connsiteX32" fmla="*/ 401098 w 474440"/>
                    <a:gd name="connsiteY32" fmla="*/ 14764 h 70294"/>
                    <a:gd name="connsiteX33" fmla="*/ 427196 w 474440"/>
                    <a:gd name="connsiteY33" fmla="*/ 0 h 70294"/>
                    <a:gd name="connsiteX34" fmla="*/ 439198 w 474440"/>
                    <a:gd name="connsiteY34" fmla="*/ 2667 h 70294"/>
                    <a:gd name="connsiteX35" fmla="*/ 453200 w 474440"/>
                    <a:gd name="connsiteY35" fmla="*/ 14764 h 70294"/>
                    <a:gd name="connsiteX36" fmla="*/ 474440 w 474440"/>
                    <a:gd name="connsiteY36" fmla="*/ 31623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74440" h="70294">
                      <a:moveTo>
                        <a:pt x="474440" y="31623"/>
                      </a:moveTo>
                      <a:lnTo>
                        <a:pt x="473869" y="59817"/>
                      </a:lnTo>
                      <a:lnTo>
                        <a:pt x="473774" y="63246"/>
                      </a:lnTo>
                      <a:cubicBezTo>
                        <a:pt x="471202" y="60960"/>
                        <a:pt x="468725" y="58388"/>
                        <a:pt x="466058" y="55531"/>
                      </a:cubicBezTo>
                      <a:cubicBezTo>
                        <a:pt x="459581" y="48482"/>
                        <a:pt x="451771" y="40100"/>
                        <a:pt x="439198" y="36767"/>
                      </a:cubicBezTo>
                      <a:cubicBezTo>
                        <a:pt x="435674" y="35719"/>
                        <a:pt x="431673" y="35147"/>
                        <a:pt x="427196" y="35147"/>
                      </a:cubicBezTo>
                      <a:cubicBezTo>
                        <a:pt x="407099" y="35147"/>
                        <a:pt x="396621" y="46482"/>
                        <a:pt x="388239" y="55531"/>
                      </a:cubicBezTo>
                      <a:cubicBezTo>
                        <a:pt x="380619" y="63722"/>
                        <a:pt x="374618" y="70295"/>
                        <a:pt x="362236" y="70295"/>
                      </a:cubicBezTo>
                      <a:cubicBezTo>
                        <a:pt x="349853" y="70295"/>
                        <a:pt x="343757" y="63722"/>
                        <a:pt x="336137" y="55531"/>
                      </a:cubicBezTo>
                      <a:cubicBezTo>
                        <a:pt x="327755" y="46482"/>
                        <a:pt x="317373" y="35147"/>
                        <a:pt x="297275" y="35147"/>
                      </a:cubicBezTo>
                      <a:cubicBezTo>
                        <a:pt x="277178" y="35147"/>
                        <a:pt x="266795" y="46482"/>
                        <a:pt x="258318" y="55531"/>
                      </a:cubicBezTo>
                      <a:cubicBezTo>
                        <a:pt x="250698" y="63722"/>
                        <a:pt x="244697" y="70295"/>
                        <a:pt x="232315" y="70295"/>
                      </a:cubicBezTo>
                      <a:cubicBezTo>
                        <a:pt x="219932" y="70295"/>
                        <a:pt x="213932" y="63722"/>
                        <a:pt x="206311" y="55531"/>
                      </a:cubicBezTo>
                      <a:cubicBezTo>
                        <a:pt x="197930" y="46482"/>
                        <a:pt x="187452" y="35147"/>
                        <a:pt x="167450" y="35147"/>
                      </a:cubicBezTo>
                      <a:cubicBezTo>
                        <a:pt x="147352" y="35147"/>
                        <a:pt x="136874" y="46482"/>
                        <a:pt x="128492" y="55531"/>
                      </a:cubicBezTo>
                      <a:cubicBezTo>
                        <a:pt x="120872" y="63722"/>
                        <a:pt x="114872" y="70295"/>
                        <a:pt x="102489" y="70295"/>
                      </a:cubicBezTo>
                      <a:cubicBezTo>
                        <a:pt x="90107" y="70295"/>
                        <a:pt x="84106" y="63722"/>
                        <a:pt x="76486" y="55531"/>
                      </a:cubicBezTo>
                      <a:cubicBezTo>
                        <a:pt x="68104" y="46482"/>
                        <a:pt x="57626" y="35147"/>
                        <a:pt x="37529" y="35147"/>
                      </a:cubicBezTo>
                      <a:cubicBezTo>
                        <a:pt x="18955" y="35147"/>
                        <a:pt x="8668" y="44768"/>
                        <a:pt x="571" y="53435"/>
                      </a:cubicBezTo>
                      <a:lnTo>
                        <a:pt x="0" y="25813"/>
                      </a:lnTo>
                      <a:cubicBezTo>
                        <a:pt x="4477" y="22384"/>
                        <a:pt x="8191" y="18383"/>
                        <a:pt x="11525" y="14764"/>
                      </a:cubicBezTo>
                      <a:cubicBezTo>
                        <a:pt x="19145" y="6572"/>
                        <a:pt x="25146" y="0"/>
                        <a:pt x="37529" y="0"/>
                      </a:cubicBezTo>
                      <a:cubicBezTo>
                        <a:pt x="50006" y="0"/>
                        <a:pt x="56007" y="6572"/>
                        <a:pt x="63627" y="14764"/>
                      </a:cubicBezTo>
                      <a:cubicBezTo>
                        <a:pt x="72009" y="23813"/>
                        <a:pt x="82391" y="35147"/>
                        <a:pt x="102489" y="35147"/>
                      </a:cubicBezTo>
                      <a:cubicBezTo>
                        <a:pt x="122587" y="35147"/>
                        <a:pt x="132969" y="23813"/>
                        <a:pt x="141446" y="14764"/>
                      </a:cubicBezTo>
                      <a:cubicBezTo>
                        <a:pt x="148971" y="6572"/>
                        <a:pt x="155067" y="0"/>
                        <a:pt x="167450" y="0"/>
                      </a:cubicBezTo>
                      <a:cubicBezTo>
                        <a:pt x="179832" y="0"/>
                        <a:pt x="185833" y="6572"/>
                        <a:pt x="193453" y="14764"/>
                      </a:cubicBezTo>
                      <a:cubicBezTo>
                        <a:pt x="201835" y="23813"/>
                        <a:pt x="212312" y="35147"/>
                        <a:pt x="232315" y="35147"/>
                      </a:cubicBezTo>
                      <a:cubicBezTo>
                        <a:pt x="252413" y="35147"/>
                        <a:pt x="262890" y="23813"/>
                        <a:pt x="271272" y="14764"/>
                      </a:cubicBezTo>
                      <a:cubicBezTo>
                        <a:pt x="278892" y="6572"/>
                        <a:pt x="284893" y="0"/>
                        <a:pt x="297275" y="0"/>
                      </a:cubicBezTo>
                      <a:cubicBezTo>
                        <a:pt x="309658" y="0"/>
                        <a:pt x="315659" y="6572"/>
                        <a:pt x="323279" y="14764"/>
                      </a:cubicBezTo>
                      <a:cubicBezTo>
                        <a:pt x="331661" y="23813"/>
                        <a:pt x="342138" y="35147"/>
                        <a:pt x="362236" y="35147"/>
                      </a:cubicBezTo>
                      <a:cubicBezTo>
                        <a:pt x="382334" y="35147"/>
                        <a:pt x="392716" y="23813"/>
                        <a:pt x="401098" y="14764"/>
                      </a:cubicBezTo>
                      <a:cubicBezTo>
                        <a:pt x="408718" y="6572"/>
                        <a:pt x="414718" y="0"/>
                        <a:pt x="427196" y="0"/>
                      </a:cubicBezTo>
                      <a:cubicBezTo>
                        <a:pt x="431959" y="0"/>
                        <a:pt x="435864" y="952"/>
                        <a:pt x="439198" y="2667"/>
                      </a:cubicBezTo>
                      <a:cubicBezTo>
                        <a:pt x="444437" y="5334"/>
                        <a:pt x="448532" y="9716"/>
                        <a:pt x="453200" y="14764"/>
                      </a:cubicBezTo>
                      <a:cubicBezTo>
                        <a:pt x="458724" y="20765"/>
                        <a:pt x="465106" y="27527"/>
                        <a:pt x="474440" y="31623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9CD1C7B-A08A-41FA-9FB9-5ACD87F3C037}"/>
                    </a:ext>
                  </a:extLst>
                </p:cNvPr>
                <p:cNvSpPr/>
                <p:nvPr/>
              </p:nvSpPr>
              <p:spPr>
                <a:xfrm>
                  <a:off x="5858731" y="3603592"/>
                  <a:ext cx="476916" cy="70199"/>
                </a:xfrm>
                <a:custGeom>
                  <a:avLst/>
                  <a:gdLst>
                    <a:gd name="connsiteX0" fmla="*/ 476917 w 476916"/>
                    <a:gd name="connsiteY0" fmla="*/ 32004 h 70199"/>
                    <a:gd name="connsiteX1" fmla="*/ 476155 w 476916"/>
                    <a:gd name="connsiteY1" fmla="*/ 64103 h 70199"/>
                    <a:gd name="connsiteX2" fmla="*/ 467297 w 476916"/>
                    <a:gd name="connsiteY2" fmla="*/ 55435 h 70199"/>
                    <a:gd name="connsiteX3" fmla="*/ 440436 w 476916"/>
                    <a:gd name="connsiteY3" fmla="*/ 36671 h 70199"/>
                    <a:gd name="connsiteX4" fmla="*/ 428435 w 476916"/>
                    <a:gd name="connsiteY4" fmla="*/ 35052 h 70199"/>
                    <a:gd name="connsiteX5" fmla="*/ 389477 w 476916"/>
                    <a:gd name="connsiteY5" fmla="*/ 55435 h 70199"/>
                    <a:gd name="connsiteX6" fmla="*/ 363474 w 476916"/>
                    <a:gd name="connsiteY6" fmla="*/ 70199 h 70199"/>
                    <a:gd name="connsiteX7" fmla="*/ 337376 w 476916"/>
                    <a:gd name="connsiteY7" fmla="*/ 55435 h 70199"/>
                    <a:gd name="connsiteX8" fmla="*/ 298514 w 476916"/>
                    <a:gd name="connsiteY8" fmla="*/ 35052 h 70199"/>
                    <a:gd name="connsiteX9" fmla="*/ 259556 w 476916"/>
                    <a:gd name="connsiteY9" fmla="*/ 55435 h 70199"/>
                    <a:gd name="connsiteX10" fmla="*/ 233553 w 476916"/>
                    <a:gd name="connsiteY10" fmla="*/ 70199 h 70199"/>
                    <a:gd name="connsiteX11" fmla="*/ 207550 w 476916"/>
                    <a:gd name="connsiteY11" fmla="*/ 55435 h 70199"/>
                    <a:gd name="connsiteX12" fmla="*/ 168688 w 476916"/>
                    <a:gd name="connsiteY12" fmla="*/ 35052 h 70199"/>
                    <a:gd name="connsiteX13" fmla="*/ 129730 w 476916"/>
                    <a:gd name="connsiteY13" fmla="*/ 55435 h 70199"/>
                    <a:gd name="connsiteX14" fmla="*/ 103727 w 476916"/>
                    <a:gd name="connsiteY14" fmla="*/ 70199 h 70199"/>
                    <a:gd name="connsiteX15" fmla="*/ 77724 w 476916"/>
                    <a:gd name="connsiteY15" fmla="*/ 55435 h 70199"/>
                    <a:gd name="connsiteX16" fmla="*/ 38767 w 476916"/>
                    <a:gd name="connsiteY16" fmla="*/ 35052 h 70199"/>
                    <a:gd name="connsiteX17" fmla="*/ 667 w 476916"/>
                    <a:gd name="connsiteY17" fmla="*/ 54673 h 70199"/>
                    <a:gd name="connsiteX18" fmla="*/ 0 w 476916"/>
                    <a:gd name="connsiteY18" fmla="*/ 26670 h 70199"/>
                    <a:gd name="connsiteX19" fmla="*/ 12764 w 476916"/>
                    <a:gd name="connsiteY19" fmla="*/ 14669 h 70199"/>
                    <a:gd name="connsiteX20" fmla="*/ 38767 w 476916"/>
                    <a:gd name="connsiteY20" fmla="*/ 0 h 70199"/>
                    <a:gd name="connsiteX21" fmla="*/ 64865 w 476916"/>
                    <a:gd name="connsiteY21" fmla="*/ 14669 h 70199"/>
                    <a:gd name="connsiteX22" fmla="*/ 103727 w 476916"/>
                    <a:gd name="connsiteY22" fmla="*/ 35052 h 70199"/>
                    <a:gd name="connsiteX23" fmla="*/ 142685 w 476916"/>
                    <a:gd name="connsiteY23" fmla="*/ 14669 h 70199"/>
                    <a:gd name="connsiteX24" fmla="*/ 168688 w 476916"/>
                    <a:gd name="connsiteY24" fmla="*/ 0 h 70199"/>
                    <a:gd name="connsiteX25" fmla="*/ 194691 w 476916"/>
                    <a:gd name="connsiteY25" fmla="*/ 14669 h 70199"/>
                    <a:gd name="connsiteX26" fmla="*/ 233553 w 476916"/>
                    <a:gd name="connsiteY26" fmla="*/ 35052 h 70199"/>
                    <a:gd name="connsiteX27" fmla="*/ 272510 w 476916"/>
                    <a:gd name="connsiteY27" fmla="*/ 14669 h 70199"/>
                    <a:gd name="connsiteX28" fmla="*/ 298514 w 476916"/>
                    <a:gd name="connsiteY28" fmla="*/ 0 h 70199"/>
                    <a:gd name="connsiteX29" fmla="*/ 324517 w 476916"/>
                    <a:gd name="connsiteY29" fmla="*/ 14669 h 70199"/>
                    <a:gd name="connsiteX30" fmla="*/ 363474 w 476916"/>
                    <a:gd name="connsiteY30" fmla="*/ 35052 h 70199"/>
                    <a:gd name="connsiteX31" fmla="*/ 402336 w 476916"/>
                    <a:gd name="connsiteY31" fmla="*/ 14669 h 70199"/>
                    <a:gd name="connsiteX32" fmla="*/ 428435 w 476916"/>
                    <a:gd name="connsiteY32" fmla="*/ 0 h 70199"/>
                    <a:gd name="connsiteX33" fmla="*/ 440436 w 476916"/>
                    <a:gd name="connsiteY33" fmla="*/ 2667 h 70199"/>
                    <a:gd name="connsiteX34" fmla="*/ 454438 w 476916"/>
                    <a:gd name="connsiteY34" fmla="*/ 14669 h 70199"/>
                    <a:gd name="connsiteX35" fmla="*/ 476917 w 476916"/>
                    <a:gd name="connsiteY35" fmla="*/ 3200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76916" h="70199">
                      <a:moveTo>
                        <a:pt x="476917" y="32004"/>
                      </a:moveTo>
                      <a:lnTo>
                        <a:pt x="476155" y="64103"/>
                      </a:lnTo>
                      <a:cubicBezTo>
                        <a:pt x="473107" y="61722"/>
                        <a:pt x="470345" y="58674"/>
                        <a:pt x="467297" y="55435"/>
                      </a:cubicBezTo>
                      <a:cubicBezTo>
                        <a:pt x="460820" y="48387"/>
                        <a:pt x="453009" y="40005"/>
                        <a:pt x="440436" y="36671"/>
                      </a:cubicBezTo>
                      <a:cubicBezTo>
                        <a:pt x="436912" y="35623"/>
                        <a:pt x="432911" y="35052"/>
                        <a:pt x="428435" y="35052"/>
                      </a:cubicBezTo>
                      <a:cubicBezTo>
                        <a:pt x="408337" y="35052"/>
                        <a:pt x="397859" y="46387"/>
                        <a:pt x="389477" y="55435"/>
                      </a:cubicBezTo>
                      <a:cubicBezTo>
                        <a:pt x="381857" y="63627"/>
                        <a:pt x="375857" y="70199"/>
                        <a:pt x="363474" y="70199"/>
                      </a:cubicBezTo>
                      <a:cubicBezTo>
                        <a:pt x="351092" y="70199"/>
                        <a:pt x="344996" y="63627"/>
                        <a:pt x="337376" y="55435"/>
                      </a:cubicBezTo>
                      <a:cubicBezTo>
                        <a:pt x="328994" y="46387"/>
                        <a:pt x="318611" y="35052"/>
                        <a:pt x="298514" y="35052"/>
                      </a:cubicBezTo>
                      <a:cubicBezTo>
                        <a:pt x="278416" y="35052"/>
                        <a:pt x="268034" y="46387"/>
                        <a:pt x="259556" y="55435"/>
                      </a:cubicBezTo>
                      <a:cubicBezTo>
                        <a:pt x="251936" y="63627"/>
                        <a:pt x="245936" y="70199"/>
                        <a:pt x="233553" y="70199"/>
                      </a:cubicBezTo>
                      <a:cubicBezTo>
                        <a:pt x="221171" y="70199"/>
                        <a:pt x="215170" y="63627"/>
                        <a:pt x="207550" y="55435"/>
                      </a:cubicBezTo>
                      <a:cubicBezTo>
                        <a:pt x="199168" y="46387"/>
                        <a:pt x="188690" y="35052"/>
                        <a:pt x="168688" y="35052"/>
                      </a:cubicBezTo>
                      <a:cubicBezTo>
                        <a:pt x="148590" y="35052"/>
                        <a:pt x="138113" y="46387"/>
                        <a:pt x="129730" y="55435"/>
                      </a:cubicBezTo>
                      <a:cubicBezTo>
                        <a:pt x="122111" y="63627"/>
                        <a:pt x="116110" y="70199"/>
                        <a:pt x="103727" y="70199"/>
                      </a:cubicBezTo>
                      <a:cubicBezTo>
                        <a:pt x="91345" y="70199"/>
                        <a:pt x="85344" y="63627"/>
                        <a:pt x="77724" y="55435"/>
                      </a:cubicBezTo>
                      <a:cubicBezTo>
                        <a:pt x="69342" y="46387"/>
                        <a:pt x="58865" y="35052"/>
                        <a:pt x="38767" y="35052"/>
                      </a:cubicBezTo>
                      <a:cubicBezTo>
                        <a:pt x="19336" y="35052"/>
                        <a:pt x="8954" y="45720"/>
                        <a:pt x="667" y="54673"/>
                      </a:cubicBezTo>
                      <a:lnTo>
                        <a:pt x="0" y="26670"/>
                      </a:lnTo>
                      <a:cubicBezTo>
                        <a:pt x="5048" y="22955"/>
                        <a:pt x="9144" y="18669"/>
                        <a:pt x="12764" y="14669"/>
                      </a:cubicBezTo>
                      <a:cubicBezTo>
                        <a:pt x="20384" y="6477"/>
                        <a:pt x="26384" y="0"/>
                        <a:pt x="38767" y="0"/>
                      </a:cubicBezTo>
                      <a:cubicBezTo>
                        <a:pt x="51245" y="0"/>
                        <a:pt x="57245" y="6477"/>
                        <a:pt x="64865" y="14669"/>
                      </a:cubicBezTo>
                      <a:cubicBezTo>
                        <a:pt x="73247" y="23813"/>
                        <a:pt x="83630" y="35052"/>
                        <a:pt x="103727" y="35052"/>
                      </a:cubicBezTo>
                      <a:cubicBezTo>
                        <a:pt x="123825" y="35052"/>
                        <a:pt x="134207" y="23813"/>
                        <a:pt x="142685" y="14669"/>
                      </a:cubicBezTo>
                      <a:cubicBezTo>
                        <a:pt x="150209" y="6477"/>
                        <a:pt x="156305" y="0"/>
                        <a:pt x="168688" y="0"/>
                      </a:cubicBezTo>
                      <a:cubicBezTo>
                        <a:pt x="181070" y="0"/>
                        <a:pt x="187071" y="6477"/>
                        <a:pt x="194691" y="14669"/>
                      </a:cubicBezTo>
                      <a:cubicBezTo>
                        <a:pt x="203073" y="23813"/>
                        <a:pt x="213551" y="35052"/>
                        <a:pt x="233553" y="35052"/>
                      </a:cubicBezTo>
                      <a:cubicBezTo>
                        <a:pt x="253651" y="35052"/>
                        <a:pt x="264128" y="23813"/>
                        <a:pt x="272510" y="14669"/>
                      </a:cubicBezTo>
                      <a:cubicBezTo>
                        <a:pt x="280130" y="6477"/>
                        <a:pt x="286131" y="0"/>
                        <a:pt x="298514" y="0"/>
                      </a:cubicBezTo>
                      <a:cubicBezTo>
                        <a:pt x="310896" y="0"/>
                        <a:pt x="316897" y="6477"/>
                        <a:pt x="324517" y="14669"/>
                      </a:cubicBezTo>
                      <a:cubicBezTo>
                        <a:pt x="332899" y="23813"/>
                        <a:pt x="343376" y="35052"/>
                        <a:pt x="363474" y="35052"/>
                      </a:cubicBezTo>
                      <a:cubicBezTo>
                        <a:pt x="383572" y="35052"/>
                        <a:pt x="393954" y="23813"/>
                        <a:pt x="402336" y="14669"/>
                      </a:cubicBezTo>
                      <a:cubicBezTo>
                        <a:pt x="409956" y="6477"/>
                        <a:pt x="415957" y="0"/>
                        <a:pt x="428435" y="0"/>
                      </a:cubicBezTo>
                      <a:cubicBezTo>
                        <a:pt x="433197" y="0"/>
                        <a:pt x="437102" y="952"/>
                        <a:pt x="440436" y="2667"/>
                      </a:cubicBezTo>
                      <a:cubicBezTo>
                        <a:pt x="445675" y="5239"/>
                        <a:pt x="449771" y="9620"/>
                        <a:pt x="454438" y="14669"/>
                      </a:cubicBezTo>
                      <a:cubicBezTo>
                        <a:pt x="460153" y="20860"/>
                        <a:pt x="466916" y="28003"/>
                        <a:pt x="476917" y="3200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6344DAC-6E06-4877-9740-5AF15D13DB47}"/>
                    </a:ext>
                  </a:extLst>
                </p:cNvPr>
                <p:cNvSpPr/>
                <p:nvPr/>
              </p:nvSpPr>
              <p:spPr>
                <a:xfrm>
                  <a:off x="6253447" y="3866768"/>
                  <a:ext cx="67246" cy="22479"/>
                </a:xfrm>
                <a:custGeom>
                  <a:avLst/>
                  <a:gdLst>
                    <a:gd name="connsiteX0" fmla="*/ 59722 w 67246"/>
                    <a:gd name="connsiteY0" fmla="*/ 14764 h 22479"/>
                    <a:gd name="connsiteX1" fmla="*/ 33623 w 67246"/>
                    <a:gd name="connsiteY1" fmla="*/ 0 h 22479"/>
                    <a:gd name="connsiteX2" fmla="*/ 7620 w 67246"/>
                    <a:gd name="connsiteY2" fmla="*/ 14764 h 22479"/>
                    <a:gd name="connsiteX3" fmla="*/ 0 w 67246"/>
                    <a:gd name="connsiteY3" fmla="*/ 22479 h 22479"/>
                    <a:gd name="connsiteX4" fmla="*/ 67247 w 67246"/>
                    <a:gd name="connsiteY4" fmla="*/ 22479 h 22479"/>
                    <a:gd name="connsiteX5" fmla="*/ 59722 w 67246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246" h="22479">
                      <a:moveTo>
                        <a:pt x="59722" y="14764"/>
                      </a:moveTo>
                      <a:cubicBezTo>
                        <a:pt x="52102" y="6572"/>
                        <a:pt x="46101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8" y="19907"/>
                        <a:pt x="0" y="22479"/>
                      </a:cubicBezTo>
                      <a:lnTo>
                        <a:pt x="67247" y="22479"/>
                      </a:lnTo>
                      <a:cubicBezTo>
                        <a:pt x="64580" y="19907"/>
                        <a:pt x="62103" y="17335"/>
                        <a:pt x="59722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BA08DB23-ABE4-499C-AF42-2833C8706C5F}"/>
                    </a:ext>
                  </a:extLst>
                </p:cNvPr>
                <p:cNvSpPr/>
                <p:nvPr/>
              </p:nvSpPr>
              <p:spPr>
                <a:xfrm>
                  <a:off x="5847206" y="3125818"/>
                  <a:ext cx="499872" cy="126777"/>
                </a:xfrm>
                <a:custGeom>
                  <a:avLst/>
                  <a:gdLst>
                    <a:gd name="connsiteX0" fmla="*/ 11430 w 499872"/>
                    <a:gd name="connsiteY0" fmla="*/ 112014 h 126777"/>
                    <a:gd name="connsiteX1" fmla="*/ 50292 w 499872"/>
                    <a:gd name="connsiteY1" fmla="*/ 91631 h 126777"/>
                    <a:gd name="connsiteX2" fmla="*/ 89154 w 499872"/>
                    <a:gd name="connsiteY2" fmla="*/ 112014 h 126777"/>
                    <a:gd name="connsiteX3" fmla="*/ 115157 w 499872"/>
                    <a:gd name="connsiteY3" fmla="*/ 126778 h 126777"/>
                    <a:gd name="connsiteX4" fmla="*/ 141161 w 499872"/>
                    <a:gd name="connsiteY4" fmla="*/ 112014 h 126777"/>
                    <a:gd name="connsiteX5" fmla="*/ 180023 w 499872"/>
                    <a:gd name="connsiteY5" fmla="*/ 91631 h 126777"/>
                    <a:gd name="connsiteX6" fmla="*/ 218885 w 499872"/>
                    <a:gd name="connsiteY6" fmla="*/ 112014 h 126777"/>
                    <a:gd name="connsiteX7" fmla="*/ 244888 w 499872"/>
                    <a:gd name="connsiteY7" fmla="*/ 126778 h 126777"/>
                    <a:gd name="connsiteX8" fmla="*/ 270891 w 499872"/>
                    <a:gd name="connsiteY8" fmla="*/ 112014 h 126777"/>
                    <a:gd name="connsiteX9" fmla="*/ 309753 w 499872"/>
                    <a:gd name="connsiteY9" fmla="*/ 91631 h 126777"/>
                    <a:gd name="connsiteX10" fmla="*/ 348710 w 499872"/>
                    <a:gd name="connsiteY10" fmla="*/ 112014 h 126777"/>
                    <a:gd name="connsiteX11" fmla="*/ 374714 w 499872"/>
                    <a:gd name="connsiteY11" fmla="*/ 126778 h 126777"/>
                    <a:gd name="connsiteX12" fmla="*/ 400717 w 499872"/>
                    <a:gd name="connsiteY12" fmla="*/ 112014 h 126777"/>
                    <a:gd name="connsiteX13" fmla="*/ 439674 w 499872"/>
                    <a:gd name="connsiteY13" fmla="*/ 91631 h 126777"/>
                    <a:gd name="connsiteX14" fmla="*/ 478631 w 499872"/>
                    <a:gd name="connsiteY14" fmla="*/ 112014 h 126777"/>
                    <a:gd name="connsiteX15" fmla="*/ 497015 w 499872"/>
                    <a:gd name="connsiteY15" fmla="*/ 125730 h 126777"/>
                    <a:gd name="connsiteX16" fmla="*/ 499872 w 499872"/>
                    <a:gd name="connsiteY16" fmla="*/ 0 h 126777"/>
                    <a:gd name="connsiteX17" fmla="*/ 0 w 499872"/>
                    <a:gd name="connsiteY17" fmla="*/ 0 h 126777"/>
                    <a:gd name="connsiteX18" fmla="*/ 2762 w 499872"/>
                    <a:gd name="connsiteY18" fmla="*/ 120587 h 126777"/>
                    <a:gd name="connsiteX19" fmla="*/ 11430 w 499872"/>
                    <a:gd name="connsiteY19" fmla="*/ 112014 h 126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9872" h="126777">
                      <a:moveTo>
                        <a:pt x="11430" y="112014"/>
                      </a:moveTo>
                      <a:cubicBezTo>
                        <a:pt x="19812" y="102965"/>
                        <a:pt x="30290" y="91631"/>
                        <a:pt x="50292" y="91631"/>
                      </a:cubicBezTo>
                      <a:cubicBezTo>
                        <a:pt x="70390" y="91631"/>
                        <a:pt x="80772" y="102965"/>
                        <a:pt x="89154" y="112014"/>
                      </a:cubicBezTo>
                      <a:cubicBezTo>
                        <a:pt x="96774" y="120206"/>
                        <a:pt x="102775" y="126778"/>
                        <a:pt x="115157" y="126778"/>
                      </a:cubicBezTo>
                      <a:cubicBezTo>
                        <a:pt x="127540" y="126778"/>
                        <a:pt x="133541" y="120301"/>
                        <a:pt x="141161" y="112014"/>
                      </a:cubicBezTo>
                      <a:cubicBezTo>
                        <a:pt x="149543" y="102965"/>
                        <a:pt x="160020" y="91631"/>
                        <a:pt x="180023" y="91631"/>
                      </a:cubicBezTo>
                      <a:cubicBezTo>
                        <a:pt x="200120" y="91631"/>
                        <a:pt x="210503" y="102965"/>
                        <a:pt x="218885" y="112014"/>
                      </a:cubicBezTo>
                      <a:cubicBezTo>
                        <a:pt x="226505" y="120206"/>
                        <a:pt x="232505" y="126778"/>
                        <a:pt x="244888" y="126778"/>
                      </a:cubicBezTo>
                      <a:cubicBezTo>
                        <a:pt x="257270" y="126778"/>
                        <a:pt x="263271" y="120301"/>
                        <a:pt x="270891" y="112014"/>
                      </a:cubicBezTo>
                      <a:cubicBezTo>
                        <a:pt x="279273" y="102965"/>
                        <a:pt x="289751" y="91631"/>
                        <a:pt x="309753" y="91631"/>
                      </a:cubicBezTo>
                      <a:cubicBezTo>
                        <a:pt x="329851" y="91631"/>
                        <a:pt x="340233" y="102965"/>
                        <a:pt x="348710" y="112014"/>
                      </a:cubicBezTo>
                      <a:cubicBezTo>
                        <a:pt x="356330" y="120206"/>
                        <a:pt x="362331" y="126778"/>
                        <a:pt x="374714" y="126778"/>
                      </a:cubicBezTo>
                      <a:cubicBezTo>
                        <a:pt x="387096" y="126778"/>
                        <a:pt x="393097" y="120301"/>
                        <a:pt x="400717" y="112014"/>
                      </a:cubicBezTo>
                      <a:cubicBezTo>
                        <a:pt x="409099" y="102965"/>
                        <a:pt x="419576" y="91631"/>
                        <a:pt x="439674" y="91631"/>
                      </a:cubicBezTo>
                      <a:cubicBezTo>
                        <a:pt x="459772" y="91631"/>
                        <a:pt x="470249" y="102965"/>
                        <a:pt x="478631" y="112014"/>
                      </a:cubicBezTo>
                      <a:cubicBezTo>
                        <a:pt x="484537" y="118396"/>
                        <a:pt x="489394" y="123634"/>
                        <a:pt x="497015" y="125730"/>
                      </a:cubicBezTo>
                      <a:lnTo>
                        <a:pt x="499872" y="0"/>
                      </a:lnTo>
                      <a:lnTo>
                        <a:pt x="0" y="0"/>
                      </a:lnTo>
                      <a:lnTo>
                        <a:pt x="2762" y="120587"/>
                      </a:lnTo>
                      <a:cubicBezTo>
                        <a:pt x="5715" y="118110"/>
                        <a:pt x="8477" y="115253"/>
                        <a:pt x="11430" y="11201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70E0BC8F-8D50-4E83-81D9-CEABBAFFEC6A}"/>
                    </a:ext>
                  </a:extLst>
                </p:cNvPr>
                <p:cNvSpPr/>
                <p:nvPr/>
              </p:nvSpPr>
              <p:spPr>
                <a:xfrm>
                  <a:off x="5857588" y="3550919"/>
                  <a:ext cx="479298" cy="70199"/>
                </a:xfrm>
                <a:custGeom>
                  <a:avLst/>
                  <a:gdLst>
                    <a:gd name="connsiteX0" fmla="*/ 479298 w 479298"/>
                    <a:gd name="connsiteY0" fmla="*/ 32480 h 70199"/>
                    <a:gd name="connsiteX1" fmla="*/ 478536 w 479298"/>
                    <a:gd name="connsiteY1" fmla="*/ 65056 h 70199"/>
                    <a:gd name="connsiteX2" fmla="*/ 468440 w 479298"/>
                    <a:gd name="connsiteY2" fmla="*/ 55436 h 70199"/>
                    <a:gd name="connsiteX3" fmla="*/ 441579 w 479298"/>
                    <a:gd name="connsiteY3" fmla="*/ 36671 h 70199"/>
                    <a:gd name="connsiteX4" fmla="*/ 429578 w 479298"/>
                    <a:gd name="connsiteY4" fmla="*/ 35052 h 70199"/>
                    <a:gd name="connsiteX5" fmla="*/ 390620 w 479298"/>
                    <a:gd name="connsiteY5" fmla="*/ 55436 h 70199"/>
                    <a:gd name="connsiteX6" fmla="*/ 364617 w 479298"/>
                    <a:gd name="connsiteY6" fmla="*/ 70199 h 70199"/>
                    <a:gd name="connsiteX7" fmla="*/ 338518 w 479298"/>
                    <a:gd name="connsiteY7" fmla="*/ 55436 h 70199"/>
                    <a:gd name="connsiteX8" fmla="*/ 299657 w 479298"/>
                    <a:gd name="connsiteY8" fmla="*/ 35052 h 70199"/>
                    <a:gd name="connsiteX9" fmla="*/ 260699 w 479298"/>
                    <a:gd name="connsiteY9" fmla="*/ 55436 h 70199"/>
                    <a:gd name="connsiteX10" fmla="*/ 234696 w 479298"/>
                    <a:gd name="connsiteY10" fmla="*/ 70199 h 70199"/>
                    <a:gd name="connsiteX11" fmla="*/ 208693 w 479298"/>
                    <a:gd name="connsiteY11" fmla="*/ 55436 h 70199"/>
                    <a:gd name="connsiteX12" fmla="*/ 169831 w 479298"/>
                    <a:gd name="connsiteY12" fmla="*/ 35052 h 70199"/>
                    <a:gd name="connsiteX13" fmla="*/ 130873 w 479298"/>
                    <a:gd name="connsiteY13" fmla="*/ 55436 h 70199"/>
                    <a:gd name="connsiteX14" fmla="*/ 104870 w 479298"/>
                    <a:gd name="connsiteY14" fmla="*/ 70199 h 70199"/>
                    <a:gd name="connsiteX15" fmla="*/ 78867 w 479298"/>
                    <a:gd name="connsiteY15" fmla="*/ 55436 h 70199"/>
                    <a:gd name="connsiteX16" fmla="*/ 39910 w 479298"/>
                    <a:gd name="connsiteY16" fmla="*/ 35052 h 70199"/>
                    <a:gd name="connsiteX17" fmla="*/ 1048 w 479298"/>
                    <a:gd name="connsiteY17" fmla="*/ 55436 h 70199"/>
                    <a:gd name="connsiteX18" fmla="*/ 571 w 479298"/>
                    <a:gd name="connsiteY18" fmla="*/ 55912 h 70199"/>
                    <a:gd name="connsiteX19" fmla="*/ 190 w 479298"/>
                    <a:gd name="connsiteY19" fmla="*/ 37719 h 70199"/>
                    <a:gd name="connsiteX20" fmla="*/ 0 w 479298"/>
                    <a:gd name="connsiteY20" fmla="*/ 27527 h 70199"/>
                    <a:gd name="connsiteX21" fmla="*/ 13907 w 479298"/>
                    <a:gd name="connsiteY21" fmla="*/ 14764 h 70199"/>
                    <a:gd name="connsiteX22" fmla="*/ 39910 w 479298"/>
                    <a:gd name="connsiteY22" fmla="*/ 0 h 70199"/>
                    <a:gd name="connsiteX23" fmla="*/ 66008 w 479298"/>
                    <a:gd name="connsiteY23" fmla="*/ 14764 h 70199"/>
                    <a:gd name="connsiteX24" fmla="*/ 104870 w 479298"/>
                    <a:gd name="connsiteY24" fmla="*/ 35052 h 70199"/>
                    <a:gd name="connsiteX25" fmla="*/ 143828 w 479298"/>
                    <a:gd name="connsiteY25" fmla="*/ 14764 h 70199"/>
                    <a:gd name="connsiteX26" fmla="*/ 169831 w 479298"/>
                    <a:gd name="connsiteY26" fmla="*/ 0 h 70199"/>
                    <a:gd name="connsiteX27" fmla="*/ 195834 w 479298"/>
                    <a:gd name="connsiteY27" fmla="*/ 14764 h 70199"/>
                    <a:gd name="connsiteX28" fmla="*/ 234696 w 479298"/>
                    <a:gd name="connsiteY28" fmla="*/ 35052 h 70199"/>
                    <a:gd name="connsiteX29" fmla="*/ 273653 w 479298"/>
                    <a:gd name="connsiteY29" fmla="*/ 14764 h 70199"/>
                    <a:gd name="connsiteX30" fmla="*/ 299657 w 479298"/>
                    <a:gd name="connsiteY30" fmla="*/ 0 h 70199"/>
                    <a:gd name="connsiteX31" fmla="*/ 325660 w 479298"/>
                    <a:gd name="connsiteY31" fmla="*/ 14764 h 70199"/>
                    <a:gd name="connsiteX32" fmla="*/ 364617 w 479298"/>
                    <a:gd name="connsiteY32" fmla="*/ 35052 h 70199"/>
                    <a:gd name="connsiteX33" fmla="*/ 403479 w 479298"/>
                    <a:gd name="connsiteY33" fmla="*/ 14764 h 70199"/>
                    <a:gd name="connsiteX34" fmla="*/ 429578 w 479298"/>
                    <a:gd name="connsiteY34" fmla="*/ 0 h 70199"/>
                    <a:gd name="connsiteX35" fmla="*/ 441579 w 479298"/>
                    <a:gd name="connsiteY35" fmla="*/ 2667 h 70199"/>
                    <a:gd name="connsiteX36" fmla="*/ 455581 w 479298"/>
                    <a:gd name="connsiteY36" fmla="*/ 14764 h 70199"/>
                    <a:gd name="connsiteX37" fmla="*/ 479298 w 479298"/>
                    <a:gd name="connsiteY37" fmla="*/ 32480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79298" h="70199">
                      <a:moveTo>
                        <a:pt x="479298" y="32480"/>
                      </a:moveTo>
                      <a:lnTo>
                        <a:pt x="478536" y="65056"/>
                      </a:lnTo>
                      <a:cubicBezTo>
                        <a:pt x="475012" y="62484"/>
                        <a:pt x="471868" y="59150"/>
                        <a:pt x="468440" y="55436"/>
                      </a:cubicBezTo>
                      <a:cubicBezTo>
                        <a:pt x="461963" y="48387"/>
                        <a:pt x="454152" y="40005"/>
                        <a:pt x="441579" y="36671"/>
                      </a:cubicBezTo>
                      <a:cubicBezTo>
                        <a:pt x="438055" y="35624"/>
                        <a:pt x="434054" y="35052"/>
                        <a:pt x="429578" y="35052"/>
                      </a:cubicBezTo>
                      <a:cubicBezTo>
                        <a:pt x="409480" y="35052"/>
                        <a:pt x="399002" y="46387"/>
                        <a:pt x="390620" y="55436"/>
                      </a:cubicBezTo>
                      <a:cubicBezTo>
                        <a:pt x="383000" y="63722"/>
                        <a:pt x="377000" y="70199"/>
                        <a:pt x="364617" y="70199"/>
                      </a:cubicBezTo>
                      <a:cubicBezTo>
                        <a:pt x="352235" y="70199"/>
                        <a:pt x="346139" y="63722"/>
                        <a:pt x="338518" y="55436"/>
                      </a:cubicBezTo>
                      <a:cubicBezTo>
                        <a:pt x="330137" y="46387"/>
                        <a:pt x="319754" y="35052"/>
                        <a:pt x="299657" y="35052"/>
                      </a:cubicBezTo>
                      <a:cubicBezTo>
                        <a:pt x="279559" y="35052"/>
                        <a:pt x="269177" y="46387"/>
                        <a:pt x="260699" y="55436"/>
                      </a:cubicBezTo>
                      <a:cubicBezTo>
                        <a:pt x="253079" y="63722"/>
                        <a:pt x="247079" y="70199"/>
                        <a:pt x="234696" y="70199"/>
                      </a:cubicBezTo>
                      <a:cubicBezTo>
                        <a:pt x="222314" y="70199"/>
                        <a:pt x="216313" y="63722"/>
                        <a:pt x="208693" y="55436"/>
                      </a:cubicBezTo>
                      <a:cubicBezTo>
                        <a:pt x="200311" y="46387"/>
                        <a:pt x="189833" y="35052"/>
                        <a:pt x="169831" y="35052"/>
                      </a:cubicBezTo>
                      <a:cubicBezTo>
                        <a:pt x="149733" y="35052"/>
                        <a:pt x="139256" y="46387"/>
                        <a:pt x="130873" y="55436"/>
                      </a:cubicBezTo>
                      <a:cubicBezTo>
                        <a:pt x="123254" y="63722"/>
                        <a:pt x="117253" y="70199"/>
                        <a:pt x="104870" y="70199"/>
                      </a:cubicBezTo>
                      <a:cubicBezTo>
                        <a:pt x="92488" y="70199"/>
                        <a:pt x="86487" y="63722"/>
                        <a:pt x="78867" y="55436"/>
                      </a:cubicBezTo>
                      <a:cubicBezTo>
                        <a:pt x="70485" y="46387"/>
                        <a:pt x="60008" y="35052"/>
                        <a:pt x="39910" y="35052"/>
                      </a:cubicBezTo>
                      <a:cubicBezTo>
                        <a:pt x="19907" y="35052"/>
                        <a:pt x="9430" y="46387"/>
                        <a:pt x="1048" y="55436"/>
                      </a:cubicBezTo>
                      <a:lnTo>
                        <a:pt x="571" y="55912"/>
                      </a:lnTo>
                      <a:lnTo>
                        <a:pt x="190" y="37719"/>
                      </a:lnTo>
                      <a:lnTo>
                        <a:pt x="0" y="27527"/>
                      </a:lnTo>
                      <a:cubicBezTo>
                        <a:pt x="5620" y="23717"/>
                        <a:pt x="10001" y="18955"/>
                        <a:pt x="13907" y="14764"/>
                      </a:cubicBezTo>
                      <a:cubicBezTo>
                        <a:pt x="21527" y="6477"/>
                        <a:pt x="27527" y="0"/>
                        <a:pt x="39910" y="0"/>
                      </a:cubicBezTo>
                      <a:cubicBezTo>
                        <a:pt x="52387" y="0"/>
                        <a:pt x="58388" y="6477"/>
                        <a:pt x="66008" y="14764"/>
                      </a:cubicBezTo>
                      <a:cubicBezTo>
                        <a:pt x="74390" y="23813"/>
                        <a:pt x="84773" y="35052"/>
                        <a:pt x="104870" y="35052"/>
                      </a:cubicBezTo>
                      <a:cubicBezTo>
                        <a:pt x="124968" y="35052"/>
                        <a:pt x="135350" y="23813"/>
                        <a:pt x="143828" y="14764"/>
                      </a:cubicBezTo>
                      <a:cubicBezTo>
                        <a:pt x="151352" y="6477"/>
                        <a:pt x="157448" y="0"/>
                        <a:pt x="169831" y="0"/>
                      </a:cubicBezTo>
                      <a:cubicBezTo>
                        <a:pt x="182213" y="0"/>
                        <a:pt x="188214" y="6477"/>
                        <a:pt x="195834" y="14764"/>
                      </a:cubicBezTo>
                      <a:cubicBezTo>
                        <a:pt x="204216" y="23813"/>
                        <a:pt x="214694" y="35052"/>
                        <a:pt x="234696" y="35052"/>
                      </a:cubicBezTo>
                      <a:cubicBezTo>
                        <a:pt x="254794" y="35052"/>
                        <a:pt x="265271" y="23813"/>
                        <a:pt x="273653" y="14764"/>
                      </a:cubicBezTo>
                      <a:cubicBezTo>
                        <a:pt x="281273" y="6477"/>
                        <a:pt x="287274" y="0"/>
                        <a:pt x="299657" y="0"/>
                      </a:cubicBezTo>
                      <a:cubicBezTo>
                        <a:pt x="312039" y="0"/>
                        <a:pt x="318040" y="6477"/>
                        <a:pt x="325660" y="14764"/>
                      </a:cubicBezTo>
                      <a:cubicBezTo>
                        <a:pt x="334042" y="23813"/>
                        <a:pt x="344519" y="35052"/>
                        <a:pt x="364617" y="35052"/>
                      </a:cubicBezTo>
                      <a:cubicBezTo>
                        <a:pt x="384715" y="35052"/>
                        <a:pt x="395097" y="23813"/>
                        <a:pt x="403479" y="14764"/>
                      </a:cubicBezTo>
                      <a:cubicBezTo>
                        <a:pt x="411099" y="6477"/>
                        <a:pt x="417100" y="0"/>
                        <a:pt x="429578" y="0"/>
                      </a:cubicBezTo>
                      <a:cubicBezTo>
                        <a:pt x="434340" y="0"/>
                        <a:pt x="438245" y="953"/>
                        <a:pt x="441579" y="2667"/>
                      </a:cubicBezTo>
                      <a:cubicBezTo>
                        <a:pt x="446818" y="5334"/>
                        <a:pt x="450914" y="9716"/>
                        <a:pt x="455581" y="14764"/>
                      </a:cubicBezTo>
                      <a:cubicBezTo>
                        <a:pt x="461486" y="21146"/>
                        <a:pt x="468535" y="28575"/>
                        <a:pt x="479298" y="32480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D5591B71-052C-4199-8D04-4341B6E42E90}"/>
                    </a:ext>
                  </a:extLst>
                </p:cNvPr>
                <p:cNvSpPr/>
                <p:nvPr/>
              </p:nvSpPr>
              <p:spPr>
                <a:xfrm>
                  <a:off x="5864732" y="3866768"/>
                  <a:ext cx="66484" cy="22479"/>
                </a:xfrm>
                <a:custGeom>
                  <a:avLst/>
                  <a:gdLst>
                    <a:gd name="connsiteX0" fmla="*/ 58864 w 66484"/>
                    <a:gd name="connsiteY0" fmla="*/ 14764 h 22479"/>
                    <a:gd name="connsiteX1" fmla="*/ 32861 w 66484"/>
                    <a:gd name="connsiteY1" fmla="*/ 0 h 22479"/>
                    <a:gd name="connsiteX2" fmla="*/ 6858 w 66484"/>
                    <a:gd name="connsiteY2" fmla="*/ 14764 h 22479"/>
                    <a:gd name="connsiteX3" fmla="*/ 0 w 66484"/>
                    <a:gd name="connsiteY3" fmla="*/ 21812 h 22479"/>
                    <a:gd name="connsiteX4" fmla="*/ 0 w 66484"/>
                    <a:gd name="connsiteY4" fmla="*/ 22479 h 22479"/>
                    <a:gd name="connsiteX5" fmla="*/ 66485 w 66484"/>
                    <a:gd name="connsiteY5" fmla="*/ 22479 h 22479"/>
                    <a:gd name="connsiteX6" fmla="*/ 58864 w 66484"/>
                    <a:gd name="connsiteY6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484" h="22479">
                      <a:moveTo>
                        <a:pt x="58864" y="14764"/>
                      </a:moveTo>
                      <a:cubicBezTo>
                        <a:pt x="51245" y="6572"/>
                        <a:pt x="45244" y="0"/>
                        <a:pt x="32861" y="0"/>
                      </a:cubicBezTo>
                      <a:cubicBezTo>
                        <a:pt x="20479" y="0"/>
                        <a:pt x="14478" y="6477"/>
                        <a:pt x="6858" y="14764"/>
                      </a:cubicBezTo>
                      <a:cubicBezTo>
                        <a:pt x="4763" y="17050"/>
                        <a:pt x="2477" y="19431"/>
                        <a:pt x="0" y="21812"/>
                      </a:cubicBezTo>
                      <a:lnTo>
                        <a:pt x="0" y="22479"/>
                      </a:lnTo>
                      <a:lnTo>
                        <a:pt x="66485" y="22479"/>
                      </a:lnTo>
                      <a:cubicBezTo>
                        <a:pt x="63627" y="19907"/>
                        <a:pt x="61151" y="17335"/>
                        <a:pt x="58864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BD1F0C05-3A04-4B90-A291-568BCCFF41D2}"/>
                    </a:ext>
                  </a:extLst>
                </p:cNvPr>
                <p:cNvSpPr/>
                <p:nvPr/>
              </p:nvSpPr>
              <p:spPr>
                <a:xfrm>
                  <a:off x="5993796" y="3866768"/>
                  <a:ext cx="67151" cy="22479"/>
                </a:xfrm>
                <a:custGeom>
                  <a:avLst/>
                  <a:gdLst>
                    <a:gd name="connsiteX0" fmla="*/ 59627 w 67151"/>
                    <a:gd name="connsiteY0" fmla="*/ 14764 h 22479"/>
                    <a:gd name="connsiteX1" fmla="*/ 33623 w 67151"/>
                    <a:gd name="connsiteY1" fmla="*/ 0 h 22479"/>
                    <a:gd name="connsiteX2" fmla="*/ 7620 w 67151"/>
                    <a:gd name="connsiteY2" fmla="*/ 14764 h 22479"/>
                    <a:gd name="connsiteX3" fmla="*/ 0 w 67151"/>
                    <a:gd name="connsiteY3" fmla="*/ 22479 h 22479"/>
                    <a:gd name="connsiteX4" fmla="*/ 67151 w 67151"/>
                    <a:gd name="connsiteY4" fmla="*/ 22479 h 22479"/>
                    <a:gd name="connsiteX5" fmla="*/ 59627 w 67151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51" h="22479">
                      <a:moveTo>
                        <a:pt x="59627" y="14764"/>
                      </a:moveTo>
                      <a:cubicBezTo>
                        <a:pt x="52006" y="6572"/>
                        <a:pt x="46006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7" y="19907"/>
                        <a:pt x="0" y="22479"/>
                      </a:cubicBezTo>
                      <a:lnTo>
                        <a:pt x="67151" y="22479"/>
                      </a:lnTo>
                      <a:cubicBezTo>
                        <a:pt x="64389" y="19907"/>
                        <a:pt x="61913" y="17335"/>
                        <a:pt x="59627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75DEE330-1776-478A-A7CA-4C9B38BDF8FA}"/>
                    </a:ext>
                  </a:extLst>
                </p:cNvPr>
                <p:cNvSpPr/>
                <p:nvPr/>
              </p:nvSpPr>
              <p:spPr>
                <a:xfrm>
                  <a:off x="6123621" y="3866768"/>
                  <a:ext cx="67246" cy="22479"/>
                </a:xfrm>
                <a:custGeom>
                  <a:avLst/>
                  <a:gdLst>
                    <a:gd name="connsiteX0" fmla="*/ 59627 w 67246"/>
                    <a:gd name="connsiteY0" fmla="*/ 14764 h 22479"/>
                    <a:gd name="connsiteX1" fmla="*/ 33623 w 67246"/>
                    <a:gd name="connsiteY1" fmla="*/ 0 h 22479"/>
                    <a:gd name="connsiteX2" fmla="*/ 7620 w 67246"/>
                    <a:gd name="connsiteY2" fmla="*/ 14764 h 22479"/>
                    <a:gd name="connsiteX3" fmla="*/ 0 w 67246"/>
                    <a:gd name="connsiteY3" fmla="*/ 22479 h 22479"/>
                    <a:gd name="connsiteX4" fmla="*/ 67246 w 67246"/>
                    <a:gd name="connsiteY4" fmla="*/ 22479 h 22479"/>
                    <a:gd name="connsiteX5" fmla="*/ 59627 w 67246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246" h="22479">
                      <a:moveTo>
                        <a:pt x="59627" y="14764"/>
                      </a:moveTo>
                      <a:cubicBezTo>
                        <a:pt x="52007" y="6572"/>
                        <a:pt x="46006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8" y="19907"/>
                        <a:pt x="0" y="22479"/>
                      </a:cubicBezTo>
                      <a:lnTo>
                        <a:pt x="67246" y="22479"/>
                      </a:lnTo>
                      <a:cubicBezTo>
                        <a:pt x="64484" y="19907"/>
                        <a:pt x="62008" y="17335"/>
                        <a:pt x="59627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E4FED6F1-FE01-4B92-A0C8-7DE7E31DEF02}"/>
                    </a:ext>
                  </a:extLst>
                </p:cNvPr>
                <p:cNvSpPr/>
                <p:nvPr/>
              </p:nvSpPr>
              <p:spPr>
                <a:xfrm>
                  <a:off x="5863494" y="3814190"/>
                  <a:ext cx="467391" cy="70199"/>
                </a:xfrm>
                <a:custGeom>
                  <a:avLst/>
                  <a:gdLst>
                    <a:gd name="connsiteX0" fmla="*/ 467392 w 467391"/>
                    <a:gd name="connsiteY0" fmla="*/ 29718 h 70199"/>
                    <a:gd name="connsiteX1" fmla="*/ 467297 w 467391"/>
                    <a:gd name="connsiteY1" fmla="*/ 32671 h 70199"/>
                    <a:gd name="connsiteX2" fmla="*/ 466630 w 467391"/>
                    <a:gd name="connsiteY2" fmla="*/ 59817 h 70199"/>
                    <a:gd name="connsiteX3" fmla="*/ 462534 w 467391"/>
                    <a:gd name="connsiteY3" fmla="*/ 55435 h 70199"/>
                    <a:gd name="connsiteX4" fmla="*/ 435674 w 467391"/>
                    <a:gd name="connsiteY4" fmla="*/ 36671 h 70199"/>
                    <a:gd name="connsiteX5" fmla="*/ 423672 w 467391"/>
                    <a:gd name="connsiteY5" fmla="*/ 35052 h 70199"/>
                    <a:gd name="connsiteX6" fmla="*/ 384715 w 467391"/>
                    <a:gd name="connsiteY6" fmla="*/ 55435 h 70199"/>
                    <a:gd name="connsiteX7" fmla="*/ 358712 w 467391"/>
                    <a:gd name="connsiteY7" fmla="*/ 70199 h 70199"/>
                    <a:gd name="connsiteX8" fmla="*/ 332613 w 467391"/>
                    <a:gd name="connsiteY8" fmla="*/ 55435 h 70199"/>
                    <a:gd name="connsiteX9" fmla="*/ 293751 w 467391"/>
                    <a:gd name="connsiteY9" fmla="*/ 35052 h 70199"/>
                    <a:gd name="connsiteX10" fmla="*/ 254794 w 467391"/>
                    <a:gd name="connsiteY10" fmla="*/ 55435 h 70199"/>
                    <a:gd name="connsiteX11" fmla="*/ 228791 w 467391"/>
                    <a:gd name="connsiteY11" fmla="*/ 70199 h 70199"/>
                    <a:gd name="connsiteX12" fmla="*/ 202787 w 467391"/>
                    <a:gd name="connsiteY12" fmla="*/ 55435 h 70199"/>
                    <a:gd name="connsiteX13" fmla="*/ 163925 w 467391"/>
                    <a:gd name="connsiteY13" fmla="*/ 35052 h 70199"/>
                    <a:gd name="connsiteX14" fmla="*/ 124968 w 467391"/>
                    <a:gd name="connsiteY14" fmla="*/ 55435 h 70199"/>
                    <a:gd name="connsiteX15" fmla="*/ 98965 w 467391"/>
                    <a:gd name="connsiteY15" fmla="*/ 70199 h 70199"/>
                    <a:gd name="connsiteX16" fmla="*/ 72962 w 467391"/>
                    <a:gd name="connsiteY16" fmla="*/ 55435 h 70199"/>
                    <a:gd name="connsiteX17" fmla="*/ 34004 w 467391"/>
                    <a:gd name="connsiteY17" fmla="*/ 35052 h 70199"/>
                    <a:gd name="connsiteX18" fmla="*/ 667 w 467391"/>
                    <a:gd name="connsiteY18" fmla="*/ 49721 h 70199"/>
                    <a:gd name="connsiteX19" fmla="*/ 0 w 467391"/>
                    <a:gd name="connsiteY19" fmla="*/ 22765 h 70199"/>
                    <a:gd name="connsiteX20" fmla="*/ 8001 w 467391"/>
                    <a:gd name="connsiteY20" fmla="*/ 14764 h 70199"/>
                    <a:gd name="connsiteX21" fmla="*/ 34004 w 467391"/>
                    <a:gd name="connsiteY21" fmla="*/ 0 h 70199"/>
                    <a:gd name="connsiteX22" fmla="*/ 60103 w 467391"/>
                    <a:gd name="connsiteY22" fmla="*/ 14764 h 70199"/>
                    <a:gd name="connsiteX23" fmla="*/ 98965 w 467391"/>
                    <a:gd name="connsiteY23" fmla="*/ 35052 h 70199"/>
                    <a:gd name="connsiteX24" fmla="*/ 137922 w 467391"/>
                    <a:gd name="connsiteY24" fmla="*/ 14764 h 70199"/>
                    <a:gd name="connsiteX25" fmla="*/ 163925 w 467391"/>
                    <a:gd name="connsiteY25" fmla="*/ 0 h 70199"/>
                    <a:gd name="connsiteX26" fmla="*/ 189929 w 467391"/>
                    <a:gd name="connsiteY26" fmla="*/ 14764 h 70199"/>
                    <a:gd name="connsiteX27" fmla="*/ 228791 w 467391"/>
                    <a:gd name="connsiteY27" fmla="*/ 35052 h 70199"/>
                    <a:gd name="connsiteX28" fmla="*/ 267748 w 467391"/>
                    <a:gd name="connsiteY28" fmla="*/ 14764 h 70199"/>
                    <a:gd name="connsiteX29" fmla="*/ 293751 w 467391"/>
                    <a:gd name="connsiteY29" fmla="*/ 0 h 70199"/>
                    <a:gd name="connsiteX30" fmla="*/ 319754 w 467391"/>
                    <a:gd name="connsiteY30" fmla="*/ 14764 h 70199"/>
                    <a:gd name="connsiteX31" fmla="*/ 358712 w 467391"/>
                    <a:gd name="connsiteY31" fmla="*/ 35052 h 70199"/>
                    <a:gd name="connsiteX32" fmla="*/ 397574 w 467391"/>
                    <a:gd name="connsiteY32" fmla="*/ 14764 h 70199"/>
                    <a:gd name="connsiteX33" fmla="*/ 423672 w 467391"/>
                    <a:gd name="connsiteY33" fmla="*/ 0 h 70199"/>
                    <a:gd name="connsiteX34" fmla="*/ 435674 w 467391"/>
                    <a:gd name="connsiteY34" fmla="*/ 2667 h 70199"/>
                    <a:gd name="connsiteX35" fmla="*/ 449675 w 467391"/>
                    <a:gd name="connsiteY35" fmla="*/ 14764 h 70199"/>
                    <a:gd name="connsiteX36" fmla="*/ 467392 w 467391"/>
                    <a:gd name="connsiteY36" fmla="*/ 29718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67391" h="70199">
                      <a:moveTo>
                        <a:pt x="467392" y="29718"/>
                      </a:moveTo>
                      <a:lnTo>
                        <a:pt x="467297" y="32671"/>
                      </a:lnTo>
                      <a:lnTo>
                        <a:pt x="466630" y="59817"/>
                      </a:lnTo>
                      <a:cubicBezTo>
                        <a:pt x="465296" y="58388"/>
                        <a:pt x="463963" y="56959"/>
                        <a:pt x="462534" y="55435"/>
                      </a:cubicBezTo>
                      <a:cubicBezTo>
                        <a:pt x="456057" y="48387"/>
                        <a:pt x="448247" y="40005"/>
                        <a:pt x="435674" y="36671"/>
                      </a:cubicBezTo>
                      <a:cubicBezTo>
                        <a:pt x="432149" y="35623"/>
                        <a:pt x="428149" y="35052"/>
                        <a:pt x="423672" y="35052"/>
                      </a:cubicBezTo>
                      <a:cubicBezTo>
                        <a:pt x="403574" y="35052"/>
                        <a:pt x="393097" y="46387"/>
                        <a:pt x="384715" y="55435"/>
                      </a:cubicBezTo>
                      <a:cubicBezTo>
                        <a:pt x="377095" y="63722"/>
                        <a:pt x="371094" y="70199"/>
                        <a:pt x="358712" y="70199"/>
                      </a:cubicBezTo>
                      <a:cubicBezTo>
                        <a:pt x="346329" y="70199"/>
                        <a:pt x="340233" y="63722"/>
                        <a:pt x="332613" y="55435"/>
                      </a:cubicBezTo>
                      <a:cubicBezTo>
                        <a:pt x="324231" y="46387"/>
                        <a:pt x="313849" y="35052"/>
                        <a:pt x="293751" y="35052"/>
                      </a:cubicBezTo>
                      <a:cubicBezTo>
                        <a:pt x="273653" y="35052"/>
                        <a:pt x="263271" y="46387"/>
                        <a:pt x="254794" y="55435"/>
                      </a:cubicBezTo>
                      <a:cubicBezTo>
                        <a:pt x="247174" y="63722"/>
                        <a:pt x="241173" y="70199"/>
                        <a:pt x="228791" y="70199"/>
                      </a:cubicBezTo>
                      <a:cubicBezTo>
                        <a:pt x="216408" y="70199"/>
                        <a:pt x="210407" y="63722"/>
                        <a:pt x="202787" y="55435"/>
                      </a:cubicBezTo>
                      <a:cubicBezTo>
                        <a:pt x="194405" y="46387"/>
                        <a:pt x="183928" y="35052"/>
                        <a:pt x="163925" y="35052"/>
                      </a:cubicBezTo>
                      <a:cubicBezTo>
                        <a:pt x="143828" y="35052"/>
                        <a:pt x="133350" y="46387"/>
                        <a:pt x="124968" y="55435"/>
                      </a:cubicBezTo>
                      <a:cubicBezTo>
                        <a:pt x="117348" y="63722"/>
                        <a:pt x="111347" y="70199"/>
                        <a:pt x="98965" y="70199"/>
                      </a:cubicBezTo>
                      <a:cubicBezTo>
                        <a:pt x="86582" y="70199"/>
                        <a:pt x="80582" y="63722"/>
                        <a:pt x="72962" y="55435"/>
                      </a:cubicBezTo>
                      <a:cubicBezTo>
                        <a:pt x="64580" y="46387"/>
                        <a:pt x="54102" y="35052"/>
                        <a:pt x="34004" y="35052"/>
                      </a:cubicBezTo>
                      <a:cubicBezTo>
                        <a:pt x="18097" y="35052"/>
                        <a:pt x="8192" y="42291"/>
                        <a:pt x="667" y="49721"/>
                      </a:cubicBezTo>
                      <a:lnTo>
                        <a:pt x="0" y="22765"/>
                      </a:lnTo>
                      <a:cubicBezTo>
                        <a:pt x="2953" y="20098"/>
                        <a:pt x="5620" y="17335"/>
                        <a:pt x="8001" y="14764"/>
                      </a:cubicBezTo>
                      <a:cubicBezTo>
                        <a:pt x="15621" y="6477"/>
                        <a:pt x="21622" y="0"/>
                        <a:pt x="34004" y="0"/>
                      </a:cubicBezTo>
                      <a:cubicBezTo>
                        <a:pt x="46482" y="0"/>
                        <a:pt x="52483" y="6477"/>
                        <a:pt x="60103" y="14764"/>
                      </a:cubicBezTo>
                      <a:cubicBezTo>
                        <a:pt x="68485" y="23813"/>
                        <a:pt x="78867" y="35052"/>
                        <a:pt x="98965" y="35052"/>
                      </a:cubicBezTo>
                      <a:cubicBezTo>
                        <a:pt x="119063" y="35052"/>
                        <a:pt x="129445" y="23813"/>
                        <a:pt x="137922" y="14764"/>
                      </a:cubicBezTo>
                      <a:cubicBezTo>
                        <a:pt x="145447" y="6477"/>
                        <a:pt x="151543" y="0"/>
                        <a:pt x="163925" y="0"/>
                      </a:cubicBezTo>
                      <a:cubicBezTo>
                        <a:pt x="176308" y="0"/>
                        <a:pt x="182309" y="6477"/>
                        <a:pt x="189929" y="14764"/>
                      </a:cubicBezTo>
                      <a:cubicBezTo>
                        <a:pt x="198311" y="23813"/>
                        <a:pt x="208788" y="35052"/>
                        <a:pt x="228791" y="35052"/>
                      </a:cubicBezTo>
                      <a:cubicBezTo>
                        <a:pt x="248888" y="35052"/>
                        <a:pt x="259366" y="23813"/>
                        <a:pt x="267748" y="14764"/>
                      </a:cubicBezTo>
                      <a:cubicBezTo>
                        <a:pt x="275368" y="6477"/>
                        <a:pt x="281369" y="0"/>
                        <a:pt x="293751" y="0"/>
                      </a:cubicBezTo>
                      <a:cubicBezTo>
                        <a:pt x="306134" y="0"/>
                        <a:pt x="312134" y="6477"/>
                        <a:pt x="319754" y="14764"/>
                      </a:cubicBezTo>
                      <a:cubicBezTo>
                        <a:pt x="328136" y="23813"/>
                        <a:pt x="338614" y="35052"/>
                        <a:pt x="358712" y="35052"/>
                      </a:cubicBezTo>
                      <a:cubicBezTo>
                        <a:pt x="378809" y="35052"/>
                        <a:pt x="389192" y="23813"/>
                        <a:pt x="397574" y="14764"/>
                      </a:cubicBezTo>
                      <a:cubicBezTo>
                        <a:pt x="405194" y="6477"/>
                        <a:pt x="411194" y="0"/>
                        <a:pt x="423672" y="0"/>
                      </a:cubicBezTo>
                      <a:cubicBezTo>
                        <a:pt x="428435" y="0"/>
                        <a:pt x="432340" y="952"/>
                        <a:pt x="435674" y="2667"/>
                      </a:cubicBezTo>
                      <a:cubicBezTo>
                        <a:pt x="440912" y="5334"/>
                        <a:pt x="445008" y="9715"/>
                        <a:pt x="449675" y="14764"/>
                      </a:cubicBezTo>
                      <a:cubicBezTo>
                        <a:pt x="454438" y="19907"/>
                        <a:pt x="459962" y="25622"/>
                        <a:pt x="467392" y="29718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17626CE3-EB6A-4C79-83CB-18ACD67FC61A}"/>
                    </a:ext>
                  </a:extLst>
                </p:cNvPr>
                <p:cNvSpPr/>
                <p:nvPr/>
              </p:nvSpPr>
              <p:spPr>
                <a:xfrm>
                  <a:off x="5851588" y="3287648"/>
                  <a:ext cx="491013" cy="70294"/>
                </a:xfrm>
                <a:custGeom>
                  <a:avLst/>
                  <a:gdLst>
                    <a:gd name="connsiteX0" fmla="*/ 461582 w 491013"/>
                    <a:gd name="connsiteY0" fmla="*/ 14764 h 70294"/>
                    <a:gd name="connsiteX1" fmla="*/ 435483 w 491013"/>
                    <a:gd name="connsiteY1" fmla="*/ 0 h 70294"/>
                    <a:gd name="connsiteX2" fmla="*/ 409480 w 491013"/>
                    <a:gd name="connsiteY2" fmla="*/ 14764 h 70294"/>
                    <a:gd name="connsiteX3" fmla="*/ 370523 w 491013"/>
                    <a:gd name="connsiteY3" fmla="*/ 35147 h 70294"/>
                    <a:gd name="connsiteX4" fmla="*/ 331565 w 491013"/>
                    <a:gd name="connsiteY4" fmla="*/ 14764 h 70294"/>
                    <a:gd name="connsiteX5" fmla="*/ 305562 w 491013"/>
                    <a:gd name="connsiteY5" fmla="*/ 0 h 70294"/>
                    <a:gd name="connsiteX6" fmla="*/ 279559 w 491013"/>
                    <a:gd name="connsiteY6" fmla="*/ 14764 h 70294"/>
                    <a:gd name="connsiteX7" fmla="*/ 240602 w 491013"/>
                    <a:gd name="connsiteY7" fmla="*/ 35147 h 70294"/>
                    <a:gd name="connsiteX8" fmla="*/ 201740 w 491013"/>
                    <a:gd name="connsiteY8" fmla="*/ 14764 h 70294"/>
                    <a:gd name="connsiteX9" fmla="*/ 175736 w 491013"/>
                    <a:gd name="connsiteY9" fmla="*/ 0 h 70294"/>
                    <a:gd name="connsiteX10" fmla="*/ 149733 w 491013"/>
                    <a:gd name="connsiteY10" fmla="*/ 14764 h 70294"/>
                    <a:gd name="connsiteX11" fmla="*/ 110871 w 491013"/>
                    <a:gd name="connsiteY11" fmla="*/ 35147 h 70294"/>
                    <a:gd name="connsiteX12" fmla="*/ 71914 w 491013"/>
                    <a:gd name="connsiteY12" fmla="*/ 14764 h 70294"/>
                    <a:gd name="connsiteX13" fmla="*/ 45911 w 491013"/>
                    <a:gd name="connsiteY13" fmla="*/ 0 h 70294"/>
                    <a:gd name="connsiteX14" fmla="*/ 19907 w 491013"/>
                    <a:gd name="connsiteY14" fmla="*/ 14764 h 70294"/>
                    <a:gd name="connsiteX15" fmla="*/ 0 w 491013"/>
                    <a:gd name="connsiteY15" fmla="*/ 31051 h 70294"/>
                    <a:gd name="connsiteX16" fmla="*/ 667 w 491013"/>
                    <a:gd name="connsiteY16" fmla="*/ 62008 h 70294"/>
                    <a:gd name="connsiteX17" fmla="*/ 7048 w 491013"/>
                    <a:gd name="connsiteY17" fmla="*/ 55531 h 70294"/>
                    <a:gd name="connsiteX18" fmla="*/ 45911 w 491013"/>
                    <a:gd name="connsiteY18" fmla="*/ 35147 h 70294"/>
                    <a:gd name="connsiteX19" fmla="*/ 84773 w 491013"/>
                    <a:gd name="connsiteY19" fmla="*/ 55531 h 70294"/>
                    <a:gd name="connsiteX20" fmla="*/ 110776 w 491013"/>
                    <a:gd name="connsiteY20" fmla="*/ 70295 h 70294"/>
                    <a:gd name="connsiteX21" fmla="*/ 136779 w 491013"/>
                    <a:gd name="connsiteY21" fmla="*/ 55531 h 70294"/>
                    <a:gd name="connsiteX22" fmla="*/ 175641 w 491013"/>
                    <a:gd name="connsiteY22" fmla="*/ 35147 h 70294"/>
                    <a:gd name="connsiteX23" fmla="*/ 214503 w 491013"/>
                    <a:gd name="connsiteY23" fmla="*/ 55531 h 70294"/>
                    <a:gd name="connsiteX24" fmla="*/ 240506 w 491013"/>
                    <a:gd name="connsiteY24" fmla="*/ 70295 h 70294"/>
                    <a:gd name="connsiteX25" fmla="*/ 266510 w 491013"/>
                    <a:gd name="connsiteY25" fmla="*/ 55531 h 70294"/>
                    <a:gd name="connsiteX26" fmla="*/ 305372 w 491013"/>
                    <a:gd name="connsiteY26" fmla="*/ 35147 h 70294"/>
                    <a:gd name="connsiteX27" fmla="*/ 344329 w 491013"/>
                    <a:gd name="connsiteY27" fmla="*/ 55531 h 70294"/>
                    <a:gd name="connsiteX28" fmla="*/ 370332 w 491013"/>
                    <a:gd name="connsiteY28" fmla="*/ 70295 h 70294"/>
                    <a:gd name="connsiteX29" fmla="*/ 396335 w 491013"/>
                    <a:gd name="connsiteY29" fmla="*/ 55531 h 70294"/>
                    <a:gd name="connsiteX30" fmla="*/ 435293 w 491013"/>
                    <a:gd name="connsiteY30" fmla="*/ 35147 h 70294"/>
                    <a:gd name="connsiteX31" fmla="*/ 474250 w 491013"/>
                    <a:gd name="connsiteY31" fmla="*/ 55531 h 70294"/>
                    <a:gd name="connsiteX32" fmla="*/ 490252 w 491013"/>
                    <a:gd name="connsiteY32" fmla="*/ 68390 h 70294"/>
                    <a:gd name="connsiteX33" fmla="*/ 491014 w 491013"/>
                    <a:gd name="connsiteY33" fmla="*/ 34100 h 70294"/>
                    <a:gd name="connsiteX34" fmla="*/ 461582 w 491013"/>
                    <a:gd name="connsiteY34" fmla="*/ 14764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91013" h="70294">
                      <a:moveTo>
                        <a:pt x="461582" y="14764"/>
                      </a:moveTo>
                      <a:cubicBezTo>
                        <a:pt x="453962" y="6477"/>
                        <a:pt x="447961" y="0"/>
                        <a:pt x="435483" y="0"/>
                      </a:cubicBezTo>
                      <a:cubicBezTo>
                        <a:pt x="423100" y="0"/>
                        <a:pt x="417100" y="6477"/>
                        <a:pt x="409480" y="14764"/>
                      </a:cubicBezTo>
                      <a:cubicBezTo>
                        <a:pt x="401098" y="23813"/>
                        <a:pt x="390620" y="35147"/>
                        <a:pt x="370523" y="35147"/>
                      </a:cubicBezTo>
                      <a:cubicBezTo>
                        <a:pt x="350425" y="35147"/>
                        <a:pt x="340043" y="23813"/>
                        <a:pt x="331565" y="14764"/>
                      </a:cubicBezTo>
                      <a:cubicBezTo>
                        <a:pt x="323945" y="6572"/>
                        <a:pt x="317945" y="0"/>
                        <a:pt x="305562" y="0"/>
                      </a:cubicBezTo>
                      <a:cubicBezTo>
                        <a:pt x="293180" y="0"/>
                        <a:pt x="287179" y="6477"/>
                        <a:pt x="279559" y="14764"/>
                      </a:cubicBezTo>
                      <a:cubicBezTo>
                        <a:pt x="271177" y="23813"/>
                        <a:pt x="260699" y="35147"/>
                        <a:pt x="240602" y="35147"/>
                      </a:cubicBezTo>
                      <a:cubicBezTo>
                        <a:pt x="220504" y="35147"/>
                        <a:pt x="210122" y="23813"/>
                        <a:pt x="201740" y="14764"/>
                      </a:cubicBezTo>
                      <a:cubicBezTo>
                        <a:pt x="194120" y="6572"/>
                        <a:pt x="188119" y="0"/>
                        <a:pt x="175736" y="0"/>
                      </a:cubicBezTo>
                      <a:cubicBezTo>
                        <a:pt x="163354" y="0"/>
                        <a:pt x="157353" y="6477"/>
                        <a:pt x="149733" y="14764"/>
                      </a:cubicBezTo>
                      <a:cubicBezTo>
                        <a:pt x="141351" y="23813"/>
                        <a:pt x="130874" y="35147"/>
                        <a:pt x="110871" y="35147"/>
                      </a:cubicBezTo>
                      <a:cubicBezTo>
                        <a:pt x="90773" y="35147"/>
                        <a:pt x="80391" y="23813"/>
                        <a:pt x="71914" y="14764"/>
                      </a:cubicBezTo>
                      <a:cubicBezTo>
                        <a:pt x="64294" y="6572"/>
                        <a:pt x="58293" y="0"/>
                        <a:pt x="45911" y="0"/>
                      </a:cubicBezTo>
                      <a:cubicBezTo>
                        <a:pt x="33528" y="0"/>
                        <a:pt x="27527" y="6477"/>
                        <a:pt x="19907" y="14764"/>
                      </a:cubicBezTo>
                      <a:cubicBezTo>
                        <a:pt x="14669" y="20383"/>
                        <a:pt x="8668" y="26956"/>
                        <a:pt x="0" y="31051"/>
                      </a:cubicBezTo>
                      <a:lnTo>
                        <a:pt x="667" y="62008"/>
                      </a:lnTo>
                      <a:cubicBezTo>
                        <a:pt x="2762" y="60007"/>
                        <a:pt x="4858" y="57817"/>
                        <a:pt x="7048" y="55531"/>
                      </a:cubicBezTo>
                      <a:cubicBezTo>
                        <a:pt x="15431" y="46482"/>
                        <a:pt x="25908" y="35147"/>
                        <a:pt x="45911" y="35147"/>
                      </a:cubicBezTo>
                      <a:cubicBezTo>
                        <a:pt x="66008" y="35147"/>
                        <a:pt x="76391" y="46482"/>
                        <a:pt x="84773" y="55531"/>
                      </a:cubicBezTo>
                      <a:cubicBezTo>
                        <a:pt x="92393" y="63722"/>
                        <a:pt x="98393" y="70295"/>
                        <a:pt x="110776" y="70295"/>
                      </a:cubicBezTo>
                      <a:cubicBezTo>
                        <a:pt x="123158" y="70295"/>
                        <a:pt x="129159" y="63818"/>
                        <a:pt x="136779" y="55531"/>
                      </a:cubicBezTo>
                      <a:cubicBezTo>
                        <a:pt x="145161" y="46482"/>
                        <a:pt x="155639" y="35147"/>
                        <a:pt x="175641" y="35147"/>
                      </a:cubicBezTo>
                      <a:cubicBezTo>
                        <a:pt x="195739" y="35147"/>
                        <a:pt x="206121" y="46482"/>
                        <a:pt x="214503" y="55531"/>
                      </a:cubicBezTo>
                      <a:cubicBezTo>
                        <a:pt x="222123" y="63722"/>
                        <a:pt x="228124" y="70295"/>
                        <a:pt x="240506" y="70295"/>
                      </a:cubicBezTo>
                      <a:cubicBezTo>
                        <a:pt x="252889" y="70295"/>
                        <a:pt x="258890" y="63818"/>
                        <a:pt x="266510" y="55531"/>
                      </a:cubicBezTo>
                      <a:cubicBezTo>
                        <a:pt x="274892" y="46482"/>
                        <a:pt x="285369" y="35147"/>
                        <a:pt x="305372" y="35147"/>
                      </a:cubicBezTo>
                      <a:cubicBezTo>
                        <a:pt x="325469" y="35147"/>
                        <a:pt x="335852" y="46482"/>
                        <a:pt x="344329" y="55531"/>
                      </a:cubicBezTo>
                      <a:cubicBezTo>
                        <a:pt x="351949" y="63722"/>
                        <a:pt x="357949" y="70295"/>
                        <a:pt x="370332" y="70295"/>
                      </a:cubicBezTo>
                      <a:cubicBezTo>
                        <a:pt x="382715" y="70295"/>
                        <a:pt x="388715" y="63818"/>
                        <a:pt x="396335" y="55531"/>
                      </a:cubicBezTo>
                      <a:cubicBezTo>
                        <a:pt x="404717" y="46482"/>
                        <a:pt x="415195" y="35147"/>
                        <a:pt x="435293" y="35147"/>
                      </a:cubicBezTo>
                      <a:cubicBezTo>
                        <a:pt x="455390" y="35147"/>
                        <a:pt x="465868" y="46482"/>
                        <a:pt x="474250" y="55531"/>
                      </a:cubicBezTo>
                      <a:cubicBezTo>
                        <a:pt x="479489" y="61151"/>
                        <a:pt x="483965" y="65913"/>
                        <a:pt x="490252" y="68390"/>
                      </a:cubicBezTo>
                      <a:lnTo>
                        <a:pt x="491014" y="34100"/>
                      </a:lnTo>
                      <a:cubicBezTo>
                        <a:pt x="477107" y="31242"/>
                        <a:pt x="468630" y="22289"/>
                        <a:pt x="461582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EB0C2179-E14C-4409-9EC9-ACB6CCC5A3D0}"/>
                    </a:ext>
                  </a:extLst>
                </p:cNvPr>
                <p:cNvSpPr/>
                <p:nvPr/>
              </p:nvSpPr>
              <p:spPr>
                <a:xfrm>
                  <a:off x="5852731" y="3340321"/>
                  <a:ext cx="488918" cy="70199"/>
                </a:xfrm>
                <a:custGeom>
                  <a:avLst/>
                  <a:gdLst>
                    <a:gd name="connsiteX0" fmla="*/ 488918 w 488918"/>
                    <a:gd name="connsiteY0" fmla="*/ 33814 h 70199"/>
                    <a:gd name="connsiteX1" fmla="*/ 488156 w 488918"/>
                    <a:gd name="connsiteY1" fmla="*/ 67818 h 70199"/>
                    <a:gd name="connsiteX2" fmla="*/ 473297 w 488918"/>
                    <a:gd name="connsiteY2" fmla="*/ 55435 h 70199"/>
                    <a:gd name="connsiteX3" fmla="*/ 434435 w 488918"/>
                    <a:gd name="connsiteY3" fmla="*/ 35052 h 70199"/>
                    <a:gd name="connsiteX4" fmla="*/ 395478 w 488918"/>
                    <a:gd name="connsiteY4" fmla="*/ 55435 h 70199"/>
                    <a:gd name="connsiteX5" fmla="*/ 369475 w 488918"/>
                    <a:gd name="connsiteY5" fmla="*/ 70199 h 70199"/>
                    <a:gd name="connsiteX6" fmla="*/ 343376 w 488918"/>
                    <a:gd name="connsiteY6" fmla="*/ 55435 h 70199"/>
                    <a:gd name="connsiteX7" fmla="*/ 304514 w 488918"/>
                    <a:gd name="connsiteY7" fmla="*/ 35052 h 70199"/>
                    <a:gd name="connsiteX8" fmla="*/ 265557 w 488918"/>
                    <a:gd name="connsiteY8" fmla="*/ 55435 h 70199"/>
                    <a:gd name="connsiteX9" fmla="*/ 239554 w 488918"/>
                    <a:gd name="connsiteY9" fmla="*/ 70199 h 70199"/>
                    <a:gd name="connsiteX10" fmla="*/ 213550 w 488918"/>
                    <a:gd name="connsiteY10" fmla="*/ 55435 h 70199"/>
                    <a:gd name="connsiteX11" fmla="*/ 174689 w 488918"/>
                    <a:gd name="connsiteY11" fmla="*/ 35052 h 70199"/>
                    <a:gd name="connsiteX12" fmla="*/ 135731 w 488918"/>
                    <a:gd name="connsiteY12" fmla="*/ 55435 h 70199"/>
                    <a:gd name="connsiteX13" fmla="*/ 109728 w 488918"/>
                    <a:gd name="connsiteY13" fmla="*/ 70199 h 70199"/>
                    <a:gd name="connsiteX14" fmla="*/ 83725 w 488918"/>
                    <a:gd name="connsiteY14" fmla="*/ 55435 h 70199"/>
                    <a:gd name="connsiteX15" fmla="*/ 44768 w 488918"/>
                    <a:gd name="connsiteY15" fmla="*/ 35052 h 70199"/>
                    <a:gd name="connsiteX16" fmla="*/ 5905 w 488918"/>
                    <a:gd name="connsiteY16" fmla="*/ 55435 h 70199"/>
                    <a:gd name="connsiteX17" fmla="*/ 762 w 488918"/>
                    <a:gd name="connsiteY17" fmla="*/ 60865 h 70199"/>
                    <a:gd name="connsiteX18" fmla="*/ 0 w 488918"/>
                    <a:gd name="connsiteY18" fmla="*/ 30290 h 70199"/>
                    <a:gd name="connsiteX19" fmla="*/ 18764 w 488918"/>
                    <a:gd name="connsiteY19" fmla="*/ 14669 h 70199"/>
                    <a:gd name="connsiteX20" fmla="*/ 44768 w 488918"/>
                    <a:gd name="connsiteY20" fmla="*/ 0 h 70199"/>
                    <a:gd name="connsiteX21" fmla="*/ 70866 w 488918"/>
                    <a:gd name="connsiteY21" fmla="*/ 14669 h 70199"/>
                    <a:gd name="connsiteX22" fmla="*/ 109728 w 488918"/>
                    <a:gd name="connsiteY22" fmla="*/ 35052 h 70199"/>
                    <a:gd name="connsiteX23" fmla="*/ 148685 w 488918"/>
                    <a:gd name="connsiteY23" fmla="*/ 14669 h 70199"/>
                    <a:gd name="connsiteX24" fmla="*/ 174689 w 488918"/>
                    <a:gd name="connsiteY24" fmla="*/ 0 h 70199"/>
                    <a:gd name="connsiteX25" fmla="*/ 200692 w 488918"/>
                    <a:gd name="connsiteY25" fmla="*/ 14669 h 70199"/>
                    <a:gd name="connsiteX26" fmla="*/ 239554 w 488918"/>
                    <a:gd name="connsiteY26" fmla="*/ 35052 h 70199"/>
                    <a:gd name="connsiteX27" fmla="*/ 278511 w 488918"/>
                    <a:gd name="connsiteY27" fmla="*/ 14669 h 70199"/>
                    <a:gd name="connsiteX28" fmla="*/ 304514 w 488918"/>
                    <a:gd name="connsiteY28" fmla="*/ 0 h 70199"/>
                    <a:gd name="connsiteX29" fmla="*/ 330518 w 488918"/>
                    <a:gd name="connsiteY29" fmla="*/ 14669 h 70199"/>
                    <a:gd name="connsiteX30" fmla="*/ 369475 w 488918"/>
                    <a:gd name="connsiteY30" fmla="*/ 35052 h 70199"/>
                    <a:gd name="connsiteX31" fmla="*/ 408337 w 488918"/>
                    <a:gd name="connsiteY31" fmla="*/ 14669 h 70199"/>
                    <a:gd name="connsiteX32" fmla="*/ 434435 w 488918"/>
                    <a:gd name="connsiteY32" fmla="*/ 0 h 70199"/>
                    <a:gd name="connsiteX33" fmla="*/ 460439 w 488918"/>
                    <a:gd name="connsiteY33" fmla="*/ 14669 h 70199"/>
                    <a:gd name="connsiteX34" fmla="*/ 462344 w 488918"/>
                    <a:gd name="connsiteY34" fmla="*/ 16669 h 70199"/>
                    <a:gd name="connsiteX35" fmla="*/ 488918 w 488918"/>
                    <a:gd name="connsiteY35" fmla="*/ 3381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8918" h="70199">
                      <a:moveTo>
                        <a:pt x="488918" y="33814"/>
                      </a:moveTo>
                      <a:lnTo>
                        <a:pt x="488156" y="67818"/>
                      </a:lnTo>
                      <a:cubicBezTo>
                        <a:pt x="482441" y="65246"/>
                        <a:pt x="478250" y="60674"/>
                        <a:pt x="473297" y="55435"/>
                      </a:cubicBezTo>
                      <a:cubicBezTo>
                        <a:pt x="464915" y="46387"/>
                        <a:pt x="454438" y="35052"/>
                        <a:pt x="434435" y="35052"/>
                      </a:cubicBezTo>
                      <a:cubicBezTo>
                        <a:pt x="414338" y="35052"/>
                        <a:pt x="403860" y="46387"/>
                        <a:pt x="395478" y="55435"/>
                      </a:cubicBezTo>
                      <a:cubicBezTo>
                        <a:pt x="387858" y="63627"/>
                        <a:pt x="381857" y="70199"/>
                        <a:pt x="369475" y="70199"/>
                      </a:cubicBezTo>
                      <a:cubicBezTo>
                        <a:pt x="357092" y="70199"/>
                        <a:pt x="350996" y="63627"/>
                        <a:pt x="343376" y="55435"/>
                      </a:cubicBezTo>
                      <a:cubicBezTo>
                        <a:pt x="334994" y="46387"/>
                        <a:pt x="324612" y="35052"/>
                        <a:pt x="304514" y="35052"/>
                      </a:cubicBezTo>
                      <a:cubicBezTo>
                        <a:pt x="284417" y="35052"/>
                        <a:pt x="274034" y="46387"/>
                        <a:pt x="265557" y="55435"/>
                      </a:cubicBezTo>
                      <a:cubicBezTo>
                        <a:pt x="257937" y="63627"/>
                        <a:pt x="251936" y="70199"/>
                        <a:pt x="239554" y="70199"/>
                      </a:cubicBezTo>
                      <a:cubicBezTo>
                        <a:pt x="227171" y="70199"/>
                        <a:pt x="221171" y="63627"/>
                        <a:pt x="213550" y="55435"/>
                      </a:cubicBezTo>
                      <a:cubicBezTo>
                        <a:pt x="205169" y="46387"/>
                        <a:pt x="194691" y="35052"/>
                        <a:pt x="174689" y="35052"/>
                      </a:cubicBezTo>
                      <a:cubicBezTo>
                        <a:pt x="154591" y="35052"/>
                        <a:pt x="144113" y="46387"/>
                        <a:pt x="135731" y="55435"/>
                      </a:cubicBezTo>
                      <a:cubicBezTo>
                        <a:pt x="128111" y="63627"/>
                        <a:pt x="122111" y="70199"/>
                        <a:pt x="109728" y="70199"/>
                      </a:cubicBezTo>
                      <a:cubicBezTo>
                        <a:pt x="97346" y="70199"/>
                        <a:pt x="91345" y="63627"/>
                        <a:pt x="83725" y="55435"/>
                      </a:cubicBezTo>
                      <a:cubicBezTo>
                        <a:pt x="75343" y="46387"/>
                        <a:pt x="64865" y="35052"/>
                        <a:pt x="44768" y="35052"/>
                      </a:cubicBezTo>
                      <a:cubicBezTo>
                        <a:pt x="24765" y="35052"/>
                        <a:pt x="14288" y="46387"/>
                        <a:pt x="5905" y="55435"/>
                      </a:cubicBezTo>
                      <a:cubicBezTo>
                        <a:pt x="4096" y="57341"/>
                        <a:pt x="2477" y="59150"/>
                        <a:pt x="762" y="60865"/>
                      </a:cubicBezTo>
                      <a:lnTo>
                        <a:pt x="0" y="30290"/>
                      </a:lnTo>
                      <a:cubicBezTo>
                        <a:pt x="8001" y="26194"/>
                        <a:pt x="13811" y="20098"/>
                        <a:pt x="18764" y="14669"/>
                      </a:cubicBezTo>
                      <a:cubicBezTo>
                        <a:pt x="26384" y="6477"/>
                        <a:pt x="32385" y="0"/>
                        <a:pt x="44768" y="0"/>
                      </a:cubicBezTo>
                      <a:cubicBezTo>
                        <a:pt x="57245" y="0"/>
                        <a:pt x="63246" y="6477"/>
                        <a:pt x="70866" y="14669"/>
                      </a:cubicBezTo>
                      <a:cubicBezTo>
                        <a:pt x="79248" y="23813"/>
                        <a:pt x="89630" y="35052"/>
                        <a:pt x="109728" y="35052"/>
                      </a:cubicBezTo>
                      <a:cubicBezTo>
                        <a:pt x="129826" y="35052"/>
                        <a:pt x="140208" y="23813"/>
                        <a:pt x="148685" y="14669"/>
                      </a:cubicBezTo>
                      <a:cubicBezTo>
                        <a:pt x="156210" y="6477"/>
                        <a:pt x="162306" y="0"/>
                        <a:pt x="174689" y="0"/>
                      </a:cubicBezTo>
                      <a:cubicBezTo>
                        <a:pt x="187071" y="0"/>
                        <a:pt x="193072" y="6477"/>
                        <a:pt x="200692" y="14669"/>
                      </a:cubicBezTo>
                      <a:cubicBezTo>
                        <a:pt x="209074" y="23813"/>
                        <a:pt x="219551" y="35052"/>
                        <a:pt x="239554" y="35052"/>
                      </a:cubicBezTo>
                      <a:cubicBezTo>
                        <a:pt x="259652" y="35052"/>
                        <a:pt x="270129" y="23813"/>
                        <a:pt x="278511" y="14669"/>
                      </a:cubicBezTo>
                      <a:cubicBezTo>
                        <a:pt x="286131" y="6477"/>
                        <a:pt x="292132" y="0"/>
                        <a:pt x="304514" y="0"/>
                      </a:cubicBezTo>
                      <a:cubicBezTo>
                        <a:pt x="316897" y="0"/>
                        <a:pt x="322898" y="6477"/>
                        <a:pt x="330518" y="14669"/>
                      </a:cubicBezTo>
                      <a:cubicBezTo>
                        <a:pt x="338900" y="23813"/>
                        <a:pt x="349377" y="35052"/>
                        <a:pt x="369475" y="35052"/>
                      </a:cubicBezTo>
                      <a:cubicBezTo>
                        <a:pt x="389573" y="35052"/>
                        <a:pt x="399955" y="23813"/>
                        <a:pt x="408337" y="14669"/>
                      </a:cubicBezTo>
                      <a:cubicBezTo>
                        <a:pt x="415957" y="6477"/>
                        <a:pt x="421957" y="0"/>
                        <a:pt x="434435" y="0"/>
                      </a:cubicBezTo>
                      <a:cubicBezTo>
                        <a:pt x="446818" y="0"/>
                        <a:pt x="452819" y="6477"/>
                        <a:pt x="460439" y="14669"/>
                      </a:cubicBezTo>
                      <a:cubicBezTo>
                        <a:pt x="461010" y="15335"/>
                        <a:pt x="461677" y="16002"/>
                        <a:pt x="462344" y="16669"/>
                      </a:cubicBezTo>
                      <a:cubicBezTo>
                        <a:pt x="468725" y="23527"/>
                        <a:pt x="476726" y="31052"/>
                        <a:pt x="488918" y="3381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6F51476-6CEF-46BC-93F0-C5F7653F3CD0}"/>
                    </a:ext>
                  </a:extLst>
                </p:cNvPr>
                <p:cNvSpPr/>
                <p:nvPr/>
              </p:nvSpPr>
              <p:spPr>
                <a:xfrm>
                  <a:off x="5855207" y="3445573"/>
                  <a:ext cx="484060" cy="70199"/>
                </a:xfrm>
                <a:custGeom>
                  <a:avLst/>
                  <a:gdLst>
                    <a:gd name="connsiteX0" fmla="*/ 484061 w 484060"/>
                    <a:gd name="connsiteY0" fmla="*/ 33338 h 70199"/>
                    <a:gd name="connsiteX1" fmla="*/ 483299 w 484060"/>
                    <a:gd name="connsiteY1" fmla="*/ 66675 h 70199"/>
                    <a:gd name="connsiteX2" fmla="*/ 470821 w 484060"/>
                    <a:gd name="connsiteY2" fmla="*/ 55531 h 70199"/>
                    <a:gd name="connsiteX3" fmla="*/ 443960 w 484060"/>
                    <a:gd name="connsiteY3" fmla="*/ 36671 h 70199"/>
                    <a:gd name="connsiteX4" fmla="*/ 431959 w 484060"/>
                    <a:gd name="connsiteY4" fmla="*/ 35147 h 70199"/>
                    <a:gd name="connsiteX5" fmla="*/ 393002 w 484060"/>
                    <a:gd name="connsiteY5" fmla="*/ 55531 h 70199"/>
                    <a:gd name="connsiteX6" fmla="*/ 366998 w 484060"/>
                    <a:gd name="connsiteY6" fmla="*/ 70199 h 70199"/>
                    <a:gd name="connsiteX7" fmla="*/ 340900 w 484060"/>
                    <a:gd name="connsiteY7" fmla="*/ 55531 h 70199"/>
                    <a:gd name="connsiteX8" fmla="*/ 302038 w 484060"/>
                    <a:gd name="connsiteY8" fmla="*/ 35147 h 70199"/>
                    <a:gd name="connsiteX9" fmla="*/ 263081 w 484060"/>
                    <a:gd name="connsiteY9" fmla="*/ 55531 h 70199"/>
                    <a:gd name="connsiteX10" fmla="*/ 237077 w 484060"/>
                    <a:gd name="connsiteY10" fmla="*/ 70199 h 70199"/>
                    <a:gd name="connsiteX11" fmla="*/ 211074 w 484060"/>
                    <a:gd name="connsiteY11" fmla="*/ 55531 h 70199"/>
                    <a:gd name="connsiteX12" fmla="*/ 172212 w 484060"/>
                    <a:gd name="connsiteY12" fmla="*/ 35147 h 70199"/>
                    <a:gd name="connsiteX13" fmla="*/ 133255 w 484060"/>
                    <a:gd name="connsiteY13" fmla="*/ 55531 h 70199"/>
                    <a:gd name="connsiteX14" fmla="*/ 107251 w 484060"/>
                    <a:gd name="connsiteY14" fmla="*/ 70199 h 70199"/>
                    <a:gd name="connsiteX15" fmla="*/ 81248 w 484060"/>
                    <a:gd name="connsiteY15" fmla="*/ 55531 h 70199"/>
                    <a:gd name="connsiteX16" fmla="*/ 42291 w 484060"/>
                    <a:gd name="connsiteY16" fmla="*/ 35147 h 70199"/>
                    <a:gd name="connsiteX17" fmla="*/ 3429 w 484060"/>
                    <a:gd name="connsiteY17" fmla="*/ 55531 h 70199"/>
                    <a:gd name="connsiteX18" fmla="*/ 667 w 484060"/>
                    <a:gd name="connsiteY18" fmla="*/ 58483 h 70199"/>
                    <a:gd name="connsiteX19" fmla="*/ 0 w 484060"/>
                    <a:gd name="connsiteY19" fmla="*/ 29051 h 70199"/>
                    <a:gd name="connsiteX20" fmla="*/ 16288 w 484060"/>
                    <a:gd name="connsiteY20" fmla="*/ 14764 h 70199"/>
                    <a:gd name="connsiteX21" fmla="*/ 42291 w 484060"/>
                    <a:gd name="connsiteY21" fmla="*/ 0 h 70199"/>
                    <a:gd name="connsiteX22" fmla="*/ 68390 w 484060"/>
                    <a:gd name="connsiteY22" fmla="*/ 14764 h 70199"/>
                    <a:gd name="connsiteX23" fmla="*/ 107251 w 484060"/>
                    <a:gd name="connsiteY23" fmla="*/ 35147 h 70199"/>
                    <a:gd name="connsiteX24" fmla="*/ 146209 w 484060"/>
                    <a:gd name="connsiteY24" fmla="*/ 14764 h 70199"/>
                    <a:gd name="connsiteX25" fmla="*/ 172212 w 484060"/>
                    <a:gd name="connsiteY25" fmla="*/ 0 h 70199"/>
                    <a:gd name="connsiteX26" fmla="*/ 198215 w 484060"/>
                    <a:gd name="connsiteY26" fmla="*/ 14764 h 70199"/>
                    <a:gd name="connsiteX27" fmla="*/ 237077 w 484060"/>
                    <a:gd name="connsiteY27" fmla="*/ 35147 h 70199"/>
                    <a:gd name="connsiteX28" fmla="*/ 276035 w 484060"/>
                    <a:gd name="connsiteY28" fmla="*/ 14764 h 70199"/>
                    <a:gd name="connsiteX29" fmla="*/ 302038 w 484060"/>
                    <a:gd name="connsiteY29" fmla="*/ 0 h 70199"/>
                    <a:gd name="connsiteX30" fmla="*/ 328041 w 484060"/>
                    <a:gd name="connsiteY30" fmla="*/ 14764 h 70199"/>
                    <a:gd name="connsiteX31" fmla="*/ 366998 w 484060"/>
                    <a:gd name="connsiteY31" fmla="*/ 35147 h 70199"/>
                    <a:gd name="connsiteX32" fmla="*/ 405860 w 484060"/>
                    <a:gd name="connsiteY32" fmla="*/ 14764 h 70199"/>
                    <a:gd name="connsiteX33" fmla="*/ 431959 w 484060"/>
                    <a:gd name="connsiteY33" fmla="*/ 0 h 70199"/>
                    <a:gd name="connsiteX34" fmla="*/ 457962 w 484060"/>
                    <a:gd name="connsiteY34" fmla="*/ 14764 h 70199"/>
                    <a:gd name="connsiteX35" fmla="*/ 484061 w 484060"/>
                    <a:gd name="connsiteY35" fmla="*/ 33338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60" h="70199">
                      <a:moveTo>
                        <a:pt x="484061" y="33338"/>
                      </a:moveTo>
                      <a:lnTo>
                        <a:pt x="483299" y="66675"/>
                      </a:lnTo>
                      <a:cubicBezTo>
                        <a:pt x="478727" y="63913"/>
                        <a:pt x="475012" y="60007"/>
                        <a:pt x="470821" y="55531"/>
                      </a:cubicBezTo>
                      <a:cubicBezTo>
                        <a:pt x="464344" y="48387"/>
                        <a:pt x="456533" y="40005"/>
                        <a:pt x="443960" y="36671"/>
                      </a:cubicBezTo>
                      <a:cubicBezTo>
                        <a:pt x="440436" y="35719"/>
                        <a:pt x="436436" y="35147"/>
                        <a:pt x="431959" y="35147"/>
                      </a:cubicBezTo>
                      <a:cubicBezTo>
                        <a:pt x="411861" y="35147"/>
                        <a:pt x="401384" y="46387"/>
                        <a:pt x="393002" y="55531"/>
                      </a:cubicBezTo>
                      <a:cubicBezTo>
                        <a:pt x="385382" y="63722"/>
                        <a:pt x="379381" y="70199"/>
                        <a:pt x="366998" y="70199"/>
                      </a:cubicBezTo>
                      <a:cubicBezTo>
                        <a:pt x="354616" y="70199"/>
                        <a:pt x="348520" y="63722"/>
                        <a:pt x="340900" y="55531"/>
                      </a:cubicBezTo>
                      <a:cubicBezTo>
                        <a:pt x="332518" y="46387"/>
                        <a:pt x="322136" y="35147"/>
                        <a:pt x="302038" y="35147"/>
                      </a:cubicBezTo>
                      <a:cubicBezTo>
                        <a:pt x="281940" y="35147"/>
                        <a:pt x="271558" y="46387"/>
                        <a:pt x="263081" y="55531"/>
                      </a:cubicBezTo>
                      <a:cubicBezTo>
                        <a:pt x="255461" y="63722"/>
                        <a:pt x="249460" y="70199"/>
                        <a:pt x="237077" y="70199"/>
                      </a:cubicBezTo>
                      <a:cubicBezTo>
                        <a:pt x="224695" y="70199"/>
                        <a:pt x="218694" y="63722"/>
                        <a:pt x="211074" y="55531"/>
                      </a:cubicBezTo>
                      <a:cubicBezTo>
                        <a:pt x="202692" y="46387"/>
                        <a:pt x="192215" y="35147"/>
                        <a:pt x="172212" y="35147"/>
                      </a:cubicBezTo>
                      <a:cubicBezTo>
                        <a:pt x="152114" y="35147"/>
                        <a:pt x="141637" y="46387"/>
                        <a:pt x="133255" y="55531"/>
                      </a:cubicBezTo>
                      <a:cubicBezTo>
                        <a:pt x="125635" y="63722"/>
                        <a:pt x="119634" y="70199"/>
                        <a:pt x="107251" y="70199"/>
                      </a:cubicBezTo>
                      <a:cubicBezTo>
                        <a:pt x="94869" y="70199"/>
                        <a:pt x="88868" y="63722"/>
                        <a:pt x="81248" y="55531"/>
                      </a:cubicBezTo>
                      <a:cubicBezTo>
                        <a:pt x="72866" y="46387"/>
                        <a:pt x="62389" y="35147"/>
                        <a:pt x="42291" y="35147"/>
                      </a:cubicBezTo>
                      <a:cubicBezTo>
                        <a:pt x="22289" y="35147"/>
                        <a:pt x="11811" y="46387"/>
                        <a:pt x="3429" y="55531"/>
                      </a:cubicBezTo>
                      <a:cubicBezTo>
                        <a:pt x="2477" y="56483"/>
                        <a:pt x="1524" y="57531"/>
                        <a:pt x="667" y="58483"/>
                      </a:cubicBezTo>
                      <a:lnTo>
                        <a:pt x="0" y="29051"/>
                      </a:lnTo>
                      <a:cubicBezTo>
                        <a:pt x="6763" y="25051"/>
                        <a:pt x="11811" y="19621"/>
                        <a:pt x="16288" y="14764"/>
                      </a:cubicBezTo>
                      <a:cubicBezTo>
                        <a:pt x="23908" y="6572"/>
                        <a:pt x="29909" y="0"/>
                        <a:pt x="42291" y="0"/>
                      </a:cubicBezTo>
                      <a:cubicBezTo>
                        <a:pt x="54769" y="0"/>
                        <a:pt x="60770" y="6572"/>
                        <a:pt x="68390" y="14764"/>
                      </a:cubicBezTo>
                      <a:cubicBezTo>
                        <a:pt x="76772" y="23813"/>
                        <a:pt x="87154" y="35147"/>
                        <a:pt x="107251" y="35147"/>
                      </a:cubicBezTo>
                      <a:cubicBezTo>
                        <a:pt x="127349" y="35147"/>
                        <a:pt x="137732" y="23813"/>
                        <a:pt x="146209" y="14764"/>
                      </a:cubicBezTo>
                      <a:cubicBezTo>
                        <a:pt x="153734" y="6572"/>
                        <a:pt x="159830" y="0"/>
                        <a:pt x="172212" y="0"/>
                      </a:cubicBezTo>
                      <a:cubicBezTo>
                        <a:pt x="184595" y="0"/>
                        <a:pt x="190595" y="6572"/>
                        <a:pt x="198215" y="14764"/>
                      </a:cubicBezTo>
                      <a:cubicBezTo>
                        <a:pt x="206597" y="23813"/>
                        <a:pt x="217075" y="35147"/>
                        <a:pt x="237077" y="35147"/>
                      </a:cubicBezTo>
                      <a:cubicBezTo>
                        <a:pt x="257175" y="35147"/>
                        <a:pt x="267653" y="23813"/>
                        <a:pt x="276035" y="14764"/>
                      </a:cubicBezTo>
                      <a:cubicBezTo>
                        <a:pt x="283655" y="6572"/>
                        <a:pt x="289655" y="0"/>
                        <a:pt x="302038" y="0"/>
                      </a:cubicBezTo>
                      <a:cubicBezTo>
                        <a:pt x="314420" y="0"/>
                        <a:pt x="320421" y="6572"/>
                        <a:pt x="328041" y="14764"/>
                      </a:cubicBezTo>
                      <a:cubicBezTo>
                        <a:pt x="336423" y="23813"/>
                        <a:pt x="346901" y="35147"/>
                        <a:pt x="366998" y="35147"/>
                      </a:cubicBezTo>
                      <a:cubicBezTo>
                        <a:pt x="387096" y="35147"/>
                        <a:pt x="397478" y="23813"/>
                        <a:pt x="405860" y="14764"/>
                      </a:cubicBezTo>
                      <a:cubicBezTo>
                        <a:pt x="413480" y="6572"/>
                        <a:pt x="419481" y="0"/>
                        <a:pt x="431959" y="0"/>
                      </a:cubicBezTo>
                      <a:cubicBezTo>
                        <a:pt x="444341" y="0"/>
                        <a:pt x="450342" y="6572"/>
                        <a:pt x="457962" y="14764"/>
                      </a:cubicBezTo>
                      <a:cubicBezTo>
                        <a:pt x="464344" y="21622"/>
                        <a:pt x="471964" y="29813"/>
                        <a:pt x="484061" y="33338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429F704-3F9B-44AF-8498-61E7D7622EF2}"/>
                    </a:ext>
                  </a:extLst>
                </p:cNvPr>
                <p:cNvSpPr/>
                <p:nvPr/>
              </p:nvSpPr>
              <p:spPr>
                <a:xfrm>
                  <a:off x="5856350" y="3498246"/>
                  <a:ext cx="481679" cy="70199"/>
                </a:xfrm>
                <a:custGeom>
                  <a:avLst/>
                  <a:gdLst>
                    <a:gd name="connsiteX0" fmla="*/ 481679 w 481679"/>
                    <a:gd name="connsiteY0" fmla="*/ 32956 h 70199"/>
                    <a:gd name="connsiteX1" fmla="*/ 480917 w 481679"/>
                    <a:gd name="connsiteY1" fmla="*/ 65913 h 70199"/>
                    <a:gd name="connsiteX2" fmla="*/ 469678 w 481679"/>
                    <a:gd name="connsiteY2" fmla="*/ 55435 h 70199"/>
                    <a:gd name="connsiteX3" fmla="*/ 442817 w 481679"/>
                    <a:gd name="connsiteY3" fmla="*/ 36767 h 70199"/>
                    <a:gd name="connsiteX4" fmla="*/ 430816 w 481679"/>
                    <a:gd name="connsiteY4" fmla="*/ 35147 h 70199"/>
                    <a:gd name="connsiteX5" fmla="*/ 391859 w 481679"/>
                    <a:gd name="connsiteY5" fmla="*/ 55435 h 70199"/>
                    <a:gd name="connsiteX6" fmla="*/ 365855 w 481679"/>
                    <a:gd name="connsiteY6" fmla="*/ 70199 h 70199"/>
                    <a:gd name="connsiteX7" fmla="*/ 339757 w 481679"/>
                    <a:gd name="connsiteY7" fmla="*/ 55435 h 70199"/>
                    <a:gd name="connsiteX8" fmla="*/ 300895 w 481679"/>
                    <a:gd name="connsiteY8" fmla="*/ 35147 h 70199"/>
                    <a:gd name="connsiteX9" fmla="*/ 261938 w 481679"/>
                    <a:gd name="connsiteY9" fmla="*/ 55435 h 70199"/>
                    <a:gd name="connsiteX10" fmla="*/ 235934 w 481679"/>
                    <a:gd name="connsiteY10" fmla="*/ 70199 h 70199"/>
                    <a:gd name="connsiteX11" fmla="*/ 209931 w 481679"/>
                    <a:gd name="connsiteY11" fmla="*/ 55435 h 70199"/>
                    <a:gd name="connsiteX12" fmla="*/ 171069 w 481679"/>
                    <a:gd name="connsiteY12" fmla="*/ 35147 h 70199"/>
                    <a:gd name="connsiteX13" fmla="*/ 132112 w 481679"/>
                    <a:gd name="connsiteY13" fmla="*/ 55435 h 70199"/>
                    <a:gd name="connsiteX14" fmla="*/ 106109 w 481679"/>
                    <a:gd name="connsiteY14" fmla="*/ 70199 h 70199"/>
                    <a:gd name="connsiteX15" fmla="*/ 80105 w 481679"/>
                    <a:gd name="connsiteY15" fmla="*/ 55435 h 70199"/>
                    <a:gd name="connsiteX16" fmla="*/ 41148 w 481679"/>
                    <a:gd name="connsiteY16" fmla="*/ 35147 h 70199"/>
                    <a:gd name="connsiteX17" fmla="*/ 2286 w 481679"/>
                    <a:gd name="connsiteY17" fmla="*/ 55435 h 70199"/>
                    <a:gd name="connsiteX18" fmla="*/ 667 w 481679"/>
                    <a:gd name="connsiteY18" fmla="*/ 57245 h 70199"/>
                    <a:gd name="connsiteX19" fmla="*/ 0 w 481679"/>
                    <a:gd name="connsiteY19" fmla="*/ 28384 h 70199"/>
                    <a:gd name="connsiteX20" fmla="*/ 15145 w 481679"/>
                    <a:gd name="connsiteY20" fmla="*/ 14764 h 70199"/>
                    <a:gd name="connsiteX21" fmla="*/ 41148 w 481679"/>
                    <a:gd name="connsiteY21" fmla="*/ 0 h 70199"/>
                    <a:gd name="connsiteX22" fmla="*/ 67247 w 481679"/>
                    <a:gd name="connsiteY22" fmla="*/ 14764 h 70199"/>
                    <a:gd name="connsiteX23" fmla="*/ 106109 w 481679"/>
                    <a:gd name="connsiteY23" fmla="*/ 35147 h 70199"/>
                    <a:gd name="connsiteX24" fmla="*/ 145066 w 481679"/>
                    <a:gd name="connsiteY24" fmla="*/ 14764 h 70199"/>
                    <a:gd name="connsiteX25" fmla="*/ 171069 w 481679"/>
                    <a:gd name="connsiteY25" fmla="*/ 0 h 70199"/>
                    <a:gd name="connsiteX26" fmla="*/ 197072 w 481679"/>
                    <a:gd name="connsiteY26" fmla="*/ 14764 h 70199"/>
                    <a:gd name="connsiteX27" fmla="*/ 235934 w 481679"/>
                    <a:gd name="connsiteY27" fmla="*/ 35147 h 70199"/>
                    <a:gd name="connsiteX28" fmla="*/ 274892 w 481679"/>
                    <a:gd name="connsiteY28" fmla="*/ 14764 h 70199"/>
                    <a:gd name="connsiteX29" fmla="*/ 300895 w 481679"/>
                    <a:gd name="connsiteY29" fmla="*/ 0 h 70199"/>
                    <a:gd name="connsiteX30" fmla="*/ 326898 w 481679"/>
                    <a:gd name="connsiteY30" fmla="*/ 14764 h 70199"/>
                    <a:gd name="connsiteX31" fmla="*/ 365855 w 481679"/>
                    <a:gd name="connsiteY31" fmla="*/ 35147 h 70199"/>
                    <a:gd name="connsiteX32" fmla="*/ 404717 w 481679"/>
                    <a:gd name="connsiteY32" fmla="*/ 14764 h 70199"/>
                    <a:gd name="connsiteX33" fmla="*/ 430816 w 481679"/>
                    <a:gd name="connsiteY33" fmla="*/ 0 h 70199"/>
                    <a:gd name="connsiteX34" fmla="*/ 442817 w 481679"/>
                    <a:gd name="connsiteY34" fmla="*/ 2667 h 70199"/>
                    <a:gd name="connsiteX35" fmla="*/ 456819 w 481679"/>
                    <a:gd name="connsiteY35" fmla="*/ 14764 h 70199"/>
                    <a:gd name="connsiteX36" fmla="*/ 481679 w 481679"/>
                    <a:gd name="connsiteY36" fmla="*/ 32956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81679" h="70199">
                      <a:moveTo>
                        <a:pt x="481679" y="32956"/>
                      </a:moveTo>
                      <a:lnTo>
                        <a:pt x="480917" y="65913"/>
                      </a:lnTo>
                      <a:cubicBezTo>
                        <a:pt x="476917" y="63246"/>
                        <a:pt x="473488" y="59626"/>
                        <a:pt x="469678" y="55435"/>
                      </a:cubicBezTo>
                      <a:cubicBezTo>
                        <a:pt x="463201" y="48387"/>
                        <a:pt x="455390" y="40005"/>
                        <a:pt x="442817" y="36767"/>
                      </a:cubicBezTo>
                      <a:cubicBezTo>
                        <a:pt x="439293" y="35719"/>
                        <a:pt x="435293" y="35147"/>
                        <a:pt x="430816" y="35147"/>
                      </a:cubicBezTo>
                      <a:cubicBezTo>
                        <a:pt x="410718" y="35147"/>
                        <a:pt x="400241" y="46387"/>
                        <a:pt x="391859" y="55435"/>
                      </a:cubicBezTo>
                      <a:cubicBezTo>
                        <a:pt x="384239" y="63722"/>
                        <a:pt x="378238" y="70199"/>
                        <a:pt x="365855" y="70199"/>
                      </a:cubicBezTo>
                      <a:cubicBezTo>
                        <a:pt x="353473" y="70199"/>
                        <a:pt x="347377" y="63722"/>
                        <a:pt x="339757" y="55435"/>
                      </a:cubicBezTo>
                      <a:cubicBezTo>
                        <a:pt x="331375" y="46387"/>
                        <a:pt x="320993" y="35147"/>
                        <a:pt x="300895" y="35147"/>
                      </a:cubicBezTo>
                      <a:cubicBezTo>
                        <a:pt x="280797" y="35147"/>
                        <a:pt x="270415" y="46387"/>
                        <a:pt x="261938" y="55435"/>
                      </a:cubicBezTo>
                      <a:cubicBezTo>
                        <a:pt x="254318" y="63722"/>
                        <a:pt x="248317" y="70199"/>
                        <a:pt x="235934" y="70199"/>
                      </a:cubicBezTo>
                      <a:cubicBezTo>
                        <a:pt x="223552" y="70199"/>
                        <a:pt x="217551" y="63722"/>
                        <a:pt x="209931" y="55435"/>
                      </a:cubicBezTo>
                      <a:cubicBezTo>
                        <a:pt x="201549" y="46387"/>
                        <a:pt x="191072" y="35147"/>
                        <a:pt x="171069" y="35147"/>
                      </a:cubicBezTo>
                      <a:cubicBezTo>
                        <a:pt x="150971" y="35147"/>
                        <a:pt x="140494" y="46387"/>
                        <a:pt x="132112" y="55435"/>
                      </a:cubicBezTo>
                      <a:cubicBezTo>
                        <a:pt x="124492" y="63722"/>
                        <a:pt x="118491" y="70199"/>
                        <a:pt x="106109" y="70199"/>
                      </a:cubicBezTo>
                      <a:cubicBezTo>
                        <a:pt x="93726" y="70199"/>
                        <a:pt x="87725" y="63722"/>
                        <a:pt x="80105" y="55435"/>
                      </a:cubicBezTo>
                      <a:cubicBezTo>
                        <a:pt x="71723" y="46387"/>
                        <a:pt x="61246" y="35147"/>
                        <a:pt x="41148" y="35147"/>
                      </a:cubicBezTo>
                      <a:cubicBezTo>
                        <a:pt x="21146" y="35147"/>
                        <a:pt x="10668" y="46387"/>
                        <a:pt x="2286" y="55435"/>
                      </a:cubicBezTo>
                      <a:cubicBezTo>
                        <a:pt x="1715" y="56102"/>
                        <a:pt x="1238" y="56674"/>
                        <a:pt x="667" y="57245"/>
                      </a:cubicBezTo>
                      <a:lnTo>
                        <a:pt x="0" y="28384"/>
                      </a:lnTo>
                      <a:cubicBezTo>
                        <a:pt x="6191" y="24384"/>
                        <a:pt x="10954" y="19336"/>
                        <a:pt x="15145" y="14764"/>
                      </a:cubicBezTo>
                      <a:cubicBezTo>
                        <a:pt x="22765" y="6477"/>
                        <a:pt x="28766" y="0"/>
                        <a:pt x="41148" y="0"/>
                      </a:cubicBezTo>
                      <a:cubicBezTo>
                        <a:pt x="53626" y="0"/>
                        <a:pt x="59627" y="6477"/>
                        <a:pt x="67247" y="14764"/>
                      </a:cubicBezTo>
                      <a:cubicBezTo>
                        <a:pt x="75629" y="23813"/>
                        <a:pt x="86011" y="35147"/>
                        <a:pt x="106109" y="35147"/>
                      </a:cubicBezTo>
                      <a:cubicBezTo>
                        <a:pt x="126206" y="35147"/>
                        <a:pt x="136589" y="23813"/>
                        <a:pt x="145066" y="14764"/>
                      </a:cubicBezTo>
                      <a:cubicBezTo>
                        <a:pt x="152591" y="6477"/>
                        <a:pt x="158687" y="0"/>
                        <a:pt x="171069" y="0"/>
                      </a:cubicBezTo>
                      <a:cubicBezTo>
                        <a:pt x="183452" y="0"/>
                        <a:pt x="189452" y="6477"/>
                        <a:pt x="197072" y="14764"/>
                      </a:cubicBezTo>
                      <a:cubicBezTo>
                        <a:pt x="205454" y="23813"/>
                        <a:pt x="215932" y="35147"/>
                        <a:pt x="235934" y="35147"/>
                      </a:cubicBezTo>
                      <a:cubicBezTo>
                        <a:pt x="256032" y="35147"/>
                        <a:pt x="266510" y="23813"/>
                        <a:pt x="274892" y="14764"/>
                      </a:cubicBezTo>
                      <a:cubicBezTo>
                        <a:pt x="282512" y="6477"/>
                        <a:pt x="288512" y="0"/>
                        <a:pt x="300895" y="0"/>
                      </a:cubicBezTo>
                      <a:cubicBezTo>
                        <a:pt x="313277" y="0"/>
                        <a:pt x="319278" y="6477"/>
                        <a:pt x="326898" y="14764"/>
                      </a:cubicBezTo>
                      <a:cubicBezTo>
                        <a:pt x="335280" y="23813"/>
                        <a:pt x="345758" y="35147"/>
                        <a:pt x="365855" y="35147"/>
                      </a:cubicBezTo>
                      <a:cubicBezTo>
                        <a:pt x="385953" y="35147"/>
                        <a:pt x="396335" y="23813"/>
                        <a:pt x="404717" y="14764"/>
                      </a:cubicBezTo>
                      <a:cubicBezTo>
                        <a:pt x="412337" y="6477"/>
                        <a:pt x="418338" y="0"/>
                        <a:pt x="430816" y="0"/>
                      </a:cubicBezTo>
                      <a:cubicBezTo>
                        <a:pt x="435578" y="0"/>
                        <a:pt x="439484" y="952"/>
                        <a:pt x="442817" y="2667"/>
                      </a:cubicBezTo>
                      <a:cubicBezTo>
                        <a:pt x="448056" y="5334"/>
                        <a:pt x="452152" y="9716"/>
                        <a:pt x="456819" y="14764"/>
                      </a:cubicBezTo>
                      <a:cubicBezTo>
                        <a:pt x="463010" y="21431"/>
                        <a:pt x="470345" y="29242"/>
                        <a:pt x="481679" y="32956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DB8A4DCF-D4E7-4BE8-AD8F-80B5EB38A446}"/>
                    </a:ext>
                  </a:extLst>
                </p:cNvPr>
                <p:cNvSpPr/>
                <p:nvPr/>
              </p:nvSpPr>
              <p:spPr>
                <a:xfrm>
                  <a:off x="5853969" y="3392899"/>
                  <a:ext cx="486251" cy="70294"/>
                </a:xfrm>
                <a:custGeom>
                  <a:avLst/>
                  <a:gdLst>
                    <a:gd name="connsiteX0" fmla="*/ 459200 w 486251"/>
                    <a:gd name="connsiteY0" fmla="*/ 14764 h 70294"/>
                    <a:gd name="connsiteX1" fmla="*/ 433102 w 486251"/>
                    <a:gd name="connsiteY1" fmla="*/ 0 h 70294"/>
                    <a:gd name="connsiteX2" fmla="*/ 407099 w 486251"/>
                    <a:gd name="connsiteY2" fmla="*/ 14764 h 70294"/>
                    <a:gd name="connsiteX3" fmla="*/ 368141 w 486251"/>
                    <a:gd name="connsiteY3" fmla="*/ 35147 h 70294"/>
                    <a:gd name="connsiteX4" fmla="*/ 329184 w 486251"/>
                    <a:gd name="connsiteY4" fmla="*/ 14764 h 70294"/>
                    <a:gd name="connsiteX5" fmla="*/ 303181 w 486251"/>
                    <a:gd name="connsiteY5" fmla="*/ 0 h 70294"/>
                    <a:gd name="connsiteX6" fmla="*/ 277178 w 486251"/>
                    <a:gd name="connsiteY6" fmla="*/ 14764 h 70294"/>
                    <a:gd name="connsiteX7" fmla="*/ 238220 w 486251"/>
                    <a:gd name="connsiteY7" fmla="*/ 35147 h 70294"/>
                    <a:gd name="connsiteX8" fmla="*/ 199358 w 486251"/>
                    <a:gd name="connsiteY8" fmla="*/ 14764 h 70294"/>
                    <a:gd name="connsiteX9" fmla="*/ 173355 w 486251"/>
                    <a:gd name="connsiteY9" fmla="*/ 0 h 70294"/>
                    <a:gd name="connsiteX10" fmla="*/ 147352 w 486251"/>
                    <a:gd name="connsiteY10" fmla="*/ 14764 h 70294"/>
                    <a:gd name="connsiteX11" fmla="*/ 108490 w 486251"/>
                    <a:gd name="connsiteY11" fmla="*/ 35147 h 70294"/>
                    <a:gd name="connsiteX12" fmla="*/ 69533 w 486251"/>
                    <a:gd name="connsiteY12" fmla="*/ 14764 h 70294"/>
                    <a:gd name="connsiteX13" fmla="*/ 43529 w 486251"/>
                    <a:gd name="connsiteY13" fmla="*/ 0 h 70294"/>
                    <a:gd name="connsiteX14" fmla="*/ 17526 w 486251"/>
                    <a:gd name="connsiteY14" fmla="*/ 14764 h 70294"/>
                    <a:gd name="connsiteX15" fmla="*/ 0 w 486251"/>
                    <a:gd name="connsiteY15" fmla="*/ 29718 h 70294"/>
                    <a:gd name="connsiteX16" fmla="*/ 667 w 486251"/>
                    <a:gd name="connsiteY16" fmla="*/ 59722 h 70294"/>
                    <a:gd name="connsiteX17" fmla="*/ 4667 w 486251"/>
                    <a:gd name="connsiteY17" fmla="*/ 55531 h 70294"/>
                    <a:gd name="connsiteX18" fmla="*/ 43529 w 486251"/>
                    <a:gd name="connsiteY18" fmla="*/ 35147 h 70294"/>
                    <a:gd name="connsiteX19" fmla="*/ 82391 w 486251"/>
                    <a:gd name="connsiteY19" fmla="*/ 55531 h 70294"/>
                    <a:gd name="connsiteX20" fmla="*/ 108395 w 486251"/>
                    <a:gd name="connsiteY20" fmla="*/ 70295 h 70294"/>
                    <a:gd name="connsiteX21" fmla="*/ 134398 w 486251"/>
                    <a:gd name="connsiteY21" fmla="*/ 55531 h 70294"/>
                    <a:gd name="connsiteX22" fmla="*/ 173260 w 486251"/>
                    <a:gd name="connsiteY22" fmla="*/ 35147 h 70294"/>
                    <a:gd name="connsiteX23" fmla="*/ 212122 w 486251"/>
                    <a:gd name="connsiteY23" fmla="*/ 55531 h 70294"/>
                    <a:gd name="connsiteX24" fmla="*/ 238125 w 486251"/>
                    <a:gd name="connsiteY24" fmla="*/ 70295 h 70294"/>
                    <a:gd name="connsiteX25" fmla="*/ 264128 w 486251"/>
                    <a:gd name="connsiteY25" fmla="*/ 55531 h 70294"/>
                    <a:gd name="connsiteX26" fmla="*/ 302990 w 486251"/>
                    <a:gd name="connsiteY26" fmla="*/ 35147 h 70294"/>
                    <a:gd name="connsiteX27" fmla="*/ 341948 w 486251"/>
                    <a:gd name="connsiteY27" fmla="*/ 55531 h 70294"/>
                    <a:gd name="connsiteX28" fmla="*/ 367951 w 486251"/>
                    <a:gd name="connsiteY28" fmla="*/ 70295 h 70294"/>
                    <a:gd name="connsiteX29" fmla="*/ 393954 w 486251"/>
                    <a:gd name="connsiteY29" fmla="*/ 55531 h 70294"/>
                    <a:gd name="connsiteX30" fmla="*/ 432911 w 486251"/>
                    <a:gd name="connsiteY30" fmla="*/ 35147 h 70294"/>
                    <a:gd name="connsiteX31" fmla="*/ 471869 w 486251"/>
                    <a:gd name="connsiteY31" fmla="*/ 55531 h 70294"/>
                    <a:gd name="connsiteX32" fmla="*/ 485489 w 486251"/>
                    <a:gd name="connsiteY32" fmla="*/ 67342 h 70294"/>
                    <a:gd name="connsiteX33" fmla="*/ 486251 w 486251"/>
                    <a:gd name="connsiteY33" fmla="*/ 33623 h 70294"/>
                    <a:gd name="connsiteX34" fmla="*/ 459200 w 486251"/>
                    <a:gd name="connsiteY34" fmla="*/ 14764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86251" h="70294">
                      <a:moveTo>
                        <a:pt x="459200" y="14764"/>
                      </a:moveTo>
                      <a:cubicBezTo>
                        <a:pt x="451580" y="6477"/>
                        <a:pt x="445580" y="0"/>
                        <a:pt x="433102" y="0"/>
                      </a:cubicBezTo>
                      <a:cubicBezTo>
                        <a:pt x="420719" y="0"/>
                        <a:pt x="414719" y="6477"/>
                        <a:pt x="407099" y="14764"/>
                      </a:cubicBezTo>
                      <a:cubicBezTo>
                        <a:pt x="398717" y="23813"/>
                        <a:pt x="388239" y="35147"/>
                        <a:pt x="368141" y="35147"/>
                      </a:cubicBezTo>
                      <a:cubicBezTo>
                        <a:pt x="348044" y="35147"/>
                        <a:pt x="337661" y="23813"/>
                        <a:pt x="329184" y="14764"/>
                      </a:cubicBezTo>
                      <a:cubicBezTo>
                        <a:pt x="321564" y="6572"/>
                        <a:pt x="315563" y="0"/>
                        <a:pt x="303181" y="0"/>
                      </a:cubicBezTo>
                      <a:cubicBezTo>
                        <a:pt x="290798" y="0"/>
                        <a:pt x="284798" y="6477"/>
                        <a:pt x="277178" y="14764"/>
                      </a:cubicBezTo>
                      <a:cubicBezTo>
                        <a:pt x="268796" y="23813"/>
                        <a:pt x="258318" y="35147"/>
                        <a:pt x="238220" y="35147"/>
                      </a:cubicBezTo>
                      <a:cubicBezTo>
                        <a:pt x="218123" y="35147"/>
                        <a:pt x="207740" y="23813"/>
                        <a:pt x="199358" y="14764"/>
                      </a:cubicBezTo>
                      <a:cubicBezTo>
                        <a:pt x="191738" y="6572"/>
                        <a:pt x="185738" y="0"/>
                        <a:pt x="173355" y="0"/>
                      </a:cubicBezTo>
                      <a:cubicBezTo>
                        <a:pt x="160973" y="0"/>
                        <a:pt x="154972" y="6477"/>
                        <a:pt x="147352" y="14764"/>
                      </a:cubicBezTo>
                      <a:cubicBezTo>
                        <a:pt x="138970" y="23813"/>
                        <a:pt x="128492" y="35147"/>
                        <a:pt x="108490" y="35147"/>
                      </a:cubicBezTo>
                      <a:cubicBezTo>
                        <a:pt x="88392" y="35147"/>
                        <a:pt x="78010" y="23813"/>
                        <a:pt x="69533" y="14764"/>
                      </a:cubicBezTo>
                      <a:cubicBezTo>
                        <a:pt x="61913" y="6572"/>
                        <a:pt x="55912" y="0"/>
                        <a:pt x="43529" y="0"/>
                      </a:cubicBezTo>
                      <a:cubicBezTo>
                        <a:pt x="31147" y="0"/>
                        <a:pt x="25146" y="6477"/>
                        <a:pt x="17526" y="14764"/>
                      </a:cubicBezTo>
                      <a:cubicBezTo>
                        <a:pt x="12764" y="19907"/>
                        <a:pt x="7334" y="25622"/>
                        <a:pt x="0" y="29718"/>
                      </a:cubicBezTo>
                      <a:lnTo>
                        <a:pt x="667" y="59722"/>
                      </a:lnTo>
                      <a:cubicBezTo>
                        <a:pt x="2000" y="58388"/>
                        <a:pt x="3239" y="56959"/>
                        <a:pt x="4667" y="55531"/>
                      </a:cubicBezTo>
                      <a:cubicBezTo>
                        <a:pt x="13049" y="46482"/>
                        <a:pt x="23527" y="35147"/>
                        <a:pt x="43529" y="35147"/>
                      </a:cubicBezTo>
                      <a:cubicBezTo>
                        <a:pt x="63627" y="35147"/>
                        <a:pt x="74009" y="46482"/>
                        <a:pt x="82391" y="55531"/>
                      </a:cubicBezTo>
                      <a:cubicBezTo>
                        <a:pt x="90011" y="63722"/>
                        <a:pt x="96012" y="70295"/>
                        <a:pt x="108395" y="70295"/>
                      </a:cubicBezTo>
                      <a:cubicBezTo>
                        <a:pt x="120777" y="70295"/>
                        <a:pt x="126778" y="63818"/>
                        <a:pt x="134398" y="55531"/>
                      </a:cubicBezTo>
                      <a:cubicBezTo>
                        <a:pt x="142780" y="46482"/>
                        <a:pt x="153257" y="35147"/>
                        <a:pt x="173260" y="35147"/>
                      </a:cubicBezTo>
                      <a:cubicBezTo>
                        <a:pt x="193358" y="35147"/>
                        <a:pt x="203740" y="46482"/>
                        <a:pt x="212122" y="55531"/>
                      </a:cubicBezTo>
                      <a:cubicBezTo>
                        <a:pt x="219742" y="63722"/>
                        <a:pt x="225743" y="70295"/>
                        <a:pt x="238125" y="70295"/>
                      </a:cubicBezTo>
                      <a:cubicBezTo>
                        <a:pt x="250508" y="70295"/>
                        <a:pt x="256508" y="63818"/>
                        <a:pt x="264128" y="55531"/>
                      </a:cubicBezTo>
                      <a:cubicBezTo>
                        <a:pt x="272510" y="46482"/>
                        <a:pt x="282988" y="35147"/>
                        <a:pt x="302990" y="35147"/>
                      </a:cubicBezTo>
                      <a:cubicBezTo>
                        <a:pt x="323088" y="35147"/>
                        <a:pt x="333470" y="46482"/>
                        <a:pt x="341948" y="55531"/>
                      </a:cubicBezTo>
                      <a:cubicBezTo>
                        <a:pt x="349568" y="63722"/>
                        <a:pt x="355568" y="70295"/>
                        <a:pt x="367951" y="70295"/>
                      </a:cubicBezTo>
                      <a:cubicBezTo>
                        <a:pt x="380333" y="70295"/>
                        <a:pt x="386334" y="63818"/>
                        <a:pt x="393954" y="55531"/>
                      </a:cubicBezTo>
                      <a:cubicBezTo>
                        <a:pt x="402336" y="46482"/>
                        <a:pt x="412814" y="35147"/>
                        <a:pt x="432911" y="35147"/>
                      </a:cubicBezTo>
                      <a:cubicBezTo>
                        <a:pt x="453009" y="35147"/>
                        <a:pt x="463487" y="46482"/>
                        <a:pt x="471869" y="55531"/>
                      </a:cubicBezTo>
                      <a:cubicBezTo>
                        <a:pt x="476441" y="60389"/>
                        <a:pt x="480441" y="64675"/>
                        <a:pt x="485489" y="67342"/>
                      </a:cubicBezTo>
                      <a:lnTo>
                        <a:pt x="486251" y="33623"/>
                      </a:lnTo>
                      <a:cubicBezTo>
                        <a:pt x="473774" y="30290"/>
                        <a:pt x="465868" y="21907"/>
                        <a:pt x="459200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F80323B-6EEB-4056-BBCA-8100D81487A4}"/>
                    </a:ext>
                  </a:extLst>
                </p:cNvPr>
                <p:cNvSpPr/>
                <p:nvPr/>
              </p:nvSpPr>
              <p:spPr>
                <a:xfrm>
                  <a:off x="5850349" y="3234975"/>
                  <a:ext cx="493490" cy="70199"/>
                </a:xfrm>
                <a:custGeom>
                  <a:avLst/>
                  <a:gdLst>
                    <a:gd name="connsiteX0" fmla="*/ 462820 w 493490"/>
                    <a:gd name="connsiteY0" fmla="*/ 14764 h 70199"/>
                    <a:gd name="connsiteX1" fmla="*/ 436721 w 493490"/>
                    <a:gd name="connsiteY1" fmla="*/ 0 h 70199"/>
                    <a:gd name="connsiteX2" fmla="*/ 410718 w 493490"/>
                    <a:gd name="connsiteY2" fmla="*/ 14764 h 70199"/>
                    <a:gd name="connsiteX3" fmla="*/ 371761 w 493490"/>
                    <a:gd name="connsiteY3" fmla="*/ 35147 h 70199"/>
                    <a:gd name="connsiteX4" fmla="*/ 332804 w 493490"/>
                    <a:gd name="connsiteY4" fmla="*/ 14764 h 70199"/>
                    <a:gd name="connsiteX5" fmla="*/ 306800 w 493490"/>
                    <a:gd name="connsiteY5" fmla="*/ 0 h 70199"/>
                    <a:gd name="connsiteX6" fmla="*/ 280797 w 493490"/>
                    <a:gd name="connsiteY6" fmla="*/ 14764 h 70199"/>
                    <a:gd name="connsiteX7" fmla="*/ 241840 w 493490"/>
                    <a:gd name="connsiteY7" fmla="*/ 35147 h 70199"/>
                    <a:gd name="connsiteX8" fmla="*/ 202978 w 493490"/>
                    <a:gd name="connsiteY8" fmla="*/ 14764 h 70199"/>
                    <a:gd name="connsiteX9" fmla="*/ 176975 w 493490"/>
                    <a:gd name="connsiteY9" fmla="*/ 0 h 70199"/>
                    <a:gd name="connsiteX10" fmla="*/ 150971 w 493490"/>
                    <a:gd name="connsiteY10" fmla="*/ 14764 h 70199"/>
                    <a:gd name="connsiteX11" fmla="*/ 112109 w 493490"/>
                    <a:gd name="connsiteY11" fmla="*/ 35147 h 70199"/>
                    <a:gd name="connsiteX12" fmla="*/ 73152 w 493490"/>
                    <a:gd name="connsiteY12" fmla="*/ 14764 h 70199"/>
                    <a:gd name="connsiteX13" fmla="*/ 47149 w 493490"/>
                    <a:gd name="connsiteY13" fmla="*/ 0 h 70199"/>
                    <a:gd name="connsiteX14" fmla="*/ 21146 w 493490"/>
                    <a:gd name="connsiteY14" fmla="*/ 14764 h 70199"/>
                    <a:gd name="connsiteX15" fmla="*/ 0 w 493490"/>
                    <a:gd name="connsiteY15" fmla="*/ 31528 h 70199"/>
                    <a:gd name="connsiteX16" fmla="*/ 762 w 493490"/>
                    <a:gd name="connsiteY16" fmla="*/ 63056 h 70199"/>
                    <a:gd name="connsiteX17" fmla="*/ 8287 w 493490"/>
                    <a:gd name="connsiteY17" fmla="*/ 55436 h 70199"/>
                    <a:gd name="connsiteX18" fmla="*/ 47149 w 493490"/>
                    <a:gd name="connsiteY18" fmla="*/ 35052 h 70199"/>
                    <a:gd name="connsiteX19" fmla="*/ 86011 w 493490"/>
                    <a:gd name="connsiteY19" fmla="*/ 55436 h 70199"/>
                    <a:gd name="connsiteX20" fmla="*/ 112014 w 493490"/>
                    <a:gd name="connsiteY20" fmla="*/ 70199 h 70199"/>
                    <a:gd name="connsiteX21" fmla="*/ 138017 w 493490"/>
                    <a:gd name="connsiteY21" fmla="*/ 55436 h 70199"/>
                    <a:gd name="connsiteX22" fmla="*/ 176879 w 493490"/>
                    <a:gd name="connsiteY22" fmla="*/ 35052 h 70199"/>
                    <a:gd name="connsiteX23" fmla="*/ 215741 w 493490"/>
                    <a:gd name="connsiteY23" fmla="*/ 55436 h 70199"/>
                    <a:gd name="connsiteX24" fmla="*/ 241745 w 493490"/>
                    <a:gd name="connsiteY24" fmla="*/ 70199 h 70199"/>
                    <a:gd name="connsiteX25" fmla="*/ 267748 w 493490"/>
                    <a:gd name="connsiteY25" fmla="*/ 55436 h 70199"/>
                    <a:gd name="connsiteX26" fmla="*/ 306610 w 493490"/>
                    <a:gd name="connsiteY26" fmla="*/ 35052 h 70199"/>
                    <a:gd name="connsiteX27" fmla="*/ 345567 w 493490"/>
                    <a:gd name="connsiteY27" fmla="*/ 55436 h 70199"/>
                    <a:gd name="connsiteX28" fmla="*/ 371570 w 493490"/>
                    <a:gd name="connsiteY28" fmla="*/ 70199 h 70199"/>
                    <a:gd name="connsiteX29" fmla="*/ 397574 w 493490"/>
                    <a:gd name="connsiteY29" fmla="*/ 55436 h 70199"/>
                    <a:gd name="connsiteX30" fmla="*/ 436531 w 493490"/>
                    <a:gd name="connsiteY30" fmla="*/ 35052 h 70199"/>
                    <a:gd name="connsiteX31" fmla="*/ 475488 w 493490"/>
                    <a:gd name="connsiteY31" fmla="*/ 55436 h 70199"/>
                    <a:gd name="connsiteX32" fmla="*/ 492728 w 493490"/>
                    <a:gd name="connsiteY32" fmla="*/ 68770 h 70199"/>
                    <a:gd name="connsiteX33" fmla="*/ 493490 w 493490"/>
                    <a:gd name="connsiteY33" fmla="*/ 34290 h 70199"/>
                    <a:gd name="connsiteX34" fmla="*/ 462820 w 493490"/>
                    <a:gd name="connsiteY34" fmla="*/ 1476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93490" h="70199">
                      <a:moveTo>
                        <a:pt x="462820" y="14764"/>
                      </a:moveTo>
                      <a:cubicBezTo>
                        <a:pt x="455200" y="6572"/>
                        <a:pt x="449199" y="0"/>
                        <a:pt x="436721" y="0"/>
                      </a:cubicBezTo>
                      <a:cubicBezTo>
                        <a:pt x="424339" y="0"/>
                        <a:pt x="418338" y="6477"/>
                        <a:pt x="410718" y="14764"/>
                      </a:cubicBezTo>
                      <a:cubicBezTo>
                        <a:pt x="402336" y="23813"/>
                        <a:pt x="391859" y="35147"/>
                        <a:pt x="371761" y="35147"/>
                      </a:cubicBezTo>
                      <a:cubicBezTo>
                        <a:pt x="351663" y="35147"/>
                        <a:pt x="341281" y="23813"/>
                        <a:pt x="332804" y="14764"/>
                      </a:cubicBezTo>
                      <a:cubicBezTo>
                        <a:pt x="325184" y="6572"/>
                        <a:pt x="319183" y="0"/>
                        <a:pt x="306800" y="0"/>
                      </a:cubicBezTo>
                      <a:cubicBezTo>
                        <a:pt x="294418" y="0"/>
                        <a:pt x="288417" y="6477"/>
                        <a:pt x="280797" y="14764"/>
                      </a:cubicBezTo>
                      <a:cubicBezTo>
                        <a:pt x="272415" y="23813"/>
                        <a:pt x="261937" y="35147"/>
                        <a:pt x="241840" y="35147"/>
                      </a:cubicBezTo>
                      <a:cubicBezTo>
                        <a:pt x="221742" y="35147"/>
                        <a:pt x="211360" y="23813"/>
                        <a:pt x="202978" y="14764"/>
                      </a:cubicBezTo>
                      <a:cubicBezTo>
                        <a:pt x="195358" y="6572"/>
                        <a:pt x="189357" y="0"/>
                        <a:pt x="176975" y="0"/>
                      </a:cubicBezTo>
                      <a:cubicBezTo>
                        <a:pt x="164592" y="0"/>
                        <a:pt x="158591" y="6477"/>
                        <a:pt x="150971" y="14764"/>
                      </a:cubicBezTo>
                      <a:cubicBezTo>
                        <a:pt x="142589" y="23813"/>
                        <a:pt x="132112" y="35147"/>
                        <a:pt x="112109" y="35147"/>
                      </a:cubicBezTo>
                      <a:cubicBezTo>
                        <a:pt x="92012" y="35147"/>
                        <a:pt x="81629" y="23813"/>
                        <a:pt x="73152" y="14764"/>
                      </a:cubicBezTo>
                      <a:cubicBezTo>
                        <a:pt x="65532" y="6572"/>
                        <a:pt x="59531" y="0"/>
                        <a:pt x="47149" y="0"/>
                      </a:cubicBezTo>
                      <a:cubicBezTo>
                        <a:pt x="34766" y="0"/>
                        <a:pt x="28766" y="6477"/>
                        <a:pt x="21146" y="14764"/>
                      </a:cubicBezTo>
                      <a:cubicBezTo>
                        <a:pt x="15716" y="20669"/>
                        <a:pt x="9335" y="27432"/>
                        <a:pt x="0" y="31528"/>
                      </a:cubicBezTo>
                      <a:lnTo>
                        <a:pt x="762" y="63056"/>
                      </a:lnTo>
                      <a:cubicBezTo>
                        <a:pt x="3334" y="60865"/>
                        <a:pt x="5715" y="58293"/>
                        <a:pt x="8287" y="55436"/>
                      </a:cubicBezTo>
                      <a:cubicBezTo>
                        <a:pt x="16669" y="46387"/>
                        <a:pt x="27146" y="35052"/>
                        <a:pt x="47149" y="35052"/>
                      </a:cubicBezTo>
                      <a:cubicBezTo>
                        <a:pt x="67247" y="35052"/>
                        <a:pt x="77629" y="46387"/>
                        <a:pt x="86011" y="55436"/>
                      </a:cubicBezTo>
                      <a:cubicBezTo>
                        <a:pt x="93631" y="63627"/>
                        <a:pt x="99632" y="70199"/>
                        <a:pt x="112014" y="70199"/>
                      </a:cubicBezTo>
                      <a:cubicBezTo>
                        <a:pt x="124397" y="70199"/>
                        <a:pt x="130397" y="63722"/>
                        <a:pt x="138017" y="55436"/>
                      </a:cubicBezTo>
                      <a:cubicBezTo>
                        <a:pt x="146399" y="46387"/>
                        <a:pt x="156877" y="35052"/>
                        <a:pt x="176879" y="35052"/>
                      </a:cubicBezTo>
                      <a:cubicBezTo>
                        <a:pt x="196977" y="35052"/>
                        <a:pt x="207359" y="46387"/>
                        <a:pt x="215741" y="55436"/>
                      </a:cubicBezTo>
                      <a:cubicBezTo>
                        <a:pt x="223361" y="63627"/>
                        <a:pt x="229362" y="70199"/>
                        <a:pt x="241745" y="70199"/>
                      </a:cubicBezTo>
                      <a:cubicBezTo>
                        <a:pt x="254127" y="70199"/>
                        <a:pt x="260128" y="63722"/>
                        <a:pt x="267748" y="55436"/>
                      </a:cubicBezTo>
                      <a:cubicBezTo>
                        <a:pt x="276130" y="46387"/>
                        <a:pt x="286607" y="35052"/>
                        <a:pt x="306610" y="35052"/>
                      </a:cubicBezTo>
                      <a:cubicBezTo>
                        <a:pt x="326707" y="35052"/>
                        <a:pt x="337090" y="46387"/>
                        <a:pt x="345567" y="55436"/>
                      </a:cubicBezTo>
                      <a:cubicBezTo>
                        <a:pt x="353187" y="63627"/>
                        <a:pt x="359188" y="70199"/>
                        <a:pt x="371570" y="70199"/>
                      </a:cubicBezTo>
                      <a:cubicBezTo>
                        <a:pt x="383953" y="70199"/>
                        <a:pt x="389954" y="63722"/>
                        <a:pt x="397574" y="55436"/>
                      </a:cubicBezTo>
                      <a:cubicBezTo>
                        <a:pt x="405956" y="46387"/>
                        <a:pt x="416433" y="35052"/>
                        <a:pt x="436531" y="35052"/>
                      </a:cubicBezTo>
                      <a:cubicBezTo>
                        <a:pt x="456629" y="35052"/>
                        <a:pt x="467106" y="46387"/>
                        <a:pt x="475488" y="55436"/>
                      </a:cubicBezTo>
                      <a:cubicBezTo>
                        <a:pt x="481013" y="61436"/>
                        <a:pt x="485775" y="66485"/>
                        <a:pt x="492728" y="68770"/>
                      </a:cubicBezTo>
                      <a:lnTo>
                        <a:pt x="493490" y="34290"/>
                      </a:lnTo>
                      <a:cubicBezTo>
                        <a:pt x="478822" y="31814"/>
                        <a:pt x="470059" y="22479"/>
                        <a:pt x="462820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C3B19D9-1D03-4EF8-A076-8419714D62EA}"/>
                </a:ext>
              </a:extLst>
            </p:cNvPr>
            <p:cNvSpPr/>
            <p:nvPr/>
          </p:nvSpPr>
          <p:spPr>
            <a:xfrm>
              <a:off x="5846444" y="3125818"/>
              <a:ext cx="500252" cy="105536"/>
            </a:xfrm>
            <a:custGeom>
              <a:avLst/>
              <a:gdLst>
                <a:gd name="connsiteX0" fmla="*/ 497777 w 500252"/>
                <a:gd name="connsiteY0" fmla="*/ 105537 h 105536"/>
                <a:gd name="connsiteX1" fmla="*/ 500253 w 500252"/>
                <a:gd name="connsiteY1" fmla="*/ 0 h 105536"/>
                <a:gd name="connsiteX2" fmla="*/ 0 w 500252"/>
                <a:gd name="connsiteY2" fmla="*/ 0 h 105536"/>
                <a:gd name="connsiteX3" fmla="*/ 2477 w 500252"/>
                <a:gd name="connsiteY3" fmla="*/ 105537 h 10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252" h="105536">
                  <a:moveTo>
                    <a:pt x="497777" y="105537"/>
                  </a:moveTo>
                  <a:lnTo>
                    <a:pt x="500253" y="0"/>
                  </a:lnTo>
                  <a:lnTo>
                    <a:pt x="0" y="0"/>
                  </a:lnTo>
                  <a:lnTo>
                    <a:pt x="2477" y="105537"/>
                  </a:lnTo>
                  <a:close/>
                </a:path>
              </a:pathLst>
            </a:custGeom>
            <a:solidFill>
              <a:srgbClr val="D1D1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6B15F00-5700-497E-B98D-8FDF6B641837}"/>
                </a:ext>
              </a:extLst>
            </p:cNvPr>
            <p:cNvSpPr/>
            <p:nvPr/>
          </p:nvSpPr>
          <p:spPr>
            <a:xfrm>
              <a:off x="5834062" y="3104673"/>
              <a:ext cx="525018" cy="109156"/>
            </a:xfrm>
            <a:custGeom>
              <a:avLst/>
              <a:gdLst>
                <a:gd name="connsiteX0" fmla="*/ 0 w 525018"/>
                <a:gd name="connsiteY0" fmla="*/ 0 h 109156"/>
                <a:gd name="connsiteX1" fmla="*/ 525018 w 525018"/>
                <a:gd name="connsiteY1" fmla="*/ 0 h 109156"/>
                <a:gd name="connsiteX2" fmla="*/ 525018 w 525018"/>
                <a:gd name="connsiteY2" fmla="*/ 109157 h 109156"/>
                <a:gd name="connsiteX3" fmla="*/ 0 w 525018"/>
                <a:gd name="connsiteY3" fmla="*/ 109157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018" h="109156">
                  <a:moveTo>
                    <a:pt x="0" y="0"/>
                  </a:moveTo>
                  <a:lnTo>
                    <a:pt x="525018" y="0"/>
                  </a:lnTo>
                  <a:lnTo>
                    <a:pt x="525018" y="109157"/>
                  </a:lnTo>
                  <a:lnTo>
                    <a:pt x="0" y="109157"/>
                  </a:lnTo>
                  <a:close/>
                </a:path>
              </a:pathLst>
            </a:custGeom>
            <a:solidFill>
              <a:srgbClr val="DE5C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5AF3381-C5B5-47C9-9804-66E212F5C40A}"/>
                </a:ext>
              </a:extLst>
            </p:cNvPr>
            <p:cNvSpPr/>
            <p:nvPr/>
          </p:nvSpPr>
          <p:spPr>
            <a:xfrm>
              <a:off x="6057042" y="3097243"/>
              <a:ext cx="102393" cy="796671"/>
            </a:xfrm>
            <a:custGeom>
              <a:avLst/>
              <a:gdLst>
                <a:gd name="connsiteX0" fmla="*/ 0 w 102393"/>
                <a:gd name="connsiteY0" fmla="*/ 0 h 796671"/>
                <a:gd name="connsiteX1" fmla="*/ 102394 w 102393"/>
                <a:gd name="connsiteY1" fmla="*/ 0 h 796671"/>
                <a:gd name="connsiteX2" fmla="*/ 102394 w 102393"/>
                <a:gd name="connsiteY2" fmla="*/ 796671 h 796671"/>
                <a:gd name="connsiteX3" fmla="*/ 0 w 102393"/>
                <a:gd name="connsiteY3" fmla="*/ 796671 h 79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93" h="796671">
                  <a:moveTo>
                    <a:pt x="0" y="0"/>
                  </a:moveTo>
                  <a:lnTo>
                    <a:pt x="102394" y="0"/>
                  </a:lnTo>
                  <a:lnTo>
                    <a:pt x="102394" y="796671"/>
                  </a:lnTo>
                  <a:lnTo>
                    <a:pt x="0" y="796671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176B16F-1490-41E7-BAC5-9EB9C48CEB24}"/>
                </a:ext>
              </a:extLst>
            </p:cNvPr>
            <p:cNvSpPr/>
            <p:nvPr/>
          </p:nvSpPr>
          <p:spPr>
            <a:xfrm>
              <a:off x="6287166" y="3356990"/>
              <a:ext cx="54864" cy="525589"/>
            </a:xfrm>
            <a:custGeom>
              <a:avLst/>
              <a:gdLst>
                <a:gd name="connsiteX0" fmla="*/ 0 w 54864"/>
                <a:gd name="connsiteY0" fmla="*/ 0 h 525589"/>
                <a:gd name="connsiteX1" fmla="*/ 0 w 54864"/>
                <a:gd name="connsiteY1" fmla="*/ 104108 h 525589"/>
                <a:gd name="connsiteX2" fmla="*/ 12002 w 54864"/>
                <a:gd name="connsiteY2" fmla="*/ 104108 h 525589"/>
                <a:gd name="connsiteX3" fmla="*/ 12002 w 54864"/>
                <a:gd name="connsiteY3" fmla="*/ 525590 h 525589"/>
                <a:gd name="connsiteX4" fmla="*/ 42863 w 54864"/>
                <a:gd name="connsiteY4" fmla="*/ 525590 h 525589"/>
                <a:gd name="connsiteX5" fmla="*/ 43625 w 54864"/>
                <a:gd name="connsiteY5" fmla="*/ 489871 h 525589"/>
                <a:gd name="connsiteX6" fmla="*/ 43720 w 54864"/>
                <a:gd name="connsiteY6" fmla="*/ 486918 h 525589"/>
                <a:gd name="connsiteX7" fmla="*/ 44196 w 54864"/>
                <a:gd name="connsiteY7" fmla="*/ 465487 h 525589"/>
                <a:gd name="connsiteX8" fmla="*/ 44863 w 54864"/>
                <a:gd name="connsiteY8" fmla="*/ 434912 h 525589"/>
                <a:gd name="connsiteX9" fmla="*/ 46101 w 54864"/>
                <a:gd name="connsiteY9" fmla="*/ 384524 h 525589"/>
                <a:gd name="connsiteX10" fmla="*/ 46101 w 54864"/>
                <a:gd name="connsiteY10" fmla="*/ 383000 h 525589"/>
                <a:gd name="connsiteX11" fmla="*/ 46577 w 54864"/>
                <a:gd name="connsiteY11" fmla="*/ 362426 h 525589"/>
                <a:gd name="connsiteX12" fmla="*/ 46673 w 54864"/>
                <a:gd name="connsiteY12" fmla="*/ 358997 h 525589"/>
                <a:gd name="connsiteX13" fmla="*/ 47720 w 54864"/>
                <a:gd name="connsiteY13" fmla="*/ 310706 h 525589"/>
                <a:gd name="connsiteX14" fmla="*/ 48482 w 54864"/>
                <a:gd name="connsiteY14" fmla="*/ 278606 h 525589"/>
                <a:gd name="connsiteX15" fmla="*/ 48958 w 54864"/>
                <a:gd name="connsiteY15" fmla="*/ 258985 h 525589"/>
                <a:gd name="connsiteX16" fmla="*/ 49721 w 54864"/>
                <a:gd name="connsiteY16" fmla="*/ 226409 h 525589"/>
                <a:gd name="connsiteX17" fmla="*/ 50102 w 54864"/>
                <a:gd name="connsiteY17" fmla="*/ 207169 h 525589"/>
                <a:gd name="connsiteX18" fmla="*/ 50864 w 54864"/>
                <a:gd name="connsiteY18" fmla="*/ 174212 h 525589"/>
                <a:gd name="connsiteX19" fmla="*/ 51340 w 54864"/>
                <a:gd name="connsiteY19" fmla="*/ 155258 h 525589"/>
                <a:gd name="connsiteX20" fmla="*/ 52102 w 54864"/>
                <a:gd name="connsiteY20" fmla="*/ 121920 h 525589"/>
                <a:gd name="connsiteX21" fmla="*/ 52483 w 54864"/>
                <a:gd name="connsiteY21" fmla="*/ 103251 h 525589"/>
                <a:gd name="connsiteX22" fmla="*/ 53721 w 54864"/>
                <a:gd name="connsiteY22" fmla="*/ 51149 h 525589"/>
                <a:gd name="connsiteX23" fmla="*/ 54483 w 54864"/>
                <a:gd name="connsiteY23" fmla="*/ 17145 h 525589"/>
                <a:gd name="connsiteX24" fmla="*/ 54864 w 54864"/>
                <a:gd name="connsiteY24" fmla="*/ 0 h 525589"/>
                <a:gd name="connsiteX25" fmla="*/ 0 w 54864"/>
                <a:gd name="connsiteY25" fmla="*/ 0 h 52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864" h="525589">
                  <a:moveTo>
                    <a:pt x="0" y="0"/>
                  </a:moveTo>
                  <a:lnTo>
                    <a:pt x="0" y="104108"/>
                  </a:lnTo>
                  <a:lnTo>
                    <a:pt x="12002" y="104108"/>
                  </a:lnTo>
                  <a:lnTo>
                    <a:pt x="12002" y="525590"/>
                  </a:lnTo>
                  <a:lnTo>
                    <a:pt x="42863" y="525590"/>
                  </a:lnTo>
                  <a:lnTo>
                    <a:pt x="43625" y="489871"/>
                  </a:lnTo>
                  <a:lnTo>
                    <a:pt x="43720" y="486918"/>
                  </a:lnTo>
                  <a:lnTo>
                    <a:pt x="44196" y="465487"/>
                  </a:lnTo>
                  <a:lnTo>
                    <a:pt x="44863" y="434912"/>
                  </a:lnTo>
                  <a:lnTo>
                    <a:pt x="46101" y="384524"/>
                  </a:lnTo>
                  <a:lnTo>
                    <a:pt x="46101" y="383000"/>
                  </a:lnTo>
                  <a:lnTo>
                    <a:pt x="46577" y="362426"/>
                  </a:lnTo>
                  <a:lnTo>
                    <a:pt x="46673" y="358997"/>
                  </a:lnTo>
                  <a:lnTo>
                    <a:pt x="47720" y="310706"/>
                  </a:lnTo>
                  <a:lnTo>
                    <a:pt x="48482" y="278606"/>
                  </a:lnTo>
                  <a:lnTo>
                    <a:pt x="48958" y="258985"/>
                  </a:lnTo>
                  <a:lnTo>
                    <a:pt x="49721" y="226409"/>
                  </a:lnTo>
                  <a:lnTo>
                    <a:pt x="50102" y="207169"/>
                  </a:lnTo>
                  <a:lnTo>
                    <a:pt x="50864" y="174212"/>
                  </a:lnTo>
                  <a:lnTo>
                    <a:pt x="51340" y="155258"/>
                  </a:lnTo>
                  <a:lnTo>
                    <a:pt x="52102" y="121920"/>
                  </a:lnTo>
                  <a:lnTo>
                    <a:pt x="52483" y="103251"/>
                  </a:lnTo>
                  <a:lnTo>
                    <a:pt x="53721" y="51149"/>
                  </a:lnTo>
                  <a:lnTo>
                    <a:pt x="54483" y="17145"/>
                  </a:lnTo>
                  <a:lnTo>
                    <a:pt x="5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817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8" name="Graphic 114">
            <a:extLst>
              <a:ext uri="{FF2B5EF4-FFF2-40B4-BE49-F238E27FC236}">
                <a16:creationId xmlns:a16="http://schemas.microsoft.com/office/drawing/2014/main" id="{ACF3269D-A6B6-47DA-B393-6141137064F9}"/>
              </a:ext>
            </a:extLst>
          </p:cNvPr>
          <p:cNvGrpSpPr/>
          <p:nvPr/>
        </p:nvGrpSpPr>
        <p:grpSpPr>
          <a:xfrm>
            <a:off x="8711057" y="4316492"/>
            <a:ext cx="1885550" cy="3270661"/>
            <a:chOff x="5729351" y="1284384"/>
            <a:chExt cx="1530932" cy="2831185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3B8B0A-D8BD-408E-BFCA-715D6FF9FB6B}"/>
                </a:ext>
              </a:extLst>
            </p:cNvPr>
            <p:cNvSpPr/>
            <p:nvPr/>
          </p:nvSpPr>
          <p:spPr>
            <a:xfrm>
              <a:off x="5860097" y="2038014"/>
              <a:ext cx="1400186" cy="2077555"/>
            </a:xfrm>
            <a:custGeom>
              <a:avLst/>
              <a:gdLst>
                <a:gd name="connsiteX0" fmla="*/ 1278663 w 1400186"/>
                <a:gd name="connsiteY0" fmla="*/ 0 h 2077555"/>
                <a:gd name="connsiteX1" fmla="*/ 1282813 w 1400186"/>
                <a:gd name="connsiteY1" fmla="*/ 62836 h 2077555"/>
                <a:gd name="connsiteX2" fmla="*/ 1293088 w 1400186"/>
                <a:gd name="connsiteY2" fmla="*/ 222496 h 2077555"/>
                <a:gd name="connsiteX3" fmla="*/ 1295064 w 1400186"/>
                <a:gd name="connsiteY3" fmla="*/ 254507 h 2077555"/>
                <a:gd name="connsiteX4" fmla="*/ 1300794 w 1400186"/>
                <a:gd name="connsiteY4" fmla="*/ 341056 h 2077555"/>
                <a:gd name="connsiteX5" fmla="*/ 1314824 w 1400186"/>
                <a:gd name="connsiteY5" fmla="*/ 556834 h 2077555"/>
                <a:gd name="connsiteX6" fmla="*/ 1327865 w 1400186"/>
                <a:gd name="connsiteY6" fmla="*/ 757792 h 2077555"/>
                <a:gd name="connsiteX7" fmla="*/ 1327865 w 1400186"/>
                <a:gd name="connsiteY7" fmla="*/ 758187 h 2077555"/>
                <a:gd name="connsiteX8" fmla="*/ 1335374 w 1400186"/>
                <a:gd name="connsiteY8" fmla="*/ 872004 h 2077555"/>
                <a:gd name="connsiteX9" fmla="*/ 1351577 w 1400186"/>
                <a:gd name="connsiteY9" fmla="*/ 1120584 h 2077555"/>
                <a:gd name="connsiteX10" fmla="*/ 1364816 w 1400186"/>
                <a:gd name="connsiteY10" fmla="*/ 1324506 h 2077555"/>
                <a:gd name="connsiteX11" fmla="*/ 1391690 w 1400186"/>
                <a:gd name="connsiteY11" fmla="*/ 1736697 h 2077555"/>
                <a:gd name="connsiteX12" fmla="*/ 1391690 w 1400186"/>
                <a:gd name="connsiteY12" fmla="*/ 1736895 h 2077555"/>
                <a:gd name="connsiteX13" fmla="*/ 1400186 w 1400186"/>
                <a:gd name="connsiteY13" fmla="*/ 1870077 h 2077555"/>
                <a:gd name="connsiteX14" fmla="*/ 1281232 w 1400186"/>
                <a:gd name="connsiteY14" fmla="*/ 1924614 h 2077555"/>
                <a:gd name="connsiteX15" fmla="*/ 1040951 w 1400186"/>
                <a:gd name="connsiteY15" fmla="*/ 2034479 h 2077555"/>
                <a:gd name="connsiteX16" fmla="*/ 946499 w 1400186"/>
                <a:gd name="connsiteY16" fmla="*/ 2077555 h 2077555"/>
                <a:gd name="connsiteX17" fmla="*/ 836832 w 1400186"/>
                <a:gd name="connsiteY17" fmla="*/ 2063724 h 2077555"/>
                <a:gd name="connsiteX18" fmla="*/ 399150 w 1400186"/>
                <a:gd name="connsiteY18" fmla="*/ 2009384 h 2077555"/>
                <a:gd name="connsiteX19" fmla="*/ 330781 w 1400186"/>
                <a:gd name="connsiteY19" fmla="*/ 1695399 h 2077555"/>
                <a:gd name="connsiteX20" fmla="*/ 284543 w 1400186"/>
                <a:gd name="connsiteY20" fmla="*/ 1483375 h 2077555"/>
                <a:gd name="connsiteX21" fmla="*/ 143062 w 1400186"/>
                <a:gd name="connsiteY21" fmla="*/ 834658 h 2077555"/>
                <a:gd name="connsiteX22" fmla="*/ 97219 w 1400186"/>
                <a:gd name="connsiteY22" fmla="*/ 623820 h 2077555"/>
                <a:gd name="connsiteX23" fmla="*/ 48609 w 1400186"/>
                <a:gd name="connsiteY23" fmla="*/ 401719 h 2077555"/>
                <a:gd name="connsiteX24" fmla="*/ 0 w 1400186"/>
                <a:gd name="connsiteY24" fmla="*/ 178037 h 20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186" h="2077555">
                  <a:moveTo>
                    <a:pt x="1278663" y="0"/>
                  </a:moveTo>
                  <a:lnTo>
                    <a:pt x="1282813" y="62836"/>
                  </a:lnTo>
                  <a:lnTo>
                    <a:pt x="1293088" y="222496"/>
                  </a:lnTo>
                  <a:lnTo>
                    <a:pt x="1295064" y="254507"/>
                  </a:lnTo>
                  <a:lnTo>
                    <a:pt x="1300794" y="341056"/>
                  </a:lnTo>
                  <a:lnTo>
                    <a:pt x="1314824" y="556834"/>
                  </a:lnTo>
                  <a:lnTo>
                    <a:pt x="1327865" y="757792"/>
                  </a:lnTo>
                  <a:lnTo>
                    <a:pt x="1327865" y="758187"/>
                  </a:lnTo>
                  <a:lnTo>
                    <a:pt x="1335374" y="872004"/>
                  </a:lnTo>
                  <a:lnTo>
                    <a:pt x="1351577" y="1120584"/>
                  </a:lnTo>
                  <a:lnTo>
                    <a:pt x="1364816" y="1324506"/>
                  </a:lnTo>
                  <a:lnTo>
                    <a:pt x="1391690" y="1736697"/>
                  </a:lnTo>
                  <a:lnTo>
                    <a:pt x="1391690" y="1736895"/>
                  </a:lnTo>
                  <a:lnTo>
                    <a:pt x="1400186" y="1870077"/>
                  </a:lnTo>
                  <a:lnTo>
                    <a:pt x="1281232" y="1924614"/>
                  </a:lnTo>
                  <a:lnTo>
                    <a:pt x="1040951" y="2034479"/>
                  </a:lnTo>
                  <a:lnTo>
                    <a:pt x="946499" y="2077555"/>
                  </a:lnTo>
                  <a:lnTo>
                    <a:pt x="836832" y="2063724"/>
                  </a:lnTo>
                  <a:lnTo>
                    <a:pt x="399150" y="2009384"/>
                  </a:lnTo>
                  <a:lnTo>
                    <a:pt x="330781" y="1695399"/>
                  </a:lnTo>
                  <a:lnTo>
                    <a:pt x="284543" y="1483375"/>
                  </a:lnTo>
                  <a:lnTo>
                    <a:pt x="143062" y="834658"/>
                  </a:lnTo>
                  <a:lnTo>
                    <a:pt x="97219" y="623820"/>
                  </a:lnTo>
                  <a:lnTo>
                    <a:pt x="48609" y="401719"/>
                  </a:lnTo>
                  <a:lnTo>
                    <a:pt x="0" y="178037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F35E2B9-ADAE-44F6-AA29-4DF9119151BD}"/>
                </a:ext>
              </a:extLst>
            </p:cNvPr>
            <p:cNvSpPr/>
            <p:nvPr/>
          </p:nvSpPr>
          <p:spPr>
            <a:xfrm>
              <a:off x="5783429" y="1922814"/>
              <a:ext cx="1438718" cy="531936"/>
            </a:xfrm>
            <a:custGeom>
              <a:avLst/>
              <a:gdLst>
                <a:gd name="connsiteX0" fmla="*/ 1394654 w 1438718"/>
                <a:gd name="connsiteY0" fmla="*/ 0 h 531936"/>
                <a:gd name="connsiteX1" fmla="*/ 1438718 w 1438718"/>
                <a:gd name="connsiteY1" fmla="*/ 315763 h 531936"/>
                <a:gd name="connsiteX2" fmla="*/ 1369756 w 1438718"/>
                <a:gd name="connsiteY2" fmla="*/ 337697 h 531936"/>
                <a:gd name="connsiteX3" fmla="*/ 1341499 w 1438718"/>
                <a:gd name="connsiteY3" fmla="*/ 346786 h 531936"/>
                <a:gd name="connsiteX4" fmla="*/ 877735 w 1438718"/>
                <a:gd name="connsiteY4" fmla="*/ 494788 h 531936"/>
                <a:gd name="connsiteX5" fmla="*/ 761546 w 1438718"/>
                <a:gd name="connsiteY5" fmla="*/ 531936 h 531936"/>
                <a:gd name="connsiteX6" fmla="*/ 671244 w 1438718"/>
                <a:gd name="connsiteY6" fmla="*/ 529763 h 531936"/>
                <a:gd name="connsiteX7" fmla="*/ 408042 w 1438718"/>
                <a:gd name="connsiteY7" fmla="*/ 523637 h 531936"/>
                <a:gd name="connsiteX8" fmla="*/ 237316 w 1438718"/>
                <a:gd name="connsiteY8" fmla="*/ 519488 h 531936"/>
                <a:gd name="connsiteX9" fmla="*/ 237119 w 1438718"/>
                <a:gd name="connsiteY9" fmla="*/ 519488 h 531936"/>
                <a:gd name="connsiteX10" fmla="*/ 125278 w 1438718"/>
                <a:gd name="connsiteY10" fmla="*/ 516919 h 531936"/>
                <a:gd name="connsiteX11" fmla="*/ 79830 w 1438718"/>
                <a:gd name="connsiteY11" fmla="*/ 515931 h 531936"/>
                <a:gd name="connsiteX12" fmla="*/ 40310 w 1438718"/>
                <a:gd name="connsiteY12" fmla="*/ 369905 h 531936"/>
                <a:gd name="connsiteX13" fmla="*/ 0 w 1438718"/>
                <a:gd name="connsiteY13" fmla="*/ 221904 h 531936"/>
                <a:gd name="connsiteX14" fmla="*/ 30233 w 1438718"/>
                <a:gd name="connsiteY14" fmla="*/ 213012 h 531936"/>
                <a:gd name="connsiteX15" fmla="*/ 721829 w 1438718"/>
                <a:gd name="connsiteY15" fmla="*/ 7706 h 5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718" h="531936">
                  <a:moveTo>
                    <a:pt x="1394654" y="0"/>
                  </a:moveTo>
                  <a:lnTo>
                    <a:pt x="1438718" y="315763"/>
                  </a:lnTo>
                  <a:lnTo>
                    <a:pt x="1369756" y="337697"/>
                  </a:lnTo>
                  <a:lnTo>
                    <a:pt x="1341499" y="346786"/>
                  </a:lnTo>
                  <a:lnTo>
                    <a:pt x="877735" y="494788"/>
                  </a:lnTo>
                  <a:lnTo>
                    <a:pt x="761546" y="531936"/>
                  </a:lnTo>
                  <a:lnTo>
                    <a:pt x="671244" y="529763"/>
                  </a:lnTo>
                  <a:lnTo>
                    <a:pt x="408042" y="523637"/>
                  </a:lnTo>
                  <a:lnTo>
                    <a:pt x="237316" y="519488"/>
                  </a:lnTo>
                  <a:lnTo>
                    <a:pt x="237119" y="519488"/>
                  </a:lnTo>
                  <a:lnTo>
                    <a:pt x="125278" y="516919"/>
                  </a:lnTo>
                  <a:lnTo>
                    <a:pt x="79830" y="515931"/>
                  </a:lnTo>
                  <a:lnTo>
                    <a:pt x="40310" y="369905"/>
                  </a:lnTo>
                  <a:lnTo>
                    <a:pt x="0" y="221904"/>
                  </a:lnTo>
                  <a:lnTo>
                    <a:pt x="30233" y="213012"/>
                  </a:lnTo>
                  <a:lnTo>
                    <a:pt x="721829" y="7706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26F9A94-E608-453E-9B2A-0F3E750D7125}"/>
                </a:ext>
              </a:extLst>
            </p:cNvPr>
            <p:cNvSpPr/>
            <p:nvPr/>
          </p:nvSpPr>
          <p:spPr>
            <a:xfrm>
              <a:off x="5957316" y="2655664"/>
              <a:ext cx="141606" cy="217008"/>
            </a:xfrm>
            <a:custGeom>
              <a:avLst/>
              <a:gdLst>
                <a:gd name="connsiteX0" fmla="*/ 51376 w 141606"/>
                <a:gd name="connsiteY0" fmla="*/ 216415 h 217008"/>
                <a:gd name="connsiteX1" fmla="*/ 45843 w 141606"/>
                <a:gd name="connsiteY1" fmla="*/ 217008 h 217008"/>
                <a:gd name="connsiteX2" fmla="*/ 0 w 141606"/>
                <a:gd name="connsiteY2" fmla="*/ 6170 h 217008"/>
                <a:gd name="connsiteX3" fmla="*/ 21538 w 141606"/>
                <a:gd name="connsiteY3" fmla="*/ 1230 h 217008"/>
                <a:gd name="connsiteX4" fmla="*/ 51376 w 141606"/>
                <a:gd name="connsiteY4" fmla="*/ 216415 h 2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6" h="217008">
                  <a:moveTo>
                    <a:pt x="51376" y="216415"/>
                  </a:moveTo>
                  <a:cubicBezTo>
                    <a:pt x="49597" y="216613"/>
                    <a:pt x="47621" y="217008"/>
                    <a:pt x="45843" y="217008"/>
                  </a:cubicBezTo>
                  <a:lnTo>
                    <a:pt x="0" y="6170"/>
                  </a:lnTo>
                  <a:cubicBezTo>
                    <a:pt x="6718" y="3799"/>
                    <a:pt x="13832" y="2218"/>
                    <a:pt x="21538" y="1230"/>
                  </a:cubicBezTo>
                  <a:cubicBezTo>
                    <a:pt x="160253" y="-18134"/>
                    <a:pt x="189893" y="197248"/>
                    <a:pt x="51376" y="216415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4CFF245-8B83-473F-A3F7-6B4D671063D8}"/>
                </a:ext>
              </a:extLst>
            </p:cNvPr>
            <p:cNvSpPr/>
            <p:nvPr/>
          </p:nvSpPr>
          <p:spPr>
            <a:xfrm>
              <a:off x="6247481" y="2657441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6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6"/>
                  </a:cubicBezTo>
                  <a:cubicBezTo>
                    <a:pt x="258567" y="197052"/>
                    <a:pt x="228927" y="-18134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20D29F82-EB06-4D5D-ABA2-825EB5B0C77C}"/>
                </a:ext>
              </a:extLst>
            </p:cNvPr>
            <p:cNvSpPr/>
            <p:nvPr/>
          </p:nvSpPr>
          <p:spPr>
            <a:xfrm>
              <a:off x="6118251" y="3030311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4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0E72715-8240-4DBB-A995-58009DFC067A}"/>
                </a:ext>
              </a:extLst>
            </p:cNvPr>
            <p:cNvSpPr/>
            <p:nvPr/>
          </p:nvSpPr>
          <p:spPr>
            <a:xfrm>
              <a:off x="6444092" y="327335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4C79F37-5164-427F-896E-811838ACE1AD}"/>
                </a:ext>
              </a:extLst>
            </p:cNvPr>
            <p:cNvSpPr/>
            <p:nvPr/>
          </p:nvSpPr>
          <p:spPr>
            <a:xfrm>
              <a:off x="6144640" y="3519581"/>
              <a:ext cx="122606" cy="213832"/>
            </a:xfrm>
            <a:custGeom>
              <a:avLst/>
              <a:gdLst>
                <a:gd name="connsiteX0" fmla="*/ 46238 w 122606"/>
                <a:gd name="connsiteY0" fmla="*/ 213832 h 213832"/>
                <a:gd name="connsiteX1" fmla="*/ 0 w 122606"/>
                <a:gd name="connsiteY1" fmla="*/ 1808 h 213832"/>
                <a:gd name="connsiteX2" fmla="*/ 2569 w 122606"/>
                <a:gd name="connsiteY2" fmla="*/ 1216 h 213832"/>
                <a:gd name="connsiteX3" fmla="*/ 46238 w 122606"/>
                <a:gd name="connsiteY3" fmla="*/ 213832 h 21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6" h="213832">
                  <a:moveTo>
                    <a:pt x="46238" y="213832"/>
                  </a:moveTo>
                  <a:lnTo>
                    <a:pt x="0" y="1808"/>
                  </a:lnTo>
                  <a:cubicBezTo>
                    <a:pt x="790" y="1413"/>
                    <a:pt x="1778" y="1413"/>
                    <a:pt x="2569" y="1216"/>
                  </a:cubicBezTo>
                  <a:cubicBezTo>
                    <a:pt x="136343" y="-17359"/>
                    <a:pt x="168750" y="182611"/>
                    <a:pt x="46238" y="213832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9263628-C402-41C2-B662-E38D9A064D6D}"/>
                </a:ext>
              </a:extLst>
            </p:cNvPr>
            <p:cNvSpPr/>
            <p:nvPr/>
          </p:nvSpPr>
          <p:spPr>
            <a:xfrm>
              <a:off x="6332449" y="3799169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960FA3-A894-431E-A0E2-4C64C433F12B}"/>
                </a:ext>
              </a:extLst>
            </p:cNvPr>
            <p:cNvSpPr/>
            <p:nvPr/>
          </p:nvSpPr>
          <p:spPr>
            <a:xfrm>
              <a:off x="6649002" y="3629430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7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7"/>
                  </a:cubicBezTo>
                  <a:cubicBezTo>
                    <a:pt x="258567" y="197052"/>
                    <a:pt x="228927" y="-18133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BB7FCA0-6D50-42DB-9C47-E09202393EE1}"/>
                </a:ext>
              </a:extLst>
            </p:cNvPr>
            <p:cNvSpPr/>
            <p:nvPr/>
          </p:nvSpPr>
          <p:spPr>
            <a:xfrm>
              <a:off x="6910821" y="3411677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70DC637-8133-4C28-A567-DA3D4EBDB4FF}"/>
                </a:ext>
              </a:extLst>
            </p:cNvPr>
            <p:cNvSpPr/>
            <p:nvPr/>
          </p:nvSpPr>
          <p:spPr>
            <a:xfrm>
              <a:off x="6776256" y="30828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042EE4-ED19-4AD5-82DB-8E70F6B3081A}"/>
                </a:ext>
              </a:extLst>
            </p:cNvPr>
            <p:cNvSpPr/>
            <p:nvPr/>
          </p:nvSpPr>
          <p:spPr>
            <a:xfrm>
              <a:off x="6996051" y="2749101"/>
              <a:ext cx="199419" cy="217672"/>
            </a:xfrm>
            <a:custGeom>
              <a:avLst/>
              <a:gdLst>
                <a:gd name="connsiteX0" fmla="*/ 191911 w 199419"/>
                <a:gd name="connsiteY0" fmla="*/ 46704 h 217672"/>
                <a:gd name="connsiteX1" fmla="*/ 191911 w 199419"/>
                <a:gd name="connsiteY1" fmla="*/ 46704 h 217672"/>
                <a:gd name="connsiteX2" fmla="*/ 199419 w 199419"/>
                <a:gd name="connsiteY2" fmla="*/ 160917 h 217672"/>
                <a:gd name="connsiteX3" fmla="*/ 120182 w 199419"/>
                <a:gd name="connsiteY3" fmla="*/ 216442 h 217672"/>
                <a:gd name="connsiteX4" fmla="*/ 90147 w 199419"/>
                <a:gd name="connsiteY4" fmla="*/ 1257 h 217672"/>
                <a:gd name="connsiteX5" fmla="*/ 191911 w 199419"/>
                <a:gd name="connsiteY5" fmla="*/ 46704 h 21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19" h="217672">
                  <a:moveTo>
                    <a:pt x="191911" y="46704"/>
                  </a:moveTo>
                  <a:cubicBezTo>
                    <a:pt x="191911" y="46704"/>
                    <a:pt x="192108" y="46704"/>
                    <a:pt x="191911" y="46704"/>
                  </a:cubicBezTo>
                  <a:lnTo>
                    <a:pt x="199419" y="160917"/>
                  </a:lnTo>
                  <a:cubicBezTo>
                    <a:pt x="186180" y="188976"/>
                    <a:pt x="160295" y="210909"/>
                    <a:pt x="120182" y="216442"/>
                  </a:cubicBezTo>
                  <a:cubicBezTo>
                    <a:pt x="-18532" y="235807"/>
                    <a:pt x="-48370" y="20424"/>
                    <a:pt x="90147" y="1257"/>
                  </a:cubicBezTo>
                  <a:cubicBezTo>
                    <a:pt x="137571" y="-5462"/>
                    <a:pt x="172348" y="15484"/>
                    <a:pt x="191911" y="46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B91466-C0A2-4F50-8BAE-0D150AF96602}"/>
                </a:ext>
              </a:extLst>
            </p:cNvPr>
            <p:cNvSpPr/>
            <p:nvPr/>
          </p:nvSpPr>
          <p:spPr>
            <a:xfrm>
              <a:off x="6758670" y="2504896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D4EA741-4F6C-4A27-ADAF-80DC64E7AFD2}"/>
                </a:ext>
              </a:extLst>
            </p:cNvPr>
            <p:cNvSpPr/>
            <p:nvPr/>
          </p:nvSpPr>
          <p:spPr>
            <a:xfrm>
              <a:off x="7051577" y="2379020"/>
              <a:ext cx="123343" cy="217650"/>
            </a:xfrm>
            <a:custGeom>
              <a:avLst/>
              <a:gdLst>
                <a:gd name="connsiteX0" fmla="*/ 109314 w 123343"/>
                <a:gd name="connsiteY0" fmla="*/ 49 h 217650"/>
                <a:gd name="connsiteX1" fmla="*/ 123344 w 123343"/>
                <a:gd name="connsiteY1" fmla="*/ 215827 h 217650"/>
                <a:gd name="connsiteX2" fmla="*/ 120182 w 123343"/>
                <a:gd name="connsiteY2" fmla="*/ 216420 h 217650"/>
                <a:gd name="connsiteX3" fmla="*/ 90147 w 123343"/>
                <a:gd name="connsiteY3" fmla="*/ 1235 h 217650"/>
                <a:gd name="connsiteX4" fmla="*/ 109314 w 123343"/>
                <a:gd name="connsiteY4" fmla="*/ 49 h 2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43" h="217650">
                  <a:moveTo>
                    <a:pt x="109314" y="49"/>
                  </a:moveTo>
                  <a:lnTo>
                    <a:pt x="123344" y="215827"/>
                  </a:lnTo>
                  <a:cubicBezTo>
                    <a:pt x="122356" y="216223"/>
                    <a:pt x="121368" y="216223"/>
                    <a:pt x="120182" y="216420"/>
                  </a:cubicBezTo>
                  <a:cubicBezTo>
                    <a:pt x="-18532" y="235785"/>
                    <a:pt x="-48370" y="20402"/>
                    <a:pt x="90147" y="1235"/>
                  </a:cubicBezTo>
                  <a:cubicBezTo>
                    <a:pt x="96866" y="247"/>
                    <a:pt x="103189" y="-148"/>
                    <a:pt x="109314" y="49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633921FD-2B20-4D9B-B989-DF5A8D6DF7BA}"/>
                </a:ext>
              </a:extLst>
            </p:cNvPr>
            <p:cNvSpPr/>
            <p:nvPr/>
          </p:nvSpPr>
          <p:spPr>
            <a:xfrm>
              <a:off x="7151497" y="3158598"/>
              <a:ext cx="73416" cy="204119"/>
            </a:xfrm>
            <a:custGeom>
              <a:avLst/>
              <a:gdLst>
                <a:gd name="connsiteX0" fmla="*/ 60177 w 73416"/>
                <a:gd name="connsiteY0" fmla="*/ 0 h 204119"/>
                <a:gd name="connsiteX1" fmla="*/ 73416 w 73416"/>
                <a:gd name="connsiteY1" fmla="*/ 204120 h 204119"/>
                <a:gd name="connsiteX2" fmla="*/ 60177 w 73416"/>
                <a:gd name="connsiteY2" fmla="*/ 0 h 2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16" h="204119">
                  <a:moveTo>
                    <a:pt x="60177" y="0"/>
                  </a:moveTo>
                  <a:lnTo>
                    <a:pt x="73416" y="204120"/>
                  </a:lnTo>
                  <a:cubicBezTo>
                    <a:pt x="-14515" y="177839"/>
                    <a:pt x="-28940" y="37741"/>
                    <a:pt x="60177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4CE9278-C48A-494F-B9B2-F27A55297D2D}"/>
                </a:ext>
              </a:extLst>
            </p:cNvPr>
            <p:cNvSpPr/>
            <p:nvPr/>
          </p:nvSpPr>
          <p:spPr>
            <a:xfrm>
              <a:off x="7096343" y="3763007"/>
              <a:ext cx="163940" cy="199423"/>
            </a:xfrm>
            <a:custGeom>
              <a:avLst/>
              <a:gdLst>
                <a:gd name="connsiteX0" fmla="*/ 155443 w 163940"/>
                <a:gd name="connsiteY0" fmla="*/ 11704 h 199423"/>
                <a:gd name="connsiteX1" fmla="*/ 155443 w 163940"/>
                <a:gd name="connsiteY1" fmla="*/ 11704 h 199423"/>
                <a:gd name="connsiteX2" fmla="*/ 163940 w 163940"/>
                <a:gd name="connsiteY2" fmla="*/ 144886 h 199423"/>
                <a:gd name="connsiteX3" fmla="*/ 44788 w 163940"/>
                <a:gd name="connsiteY3" fmla="*/ 199423 h 199423"/>
                <a:gd name="connsiteX4" fmla="*/ 90236 w 163940"/>
                <a:gd name="connsiteY4" fmla="*/ 1231 h 199423"/>
                <a:gd name="connsiteX5" fmla="*/ 155443 w 163940"/>
                <a:gd name="connsiteY5" fmla="*/ 11704 h 19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940" h="199423">
                  <a:moveTo>
                    <a:pt x="155443" y="11704"/>
                  </a:moveTo>
                  <a:lnTo>
                    <a:pt x="155443" y="11704"/>
                  </a:lnTo>
                  <a:lnTo>
                    <a:pt x="163940" y="144886"/>
                  </a:lnTo>
                  <a:lnTo>
                    <a:pt x="44788" y="199423"/>
                  </a:lnTo>
                  <a:cubicBezTo>
                    <a:pt x="-23581" y="150023"/>
                    <a:pt x="-17653" y="16249"/>
                    <a:pt x="90236" y="1231"/>
                  </a:cubicBezTo>
                  <a:cubicBezTo>
                    <a:pt x="115726" y="-2325"/>
                    <a:pt x="137659" y="2022"/>
                    <a:pt x="155443" y="11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FB827D7-7E08-485B-AAFF-1731E74148E9}"/>
                </a:ext>
              </a:extLst>
            </p:cNvPr>
            <p:cNvSpPr/>
            <p:nvPr/>
          </p:nvSpPr>
          <p:spPr>
            <a:xfrm>
              <a:off x="6696929" y="3999945"/>
              <a:ext cx="204119" cy="115624"/>
            </a:xfrm>
            <a:custGeom>
              <a:avLst/>
              <a:gdLst>
                <a:gd name="connsiteX0" fmla="*/ 204120 w 204119"/>
                <a:gd name="connsiteY0" fmla="*/ 72548 h 115624"/>
                <a:gd name="connsiteX1" fmla="*/ 109667 w 204119"/>
                <a:gd name="connsiteY1" fmla="*/ 115624 h 115624"/>
                <a:gd name="connsiteX2" fmla="*/ 0 w 204119"/>
                <a:gd name="connsiteY2" fmla="*/ 101990 h 115624"/>
                <a:gd name="connsiteX3" fmla="*/ 90105 w 204119"/>
                <a:gd name="connsiteY3" fmla="*/ 1215 h 115624"/>
                <a:gd name="connsiteX4" fmla="*/ 204120 w 204119"/>
                <a:gd name="connsiteY4" fmla="*/ 72548 h 11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19" h="115624">
                  <a:moveTo>
                    <a:pt x="204120" y="72548"/>
                  </a:moveTo>
                  <a:lnTo>
                    <a:pt x="109667" y="115624"/>
                  </a:lnTo>
                  <a:lnTo>
                    <a:pt x="0" y="101990"/>
                  </a:lnTo>
                  <a:cubicBezTo>
                    <a:pt x="1581" y="55159"/>
                    <a:pt x="29837" y="9711"/>
                    <a:pt x="90105" y="1215"/>
                  </a:cubicBezTo>
                  <a:cubicBezTo>
                    <a:pt x="149978" y="-7085"/>
                    <a:pt x="189497" y="28286"/>
                    <a:pt x="204120" y="72548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29B2B00-32AC-4F0C-AB26-45A664682165}"/>
                </a:ext>
              </a:extLst>
            </p:cNvPr>
            <p:cNvSpPr/>
            <p:nvPr/>
          </p:nvSpPr>
          <p:spPr>
            <a:xfrm>
              <a:off x="6545658" y="2833921"/>
              <a:ext cx="210313" cy="217623"/>
            </a:xfrm>
            <a:custGeom>
              <a:avLst/>
              <a:gdLst>
                <a:gd name="connsiteX0" fmla="*/ 90213 w 210313"/>
                <a:gd name="connsiteY0" fmla="*/ 1207 h 217623"/>
                <a:gd name="connsiteX1" fmla="*/ 120248 w 210313"/>
                <a:gd name="connsiteY1" fmla="*/ 216392 h 217623"/>
                <a:gd name="connsiteX2" fmla="*/ 90213 w 210313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567" y="197225"/>
                    <a:pt x="228927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4DF5303D-D43C-4B11-AD0E-56AE83FFFD93}"/>
                </a:ext>
              </a:extLst>
            </p:cNvPr>
            <p:cNvSpPr/>
            <p:nvPr/>
          </p:nvSpPr>
          <p:spPr>
            <a:xfrm>
              <a:off x="6452589" y="23256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76FC7A4-5962-4866-8C17-78CB8B7403C2}"/>
                </a:ext>
              </a:extLst>
            </p:cNvPr>
            <p:cNvSpPr/>
            <p:nvPr/>
          </p:nvSpPr>
          <p:spPr>
            <a:xfrm>
              <a:off x="6001273" y="227014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4335BDD-6295-43B3-8B9F-E58B78231839}"/>
                </a:ext>
              </a:extLst>
            </p:cNvPr>
            <p:cNvSpPr/>
            <p:nvPr/>
          </p:nvSpPr>
          <p:spPr>
            <a:xfrm>
              <a:off x="6753532" y="2017442"/>
              <a:ext cx="210460" cy="217623"/>
            </a:xfrm>
            <a:custGeom>
              <a:avLst/>
              <a:gdLst>
                <a:gd name="connsiteX0" fmla="*/ 90213 w 210460"/>
                <a:gd name="connsiteY0" fmla="*/ 1207 h 217623"/>
                <a:gd name="connsiteX1" fmla="*/ 120248 w 210460"/>
                <a:gd name="connsiteY1" fmla="*/ 216392 h 217623"/>
                <a:gd name="connsiteX2" fmla="*/ 90213 w 210460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460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765" y="197225"/>
                    <a:pt x="229125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DC1B077-F7EB-4F8E-9FEC-DC86ECA79C21}"/>
                </a:ext>
              </a:extLst>
            </p:cNvPr>
            <p:cNvSpPr/>
            <p:nvPr/>
          </p:nvSpPr>
          <p:spPr>
            <a:xfrm>
              <a:off x="7095712" y="2084647"/>
              <a:ext cx="126236" cy="207676"/>
            </a:xfrm>
            <a:custGeom>
              <a:avLst/>
              <a:gdLst>
                <a:gd name="connsiteX0" fmla="*/ 104896 w 126236"/>
                <a:gd name="connsiteY0" fmla="*/ 0 h 207676"/>
                <a:gd name="connsiteX1" fmla="*/ 126237 w 126236"/>
                <a:gd name="connsiteY1" fmla="*/ 153732 h 207676"/>
                <a:gd name="connsiteX2" fmla="*/ 57275 w 126236"/>
                <a:gd name="connsiteY2" fmla="*/ 175665 h 207676"/>
                <a:gd name="connsiteX3" fmla="*/ 59251 w 126236"/>
                <a:gd name="connsiteY3" fmla="*/ 207676 h 207676"/>
                <a:gd name="connsiteX4" fmla="*/ 29018 w 126236"/>
                <a:gd name="connsiteY4" fmla="*/ 184755 h 207676"/>
                <a:gd name="connsiteX5" fmla="*/ 47000 w 126236"/>
                <a:gd name="connsiteY5" fmla="*/ 15808 h 207676"/>
                <a:gd name="connsiteX6" fmla="*/ 90274 w 126236"/>
                <a:gd name="connsiteY6" fmla="*/ 790 h 207676"/>
                <a:gd name="connsiteX7" fmla="*/ 104896 w 126236"/>
                <a:gd name="connsiteY7" fmla="*/ 0 h 2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236" h="207676">
                  <a:moveTo>
                    <a:pt x="104896" y="0"/>
                  </a:moveTo>
                  <a:lnTo>
                    <a:pt x="126237" y="153732"/>
                  </a:lnTo>
                  <a:lnTo>
                    <a:pt x="57275" y="175665"/>
                  </a:lnTo>
                  <a:lnTo>
                    <a:pt x="59251" y="207676"/>
                  </a:lnTo>
                  <a:cubicBezTo>
                    <a:pt x="47395" y="202144"/>
                    <a:pt x="37317" y="194240"/>
                    <a:pt x="29018" y="184755"/>
                  </a:cubicBezTo>
                  <a:cubicBezTo>
                    <a:pt x="-13071" y="137529"/>
                    <a:pt x="-11292" y="51771"/>
                    <a:pt x="47000" y="15808"/>
                  </a:cubicBezTo>
                  <a:cubicBezTo>
                    <a:pt x="58855" y="8299"/>
                    <a:pt x="73280" y="3162"/>
                    <a:pt x="90274" y="790"/>
                  </a:cubicBezTo>
                  <a:cubicBezTo>
                    <a:pt x="95411" y="395"/>
                    <a:pt x="100154" y="0"/>
                    <a:pt x="104896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3DF755C-52AB-422F-8587-0295F9BAA2D5}"/>
                </a:ext>
              </a:extLst>
            </p:cNvPr>
            <p:cNvSpPr/>
            <p:nvPr/>
          </p:nvSpPr>
          <p:spPr>
            <a:xfrm>
              <a:off x="5783626" y="2135825"/>
              <a:ext cx="65478" cy="156893"/>
            </a:xfrm>
            <a:custGeom>
              <a:avLst/>
              <a:gdLst>
                <a:gd name="connsiteX0" fmla="*/ 40113 w 65478"/>
                <a:gd name="connsiteY0" fmla="*/ 156894 h 156893"/>
                <a:gd name="connsiteX1" fmla="*/ 0 w 65478"/>
                <a:gd name="connsiteY1" fmla="*/ 8892 h 156893"/>
                <a:gd name="connsiteX2" fmla="*/ 30035 w 65478"/>
                <a:gd name="connsiteY2" fmla="*/ 0 h 156893"/>
                <a:gd name="connsiteX3" fmla="*/ 40113 w 65478"/>
                <a:gd name="connsiteY3" fmla="*/ 156894 h 1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78" h="156893">
                  <a:moveTo>
                    <a:pt x="40113" y="156894"/>
                  </a:moveTo>
                  <a:lnTo>
                    <a:pt x="0" y="8892"/>
                  </a:lnTo>
                  <a:lnTo>
                    <a:pt x="30035" y="0"/>
                  </a:lnTo>
                  <a:cubicBezTo>
                    <a:pt x="71926" y="38927"/>
                    <a:pt x="78447" y="113224"/>
                    <a:pt x="40113" y="15689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357716D-9336-494C-B218-A0C7C060401F}"/>
                </a:ext>
              </a:extLst>
            </p:cNvPr>
            <p:cNvSpPr/>
            <p:nvPr/>
          </p:nvSpPr>
          <p:spPr>
            <a:xfrm>
              <a:off x="5783626" y="1923011"/>
              <a:ext cx="1394455" cy="221706"/>
            </a:xfrm>
            <a:custGeom>
              <a:avLst/>
              <a:gdLst>
                <a:gd name="connsiteX0" fmla="*/ 0 w 1394455"/>
                <a:gd name="connsiteY0" fmla="*/ 221706 h 221706"/>
                <a:gd name="connsiteX1" fmla="*/ 747715 w 1394455"/>
                <a:gd name="connsiteY1" fmla="*/ 214790 h 221706"/>
                <a:gd name="connsiteX2" fmla="*/ 1394456 w 1394455"/>
                <a:gd name="connsiteY2" fmla="*/ 0 h 221706"/>
                <a:gd name="connsiteX3" fmla="*/ 721631 w 1394455"/>
                <a:gd name="connsiteY3" fmla="*/ 7706 h 2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455" h="221706">
                  <a:moveTo>
                    <a:pt x="0" y="221706"/>
                  </a:moveTo>
                  <a:lnTo>
                    <a:pt x="747715" y="214790"/>
                  </a:lnTo>
                  <a:lnTo>
                    <a:pt x="1394456" y="0"/>
                  </a:lnTo>
                  <a:lnTo>
                    <a:pt x="721631" y="7706"/>
                  </a:lnTo>
                  <a:close/>
                </a:path>
              </a:pathLst>
            </a:custGeom>
            <a:solidFill>
              <a:srgbClr val="E22773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BABAB20-564D-4E68-9088-BB0B140ADBE2}"/>
                </a:ext>
              </a:extLst>
            </p:cNvPr>
            <p:cNvSpPr/>
            <p:nvPr/>
          </p:nvSpPr>
          <p:spPr>
            <a:xfrm>
              <a:off x="5908904" y="2266438"/>
              <a:ext cx="1244478" cy="1848933"/>
            </a:xfrm>
            <a:custGeom>
              <a:avLst/>
              <a:gdLst>
                <a:gd name="connsiteX0" fmla="*/ 0 w 1244478"/>
                <a:gd name="connsiteY0" fmla="*/ 173294 h 1848933"/>
                <a:gd name="connsiteX1" fmla="*/ 652472 w 1244478"/>
                <a:gd name="connsiteY1" fmla="*/ 304302 h 1848933"/>
                <a:gd name="connsiteX2" fmla="*/ 897692 w 1244478"/>
                <a:gd name="connsiteY2" fmla="*/ 1848934 h 1848933"/>
                <a:gd name="connsiteX3" fmla="*/ 785851 w 1244478"/>
                <a:gd name="connsiteY3" fmla="*/ 274663 h 1848933"/>
                <a:gd name="connsiteX4" fmla="*/ 1244478 w 1244478"/>
                <a:gd name="connsiteY4" fmla="*/ 0 h 1848933"/>
                <a:gd name="connsiteX5" fmla="*/ 636071 w 1244478"/>
                <a:gd name="connsiteY5" fmla="*/ 188312 h 184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478" h="1848933">
                  <a:moveTo>
                    <a:pt x="0" y="173294"/>
                  </a:moveTo>
                  <a:lnTo>
                    <a:pt x="652472" y="304302"/>
                  </a:lnTo>
                  <a:lnTo>
                    <a:pt x="897692" y="1848934"/>
                  </a:lnTo>
                  <a:lnTo>
                    <a:pt x="785851" y="274663"/>
                  </a:lnTo>
                  <a:lnTo>
                    <a:pt x="1244478" y="0"/>
                  </a:lnTo>
                  <a:lnTo>
                    <a:pt x="636071" y="188312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57CF284-E888-4AFD-A31F-4BC9F79661E6}"/>
                </a:ext>
              </a:extLst>
            </p:cNvPr>
            <p:cNvSpPr/>
            <p:nvPr/>
          </p:nvSpPr>
          <p:spPr>
            <a:xfrm>
              <a:off x="6135678" y="2135728"/>
              <a:ext cx="445724" cy="1966305"/>
            </a:xfrm>
            <a:custGeom>
              <a:avLst/>
              <a:gdLst>
                <a:gd name="connsiteX0" fmla="*/ 145107 w 445724"/>
                <a:gd name="connsiteY0" fmla="*/ 448647 h 1966305"/>
                <a:gd name="connsiteX1" fmla="*/ 59349 w 445724"/>
                <a:gd name="connsiteY1" fmla="*/ 24205 h 1966305"/>
                <a:gd name="connsiteX2" fmla="*/ 662 w 445724"/>
                <a:gd name="connsiteY2" fmla="*/ 32306 h 1966305"/>
                <a:gd name="connsiteX3" fmla="*/ 300617 w 445724"/>
                <a:gd name="connsiteY3" fmla="*/ 1517658 h 1966305"/>
                <a:gd name="connsiteX4" fmla="*/ 386375 w 445724"/>
                <a:gd name="connsiteY4" fmla="*/ 1942100 h 1966305"/>
                <a:gd name="connsiteX5" fmla="*/ 445062 w 445724"/>
                <a:gd name="connsiteY5" fmla="*/ 1933999 h 1966305"/>
                <a:gd name="connsiteX6" fmla="*/ 145107 w 445724"/>
                <a:gd name="connsiteY6" fmla="*/ 448647 h 196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724" h="1966305">
                  <a:moveTo>
                    <a:pt x="145107" y="448647"/>
                  </a:moveTo>
                  <a:cubicBezTo>
                    <a:pt x="116455" y="307166"/>
                    <a:pt x="88001" y="165686"/>
                    <a:pt x="59349" y="24205"/>
                  </a:cubicBezTo>
                  <a:cubicBezTo>
                    <a:pt x="51840" y="-12944"/>
                    <a:pt x="-6847" y="-5040"/>
                    <a:pt x="662" y="32306"/>
                  </a:cubicBezTo>
                  <a:cubicBezTo>
                    <a:pt x="100647" y="527489"/>
                    <a:pt x="200632" y="1022475"/>
                    <a:pt x="300617" y="1517658"/>
                  </a:cubicBezTo>
                  <a:cubicBezTo>
                    <a:pt x="329269" y="1659139"/>
                    <a:pt x="357723" y="1800620"/>
                    <a:pt x="386375" y="1942100"/>
                  </a:cubicBezTo>
                  <a:cubicBezTo>
                    <a:pt x="393884" y="1979249"/>
                    <a:pt x="452571" y="1971345"/>
                    <a:pt x="445062" y="1933999"/>
                  </a:cubicBezTo>
                  <a:cubicBezTo>
                    <a:pt x="345077" y="1439013"/>
                    <a:pt x="245092" y="943830"/>
                    <a:pt x="145107" y="448647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B4FC946-BE0D-4245-871F-FC2B94D764B0}"/>
                </a:ext>
              </a:extLst>
            </p:cNvPr>
            <p:cNvSpPr/>
            <p:nvPr/>
          </p:nvSpPr>
          <p:spPr>
            <a:xfrm>
              <a:off x="6868865" y="2000166"/>
              <a:ext cx="252679" cy="1989755"/>
            </a:xfrm>
            <a:custGeom>
              <a:avLst/>
              <a:gdLst>
                <a:gd name="connsiteX0" fmla="*/ 173 w 252679"/>
                <a:gd name="connsiteY0" fmla="*/ 32908 h 1989755"/>
                <a:gd name="connsiteX1" fmla="*/ 151138 w 252679"/>
                <a:gd name="connsiteY1" fmla="*/ 1538415 h 1989755"/>
                <a:gd name="connsiteX2" fmla="*/ 193820 w 252679"/>
                <a:gd name="connsiteY2" fmla="*/ 1965031 h 1989755"/>
                <a:gd name="connsiteX3" fmla="*/ 252506 w 252679"/>
                <a:gd name="connsiteY3" fmla="*/ 1956929 h 1989755"/>
                <a:gd name="connsiteX4" fmla="*/ 101541 w 252679"/>
                <a:gd name="connsiteY4" fmla="*/ 451423 h 1989755"/>
                <a:gd name="connsiteX5" fmla="*/ 58860 w 252679"/>
                <a:gd name="connsiteY5" fmla="*/ 24806 h 1989755"/>
                <a:gd name="connsiteX6" fmla="*/ 173 w 252679"/>
                <a:gd name="connsiteY6" fmla="*/ 32908 h 198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79" h="1989755">
                  <a:moveTo>
                    <a:pt x="173" y="32908"/>
                  </a:moveTo>
                  <a:cubicBezTo>
                    <a:pt x="50560" y="534809"/>
                    <a:pt x="100751" y="1036513"/>
                    <a:pt x="151138" y="1538415"/>
                  </a:cubicBezTo>
                  <a:lnTo>
                    <a:pt x="193820" y="1965031"/>
                  </a:lnTo>
                  <a:cubicBezTo>
                    <a:pt x="197574" y="2002970"/>
                    <a:pt x="256261" y="1994868"/>
                    <a:pt x="252506" y="1956929"/>
                  </a:cubicBezTo>
                  <a:cubicBezTo>
                    <a:pt x="202119" y="1455028"/>
                    <a:pt x="151929" y="953324"/>
                    <a:pt x="101541" y="451423"/>
                  </a:cubicBezTo>
                  <a:lnTo>
                    <a:pt x="58860" y="24806"/>
                  </a:lnTo>
                  <a:cubicBezTo>
                    <a:pt x="55105" y="-13330"/>
                    <a:pt x="-3582" y="-5031"/>
                    <a:pt x="173" y="32908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16A022F-F51B-4D9C-ACB2-D32C987882E8}"/>
                </a:ext>
              </a:extLst>
            </p:cNvPr>
            <p:cNvSpPr/>
            <p:nvPr/>
          </p:nvSpPr>
          <p:spPr>
            <a:xfrm>
              <a:off x="5729351" y="1284384"/>
              <a:ext cx="1081329" cy="790935"/>
            </a:xfrm>
            <a:custGeom>
              <a:avLst/>
              <a:gdLst>
                <a:gd name="connsiteX0" fmla="*/ 1071515 w 1081329"/>
                <a:gd name="connsiteY0" fmla="*/ 537062 h 790935"/>
                <a:gd name="connsiteX1" fmla="*/ 1016977 w 1081329"/>
                <a:gd name="connsiteY1" fmla="*/ 560576 h 790935"/>
                <a:gd name="connsiteX2" fmla="*/ 951374 w 1081329"/>
                <a:gd name="connsiteY2" fmla="*/ 706602 h 790935"/>
                <a:gd name="connsiteX3" fmla="*/ 797247 w 1081329"/>
                <a:gd name="connsiteY3" fmla="*/ 728140 h 790935"/>
                <a:gd name="connsiteX4" fmla="*/ 907903 w 1081329"/>
                <a:gd name="connsiteY4" fmla="*/ 417317 h 790935"/>
                <a:gd name="connsiteX5" fmla="*/ 879053 w 1081329"/>
                <a:gd name="connsiteY5" fmla="*/ 74285 h 790935"/>
                <a:gd name="connsiteX6" fmla="*/ 618420 w 1081329"/>
                <a:gd name="connsiteY6" fmla="*/ 53932 h 790935"/>
                <a:gd name="connsiteX7" fmla="*/ 570601 w 1081329"/>
                <a:gd name="connsiteY7" fmla="*/ 204503 h 790935"/>
                <a:gd name="connsiteX8" fmla="*/ 578900 w 1081329"/>
                <a:gd name="connsiteY8" fmla="*/ 387875 h 790935"/>
                <a:gd name="connsiteX9" fmla="*/ 624348 w 1081329"/>
                <a:gd name="connsiteY9" fmla="*/ 572432 h 790935"/>
                <a:gd name="connsiteX10" fmla="*/ 162757 w 1081329"/>
                <a:gd name="connsiteY10" fmla="*/ 314170 h 790935"/>
                <a:gd name="connsiteX11" fmla="*/ 20288 w 1081329"/>
                <a:gd name="connsiteY11" fmla="*/ 389060 h 790935"/>
                <a:gd name="connsiteX12" fmla="*/ 22264 w 1081329"/>
                <a:gd name="connsiteY12" fmla="*/ 545559 h 790935"/>
                <a:gd name="connsiteX13" fmla="*/ 147344 w 1081329"/>
                <a:gd name="connsiteY13" fmla="*/ 652855 h 790935"/>
                <a:gd name="connsiteX14" fmla="*/ 315896 w 1081329"/>
                <a:gd name="connsiteY14" fmla="*/ 717667 h 790935"/>
                <a:gd name="connsiteX15" fmla="*/ 727297 w 1081329"/>
                <a:gd name="connsiteY15" fmla="*/ 778923 h 790935"/>
                <a:gd name="connsiteX16" fmla="*/ 741524 w 1081329"/>
                <a:gd name="connsiteY16" fmla="*/ 776157 h 790935"/>
                <a:gd name="connsiteX17" fmla="*/ 751799 w 1081329"/>
                <a:gd name="connsiteY17" fmla="*/ 780306 h 790935"/>
                <a:gd name="connsiteX18" fmla="*/ 1002355 w 1081329"/>
                <a:gd name="connsiteY18" fmla="*/ 744541 h 790935"/>
                <a:gd name="connsiteX19" fmla="*/ 1071515 w 1081329"/>
                <a:gd name="connsiteY19" fmla="*/ 537062 h 790935"/>
                <a:gd name="connsiteX20" fmla="*/ 629288 w 1081329"/>
                <a:gd name="connsiteY20" fmla="*/ 292039 h 790935"/>
                <a:gd name="connsiteX21" fmla="*/ 640156 w 1081329"/>
                <a:gd name="connsiteY21" fmla="*/ 138505 h 790935"/>
                <a:gd name="connsiteX22" fmla="*/ 726507 w 1081329"/>
                <a:gd name="connsiteY22" fmla="*/ 58675 h 790935"/>
                <a:gd name="connsiteX23" fmla="*/ 832222 w 1081329"/>
                <a:gd name="connsiteY23" fmla="*/ 111039 h 790935"/>
                <a:gd name="connsiteX24" fmla="*/ 849018 w 1081329"/>
                <a:gd name="connsiteY24" fmla="*/ 409611 h 790935"/>
                <a:gd name="connsiteX25" fmla="*/ 745279 w 1081329"/>
                <a:gd name="connsiteY25" fmla="*/ 698698 h 790935"/>
                <a:gd name="connsiteX26" fmla="*/ 648258 w 1081329"/>
                <a:gd name="connsiteY26" fmla="*/ 440238 h 790935"/>
                <a:gd name="connsiteX27" fmla="*/ 629288 w 1081329"/>
                <a:gd name="connsiteY27" fmla="*/ 292039 h 790935"/>
                <a:gd name="connsiteX28" fmla="*/ 414893 w 1081329"/>
                <a:gd name="connsiteY28" fmla="*/ 683483 h 790935"/>
                <a:gd name="connsiteX29" fmla="*/ 263928 w 1081329"/>
                <a:gd name="connsiteY29" fmla="*/ 637442 h 790935"/>
                <a:gd name="connsiteX30" fmla="*/ 123237 w 1081329"/>
                <a:gd name="connsiteY30" fmla="*/ 570259 h 790935"/>
                <a:gd name="connsiteX31" fmla="*/ 59413 w 1081329"/>
                <a:gd name="connsiteY31" fmla="*/ 452094 h 790935"/>
                <a:gd name="connsiteX32" fmla="*/ 161966 w 1081329"/>
                <a:gd name="connsiteY32" fmla="*/ 373450 h 790935"/>
                <a:gd name="connsiteX33" fmla="*/ 436629 w 1081329"/>
                <a:gd name="connsiteY33" fmla="*/ 471064 h 790935"/>
                <a:gd name="connsiteX34" fmla="*/ 665449 w 1081329"/>
                <a:gd name="connsiteY34" fmla="*/ 718458 h 790935"/>
                <a:gd name="connsiteX35" fmla="*/ 414893 w 1081329"/>
                <a:gd name="connsiteY35" fmla="*/ 683483 h 79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81329" h="790935">
                  <a:moveTo>
                    <a:pt x="1071515" y="537062"/>
                  </a:moveTo>
                  <a:cubicBezTo>
                    <a:pt x="1058868" y="501099"/>
                    <a:pt x="1004331" y="524613"/>
                    <a:pt x="1016977" y="560576"/>
                  </a:cubicBezTo>
                  <a:cubicBezTo>
                    <a:pt x="1037527" y="618670"/>
                    <a:pt x="1001960" y="678345"/>
                    <a:pt x="951374" y="706602"/>
                  </a:cubicBezTo>
                  <a:cubicBezTo>
                    <a:pt x="903753" y="733080"/>
                    <a:pt x="849808" y="735451"/>
                    <a:pt x="797247" y="728140"/>
                  </a:cubicBezTo>
                  <a:cubicBezTo>
                    <a:pt x="840521" y="626969"/>
                    <a:pt x="882017" y="524613"/>
                    <a:pt x="907903" y="417317"/>
                  </a:cubicBezTo>
                  <a:cubicBezTo>
                    <a:pt x="934776" y="306069"/>
                    <a:pt x="952560" y="172294"/>
                    <a:pt x="879053" y="74285"/>
                  </a:cubicBezTo>
                  <a:cubicBezTo>
                    <a:pt x="816809" y="-8311"/>
                    <a:pt x="688963" y="-31628"/>
                    <a:pt x="618420" y="53932"/>
                  </a:cubicBezTo>
                  <a:cubicBezTo>
                    <a:pt x="583840" y="96021"/>
                    <a:pt x="573368" y="151546"/>
                    <a:pt x="570601" y="204503"/>
                  </a:cubicBezTo>
                  <a:cubicBezTo>
                    <a:pt x="567440" y="265561"/>
                    <a:pt x="570206" y="327212"/>
                    <a:pt x="578900" y="387875"/>
                  </a:cubicBezTo>
                  <a:cubicBezTo>
                    <a:pt x="587792" y="451106"/>
                    <a:pt x="603403" y="512757"/>
                    <a:pt x="624348" y="572432"/>
                  </a:cubicBezTo>
                  <a:cubicBezTo>
                    <a:pt x="504010" y="431939"/>
                    <a:pt x="354428" y="304488"/>
                    <a:pt x="162757" y="314170"/>
                  </a:cubicBezTo>
                  <a:cubicBezTo>
                    <a:pt x="107429" y="316937"/>
                    <a:pt x="50521" y="340846"/>
                    <a:pt x="20288" y="389060"/>
                  </a:cubicBezTo>
                  <a:cubicBezTo>
                    <a:pt x="-9549" y="436682"/>
                    <a:pt x="-4412" y="497542"/>
                    <a:pt x="22264" y="545559"/>
                  </a:cubicBezTo>
                  <a:cubicBezTo>
                    <a:pt x="49730" y="595354"/>
                    <a:pt x="97352" y="628155"/>
                    <a:pt x="147344" y="652855"/>
                  </a:cubicBezTo>
                  <a:cubicBezTo>
                    <a:pt x="201289" y="679333"/>
                    <a:pt x="258592" y="700081"/>
                    <a:pt x="315896" y="717667"/>
                  </a:cubicBezTo>
                  <a:cubicBezTo>
                    <a:pt x="449275" y="758570"/>
                    <a:pt x="587792" y="779318"/>
                    <a:pt x="727297" y="778923"/>
                  </a:cubicBezTo>
                  <a:cubicBezTo>
                    <a:pt x="732237" y="778923"/>
                    <a:pt x="736979" y="777737"/>
                    <a:pt x="741524" y="776157"/>
                  </a:cubicBezTo>
                  <a:cubicBezTo>
                    <a:pt x="744686" y="777935"/>
                    <a:pt x="748045" y="779516"/>
                    <a:pt x="751799" y="780306"/>
                  </a:cubicBezTo>
                  <a:cubicBezTo>
                    <a:pt x="836767" y="798880"/>
                    <a:pt x="929046" y="796707"/>
                    <a:pt x="1002355" y="744541"/>
                  </a:cubicBezTo>
                  <a:cubicBezTo>
                    <a:pt x="1067760" y="697512"/>
                    <a:pt x="1098586" y="614125"/>
                    <a:pt x="1071515" y="537062"/>
                  </a:cubicBezTo>
                  <a:close/>
                  <a:moveTo>
                    <a:pt x="629288" y="292039"/>
                  </a:moveTo>
                  <a:cubicBezTo>
                    <a:pt x="626917" y="242244"/>
                    <a:pt x="625138" y="186719"/>
                    <a:pt x="640156" y="138505"/>
                  </a:cubicBezTo>
                  <a:cubicBezTo>
                    <a:pt x="652802" y="97207"/>
                    <a:pt x="681257" y="62429"/>
                    <a:pt x="726507" y="58675"/>
                  </a:cubicBezTo>
                  <a:cubicBezTo>
                    <a:pt x="768990" y="55118"/>
                    <a:pt x="807522" y="78039"/>
                    <a:pt x="832222" y="111039"/>
                  </a:cubicBezTo>
                  <a:cubicBezTo>
                    <a:pt x="895059" y="194820"/>
                    <a:pt x="871544" y="315751"/>
                    <a:pt x="849018" y="409611"/>
                  </a:cubicBezTo>
                  <a:cubicBezTo>
                    <a:pt x="824911" y="509200"/>
                    <a:pt x="785786" y="604641"/>
                    <a:pt x="745279" y="698698"/>
                  </a:cubicBezTo>
                  <a:cubicBezTo>
                    <a:pt x="700028" y="618275"/>
                    <a:pt x="667029" y="530541"/>
                    <a:pt x="648258" y="440238"/>
                  </a:cubicBezTo>
                  <a:cubicBezTo>
                    <a:pt x="637982" y="391431"/>
                    <a:pt x="631659" y="341834"/>
                    <a:pt x="629288" y="292039"/>
                  </a:cubicBezTo>
                  <a:close/>
                  <a:moveTo>
                    <a:pt x="414893" y="683483"/>
                  </a:moveTo>
                  <a:cubicBezTo>
                    <a:pt x="363715" y="671429"/>
                    <a:pt x="313327" y="655819"/>
                    <a:pt x="263928" y="637442"/>
                  </a:cubicBezTo>
                  <a:cubicBezTo>
                    <a:pt x="215713" y="619461"/>
                    <a:pt x="165128" y="600689"/>
                    <a:pt x="123237" y="570259"/>
                  </a:cubicBezTo>
                  <a:cubicBezTo>
                    <a:pt x="86088" y="543187"/>
                    <a:pt x="53880" y="500704"/>
                    <a:pt x="59413" y="452094"/>
                  </a:cubicBezTo>
                  <a:cubicBezTo>
                    <a:pt x="65143" y="401311"/>
                    <a:pt x="116321" y="377402"/>
                    <a:pt x="161966" y="373450"/>
                  </a:cubicBezTo>
                  <a:cubicBezTo>
                    <a:pt x="260173" y="364953"/>
                    <a:pt x="360158" y="413760"/>
                    <a:pt x="436629" y="471064"/>
                  </a:cubicBezTo>
                  <a:cubicBezTo>
                    <a:pt x="527129" y="539038"/>
                    <a:pt x="597475" y="628748"/>
                    <a:pt x="665449" y="718458"/>
                  </a:cubicBezTo>
                  <a:cubicBezTo>
                    <a:pt x="581074" y="714506"/>
                    <a:pt x="497292" y="703045"/>
                    <a:pt x="414893" y="683483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A1B418C-0535-4C25-8FAA-007118947C58}"/>
                </a:ext>
              </a:extLst>
            </p:cNvPr>
            <p:cNvSpPr/>
            <p:nvPr/>
          </p:nvSpPr>
          <p:spPr>
            <a:xfrm>
              <a:off x="5885110" y="1458070"/>
              <a:ext cx="948018" cy="617712"/>
            </a:xfrm>
            <a:custGeom>
              <a:avLst/>
              <a:gdLst>
                <a:gd name="connsiteX0" fmla="*/ 906073 w 948018"/>
                <a:gd name="connsiteY0" fmla="*/ 54330 h 617712"/>
                <a:gd name="connsiteX1" fmla="*/ 789687 w 948018"/>
                <a:gd name="connsiteY1" fmla="*/ 92467 h 617712"/>
                <a:gd name="connsiteX2" fmla="*/ 635165 w 948018"/>
                <a:gd name="connsiteY2" fmla="*/ 307850 h 617712"/>
                <a:gd name="connsiteX3" fmla="*/ 585963 w 948018"/>
                <a:gd name="connsiteY3" fmla="*/ 461779 h 617712"/>
                <a:gd name="connsiteX4" fmla="*/ 562448 w 948018"/>
                <a:gd name="connsiteY4" fmla="*/ 288683 h 617712"/>
                <a:gd name="connsiteX5" fmla="*/ 518384 w 948018"/>
                <a:gd name="connsiteY5" fmla="*/ 153525 h 617712"/>
                <a:gd name="connsiteX6" fmla="*/ 445667 w 948018"/>
                <a:gd name="connsiteY6" fmla="*/ 37139 h 617712"/>
                <a:gd name="connsiteX7" fmla="*/ 337976 w 948018"/>
                <a:gd name="connsiteY7" fmla="*/ 8092 h 617712"/>
                <a:gd name="connsiteX8" fmla="*/ 292331 w 948018"/>
                <a:gd name="connsiteY8" fmla="*/ 106299 h 617712"/>
                <a:gd name="connsiteX9" fmla="*/ 322761 w 948018"/>
                <a:gd name="connsiteY9" fmla="*/ 237109 h 617712"/>
                <a:gd name="connsiteX10" fmla="*/ 380855 w 948018"/>
                <a:gd name="connsiteY10" fmla="*/ 358830 h 617712"/>
                <a:gd name="connsiteX11" fmla="*/ 480445 w 948018"/>
                <a:gd name="connsiteY11" fmla="*/ 498730 h 617712"/>
                <a:gd name="connsiteX12" fmla="*/ 142946 w 948018"/>
                <a:gd name="connsiteY12" fmla="*/ 385506 h 617712"/>
                <a:gd name="connsiteX13" fmla="*/ 30710 w 948018"/>
                <a:gd name="connsiteY13" fmla="*/ 401709 h 617712"/>
                <a:gd name="connsiteX14" fmla="*/ 11345 w 948018"/>
                <a:gd name="connsiteY14" fmla="*/ 497347 h 617712"/>
                <a:gd name="connsiteX15" fmla="*/ 105995 w 948018"/>
                <a:gd name="connsiteY15" fmla="*/ 570656 h 617712"/>
                <a:gd name="connsiteX16" fmla="*/ 230087 w 948018"/>
                <a:gd name="connsiteY16" fmla="*/ 598320 h 617712"/>
                <a:gd name="connsiteX17" fmla="*/ 391920 w 948018"/>
                <a:gd name="connsiteY17" fmla="*/ 608003 h 617712"/>
                <a:gd name="connsiteX18" fmla="*/ 576478 w 948018"/>
                <a:gd name="connsiteY18" fmla="*/ 617685 h 617712"/>
                <a:gd name="connsiteX19" fmla="*/ 586951 w 948018"/>
                <a:gd name="connsiteY19" fmla="*/ 609781 h 617712"/>
                <a:gd name="connsiteX20" fmla="*/ 787316 w 948018"/>
                <a:gd name="connsiteY20" fmla="*/ 403883 h 617712"/>
                <a:gd name="connsiteX21" fmla="*/ 872086 w 948018"/>
                <a:gd name="connsiteY21" fmla="*/ 284533 h 617712"/>
                <a:gd name="connsiteX22" fmla="*/ 909827 w 948018"/>
                <a:gd name="connsiteY22" fmla="*/ 221301 h 617712"/>
                <a:gd name="connsiteX23" fmla="*/ 941048 w 948018"/>
                <a:gd name="connsiteY23" fmla="*/ 158267 h 617712"/>
                <a:gd name="connsiteX24" fmla="*/ 906073 w 948018"/>
                <a:gd name="connsiteY24" fmla="*/ 54330 h 617712"/>
                <a:gd name="connsiteX25" fmla="*/ 322168 w 948018"/>
                <a:gd name="connsiteY25" fmla="*/ 167159 h 617712"/>
                <a:gd name="connsiteX26" fmla="*/ 325725 w 948018"/>
                <a:gd name="connsiteY26" fmla="*/ 45241 h 617712"/>
                <a:gd name="connsiteX27" fmla="*/ 428674 w 948018"/>
                <a:gd name="connsiteY27" fmla="*/ 47809 h 617712"/>
                <a:gd name="connsiteX28" fmla="*/ 498426 w 948018"/>
                <a:gd name="connsiteY28" fmla="*/ 157279 h 617712"/>
                <a:gd name="connsiteX29" fmla="*/ 540910 w 948018"/>
                <a:gd name="connsiteY29" fmla="*/ 282755 h 617712"/>
                <a:gd name="connsiteX30" fmla="*/ 571933 w 948018"/>
                <a:gd name="connsiteY30" fmla="*/ 572435 h 617712"/>
                <a:gd name="connsiteX31" fmla="*/ 322168 w 948018"/>
                <a:gd name="connsiteY31" fmla="*/ 167159 h 617712"/>
                <a:gd name="connsiteX32" fmla="*/ 287983 w 948018"/>
                <a:gd name="connsiteY32" fmla="*/ 582907 h 617712"/>
                <a:gd name="connsiteX33" fmla="*/ 62128 w 948018"/>
                <a:gd name="connsiteY33" fmla="*/ 524023 h 617712"/>
                <a:gd name="connsiteX34" fmla="*/ 29722 w 948018"/>
                <a:gd name="connsiteY34" fmla="*/ 427792 h 617712"/>
                <a:gd name="connsiteX35" fmla="*/ 132671 w 948018"/>
                <a:gd name="connsiteY35" fmla="*/ 404871 h 617712"/>
                <a:gd name="connsiteX36" fmla="*/ 356550 w 948018"/>
                <a:gd name="connsiteY36" fmla="*/ 454073 h 617712"/>
                <a:gd name="connsiteX37" fmla="*/ 568179 w 948018"/>
                <a:gd name="connsiteY37" fmla="*/ 597530 h 617712"/>
                <a:gd name="connsiteX38" fmla="*/ 287983 w 948018"/>
                <a:gd name="connsiteY38" fmla="*/ 582907 h 617712"/>
                <a:gd name="connsiteX39" fmla="*/ 922276 w 948018"/>
                <a:gd name="connsiteY39" fmla="*/ 152932 h 617712"/>
                <a:gd name="connsiteX40" fmla="*/ 858847 w 948018"/>
                <a:gd name="connsiteY40" fmla="*/ 269318 h 617712"/>
                <a:gd name="connsiteX41" fmla="*/ 782178 w 948018"/>
                <a:gd name="connsiteY41" fmla="*/ 378985 h 617712"/>
                <a:gd name="connsiteX42" fmla="*/ 592879 w 948018"/>
                <a:gd name="connsiteY42" fmla="*/ 578560 h 617712"/>
                <a:gd name="connsiteX43" fmla="*/ 764395 w 948018"/>
                <a:gd name="connsiteY43" fmla="*/ 146609 h 617712"/>
                <a:gd name="connsiteX44" fmla="*/ 868134 w 948018"/>
                <a:gd name="connsiteY44" fmla="*/ 70336 h 617712"/>
                <a:gd name="connsiteX45" fmla="*/ 920498 w 948018"/>
                <a:gd name="connsiteY45" fmla="*/ 88515 h 617712"/>
                <a:gd name="connsiteX46" fmla="*/ 922276 w 948018"/>
                <a:gd name="connsiteY46" fmla="*/ 152932 h 6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8018" h="617712">
                  <a:moveTo>
                    <a:pt x="906073" y="54330"/>
                  </a:moveTo>
                  <a:cubicBezTo>
                    <a:pt x="862404" y="38917"/>
                    <a:pt x="821105" y="63617"/>
                    <a:pt x="789687" y="92467"/>
                  </a:cubicBezTo>
                  <a:cubicBezTo>
                    <a:pt x="724480" y="152735"/>
                    <a:pt x="672116" y="227032"/>
                    <a:pt x="635165" y="307850"/>
                  </a:cubicBezTo>
                  <a:cubicBezTo>
                    <a:pt x="612638" y="357052"/>
                    <a:pt x="596238" y="408823"/>
                    <a:pt x="585963" y="461779"/>
                  </a:cubicBezTo>
                  <a:cubicBezTo>
                    <a:pt x="581813" y="403685"/>
                    <a:pt x="575292" y="345789"/>
                    <a:pt x="562448" y="288683"/>
                  </a:cubicBezTo>
                  <a:cubicBezTo>
                    <a:pt x="551976" y="242444"/>
                    <a:pt x="537946" y="196799"/>
                    <a:pt x="518384" y="153525"/>
                  </a:cubicBezTo>
                  <a:cubicBezTo>
                    <a:pt x="500007" y="112622"/>
                    <a:pt x="476888" y="69743"/>
                    <a:pt x="445667" y="37139"/>
                  </a:cubicBezTo>
                  <a:cubicBezTo>
                    <a:pt x="418794" y="8882"/>
                    <a:pt x="375717" y="-12261"/>
                    <a:pt x="337976" y="8092"/>
                  </a:cubicBezTo>
                  <a:cubicBezTo>
                    <a:pt x="302408" y="27062"/>
                    <a:pt x="290750" y="68557"/>
                    <a:pt x="292331" y="106299"/>
                  </a:cubicBezTo>
                  <a:cubicBezTo>
                    <a:pt x="294307" y="150561"/>
                    <a:pt x="307743" y="195811"/>
                    <a:pt x="322761" y="237109"/>
                  </a:cubicBezTo>
                  <a:cubicBezTo>
                    <a:pt x="338174" y="279593"/>
                    <a:pt x="357933" y="320101"/>
                    <a:pt x="380855" y="358830"/>
                  </a:cubicBezTo>
                  <a:cubicBezTo>
                    <a:pt x="410100" y="408230"/>
                    <a:pt x="443889" y="454468"/>
                    <a:pt x="480445" y="498730"/>
                  </a:cubicBezTo>
                  <a:cubicBezTo>
                    <a:pt x="380855" y="431547"/>
                    <a:pt x="263481" y="391039"/>
                    <a:pt x="142946" y="385506"/>
                  </a:cubicBezTo>
                  <a:cubicBezTo>
                    <a:pt x="106192" y="383728"/>
                    <a:pt x="63313" y="381554"/>
                    <a:pt x="30710" y="401709"/>
                  </a:cubicBezTo>
                  <a:cubicBezTo>
                    <a:pt x="-3870" y="422852"/>
                    <a:pt x="-7625" y="463953"/>
                    <a:pt x="11345" y="497347"/>
                  </a:cubicBezTo>
                  <a:cubicBezTo>
                    <a:pt x="31698" y="532915"/>
                    <a:pt x="69044" y="555639"/>
                    <a:pt x="105995" y="570656"/>
                  </a:cubicBezTo>
                  <a:cubicBezTo>
                    <a:pt x="145317" y="586662"/>
                    <a:pt x="187801" y="593973"/>
                    <a:pt x="230087" y="598320"/>
                  </a:cubicBezTo>
                  <a:cubicBezTo>
                    <a:pt x="283834" y="603655"/>
                    <a:pt x="337976" y="605236"/>
                    <a:pt x="391920" y="608003"/>
                  </a:cubicBezTo>
                  <a:cubicBezTo>
                    <a:pt x="453374" y="611164"/>
                    <a:pt x="515025" y="614523"/>
                    <a:pt x="576478" y="617685"/>
                  </a:cubicBezTo>
                  <a:cubicBezTo>
                    <a:pt x="582208" y="618080"/>
                    <a:pt x="585765" y="614128"/>
                    <a:pt x="586951" y="609781"/>
                  </a:cubicBezTo>
                  <a:cubicBezTo>
                    <a:pt x="660457" y="548130"/>
                    <a:pt x="727839" y="479168"/>
                    <a:pt x="787316" y="403883"/>
                  </a:cubicBezTo>
                  <a:cubicBezTo>
                    <a:pt x="817549" y="365549"/>
                    <a:pt x="846003" y="325831"/>
                    <a:pt x="872086" y="284533"/>
                  </a:cubicBezTo>
                  <a:cubicBezTo>
                    <a:pt x="885325" y="263785"/>
                    <a:pt x="897774" y="242642"/>
                    <a:pt x="909827" y="221301"/>
                  </a:cubicBezTo>
                  <a:cubicBezTo>
                    <a:pt x="921288" y="200949"/>
                    <a:pt x="933342" y="180398"/>
                    <a:pt x="941048" y="158267"/>
                  </a:cubicBezTo>
                  <a:cubicBezTo>
                    <a:pt x="954682" y="119340"/>
                    <a:pt x="950928" y="70336"/>
                    <a:pt x="906073" y="54330"/>
                  </a:cubicBezTo>
                  <a:close/>
                  <a:moveTo>
                    <a:pt x="322168" y="167159"/>
                  </a:moveTo>
                  <a:cubicBezTo>
                    <a:pt x="313078" y="128825"/>
                    <a:pt x="302013" y="80808"/>
                    <a:pt x="325725" y="45241"/>
                  </a:cubicBezTo>
                  <a:cubicBezTo>
                    <a:pt x="352005" y="6116"/>
                    <a:pt x="399824" y="18762"/>
                    <a:pt x="428674" y="47809"/>
                  </a:cubicBezTo>
                  <a:cubicBezTo>
                    <a:pt x="458907" y="78240"/>
                    <a:pt x="480642" y="118747"/>
                    <a:pt x="498426" y="157279"/>
                  </a:cubicBezTo>
                  <a:cubicBezTo>
                    <a:pt x="517001" y="197392"/>
                    <a:pt x="530833" y="239678"/>
                    <a:pt x="540910" y="282755"/>
                  </a:cubicBezTo>
                  <a:cubicBezTo>
                    <a:pt x="563239" y="377602"/>
                    <a:pt x="568376" y="475216"/>
                    <a:pt x="571933" y="572435"/>
                  </a:cubicBezTo>
                  <a:cubicBezTo>
                    <a:pt x="462858" y="456642"/>
                    <a:pt x="359514" y="324646"/>
                    <a:pt x="322168" y="167159"/>
                  </a:cubicBezTo>
                  <a:close/>
                  <a:moveTo>
                    <a:pt x="287983" y="582907"/>
                  </a:moveTo>
                  <a:cubicBezTo>
                    <a:pt x="210722" y="578560"/>
                    <a:pt x="126545" y="571447"/>
                    <a:pt x="62128" y="524023"/>
                  </a:cubicBezTo>
                  <a:cubicBezTo>
                    <a:pt x="35057" y="504065"/>
                    <a:pt x="872" y="460001"/>
                    <a:pt x="29722" y="427792"/>
                  </a:cubicBezTo>
                  <a:cubicBezTo>
                    <a:pt x="53631" y="401116"/>
                    <a:pt x="100264" y="403883"/>
                    <a:pt x="132671" y="404871"/>
                  </a:cubicBezTo>
                  <a:cubicBezTo>
                    <a:pt x="209537" y="407440"/>
                    <a:pt x="285612" y="424433"/>
                    <a:pt x="356550" y="454073"/>
                  </a:cubicBezTo>
                  <a:cubicBezTo>
                    <a:pt x="435787" y="487072"/>
                    <a:pt x="508306" y="535879"/>
                    <a:pt x="568179" y="597530"/>
                  </a:cubicBezTo>
                  <a:cubicBezTo>
                    <a:pt x="474912" y="592590"/>
                    <a:pt x="381448" y="588045"/>
                    <a:pt x="287983" y="582907"/>
                  </a:cubicBezTo>
                  <a:close/>
                  <a:moveTo>
                    <a:pt x="922276" y="152932"/>
                  </a:moveTo>
                  <a:cubicBezTo>
                    <a:pt x="907654" y="194033"/>
                    <a:pt x="881966" y="232564"/>
                    <a:pt x="858847" y="269318"/>
                  </a:cubicBezTo>
                  <a:cubicBezTo>
                    <a:pt x="835135" y="307059"/>
                    <a:pt x="809447" y="343615"/>
                    <a:pt x="782178" y="378985"/>
                  </a:cubicBezTo>
                  <a:cubicBezTo>
                    <a:pt x="725863" y="451702"/>
                    <a:pt x="662236" y="518293"/>
                    <a:pt x="592879" y="578560"/>
                  </a:cubicBezTo>
                  <a:cubicBezTo>
                    <a:pt x="596238" y="420283"/>
                    <a:pt x="658481" y="264378"/>
                    <a:pt x="764395" y="146609"/>
                  </a:cubicBezTo>
                  <a:cubicBezTo>
                    <a:pt x="791466" y="116574"/>
                    <a:pt x="825848" y="76264"/>
                    <a:pt x="868134" y="70336"/>
                  </a:cubicBezTo>
                  <a:cubicBezTo>
                    <a:pt x="887103" y="67767"/>
                    <a:pt x="908642" y="72509"/>
                    <a:pt x="920498" y="88515"/>
                  </a:cubicBezTo>
                  <a:cubicBezTo>
                    <a:pt x="934132" y="107089"/>
                    <a:pt x="929587" y="132382"/>
                    <a:pt x="922276" y="152932"/>
                  </a:cubicBezTo>
                  <a:close/>
                </a:path>
              </a:pathLst>
            </a:custGeom>
            <a:solidFill>
              <a:srgbClr val="FFF4E6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8F430AFC-33DA-4633-8630-5523F0736015}"/>
              </a:ext>
            </a:extLst>
          </p:cNvPr>
          <p:cNvSpPr txBox="1"/>
          <p:nvPr/>
        </p:nvSpPr>
        <p:spPr>
          <a:xfrm>
            <a:off x="-43321" y="2239456"/>
            <a:ext cx="13471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C33E"/>
                </a:solidFill>
              </a:rPr>
              <a:t>SALE</a:t>
            </a:r>
            <a:endParaRPr lang="th-TH" sz="1100" dirty="0">
              <a:solidFill>
                <a:srgbClr val="FFC33E"/>
              </a:solidFill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E75A68A-0DBE-4A0B-8C09-53D1E7B115CF}"/>
              </a:ext>
            </a:extLst>
          </p:cNvPr>
          <p:cNvSpPr txBox="1"/>
          <p:nvPr/>
        </p:nvSpPr>
        <p:spPr>
          <a:xfrm>
            <a:off x="5600633" y="890962"/>
            <a:ext cx="506958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D11B"/>
                </a:solidFill>
              </a:rPr>
              <a:t>BOXING   DAY </a:t>
            </a:r>
          </a:p>
          <a:p>
            <a:r>
              <a:rPr lang="en-US" sz="8800" b="1" dirty="0">
                <a:solidFill>
                  <a:srgbClr val="171749"/>
                </a:solidFill>
              </a:rPr>
              <a:t>		   </a:t>
            </a:r>
            <a:r>
              <a:rPr lang="en-US" sz="8800" b="1" dirty="0">
                <a:solidFill>
                  <a:srgbClr val="D4143D"/>
                </a:solidFill>
              </a:rPr>
              <a:t>SALE</a:t>
            </a:r>
            <a:endParaRPr lang="th-TH" sz="6600" b="1" dirty="0">
              <a:solidFill>
                <a:srgbClr val="D4143D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2ECA7AED-245B-4BA5-9B90-EFA43BB6F8A6}"/>
              </a:ext>
            </a:extLst>
          </p:cNvPr>
          <p:cNvSpPr txBox="1"/>
          <p:nvPr/>
        </p:nvSpPr>
        <p:spPr>
          <a:xfrm>
            <a:off x="2617076" y="283958"/>
            <a:ext cx="150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SHOP NOW</a:t>
            </a:r>
            <a:endParaRPr lang="th-TH" sz="2000" dirty="0">
              <a:solidFill>
                <a:schemeClr val="bg1"/>
              </a:solidFill>
            </a:endParaRPr>
          </a:p>
        </p:txBody>
      </p: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C6CE72CC-0770-4863-9C43-AD99C210EFE7}"/>
              </a:ext>
            </a:extLst>
          </p:cNvPr>
          <p:cNvCxnSpPr/>
          <p:nvPr/>
        </p:nvCxnSpPr>
        <p:spPr>
          <a:xfrm>
            <a:off x="-872533" y="422165"/>
            <a:ext cx="3515710" cy="0"/>
          </a:xfrm>
          <a:prstGeom prst="line">
            <a:avLst/>
          </a:prstGeom>
          <a:ln w="12700"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74FF0FA6-6C51-46FD-9CDE-E7BCF7A32715}"/>
              </a:ext>
            </a:extLst>
          </p:cNvPr>
          <p:cNvSpPr txBox="1"/>
          <p:nvPr/>
        </p:nvSpPr>
        <p:spPr>
          <a:xfrm>
            <a:off x="2211479" y="1865478"/>
            <a:ext cx="1107996" cy="18620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C6B9F"/>
                </a:solidFill>
                <a:latin typeface="Bahnschrift SemiBold Condensed" panose="020B0502040204020203" pitchFamily="34" charset="0"/>
              </a:rPr>
              <a:t>1</a:t>
            </a:r>
            <a:endParaRPr lang="th-TH" sz="9600" dirty="0">
              <a:solidFill>
                <a:srgbClr val="FC6B9F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C9F83DE-9DA4-41B8-85F0-FEB8868E9CB8}"/>
              </a:ext>
            </a:extLst>
          </p:cNvPr>
          <p:cNvSpPr txBox="1"/>
          <p:nvPr/>
        </p:nvSpPr>
        <p:spPr>
          <a:xfrm>
            <a:off x="3000713" y="3566454"/>
            <a:ext cx="1107996" cy="18620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solidFill>
                  <a:srgbClr val="FFD11B"/>
                </a:solidFill>
                <a:latin typeface="Bahnschrift SemiBold Condensed" panose="020B0502040204020203" pitchFamily="34" charset="0"/>
              </a:rPr>
              <a:t>2</a:t>
            </a:r>
            <a:endParaRPr lang="th-TH" sz="11500" dirty="0">
              <a:solidFill>
                <a:srgbClr val="FFD11B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EB6A1DD-1534-48D5-9509-009E57246A79}"/>
              </a:ext>
            </a:extLst>
          </p:cNvPr>
          <p:cNvSpPr txBox="1"/>
          <p:nvPr/>
        </p:nvSpPr>
        <p:spPr>
          <a:xfrm>
            <a:off x="4063348" y="3865647"/>
            <a:ext cx="593305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E50C3E5-DDEA-4E19-BFF5-49C130A34873}"/>
              </a:ext>
            </a:extLst>
          </p:cNvPr>
          <p:cNvSpPr txBox="1"/>
          <p:nvPr/>
        </p:nvSpPr>
        <p:spPr>
          <a:xfrm>
            <a:off x="3188373" y="2130416"/>
            <a:ext cx="475912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119" name="Graphic 1">
            <a:extLst>
              <a:ext uri="{FF2B5EF4-FFF2-40B4-BE49-F238E27FC236}">
                <a16:creationId xmlns:a16="http://schemas.microsoft.com/office/drawing/2014/main" id="{6515CD73-F29F-43EE-AD3A-75E4A37A58D2}"/>
              </a:ext>
            </a:extLst>
          </p:cNvPr>
          <p:cNvGrpSpPr/>
          <p:nvPr/>
        </p:nvGrpSpPr>
        <p:grpSpPr>
          <a:xfrm>
            <a:off x="-1146579" y="3691616"/>
            <a:ext cx="4524349" cy="4413646"/>
            <a:chOff x="5000625" y="2371546"/>
            <a:chExt cx="2195404" cy="2116062"/>
          </a:xfrm>
        </p:grpSpPr>
        <p:grpSp>
          <p:nvGrpSpPr>
            <p:cNvPr id="125" name="Graphic 1">
              <a:extLst>
                <a:ext uri="{FF2B5EF4-FFF2-40B4-BE49-F238E27FC236}">
                  <a16:creationId xmlns:a16="http://schemas.microsoft.com/office/drawing/2014/main" id="{466B0AC6-4802-450B-AB53-CB1E0B16105D}"/>
                </a:ext>
              </a:extLst>
            </p:cNvPr>
            <p:cNvGrpSpPr/>
            <p:nvPr/>
          </p:nvGrpSpPr>
          <p:grpSpPr>
            <a:xfrm>
              <a:off x="5414390" y="3192589"/>
              <a:ext cx="1625536" cy="419004"/>
              <a:chOff x="5414390" y="3192589"/>
              <a:chExt cx="1625536" cy="419004"/>
            </a:xfrm>
          </p:grpSpPr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3C709AF-48F6-4CD8-95BB-CF183103071C}"/>
                  </a:ext>
                </a:extLst>
              </p:cNvPr>
              <p:cNvSpPr/>
              <p:nvPr/>
            </p:nvSpPr>
            <p:spPr>
              <a:xfrm>
                <a:off x="6165341" y="3192589"/>
                <a:ext cx="874585" cy="419004"/>
              </a:xfrm>
              <a:custGeom>
                <a:avLst/>
                <a:gdLst>
                  <a:gd name="connsiteX0" fmla="*/ 54578 w 874585"/>
                  <a:gd name="connsiteY0" fmla="*/ 0 h 419004"/>
                  <a:gd name="connsiteX1" fmla="*/ 874586 w 874585"/>
                  <a:gd name="connsiteY1" fmla="*/ 289274 h 419004"/>
                  <a:gd name="connsiteX2" fmla="*/ 0 w 874585"/>
                  <a:gd name="connsiteY2" fmla="*/ 419005 h 419004"/>
                  <a:gd name="connsiteX3" fmla="*/ 54578 w 874585"/>
                  <a:gd name="connsiteY3" fmla="*/ 0 h 419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4585" h="419004">
                    <a:moveTo>
                      <a:pt x="54578" y="0"/>
                    </a:moveTo>
                    <a:cubicBezTo>
                      <a:pt x="54578" y="0"/>
                      <a:pt x="451675" y="193358"/>
                      <a:pt x="874586" y="289274"/>
                    </a:cubicBezTo>
                    <a:lnTo>
                      <a:pt x="0" y="419005"/>
                    </a:lnTo>
                    <a:lnTo>
                      <a:pt x="54578" y="0"/>
                    </a:lnTo>
                    <a:close/>
                  </a:path>
                </a:pathLst>
              </a:custGeom>
              <a:solidFill>
                <a:srgbClr val="C282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0B6F49-59CD-4722-A133-46BC85537A34}"/>
                  </a:ext>
                </a:extLst>
              </p:cNvPr>
              <p:cNvSpPr/>
              <p:nvPr/>
            </p:nvSpPr>
            <p:spPr>
              <a:xfrm>
                <a:off x="5414390" y="3192589"/>
                <a:ext cx="805529" cy="374237"/>
              </a:xfrm>
              <a:custGeom>
                <a:avLst/>
                <a:gdLst>
                  <a:gd name="connsiteX0" fmla="*/ 0 w 805529"/>
                  <a:gd name="connsiteY0" fmla="*/ 77629 h 374237"/>
                  <a:gd name="connsiteX1" fmla="*/ 805529 w 805529"/>
                  <a:gd name="connsiteY1" fmla="*/ 0 h 374237"/>
                  <a:gd name="connsiteX2" fmla="*/ 756761 w 805529"/>
                  <a:gd name="connsiteY2" fmla="*/ 374237 h 374237"/>
                  <a:gd name="connsiteX3" fmla="*/ 0 w 805529"/>
                  <a:gd name="connsiteY3" fmla="*/ 77629 h 37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5529" h="374237">
                    <a:moveTo>
                      <a:pt x="0" y="77629"/>
                    </a:moveTo>
                    <a:cubicBezTo>
                      <a:pt x="0" y="77629"/>
                      <a:pt x="591122" y="86868"/>
                      <a:pt x="805529" y="0"/>
                    </a:cubicBezTo>
                    <a:lnTo>
                      <a:pt x="756761" y="374237"/>
                    </a:lnTo>
                    <a:lnTo>
                      <a:pt x="0" y="77629"/>
                    </a:lnTo>
                    <a:close/>
                  </a:path>
                </a:pathLst>
              </a:custGeom>
              <a:solidFill>
                <a:srgbClr val="DBAB2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6" name="Graphic 1">
              <a:extLst>
                <a:ext uri="{FF2B5EF4-FFF2-40B4-BE49-F238E27FC236}">
                  <a16:creationId xmlns:a16="http://schemas.microsoft.com/office/drawing/2014/main" id="{40CC8F11-AF74-4C45-9869-3FB99C249833}"/>
                </a:ext>
              </a:extLst>
            </p:cNvPr>
            <p:cNvGrpSpPr/>
            <p:nvPr/>
          </p:nvGrpSpPr>
          <p:grpSpPr>
            <a:xfrm>
              <a:off x="5760815" y="2371546"/>
              <a:ext cx="1102801" cy="1301865"/>
              <a:chOff x="5760815" y="2371546"/>
              <a:chExt cx="1102801" cy="1301865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1A325793-9DBC-41FF-B068-7E9BB195996D}"/>
                  </a:ext>
                </a:extLst>
              </p:cNvPr>
              <p:cNvSpPr/>
              <p:nvPr/>
            </p:nvSpPr>
            <p:spPr>
              <a:xfrm>
                <a:off x="5760910" y="2371546"/>
                <a:ext cx="1102706" cy="1301769"/>
              </a:xfrm>
              <a:custGeom>
                <a:avLst/>
                <a:gdLst>
                  <a:gd name="connsiteX0" fmla="*/ 96774 w 1102706"/>
                  <a:gd name="connsiteY0" fmla="*/ 439281 h 1301769"/>
                  <a:gd name="connsiteX1" fmla="*/ 91821 w 1102706"/>
                  <a:gd name="connsiteY1" fmla="*/ 461474 h 1301769"/>
                  <a:gd name="connsiteX2" fmla="*/ 126111 w 1102706"/>
                  <a:gd name="connsiteY2" fmla="*/ 845237 h 1301769"/>
                  <a:gd name="connsiteX3" fmla="*/ 10192 w 1102706"/>
                  <a:gd name="connsiteY3" fmla="*/ 1051929 h 1301769"/>
                  <a:gd name="connsiteX4" fmla="*/ 0 w 1102706"/>
                  <a:gd name="connsiteY4" fmla="*/ 1072884 h 1301769"/>
                  <a:gd name="connsiteX5" fmla="*/ 527780 w 1102706"/>
                  <a:gd name="connsiteY5" fmla="*/ 1301770 h 1301769"/>
                  <a:gd name="connsiteX6" fmla="*/ 610267 w 1102706"/>
                  <a:gd name="connsiteY6" fmla="*/ 1069265 h 1301769"/>
                  <a:gd name="connsiteX7" fmla="*/ 790385 w 1102706"/>
                  <a:gd name="connsiteY7" fmla="*/ 1081457 h 1301769"/>
                  <a:gd name="connsiteX8" fmla="*/ 946785 w 1102706"/>
                  <a:gd name="connsiteY8" fmla="*/ 1013639 h 1301769"/>
                  <a:gd name="connsiteX9" fmla="*/ 956501 w 1102706"/>
                  <a:gd name="connsiteY9" fmla="*/ 1007257 h 1301769"/>
                  <a:gd name="connsiteX10" fmla="*/ 1073468 w 1102706"/>
                  <a:gd name="connsiteY10" fmla="*/ 884670 h 1301769"/>
                  <a:gd name="connsiteX11" fmla="*/ 1094423 w 1102706"/>
                  <a:gd name="connsiteY11" fmla="*/ 719507 h 1301769"/>
                  <a:gd name="connsiteX12" fmla="*/ 972503 w 1102706"/>
                  <a:gd name="connsiteY12" fmla="*/ 613208 h 1301769"/>
                  <a:gd name="connsiteX13" fmla="*/ 1089279 w 1102706"/>
                  <a:gd name="connsiteY13" fmla="*/ 382798 h 1301769"/>
                  <a:gd name="connsiteX14" fmla="*/ 967264 w 1102706"/>
                  <a:gd name="connsiteY14" fmla="*/ 153722 h 1301769"/>
                  <a:gd name="connsiteX15" fmla="*/ 854964 w 1102706"/>
                  <a:gd name="connsiteY15" fmla="*/ 80093 h 1301769"/>
                  <a:gd name="connsiteX16" fmla="*/ 732091 w 1102706"/>
                  <a:gd name="connsiteY16" fmla="*/ 32183 h 1301769"/>
                  <a:gd name="connsiteX17" fmla="*/ 415195 w 1102706"/>
                  <a:gd name="connsiteY17" fmla="*/ 22848 h 1301769"/>
                  <a:gd name="connsiteX18" fmla="*/ 273653 w 1102706"/>
                  <a:gd name="connsiteY18" fmla="*/ 121432 h 1301769"/>
                  <a:gd name="connsiteX19" fmla="*/ 96774 w 1102706"/>
                  <a:gd name="connsiteY19" fmla="*/ 439281 h 1301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02706" h="1301769">
                    <a:moveTo>
                      <a:pt x="96774" y="439281"/>
                    </a:moveTo>
                    <a:cubicBezTo>
                      <a:pt x="94964" y="446615"/>
                      <a:pt x="93250" y="454045"/>
                      <a:pt x="91821" y="461474"/>
                    </a:cubicBezTo>
                    <a:cubicBezTo>
                      <a:pt x="65723" y="589109"/>
                      <a:pt x="77915" y="724269"/>
                      <a:pt x="126111" y="845237"/>
                    </a:cubicBezTo>
                    <a:cubicBezTo>
                      <a:pt x="88487" y="912483"/>
                      <a:pt x="45244" y="982301"/>
                      <a:pt x="10192" y="1051929"/>
                    </a:cubicBezTo>
                    <a:cubicBezTo>
                      <a:pt x="6763" y="1058978"/>
                      <a:pt x="3239" y="1065931"/>
                      <a:pt x="0" y="1072884"/>
                    </a:cubicBezTo>
                    <a:cubicBezTo>
                      <a:pt x="138494" y="1212140"/>
                      <a:pt x="331375" y="1292721"/>
                      <a:pt x="527780" y="1301770"/>
                    </a:cubicBezTo>
                    <a:cubicBezTo>
                      <a:pt x="564070" y="1229761"/>
                      <a:pt x="591598" y="1147941"/>
                      <a:pt x="610267" y="1069265"/>
                    </a:cubicBezTo>
                    <a:cubicBezTo>
                      <a:pt x="667131" y="1091363"/>
                      <a:pt x="730663" y="1093839"/>
                      <a:pt x="790385" y="1081457"/>
                    </a:cubicBezTo>
                    <a:cubicBezTo>
                      <a:pt x="846487" y="1069836"/>
                      <a:pt x="899160" y="1045357"/>
                      <a:pt x="946785" y="1013639"/>
                    </a:cubicBezTo>
                    <a:cubicBezTo>
                      <a:pt x="950024" y="1011638"/>
                      <a:pt x="953262" y="1009448"/>
                      <a:pt x="956501" y="1007257"/>
                    </a:cubicBezTo>
                    <a:cubicBezTo>
                      <a:pt x="1003459" y="974967"/>
                      <a:pt x="1046131" y="934772"/>
                      <a:pt x="1073468" y="884670"/>
                    </a:cubicBezTo>
                    <a:cubicBezTo>
                      <a:pt x="1100900" y="834569"/>
                      <a:pt x="1111568" y="773894"/>
                      <a:pt x="1094423" y="719507"/>
                    </a:cubicBezTo>
                    <a:cubicBezTo>
                      <a:pt x="1077087" y="665214"/>
                      <a:pt x="1029176" y="619685"/>
                      <a:pt x="972503" y="613208"/>
                    </a:cubicBezTo>
                    <a:cubicBezTo>
                      <a:pt x="1052036" y="573393"/>
                      <a:pt x="1094708" y="471476"/>
                      <a:pt x="1089279" y="382798"/>
                    </a:cubicBezTo>
                    <a:cubicBezTo>
                      <a:pt x="1083755" y="294120"/>
                      <a:pt x="1034129" y="212110"/>
                      <a:pt x="967264" y="153722"/>
                    </a:cubicBezTo>
                    <a:cubicBezTo>
                      <a:pt x="933450" y="124099"/>
                      <a:pt x="895160" y="100096"/>
                      <a:pt x="854964" y="80093"/>
                    </a:cubicBezTo>
                    <a:cubicBezTo>
                      <a:pt x="815531" y="60662"/>
                      <a:pt x="774002" y="45137"/>
                      <a:pt x="732091" y="32183"/>
                    </a:cubicBezTo>
                    <a:cubicBezTo>
                      <a:pt x="629222" y="369"/>
                      <a:pt x="515588" y="-16395"/>
                      <a:pt x="415195" y="22848"/>
                    </a:cubicBezTo>
                    <a:cubicBezTo>
                      <a:pt x="361283" y="43994"/>
                      <a:pt x="314515" y="80284"/>
                      <a:pt x="273653" y="121432"/>
                    </a:cubicBezTo>
                    <a:cubicBezTo>
                      <a:pt x="187071" y="208776"/>
                      <a:pt x="125254" y="319933"/>
                      <a:pt x="96774" y="439281"/>
                    </a:cubicBezTo>
                    <a:close/>
                  </a:path>
                </a:pathLst>
              </a:custGeom>
              <a:solidFill>
                <a:srgbClr val="D9363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CA482CAD-6493-4276-84C6-E37FCD3161F2}"/>
                  </a:ext>
                </a:extLst>
              </p:cNvPr>
              <p:cNvSpPr/>
              <p:nvPr/>
            </p:nvSpPr>
            <p:spPr>
              <a:xfrm>
                <a:off x="5760815" y="3358324"/>
                <a:ext cx="946785" cy="315087"/>
              </a:xfrm>
              <a:custGeom>
                <a:avLst/>
                <a:gdLst>
                  <a:gd name="connsiteX0" fmla="*/ 0 w 946785"/>
                  <a:gd name="connsiteY0" fmla="*/ 86201 h 315087"/>
                  <a:gd name="connsiteX1" fmla="*/ 527780 w 946785"/>
                  <a:gd name="connsiteY1" fmla="*/ 315087 h 315087"/>
                  <a:gd name="connsiteX2" fmla="*/ 610267 w 946785"/>
                  <a:gd name="connsiteY2" fmla="*/ 82582 h 315087"/>
                  <a:gd name="connsiteX3" fmla="*/ 790384 w 946785"/>
                  <a:gd name="connsiteY3" fmla="*/ 94774 h 315087"/>
                  <a:gd name="connsiteX4" fmla="*/ 946785 w 946785"/>
                  <a:gd name="connsiteY4" fmla="*/ 26956 h 315087"/>
                  <a:gd name="connsiteX5" fmla="*/ 819817 w 946785"/>
                  <a:gd name="connsiteY5" fmla="*/ 57531 h 315087"/>
                  <a:gd name="connsiteX6" fmla="*/ 554641 w 946785"/>
                  <a:gd name="connsiteY6" fmla="*/ 0 h 315087"/>
                  <a:gd name="connsiteX7" fmla="*/ 536448 w 946785"/>
                  <a:gd name="connsiteY7" fmla="*/ 158782 h 315087"/>
                  <a:gd name="connsiteX8" fmla="*/ 417576 w 946785"/>
                  <a:gd name="connsiteY8" fmla="*/ 256984 h 315087"/>
                  <a:gd name="connsiteX9" fmla="*/ 299276 w 946785"/>
                  <a:gd name="connsiteY9" fmla="*/ 228790 h 315087"/>
                  <a:gd name="connsiteX10" fmla="*/ 10382 w 946785"/>
                  <a:gd name="connsiteY10" fmla="*/ 65246 h 315087"/>
                  <a:gd name="connsiteX11" fmla="*/ 0 w 946785"/>
                  <a:gd name="connsiteY11" fmla="*/ 86201 h 315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46785" h="315087">
                    <a:moveTo>
                      <a:pt x="0" y="86201"/>
                    </a:moveTo>
                    <a:cubicBezTo>
                      <a:pt x="138494" y="225457"/>
                      <a:pt x="331375" y="306038"/>
                      <a:pt x="527780" y="315087"/>
                    </a:cubicBezTo>
                    <a:cubicBezTo>
                      <a:pt x="564071" y="243078"/>
                      <a:pt x="591598" y="161258"/>
                      <a:pt x="610267" y="82582"/>
                    </a:cubicBezTo>
                    <a:cubicBezTo>
                      <a:pt x="667131" y="104680"/>
                      <a:pt x="730663" y="107156"/>
                      <a:pt x="790384" y="94774"/>
                    </a:cubicBezTo>
                    <a:cubicBezTo>
                      <a:pt x="846487" y="83153"/>
                      <a:pt x="899160" y="58674"/>
                      <a:pt x="946785" y="26956"/>
                    </a:cubicBezTo>
                    <a:cubicBezTo>
                      <a:pt x="906304" y="43244"/>
                      <a:pt x="863251" y="53626"/>
                      <a:pt x="819817" y="57531"/>
                    </a:cubicBezTo>
                    <a:cubicBezTo>
                      <a:pt x="728377" y="65723"/>
                      <a:pt x="634460" y="45339"/>
                      <a:pt x="554641" y="0"/>
                    </a:cubicBezTo>
                    <a:cubicBezTo>
                      <a:pt x="558927" y="53626"/>
                      <a:pt x="557498" y="109347"/>
                      <a:pt x="536448" y="158782"/>
                    </a:cubicBezTo>
                    <a:cubicBezTo>
                      <a:pt x="515303" y="208407"/>
                      <a:pt x="471011" y="250698"/>
                      <a:pt x="417576" y="256984"/>
                    </a:cubicBezTo>
                    <a:cubicBezTo>
                      <a:pt x="376714" y="261747"/>
                      <a:pt x="336709" y="245650"/>
                      <a:pt x="299276" y="228790"/>
                    </a:cubicBezTo>
                    <a:cubicBezTo>
                      <a:pt x="198406" y="182975"/>
                      <a:pt x="101537" y="128206"/>
                      <a:pt x="10382" y="65246"/>
                    </a:cubicBezTo>
                    <a:cubicBezTo>
                      <a:pt x="6763" y="72200"/>
                      <a:pt x="3334" y="79248"/>
                      <a:pt x="0" y="86201"/>
                    </a:cubicBezTo>
                    <a:close/>
                  </a:path>
                </a:pathLst>
              </a:custGeom>
              <a:solidFill>
                <a:srgbClr val="E6A9A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FC0CCE0-1320-424F-8A42-315D967A2206}"/>
                  </a:ext>
                </a:extLst>
              </p:cNvPr>
              <p:cNvSpPr/>
              <p:nvPr/>
            </p:nvSpPr>
            <p:spPr>
              <a:xfrm>
                <a:off x="5857684" y="2371832"/>
                <a:ext cx="757713" cy="885241"/>
              </a:xfrm>
              <a:custGeom>
                <a:avLst/>
                <a:gdLst>
                  <a:gd name="connsiteX0" fmla="*/ 0 w 757713"/>
                  <a:gd name="connsiteY0" fmla="*/ 438995 h 885241"/>
                  <a:gd name="connsiteX1" fmla="*/ 24098 w 757713"/>
                  <a:gd name="connsiteY1" fmla="*/ 491288 h 885241"/>
                  <a:gd name="connsiteX2" fmla="*/ 65913 w 757713"/>
                  <a:gd name="connsiteY2" fmla="*/ 607397 h 885241"/>
                  <a:gd name="connsiteX3" fmla="*/ 151162 w 757713"/>
                  <a:gd name="connsiteY3" fmla="*/ 692265 h 885241"/>
                  <a:gd name="connsiteX4" fmla="*/ 230219 w 757713"/>
                  <a:gd name="connsiteY4" fmla="*/ 697599 h 885241"/>
                  <a:gd name="connsiteX5" fmla="*/ 306419 w 757713"/>
                  <a:gd name="connsiteY5" fmla="*/ 667881 h 885241"/>
                  <a:gd name="connsiteX6" fmla="*/ 492157 w 757713"/>
                  <a:gd name="connsiteY6" fmla="*/ 728079 h 885241"/>
                  <a:gd name="connsiteX7" fmla="*/ 584740 w 757713"/>
                  <a:gd name="connsiteY7" fmla="*/ 859334 h 885241"/>
                  <a:gd name="connsiteX8" fmla="*/ 701231 w 757713"/>
                  <a:gd name="connsiteY8" fmla="*/ 885242 h 885241"/>
                  <a:gd name="connsiteX9" fmla="*/ 616839 w 757713"/>
                  <a:gd name="connsiteY9" fmla="*/ 804470 h 885241"/>
                  <a:gd name="connsiteX10" fmla="*/ 640937 w 757713"/>
                  <a:gd name="connsiteY10" fmla="*/ 648355 h 885241"/>
                  <a:gd name="connsiteX11" fmla="*/ 407098 w 757713"/>
                  <a:gd name="connsiteY11" fmla="*/ 594920 h 885241"/>
                  <a:gd name="connsiteX12" fmla="*/ 256508 w 757713"/>
                  <a:gd name="connsiteY12" fmla="*/ 501194 h 885241"/>
                  <a:gd name="connsiteX13" fmla="*/ 206216 w 757713"/>
                  <a:gd name="connsiteY13" fmla="*/ 370320 h 885241"/>
                  <a:gd name="connsiteX14" fmla="*/ 248031 w 757713"/>
                  <a:gd name="connsiteY14" fmla="*/ 236399 h 885241"/>
                  <a:gd name="connsiteX15" fmla="*/ 345281 w 757713"/>
                  <a:gd name="connsiteY15" fmla="*/ 150578 h 885241"/>
                  <a:gd name="connsiteX16" fmla="*/ 514636 w 757713"/>
                  <a:gd name="connsiteY16" fmla="*/ 62567 h 885241"/>
                  <a:gd name="connsiteX17" fmla="*/ 757714 w 757713"/>
                  <a:gd name="connsiteY17" fmla="*/ 80093 h 885241"/>
                  <a:gd name="connsiteX18" fmla="*/ 634841 w 757713"/>
                  <a:gd name="connsiteY18" fmla="*/ 32183 h 885241"/>
                  <a:gd name="connsiteX19" fmla="*/ 317944 w 757713"/>
                  <a:gd name="connsiteY19" fmla="*/ 22848 h 885241"/>
                  <a:gd name="connsiteX20" fmla="*/ 176403 w 757713"/>
                  <a:gd name="connsiteY20" fmla="*/ 121432 h 885241"/>
                  <a:gd name="connsiteX21" fmla="*/ 0 w 757713"/>
                  <a:gd name="connsiteY21" fmla="*/ 438995 h 885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57713" h="885241">
                    <a:moveTo>
                      <a:pt x="0" y="438995"/>
                    </a:moveTo>
                    <a:cubicBezTo>
                      <a:pt x="9715" y="455569"/>
                      <a:pt x="17526" y="473476"/>
                      <a:pt x="24098" y="491288"/>
                    </a:cubicBezTo>
                    <a:cubicBezTo>
                      <a:pt x="38290" y="529959"/>
                      <a:pt x="48196" y="570250"/>
                      <a:pt x="65913" y="607397"/>
                    </a:cubicBezTo>
                    <a:cubicBezTo>
                      <a:pt x="83629" y="644545"/>
                      <a:pt x="116967" y="669405"/>
                      <a:pt x="151162" y="692265"/>
                    </a:cubicBezTo>
                    <a:cubicBezTo>
                      <a:pt x="173831" y="707600"/>
                      <a:pt x="204121" y="705791"/>
                      <a:pt x="230219" y="697599"/>
                    </a:cubicBezTo>
                    <a:cubicBezTo>
                      <a:pt x="256222" y="689408"/>
                      <a:pt x="280225" y="675596"/>
                      <a:pt x="306419" y="667881"/>
                    </a:cubicBezTo>
                    <a:cubicBezTo>
                      <a:pt x="372713" y="648355"/>
                      <a:pt x="449866" y="673310"/>
                      <a:pt x="492157" y="728079"/>
                    </a:cubicBezTo>
                    <a:cubicBezTo>
                      <a:pt x="525208" y="770942"/>
                      <a:pt x="539306" y="830092"/>
                      <a:pt x="584740" y="859334"/>
                    </a:cubicBezTo>
                    <a:cubicBezTo>
                      <a:pt x="618553" y="881051"/>
                      <a:pt x="660845" y="880003"/>
                      <a:pt x="701231" y="885242"/>
                    </a:cubicBezTo>
                    <a:cubicBezTo>
                      <a:pt x="664274" y="870383"/>
                      <a:pt x="632746" y="841141"/>
                      <a:pt x="616839" y="804470"/>
                    </a:cubicBezTo>
                    <a:cubicBezTo>
                      <a:pt x="594741" y="753511"/>
                      <a:pt x="605599" y="691313"/>
                      <a:pt x="640937" y="648355"/>
                    </a:cubicBezTo>
                    <a:cubicBezTo>
                      <a:pt x="561118" y="640640"/>
                      <a:pt x="482251" y="622733"/>
                      <a:pt x="407098" y="594920"/>
                    </a:cubicBezTo>
                    <a:cubicBezTo>
                      <a:pt x="350901" y="574346"/>
                      <a:pt x="295084" y="546818"/>
                      <a:pt x="256508" y="501194"/>
                    </a:cubicBezTo>
                    <a:cubicBezTo>
                      <a:pt x="225742" y="464903"/>
                      <a:pt x="207740" y="417850"/>
                      <a:pt x="206216" y="370320"/>
                    </a:cubicBezTo>
                    <a:cubicBezTo>
                      <a:pt x="204692" y="322600"/>
                      <a:pt x="219646" y="274689"/>
                      <a:pt x="248031" y="236399"/>
                    </a:cubicBezTo>
                    <a:cubicBezTo>
                      <a:pt x="273844" y="201442"/>
                      <a:pt x="309658" y="175343"/>
                      <a:pt x="345281" y="150578"/>
                    </a:cubicBezTo>
                    <a:cubicBezTo>
                      <a:pt x="397859" y="114193"/>
                      <a:pt x="452723" y="78760"/>
                      <a:pt x="514636" y="62567"/>
                    </a:cubicBezTo>
                    <a:cubicBezTo>
                      <a:pt x="594455" y="41708"/>
                      <a:pt x="678085" y="54947"/>
                      <a:pt x="757714" y="80093"/>
                    </a:cubicBezTo>
                    <a:cubicBezTo>
                      <a:pt x="718280" y="60662"/>
                      <a:pt x="676751" y="45137"/>
                      <a:pt x="634841" y="32183"/>
                    </a:cubicBezTo>
                    <a:cubicBezTo>
                      <a:pt x="531971" y="369"/>
                      <a:pt x="418338" y="-16395"/>
                      <a:pt x="317944" y="22848"/>
                    </a:cubicBezTo>
                    <a:cubicBezTo>
                      <a:pt x="264033" y="43994"/>
                      <a:pt x="217265" y="80284"/>
                      <a:pt x="176403" y="121432"/>
                    </a:cubicBezTo>
                    <a:cubicBezTo>
                      <a:pt x="90297" y="208490"/>
                      <a:pt x="28480" y="319647"/>
                      <a:pt x="0" y="438995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4" name="Graphic 1">
                <a:extLst>
                  <a:ext uri="{FF2B5EF4-FFF2-40B4-BE49-F238E27FC236}">
                    <a16:creationId xmlns:a16="http://schemas.microsoft.com/office/drawing/2014/main" id="{9C1523CC-B965-4105-BAB9-DA152AF341F0}"/>
                  </a:ext>
                </a:extLst>
              </p:cNvPr>
              <p:cNvGrpSpPr/>
              <p:nvPr/>
            </p:nvGrpSpPr>
            <p:grpSpPr>
              <a:xfrm>
                <a:off x="5763966" y="2548050"/>
                <a:ext cx="953331" cy="1061691"/>
                <a:chOff x="5763966" y="2548050"/>
                <a:chExt cx="953331" cy="1061691"/>
              </a:xfrm>
              <a:solidFill>
                <a:srgbClr val="871D20"/>
              </a:solidFill>
            </p:grpSpPr>
            <p:sp>
              <p:nvSpPr>
                <p:cNvPr id="158" name="Freeform: Shape 157">
                  <a:extLst>
                    <a:ext uri="{FF2B5EF4-FFF2-40B4-BE49-F238E27FC236}">
                      <a16:creationId xmlns:a16="http://schemas.microsoft.com/office/drawing/2014/main" id="{F03A4D22-7C44-4976-A146-C08BC4DDFD1E}"/>
                    </a:ext>
                  </a:extLst>
                </p:cNvPr>
                <p:cNvSpPr/>
                <p:nvPr/>
              </p:nvSpPr>
              <p:spPr>
                <a:xfrm>
                  <a:off x="5926973" y="2548050"/>
                  <a:ext cx="790324" cy="736102"/>
                </a:xfrm>
                <a:custGeom>
                  <a:avLst/>
                  <a:gdLst>
                    <a:gd name="connsiteX0" fmla="*/ 4910 w 790324"/>
                    <a:gd name="connsiteY0" fmla="*/ 205818 h 736102"/>
                    <a:gd name="connsiteX1" fmla="*/ 125783 w 790324"/>
                    <a:gd name="connsiteY1" fmla="*/ 195055 h 736102"/>
                    <a:gd name="connsiteX2" fmla="*/ 101875 w 790324"/>
                    <a:gd name="connsiteY2" fmla="*/ 167623 h 736102"/>
                    <a:gd name="connsiteX3" fmla="*/ 77205 w 790324"/>
                    <a:gd name="connsiteY3" fmla="*/ 150763 h 736102"/>
                    <a:gd name="connsiteX4" fmla="*/ 50154 w 790324"/>
                    <a:gd name="connsiteY4" fmla="*/ 138571 h 736102"/>
                    <a:gd name="connsiteX5" fmla="*/ 53964 w 790324"/>
                    <a:gd name="connsiteY5" fmla="*/ 115235 h 736102"/>
                    <a:gd name="connsiteX6" fmla="*/ 88826 w 790324"/>
                    <a:gd name="connsiteY6" fmla="*/ 130380 h 736102"/>
                    <a:gd name="connsiteX7" fmla="*/ 118829 w 790324"/>
                    <a:gd name="connsiteY7" fmla="*/ 150859 h 736102"/>
                    <a:gd name="connsiteX8" fmla="*/ 131021 w 790324"/>
                    <a:gd name="connsiteY8" fmla="*/ 162098 h 736102"/>
                    <a:gd name="connsiteX9" fmla="*/ 133307 w 790324"/>
                    <a:gd name="connsiteY9" fmla="*/ 146191 h 736102"/>
                    <a:gd name="connsiteX10" fmla="*/ 226652 w 790324"/>
                    <a:gd name="connsiteY10" fmla="*/ 2269 h 736102"/>
                    <a:gd name="connsiteX11" fmla="*/ 240273 w 790324"/>
                    <a:gd name="connsiteY11" fmla="*/ 21604 h 736102"/>
                    <a:gd name="connsiteX12" fmla="*/ 154834 w 790324"/>
                    <a:gd name="connsiteY12" fmla="*/ 211247 h 736102"/>
                    <a:gd name="connsiteX13" fmla="*/ 155596 w 790324"/>
                    <a:gd name="connsiteY13" fmla="*/ 217057 h 736102"/>
                    <a:gd name="connsiteX14" fmla="*/ 173979 w 790324"/>
                    <a:gd name="connsiteY14" fmla="*/ 278017 h 736102"/>
                    <a:gd name="connsiteX15" fmla="*/ 396293 w 790324"/>
                    <a:gd name="connsiteY15" fmla="*/ 432894 h 736102"/>
                    <a:gd name="connsiteX16" fmla="*/ 570315 w 790324"/>
                    <a:gd name="connsiteY16" fmla="*/ 455563 h 736102"/>
                    <a:gd name="connsiteX17" fmla="*/ 647753 w 790324"/>
                    <a:gd name="connsiteY17" fmla="*/ 411177 h 736102"/>
                    <a:gd name="connsiteX18" fmla="*/ 783294 w 790324"/>
                    <a:gd name="connsiteY18" fmla="*/ 422797 h 736102"/>
                    <a:gd name="connsiteX19" fmla="*/ 773483 w 790324"/>
                    <a:gd name="connsiteY19" fmla="*/ 444324 h 736102"/>
                    <a:gd name="connsiteX20" fmla="*/ 640799 w 790324"/>
                    <a:gd name="connsiteY20" fmla="*/ 437656 h 736102"/>
                    <a:gd name="connsiteX21" fmla="*/ 556979 w 790324"/>
                    <a:gd name="connsiteY21" fmla="*/ 529477 h 736102"/>
                    <a:gd name="connsiteX22" fmla="*/ 564695 w 790324"/>
                    <a:gd name="connsiteY22" fmla="*/ 641110 h 736102"/>
                    <a:gd name="connsiteX23" fmla="*/ 566886 w 790324"/>
                    <a:gd name="connsiteY23" fmla="*/ 641587 h 736102"/>
                    <a:gd name="connsiteX24" fmla="*/ 669946 w 790324"/>
                    <a:gd name="connsiteY24" fmla="*/ 625108 h 736102"/>
                    <a:gd name="connsiteX25" fmla="*/ 686615 w 790324"/>
                    <a:gd name="connsiteY25" fmla="*/ 623680 h 736102"/>
                    <a:gd name="connsiteX26" fmla="*/ 688044 w 790324"/>
                    <a:gd name="connsiteY26" fmla="*/ 640348 h 736102"/>
                    <a:gd name="connsiteX27" fmla="*/ 588793 w 790324"/>
                    <a:gd name="connsiteY27" fmla="*/ 672257 h 736102"/>
                    <a:gd name="connsiteX28" fmla="*/ 688615 w 790324"/>
                    <a:gd name="connsiteY28" fmla="*/ 712738 h 736102"/>
                    <a:gd name="connsiteX29" fmla="*/ 684805 w 790324"/>
                    <a:gd name="connsiteY29" fmla="*/ 736075 h 736102"/>
                    <a:gd name="connsiteX30" fmla="*/ 526214 w 790324"/>
                    <a:gd name="connsiteY30" fmla="*/ 590056 h 736102"/>
                    <a:gd name="connsiteX31" fmla="*/ 553455 w 790324"/>
                    <a:gd name="connsiteY31" fmla="*/ 477852 h 736102"/>
                    <a:gd name="connsiteX32" fmla="*/ 249512 w 790324"/>
                    <a:gd name="connsiteY32" fmla="*/ 395937 h 736102"/>
                    <a:gd name="connsiteX33" fmla="*/ 132545 w 790324"/>
                    <a:gd name="connsiteY33" fmla="*/ 223344 h 736102"/>
                    <a:gd name="connsiteX34" fmla="*/ 18531 w 790324"/>
                    <a:gd name="connsiteY34" fmla="*/ 225154 h 736102"/>
                    <a:gd name="connsiteX35" fmla="*/ 2053 w 790324"/>
                    <a:gd name="connsiteY35" fmla="*/ 222296 h 736102"/>
                    <a:gd name="connsiteX36" fmla="*/ 4910 w 790324"/>
                    <a:gd name="connsiteY36" fmla="*/ 205818 h 736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790324" h="736102">
                      <a:moveTo>
                        <a:pt x="4910" y="205818"/>
                      </a:moveTo>
                      <a:cubicBezTo>
                        <a:pt x="41867" y="185625"/>
                        <a:pt x="86159" y="181720"/>
                        <a:pt x="125783" y="195055"/>
                      </a:cubicBezTo>
                      <a:cubicBezTo>
                        <a:pt x="120449" y="184101"/>
                        <a:pt x="111305" y="175052"/>
                        <a:pt x="101875" y="167623"/>
                      </a:cubicBezTo>
                      <a:cubicBezTo>
                        <a:pt x="94064" y="161527"/>
                        <a:pt x="85587" y="156097"/>
                        <a:pt x="77205" y="150763"/>
                      </a:cubicBezTo>
                      <a:cubicBezTo>
                        <a:pt x="68823" y="145429"/>
                        <a:pt x="60060" y="140191"/>
                        <a:pt x="50154" y="138571"/>
                      </a:cubicBezTo>
                      <a:cubicBezTo>
                        <a:pt x="35105" y="136000"/>
                        <a:pt x="38915" y="112663"/>
                        <a:pt x="53964" y="115235"/>
                      </a:cubicBezTo>
                      <a:cubicBezTo>
                        <a:pt x="66918" y="117426"/>
                        <a:pt x="77872" y="123522"/>
                        <a:pt x="88826" y="130380"/>
                      </a:cubicBezTo>
                      <a:cubicBezTo>
                        <a:pt x="99017" y="136857"/>
                        <a:pt x="109400" y="143239"/>
                        <a:pt x="118829" y="150859"/>
                      </a:cubicBezTo>
                      <a:cubicBezTo>
                        <a:pt x="123116" y="154383"/>
                        <a:pt x="127211" y="158098"/>
                        <a:pt x="131021" y="162098"/>
                      </a:cubicBezTo>
                      <a:cubicBezTo>
                        <a:pt x="131593" y="156859"/>
                        <a:pt x="132355" y="151525"/>
                        <a:pt x="133307" y="146191"/>
                      </a:cubicBezTo>
                      <a:cubicBezTo>
                        <a:pt x="144261" y="87898"/>
                        <a:pt x="178456" y="36463"/>
                        <a:pt x="226652" y="2269"/>
                      </a:cubicBezTo>
                      <a:cubicBezTo>
                        <a:pt x="239035" y="-6590"/>
                        <a:pt x="252751" y="12746"/>
                        <a:pt x="240273" y="21604"/>
                      </a:cubicBezTo>
                      <a:cubicBezTo>
                        <a:pt x="178456" y="65515"/>
                        <a:pt x="147023" y="139048"/>
                        <a:pt x="154834" y="211247"/>
                      </a:cubicBezTo>
                      <a:cubicBezTo>
                        <a:pt x="155596" y="213057"/>
                        <a:pt x="155882" y="215057"/>
                        <a:pt x="155596" y="217057"/>
                      </a:cubicBezTo>
                      <a:cubicBezTo>
                        <a:pt x="158453" y="237822"/>
                        <a:pt x="164359" y="258301"/>
                        <a:pt x="173979" y="278017"/>
                      </a:cubicBezTo>
                      <a:cubicBezTo>
                        <a:pt x="215794" y="363457"/>
                        <a:pt x="307234" y="411844"/>
                        <a:pt x="396293" y="432894"/>
                      </a:cubicBezTo>
                      <a:cubicBezTo>
                        <a:pt x="453348" y="446419"/>
                        <a:pt x="512021" y="451277"/>
                        <a:pt x="570315" y="455563"/>
                      </a:cubicBezTo>
                      <a:cubicBezTo>
                        <a:pt x="590793" y="433370"/>
                        <a:pt x="618225" y="418321"/>
                        <a:pt x="647753" y="411177"/>
                      </a:cubicBezTo>
                      <a:cubicBezTo>
                        <a:pt x="693187" y="400223"/>
                        <a:pt x="739669" y="407843"/>
                        <a:pt x="783294" y="422797"/>
                      </a:cubicBezTo>
                      <a:cubicBezTo>
                        <a:pt x="797676" y="427750"/>
                        <a:pt x="787770" y="449277"/>
                        <a:pt x="773483" y="444324"/>
                      </a:cubicBezTo>
                      <a:cubicBezTo>
                        <a:pt x="731192" y="429846"/>
                        <a:pt x="684043" y="422893"/>
                        <a:pt x="640799" y="437656"/>
                      </a:cubicBezTo>
                      <a:cubicBezTo>
                        <a:pt x="597651" y="452420"/>
                        <a:pt x="569076" y="485758"/>
                        <a:pt x="556979" y="529477"/>
                      </a:cubicBezTo>
                      <a:cubicBezTo>
                        <a:pt x="546692" y="566720"/>
                        <a:pt x="546407" y="607011"/>
                        <a:pt x="564695" y="641110"/>
                      </a:cubicBezTo>
                      <a:cubicBezTo>
                        <a:pt x="565457" y="641301"/>
                        <a:pt x="566123" y="641301"/>
                        <a:pt x="566886" y="641587"/>
                      </a:cubicBezTo>
                      <a:cubicBezTo>
                        <a:pt x="600985" y="656731"/>
                        <a:pt x="642419" y="650826"/>
                        <a:pt x="669946" y="625108"/>
                      </a:cubicBezTo>
                      <a:cubicBezTo>
                        <a:pt x="674613" y="620727"/>
                        <a:pt x="681281" y="619203"/>
                        <a:pt x="686615" y="623680"/>
                      </a:cubicBezTo>
                      <a:cubicBezTo>
                        <a:pt x="691091" y="627394"/>
                        <a:pt x="692806" y="635967"/>
                        <a:pt x="688044" y="640348"/>
                      </a:cubicBezTo>
                      <a:cubicBezTo>
                        <a:pt x="660897" y="665780"/>
                        <a:pt x="624416" y="677210"/>
                        <a:pt x="588793" y="672257"/>
                      </a:cubicBezTo>
                      <a:cubicBezTo>
                        <a:pt x="615463" y="697498"/>
                        <a:pt x="651467" y="710452"/>
                        <a:pt x="688615" y="712738"/>
                      </a:cubicBezTo>
                      <a:cubicBezTo>
                        <a:pt x="703855" y="713691"/>
                        <a:pt x="699950" y="737027"/>
                        <a:pt x="684805" y="736075"/>
                      </a:cubicBezTo>
                      <a:cubicBezTo>
                        <a:pt x="604319" y="731122"/>
                        <a:pt x="530595" y="674448"/>
                        <a:pt x="526214" y="590056"/>
                      </a:cubicBezTo>
                      <a:cubicBezTo>
                        <a:pt x="524213" y="551766"/>
                        <a:pt x="533453" y="510999"/>
                        <a:pt x="553455" y="477852"/>
                      </a:cubicBezTo>
                      <a:cubicBezTo>
                        <a:pt x="447918" y="469851"/>
                        <a:pt x="339048" y="456706"/>
                        <a:pt x="249512" y="395937"/>
                      </a:cubicBezTo>
                      <a:cubicBezTo>
                        <a:pt x="189124" y="354979"/>
                        <a:pt x="144356" y="293257"/>
                        <a:pt x="132545" y="223344"/>
                      </a:cubicBezTo>
                      <a:cubicBezTo>
                        <a:pt x="96922" y="206294"/>
                        <a:pt x="53583" y="206008"/>
                        <a:pt x="18531" y="225154"/>
                      </a:cubicBezTo>
                      <a:cubicBezTo>
                        <a:pt x="12911" y="228202"/>
                        <a:pt x="5958" y="227916"/>
                        <a:pt x="2053" y="222296"/>
                      </a:cubicBezTo>
                      <a:cubicBezTo>
                        <a:pt x="-1281" y="217534"/>
                        <a:pt x="-709" y="208961"/>
                        <a:pt x="4910" y="205818"/>
                      </a:cubicBezTo>
                      <a:close/>
                    </a:path>
                  </a:pathLst>
                </a:custGeom>
                <a:solidFill>
                  <a:srgbClr val="871D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9" name="Freeform: Shape 158">
                  <a:extLst>
                    <a:ext uri="{FF2B5EF4-FFF2-40B4-BE49-F238E27FC236}">
                      <a16:creationId xmlns:a16="http://schemas.microsoft.com/office/drawing/2014/main" id="{0BF202FF-0BA2-4442-AEBF-BF03EBCA9F6E}"/>
                    </a:ext>
                  </a:extLst>
                </p:cNvPr>
                <p:cNvSpPr/>
                <p:nvPr/>
              </p:nvSpPr>
              <p:spPr>
                <a:xfrm>
                  <a:off x="5889406" y="3040302"/>
                  <a:ext cx="437715" cy="369543"/>
                </a:xfrm>
                <a:custGeom>
                  <a:avLst/>
                  <a:gdLst>
                    <a:gd name="connsiteX0" fmla="*/ 4759 w 437715"/>
                    <a:gd name="connsiteY0" fmla="*/ 191245 h 369543"/>
                    <a:gd name="connsiteX1" fmla="*/ 19999 w 437715"/>
                    <a:gd name="connsiteY1" fmla="*/ 173052 h 369543"/>
                    <a:gd name="connsiteX2" fmla="*/ 202879 w 437715"/>
                    <a:gd name="connsiteY2" fmla="*/ 275065 h 369543"/>
                    <a:gd name="connsiteX3" fmla="*/ 235550 w 437715"/>
                    <a:gd name="connsiteY3" fmla="*/ 192197 h 369543"/>
                    <a:gd name="connsiteX4" fmla="*/ 239836 w 437715"/>
                    <a:gd name="connsiteY4" fmla="*/ 98662 h 369543"/>
                    <a:gd name="connsiteX5" fmla="*/ 278222 w 437715"/>
                    <a:gd name="connsiteY5" fmla="*/ 16080 h 369543"/>
                    <a:gd name="connsiteX6" fmla="*/ 348326 w 437715"/>
                    <a:gd name="connsiteY6" fmla="*/ 1983 h 369543"/>
                    <a:gd name="connsiteX7" fmla="*/ 411857 w 437715"/>
                    <a:gd name="connsiteY7" fmla="*/ 37416 h 369543"/>
                    <a:gd name="connsiteX8" fmla="*/ 435765 w 437715"/>
                    <a:gd name="connsiteY8" fmla="*/ 73611 h 369543"/>
                    <a:gd name="connsiteX9" fmla="*/ 426716 w 437715"/>
                    <a:gd name="connsiteY9" fmla="*/ 131809 h 369543"/>
                    <a:gd name="connsiteX10" fmla="*/ 381568 w 437715"/>
                    <a:gd name="connsiteY10" fmla="*/ 200674 h 369543"/>
                    <a:gd name="connsiteX11" fmla="*/ 326609 w 437715"/>
                    <a:gd name="connsiteY11" fmla="*/ 256586 h 369543"/>
                    <a:gd name="connsiteX12" fmla="*/ 297843 w 437715"/>
                    <a:gd name="connsiteY12" fmla="*/ 315832 h 369543"/>
                    <a:gd name="connsiteX13" fmla="*/ 385949 w 437715"/>
                    <a:gd name="connsiteY13" fmla="*/ 347359 h 369543"/>
                    <a:gd name="connsiteX14" fmla="*/ 376139 w 437715"/>
                    <a:gd name="connsiteY14" fmla="*/ 368886 h 369543"/>
                    <a:gd name="connsiteX15" fmla="*/ 4759 w 437715"/>
                    <a:gd name="connsiteY15" fmla="*/ 191245 h 369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437715" h="369543">
                      <a:moveTo>
                        <a:pt x="4759" y="191245"/>
                      </a:moveTo>
                      <a:cubicBezTo>
                        <a:pt x="-7909" y="182958"/>
                        <a:pt x="7331" y="164860"/>
                        <a:pt x="19999" y="173052"/>
                      </a:cubicBezTo>
                      <a:cubicBezTo>
                        <a:pt x="78578" y="211342"/>
                        <a:pt x="139728" y="245251"/>
                        <a:pt x="202879" y="275065"/>
                      </a:cubicBezTo>
                      <a:cubicBezTo>
                        <a:pt x="219929" y="250395"/>
                        <a:pt x="231263" y="221915"/>
                        <a:pt x="235550" y="192197"/>
                      </a:cubicBezTo>
                      <a:cubicBezTo>
                        <a:pt x="239931" y="161241"/>
                        <a:pt x="236883" y="129713"/>
                        <a:pt x="239836" y="98662"/>
                      </a:cubicBezTo>
                      <a:cubicBezTo>
                        <a:pt x="242789" y="67515"/>
                        <a:pt x="253361" y="34939"/>
                        <a:pt x="278222" y="16080"/>
                      </a:cubicBezTo>
                      <a:cubicBezTo>
                        <a:pt x="297843" y="1221"/>
                        <a:pt x="324227" y="-2970"/>
                        <a:pt x="348326" y="1983"/>
                      </a:cubicBezTo>
                      <a:cubicBezTo>
                        <a:pt x="372424" y="6936"/>
                        <a:pt x="394141" y="20366"/>
                        <a:pt x="411857" y="37416"/>
                      </a:cubicBezTo>
                      <a:cubicBezTo>
                        <a:pt x="422430" y="47608"/>
                        <a:pt x="431860" y="59514"/>
                        <a:pt x="435765" y="73611"/>
                      </a:cubicBezTo>
                      <a:cubicBezTo>
                        <a:pt x="441004" y="92947"/>
                        <a:pt x="434908" y="113521"/>
                        <a:pt x="426716" y="131809"/>
                      </a:cubicBezTo>
                      <a:cubicBezTo>
                        <a:pt x="415477" y="156955"/>
                        <a:pt x="400142" y="180291"/>
                        <a:pt x="381568" y="200674"/>
                      </a:cubicBezTo>
                      <a:cubicBezTo>
                        <a:pt x="363947" y="220010"/>
                        <a:pt x="343373" y="236584"/>
                        <a:pt x="326609" y="256586"/>
                      </a:cubicBezTo>
                      <a:cubicBezTo>
                        <a:pt x="312321" y="273636"/>
                        <a:pt x="300605" y="294019"/>
                        <a:pt x="297843" y="315832"/>
                      </a:cubicBezTo>
                      <a:cubicBezTo>
                        <a:pt x="326894" y="327166"/>
                        <a:pt x="356231" y="337834"/>
                        <a:pt x="385949" y="347359"/>
                      </a:cubicBezTo>
                      <a:cubicBezTo>
                        <a:pt x="400427" y="352027"/>
                        <a:pt x="390426" y="373553"/>
                        <a:pt x="376139" y="368886"/>
                      </a:cubicBezTo>
                      <a:cubicBezTo>
                        <a:pt x="244789" y="326690"/>
                        <a:pt x="120202" y="266683"/>
                        <a:pt x="4759" y="191245"/>
                      </a:cubicBezTo>
                      <a:close/>
                    </a:path>
                  </a:pathLst>
                </a:custGeom>
                <a:solidFill>
                  <a:srgbClr val="871D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:a16="http://schemas.microsoft.com/office/drawing/2014/main" id="{A8EACAAD-186F-4506-B8BD-549CD5848772}"/>
                    </a:ext>
                  </a:extLst>
                </p:cNvPr>
                <p:cNvSpPr/>
                <p:nvPr/>
              </p:nvSpPr>
              <p:spPr>
                <a:xfrm>
                  <a:off x="5763966" y="3231996"/>
                  <a:ext cx="380296" cy="377745"/>
                </a:xfrm>
                <a:custGeom>
                  <a:avLst/>
                  <a:gdLst>
                    <a:gd name="connsiteX0" fmla="*/ 211447 w 380296"/>
                    <a:gd name="connsiteY0" fmla="*/ 79941 h 377745"/>
                    <a:gd name="connsiteX1" fmla="*/ 336987 w 380296"/>
                    <a:gd name="connsiteY1" fmla="*/ 134710 h 377745"/>
                    <a:gd name="connsiteX2" fmla="*/ 376516 w 380296"/>
                    <a:gd name="connsiteY2" fmla="*/ 164904 h 377745"/>
                    <a:gd name="connsiteX3" fmla="*/ 376135 w 380296"/>
                    <a:gd name="connsiteY3" fmla="*/ 210910 h 377745"/>
                    <a:gd name="connsiteX4" fmla="*/ 332129 w 380296"/>
                    <a:gd name="connsiteY4" fmla="*/ 352642 h 377745"/>
                    <a:gd name="connsiteX5" fmla="*/ 318985 w 380296"/>
                    <a:gd name="connsiteY5" fmla="*/ 373406 h 377745"/>
                    <a:gd name="connsiteX6" fmla="*/ 279551 w 380296"/>
                    <a:gd name="connsiteY6" fmla="*/ 371977 h 377745"/>
                    <a:gd name="connsiteX7" fmla="*/ 1040 w 380296"/>
                    <a:gd name="connsiteY7" fmla="*/ 191669 h 377745"/>
                    <a:gd name="connsiteX8" fmla="*/ 100862 w 380296"/>
                    <a:gd name="connsiteY8" fmla="*/ 407 h 377745"/>
                    <a:gd name="connsiteX9" fmla="*/ 211447 w 380296"/>
                    <a:gd name="connsiteY9" fmla="*/ 79941 h 3777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0296" h="377745">
                      <a:moveTo>
                        <a:pt x="211447" y="79941"/>
                      </a:moveTo>
                      <a:cubicBezTo>
                        <a:pt x="252215" y="100515"/>
                        <a:pt x="294982" y="116707"/>
                        <a:pt x="336987" y="134710"/>
                      </a:cubicBezTo>
                      <a:cubicBezTo>
                        <a:pt x="352608" y="141377"/>
                        <a:pt x="369372" y="149473"/>
                        <a:pt x="376516" y="164904"/>
                      </a:cubicBezTo>
                      <a:cubicBezTo>
                        <a:pt x="383088" y="179096"/>
                        <a:pt x="379849" y="195670"/>
                        <a:pt x="376135" y="210910"/>
                      </a:cubicBezTo>
                      <a:cubicBezTo>
                        <a:pt x="364324" y="259011"/>
                        <a:pt x="349655" y="306350"/>
                        <a:pt x="332129" y="352642"/>
                      </a:cubicBezTo>
                      <a:cubicBezTo>
                        <a:pt x="329176" y="360452"/>
                        <a:pt x="325843" y="368644"/>
                        <a:pt x="318985" y="373406"/>
                      </a:cubicBezTo>
                      <a:cubicBezTo>
                        <a:pt x="307745" y="381312"/>
                        <a:pt x="292410" y="376930"/>
                        <a:pt x="279551" y="371977"/>
                      </a:cubicBezTo>
                      <a:cubicBezTo>
                        <a:pt x="175824" y="331591"/>
                        <a:pt x="80384" y="269869"/>
                        <a:pt x="1040" y="191669"/>
                      </a:cubicBezTo>
                      <a:cubicBezTo>
                        <a:pt x="-11437" y="181573"/>
                        <a:pt x="92290" y="-9975"/>
                        <a:pt x="100862" y="407"/>
                      </a:cubicBezTo>
                      <a:cubicBezTo>
                        <a:pt x="131723" y="34030"/>
                        <a:pt x="170680" y="59367"/>
                        <a:pt x="211447" y="79941"/>
                      </a:cubicBezTo>
                      <a:close/>
                    </a:path>
                  </a:pathLst>
                </a:custGeom>
                <a:solidFill>
                  <a:srgbClr val="871D2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C00A043-29DA-42B1-8279-C7533AD4AFA4}"/>
                  </a:ext>
                </a:extLst>
              </p:cNvPr>
              <p:cNvSpPr/>
              <p:nvPr/>
            </p:nvSpPr>
            <p:spPr>
              <a:xfrm>
                <a:off x="6558915" y="3256978"/>
                <a:ext cx="45434" cy="10382"/>
              </a:xfrm>
              <a:custGeom>
                <a:avLst/>
                <a:gdLst>
                  <a:gd name="connsiteX0" fmla="*/ 45434 w 45434"/>
                  <a:gd name="connsiteY0" fmla="*/ 10382 h 10382"/>
                  <a:gd name="connsiteX1" fmla="*/ 0 w 45434"/>
                  <a:gd name="connsiteY1" fmla="*/ 0 h 10382"/>
                  <a:gd name="connsiteX2" fmla="*/ 45434 w 45434"/>
                  <a:gd name="connsiteY2" fmla="*/ 10382 h 10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5434" h="10382">
                    <a:moveTo>
                      <a:pt x="45434" y="10382"/>
                    </a:moveTo>
                    <a:cubicBezTo>
                      <a:pt x="30956" y="4953"/>
                      <a:pt x="15716" y="2000"/>
                      <a:pt x="0" y="0"/>
                    </a:cubicBezTo>
                    <a:cubicBezTo>
                      <a:pt x="14573" y="5810"/>
                      <a:pt x="29813" y="9430"/>
                      <a:pt x="45434" y="10382"/>
                    </a:cubicBezTo>
                    <a:close/>
                  </a:path>
                </a:pathLst>
              </a:custGeom>
              <a:solidFill>
                <a:srgbClr val="871D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E65FDF05-4F31-422C-ABDC-630069418D0D}"/>
                  </a:ext>
                </a:extLst>
              </p:cNvPr>
              <p:cNvSpPr/>
              <p:nvPr/>
            </p:nvSpPr>
            <p:spPr>
              <a:xfrm>
                <a:off x="6430739" y="2467572"/>
                <a:ext cx="372354" cy="433109"/>
              </a:xfrm>
              <a:custGeom>
                <a:avLst/>
                <a:gdLst>
                  <a:gd name="connsiteX0" fmla="*/ 366300 w 372354"/>
                  <a:gd name="connsiteY0" fmla="*/ 228384 h 433109"/>
                  <a:gd name="connsiteX1" fmla="*/ 184468 w 372354"/>
                  <a:gd name="connsiteY1" fmla="*/ 37027 h 433109"/>
                  <a:gd name="connsiteX2" fmla="*/ 96743 w 372354"/>
                  <a:gd name="connsiteY2" fmla="*/ 2546 h 433109"/>
                  <a:gd name="connsiteX3" fmla="*/ 7589 w 372354"/>
                  <a:gd name="connsiteY3" fmla="*/ 30835 h 433109"/>
                  <a:gd name="connsiteX4" fmla="*/ 86836 w 372354"/>
                  <a:gd name="connsiteY4" fmla="*/ 163804 h 433109"/>
                  <a:gd name="connsiteX5" fmla="*/ 141319 w 372354"/>
                  <a:gd name="connsiteY5" fmla="*/ 219907 h 433109"/>
                  <a:gd name="connsiteX6" fmla="*/ 134271 w 372354"/>
                  <a:gd name="connsiteY6" fmla="*/ 363925 h 433109"/>
                  <a:gd name="connsiteX7" fmla="*/ 198374 w 372354"/>
                  <a:gd name="connsiteY7" fmla="*/ 421265 h 433109"/>
                  <a:gd name="connsiteX8" fmla="*/ 280575 w 372354"/>
                  <a:gd name="connsiteY8" fmla="*/ 430219 h 433109"/>
                  <a:gd name="connsiteX9" fmla="*/ 354489 w 372354"/>
                  <a:gd name="connsiteY9" fmla="*/ 368687 h 433109"/>
                  <a:gd name="connsiteX10" fmla="*/ 371824 w 372354"/>
                  <a:gd name="connsiteY10" fmla="*/ 272199 h 433109"/>
                  <a:gd name="connsiteX11" fmla="*/ 366300 w 372354"/>
                  <a:gd name="connsiteY11" fmla="*/ 228384 h 433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2354" h="433109">
                    <a:moveTo>
                      <a:pt x="366300" y="228384"/>
                    </a:moveTo>
                    <a:cubicBezTo>
                      <a:pt x="347441" y="135706"/>
                      <a:pt x="265430" y="75031"/>
                      <a:pt x="184468" y="37027"/>
                    </a:cubicBezTo>
                    <a:cubicBezTo>
                      <a:pt x="156369" y="23882"/>
                      <a:pt x="127699" y="8833"/>
                      <a:pt x="96743" y="2546"/>
                    </a:cubicBezTo>
                    <a:cubicBezTo>
                      <a:pt x="65882" y="-3740"/>
                      <a:pt x="24543" y="165"/>
                      <a:pt x="7589" y="30835"/>
                    </a:cubicBezTo>
                    <a:cubicBezTo>
                      <a:pt x="-23272" y="86557"/>
                      <a:pt x="47403" y="139325"/>
                      <a:pt x="86836" y="163804"/>
                    </a:cubicBezTo>
                    <a:cubicBezTo>
                      <a:pt x="109411" y="177806"/>
                      <a:pt x="132557" y="194761"/>
                      <a:pt x="141319" y="219907"/>
                    </a:cubicBezTo>
                    <a:cubicBezTo>
                      <a:pt x="157417" y="265912"/>
                      <a:pt x="118936" y="317633"/>
                      <a:pt x="134271" y="363925"/>
                    </a:cubicBezTo>
                    <a:cubicBezTo>
                      <a:pt x="143606" y="392023"/>
                      <a:pt x="170752" y="410407"/>
                      <a:pt x="198374" y="421265"/>
                    </a:cubicBezTo>
                    <a:cubicBezTo>
                      <a:pt x="224473" y="431457"/>
                      <a:pt x="253429" y="436791"/>
                      <a:pt x="280575" y="430219"/>
                    </a:cubicBezTo>
                    <a:cubicBezTo>
                      <a:pt x="312674" y="422313"/>
                      <a:pt x="339344" y="398024"/>
                      <a:pt x="354489" y="368687"/>
                    </a:cubicBezTo>
                    <a:cubicBezTo>
                      <a:pt x="369634" y="339255"/>
                      <a:pt x="374015" y="305251"/>
                      <a:pt x="371824" y="272199"/>
                    </a:cubicBezTo>
                    <a:cubicBezTo>
                      <a:pt x="370872" y="257530"/>
                      <a:pt x="369157" y="242862"/>
                      <a:pt x="366300" y="228384"/>
                    </a:cubicBezTo>
                    <a:close/>
                  </a:path>
                </a:pathLst>
              </a:custGeom>
              <a:solidFill>
                <a:srgbClr val="D4143D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0164CA0-CB24-4B96-879F-B7E246FE66BF}"/>
                  </a:ext>
                </a:extLst>
              </p:cNvPr>
              <p:cNvSpPr/>
              <p:nvPr/>
            </p:nvSpPr>
            <p:spPr>
              <a:xfrm>
                <a:off x="6527935" y="2998868"/>
                <a:ext cx="290898" cy="191279"/>
              </a:xfrm>
              <a:custGeom>
                <a:avLst/>
                <a:gdLst>
                  <a:gd name="connsiteX0" fmla="*/ 161758 w 290898"/>
                  <a:gd name="connsiteY0" fmla="*/ 5411 h 191279"/>
                  <a:gd name="connsiteX1" fmla="*/ 160805 w 290898"/>
                  <a:gd name="connsiteY1" fmla="*/ 5221 h 191279"/>
                  <a:gd name="connsiteX2" fmla="*/ 72699 w 290898"/>
                  <a:gd name="connsiteY2" fmla="*/ 5126 h 191279"/>
                  <a:gd name="connsiteX3" fmla="*/ 5452 w 290898"/>
                  <a:gd name="connsiteY3" fmla="*/ 59990 h 191279"/>
                  <a:gd name="connsiteX4" fmla="*/ 1261 w 290898"/>
                  <a:gd name="connsiteY4" fmla="*/ 92565 h 191279"/>
                  <a:gd name="connsiteX5" fmla="*/ 44124 w 290898"/>
                  <a:gd name="connsiteY5" fmla="*/ 125141 h 191279"/>
                  <a:gd name="connsiteX6" fmla="*/ 100988 w 290898"/>
                  <a:gd name="connsiteY6" fmla="*/ 126855 h 191279"/>
                  <a:gd name="connsiteX7" fmla="*/ 171187 w 290898"/>
                  <a:gd name="connsiteY7" fmla="*/ 151811 h 191279"/>
                  <a:gd name="connsiteX8" fmla="*/ 211288 w 290898"/>
                  <a:gd name="connsiteY8" fmla="*/ 182291 h 191279"/>
                  <a:gd name="connsiteX9" fmla="*/ 259294 w 290898"/>
                  <a:gd name="connsiteY9" fmla="*/ 187148 h 191279"/>
                  <a:gd name="connsiteX10" fmla="*/ 277867 w 290898"/>
                  <a:gd name="connsiteY10" fmla="*/ 168384 h 191279"/>
                  <a:gd name="connsiteX11" fmla="*/ 288154 w 290898"/>
                  <a:gd name="connsiteY11" fmla="*/ 99518 h 191279"/>
                  <a:gd name="connsiteX12" fmla="*/ 161758 w 290898"/>
                  <a:gd name="connsiteY12" fmla="*/ 5411 h 19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0898" h="191279">
                    <a:moveTo>
                      <a:pt x="161758" y="5411"/>
                    </a:moveTo>
                    <a:cubicBezTo>
                      <a:pt x="161472" y="5316"/>
                      <a:pt x="161091" y="5316"/>
                      <a:pt x="160805" y="5221"/>
                    </a:cubicBezTo>
                    <a:cubicBezTo>
                      <a:pt x="132706" y="-685"/>
                      <a:pt x="100702" y="-2685"/>
                      <a:pt x="72699" y="5126"/>
                    </a:cubicBezTo>
                    <a:cubicBezTo>
                      <a:pt x="43933" y="13127"/>
                      <a:pt x="17644" y="32748"/>
                      <a:pt x="5452" y="59990"/>
                    </a:cubicBezTo>
                    <a:cubicBezTo>
                      <a:pt x="880" y="70181"/>
                      <a:pt x="-1691" y="81802"/>
                      <a:pt x="1261" y="92565"/>
                    </a:cubicBezTo>
                    <a:cubicBezTo>
                      <a:pt x="6119" y="110853"/>
                      <a:pt x="25455" y="121997"/>
                      <a:pt x="44124" y="125141"/>
                    </a:cubicBezTo>
                    <a:cubicBezTo>
                      <a:pt x="62793" y="128284"/>
                      <a:pt x="82033" y="125617"/>
                      <a:pt x="100988" y="126855"/>
                    </a:cubicBezTo>
                    <a:cubicBezTo>
                      <a:pt x="126039" y="128474"/>
                      <a:pt x="150709" y="137237"/>
                      <a:pt x="171187" y="151811"/>
                    </a:cubicBezTo>
                    <a:cubicBezTo>
                      <a:pt x="184903" y="161526"/>
                      <a:pt x="196810" y="173813"/>
                      <a:pt x="211288" y="182291"/>
                    </a:cubicBezTo>
                    <a:cubicBezTo>
                      <a:pt x="225766" y="190768"/>
                      <a:pt x="244435" y="194959"/>
                      <a:pt x="259294" y="187148"/>
                    </a:cubicBezTo>
                    <a:cubicBezTo>
                      <a:pt x="267199" y="183053"/>
                      <a:pt x="273200" y="175909"/>
                      <a:pt x="277867" y="168384"/>
                    </a:cubicBezTo>
                    <a:cubicBezTo>
                      <a:pt x="290345" y="148001"/>
                      <a:pt x="294060" y="122569"/>
                      <a:pt x="288154" y="99518"/>
                    </a:cubicBezTo>
                    <a:cubicBezTo>
                      <a:pt x="273867" y="44559"/>
                      <a:pt x="212526" y="16270"/>
                      <a:pt x="161758" y="5411"/>
                    </a:cubicBezTo>
                    <a:close/>
                  </a:path>
                </a:pathLst>
              </a:custGeom>
              <a:solidFill>
                <a:srgbClr val="D4143D">
                  <a:alpha val="5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07160DD-CC17-4D03-A1A5-53BD1BC10F8A}"/>
                </a:ext>
              </a:extLst>
            </p:cNvPr>
            <p:cNvSpPr/>
            <p:nvPr/>
          </p:nvSpPr>
          <p:spPr>
            <a:xfrm>
              <a:off x="5303139" y="3270218"/>
              <a:ext cx="868013" cy="1217390"/>
            </a:xfrm>
            <a:custGeom>
              <a:avLst/>
              <a:gdLst>
                <a:gd name="connsiteX0" fmla="*/ 868013 w 868013"/>
                <a:gd name="connsiteY0" fmla="*/ 296609 h 1217390"/>
                <a:gd name="connsiteX1" fmla="*/ 748094 w 868013"/>
                <a:gd name="connsiteY1" fmla="*/ 1217390 h 1217390"/>
                <a:gd name="connsiteX2" fmla="*/ 456248 w 868013"/>
                <a:gd name="connsiteY2" fmla="*/ 958025 h 1217390"/>
                <a:gd name="connsiteX3" fmla="*/ 221361 w 868013"/>
                <a:gd name="connsiteY3" fmla="*/ 801624 h 1217390"/>
                <a:gd name="connsiteX4" fmla="*/ 0 w 868013"/>
                <a:gd name="connsiteY4" fmla="*/ 686181 h 1217390"/>
                <a:gd name="connsiteX5" fmla="*/ 76867 w 868013"/>
                <a:gd name="connsiteY5" fmla="*/ 318992 h 1217390"/>
                <a:gd name="connsiteX6" fmla="*/ 111157 w 868013"/>
                <a:gd name="connsiteY6" fmla="*/ 0 h 1217390"/>
                <a:gd name="connsiteX7" fmla="*/ 377285 w 868013"/>
                <a:gd name="connsiteY7" fmla="*/ 71342 h 1217390"/>
                <a:gd name="connsiteX8" fmla="*/ 656939 w 868013"/>
                <a:gd name="connsiteY8" fmla="*/ 183166 h 1217390"/>
                <a:gd name="connsiteX9" fmla="*/ 868013 w 868013"/>
                <a:gd name="connsiteY9" fmla="*/ 296609 h 1217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8013" h="1217390">
                  <a:moveTo>
                    <a:pt x="868013" y="296609"/>
                  </a:moveTo>
                  <a:lnTo>
                    <a:pt x="748094" y="1217390"/>
                  </a:lnTo>
                  <a:cubicBezTo>
                    <a:pt x="748094" y="1217390"/>
                    <a:pt x="644843" y="1099185"/>
                    <a:pt x="456248" y="958025"/>
                  </a:cubicBezTo>
                  <a:cubicBezTo>
                    <a:pt x="388620" y="907447"/>
                    <a:pt x="310134" y="853821"/>
                    <a:pt x="221361" y="801624"/>
                  </a:cubicBezTo>
                  <a:cubicBezTo>
                    <a:pt x="153448" y="761619"/>
                    <a:pt x="79438" y="722567"/>
                    <a:pt x="0" y="686181"/>
                  </a:cubicBezTo>
                  <a:cubicBezTo>
                    <a:pt x="0" y="686181"/>
                    <a:pt x="43529" y="532162"/>
                    <a:pt x="76867" y="318992"/>
                  </a:cubicBezTo>
                  <a:cubicBezTo>
                    <a:pt x="92107" y="221932"/>
                    <a:pt x="105156" y="112586"/>
                    <a:pt x="111157" y="0"/>
                  </a:cubicBezTo>
                  <a:cubicBezTo>
                    <a:pt x="111157" y="0"/>
                    <a:pt x="219075" y="18669"/>
                    <a:pt x="377285" y="71342"/>
                  </a:cubicBezTo>
                  <a:cubicBezTo>
                    <a:pt x="459581" y="98679"/>
                    <a:pt x="555498" y="135255"/>
                    <a:pt x="656939" y="183166"/>
                  </a:cubicBezTo>
                  <a:cubicBezTo>
                    <a:pt x="725710" y="215551"/>
                    <a:pt x="796862" y="253175"/>
                    <a:pt x="868013" y="296609"/>
                  </a:cubicBezTo>
                  <a:close/>
                </a:path>
              </a:pathLst>
            </a:custGeom>
            <a:solidFill>
              <a:srgbClr val="FF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739D16E-14AF-43A8-8BC9-044CB310E312}"/>
                </a:ext>
              </a:extLst>
            </p:cNvPr>
            <p:cNvSpPr/>
            <p:nvPr/>
          </p:nvSpPr>
          <p:spPr>
            <a:xfrm>
              <a:off x="6051232" y="3476942"/>
              <a:ext cx="988599" cy="1010666"/>
            </a:xfrm>
            <a:custGeom>
              <a:avLst/>
              <a:gdLst>
                <a:gd name="connsiteX0" fmla="*/ 921448 w 988599"/>
                <a:gd name="connsiteY0" fmla="*/ 655193 h 1010666"/>
                <a:gd name="connsiteX1" fmla="*/ 725710 w 988599"/>
                <a:gd name="connsiteY1" fmla="*/ 715201 h 1010666"/>
                <a:gd name="connsiteX2" fmla="*/ 452342 w 988599"/>
                <a:gd name="connsiteY2" fmla="*/ 809117 h 1010666"/>
                <a:gd name="connsiteX3" fmla="*/ 0 w 988599"/>
                <a:gd name="connsiteY3" fmla="*/ 1010666 h 1010666"/>
                <a:gd name="connsiteX4" fmla="*/ 119920 w 988599"/>
                <a:gd name="connsiteY4" fmla="*/ 89885 h 1010666"/>
                <a:gd name="connsiteX5" fmla="*/ 445389 w 988599"/>
                <a:gd name="connsiteY5" fmla="*/ 33211 h 1010666"/>
                <a:gd name="connsiteX6" fmla="*/ 714375 w 988599"/>
                <a:gd name="connsiteY6" fmla="*/ 5112 h 1010666"/>
                <a:gd name="connsiteX7" fmla="*/ 988600 w 988599"/>
                <a:gd name="connsiteY7" fmla="*/ 4922 h 1010666"/>
                <a:gd name="connsiteX8" fmla="*/ 927640 w 988599"/>
                <a:gd name="connsiteY8" fmla="*/ 332201 h 1010666"/>
                <a:gd name="connsiteX9" fmla="*/ 921448 w 988599"/>
                <a:gd name="connsiteY9" fmla="*/ 655193 h 1010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88599" h="1010666">
                  <a:moveTo>
                    <a:pt x="921448" y="655193"/>
                  </a:moveTo>
                  <a:cubicBezTo>
                    <a:pt x="921448" y="655193"/>
                    <a:pt x="841915" y="677768"/>
                    <a:pt x="725710" y="715201"/>
                  </a:cubicBezTo>
                  <a:cubicBezTo>
                    <a:pt x="646938" y="740537"/>
                    <a:pt x="551402" y="772637"/>
                    <a:pt x="452342" y="809117"/>
                  </a:cubicBezTo>
                  <a:cubicBezTo>
                    <a:pt x="291846" y="868268"/>
                    <a:pt x="122111" y="938848"/>
                    <a:pt x="0" y="1010666"/>
                  </a:cubicBezTo>
                  <a:lnTo>
                    <a:pt x="119920" y="89885"/>
                  </a:lnTo>
                  <a:cubicBezTo>
                    <a:pt x="119920" y="89885"/>
                    <a:pt x="261080" y="58833"/>
                    <a:pt x="445389" y="33211"/>
                  </a:cubicBezTo>
                  <a:cubicBezTo>
                    <a:pt x="529209" y="21590"/>
                    <a:pt x="621983" y="11018"/>
                    <a:pt x="714375" y="5112"/>
                  </a:cubicBezTo>
                  <a:cubicBezTo>
                    <a:pt x="809434" y="-984"/>
                    <a:pt x="904113" y="-2317"/>
                    <a:pt x="988600" y="4922"/>
                  </a:cubicBezTo>
                  <a:cubicBezTo>
                    <a:pt x="988600" y="4922"/>
                    <a:pt x="949357" y="157226"/>
                    <a:pt x="927640" y="332201"/>
                  </a:cubicBezTo>
                  <a:cubicBezTo>
                    <a:pt x="914114" y="441548"/>
                    <a:pt x="907447" y="559753"/>
                    <a:pt x="921448" y="655193"/>
                  </a:cubicBezTo>
                  <a:close/>
                </a:path>
              </a:pathLst>
            </a:custGeom>
            <a:solidFill>
              <a:srgbClr val="DBAB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A4ECE7D-D5BA-46C2-BF47-A1F82078CEF7}"/>
                </a:ext>
              </a:extLst>
            </p:cNvPr>
            <p:cNvSpPr/>
            <p:nvPr/>
          </p:nvSpPr>
          <p:spPr>
            <a:xfrm>
              <a:off x="5524595" y="3341465"/>
              <a:ext cx="435578" cy="886777"/>
            </a:xfrm>
            <a:custGeom>
              <a:avLst/>
              <a:gdLst>
                <a:gd name="connsiteX0" fmla="*/ 234887 w 435578"/>
                <a:gd name="connsiteY0" fmla="*/ 886778 h 886777"/>
                <a:gd name="connsiteX1" fmla="*/ 0 w 435578"/>
                <a:gd name="connsiteY1" fmla="*/ 730377 h 886777"/>
                <a:gd name="connsiteX2" fmla="*/ 100679 w 435578"/>
                <a:gd name="connsiteY2" fmla="*/ 439198 h 886777"/>
                <a:gd name="connsiteX3" fmla="*/ 155924 w 435578"/>
                <a:gd name="connsiteY3" fmla="*/ 0 h 886777"/>
                <a:gd name="connsiteX4" fmla="*/ 435578 w 435578"/>
                <a:gd name="connsiteY4" fmla="*/ 111824 h 886777"/>
                <a:gd name="connsiteX5" fmla="*/ 234887 w 435578"/>
                <a:gd name="connsiteY5" fmla="*/ 886778 h 886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578" h="886777">
                  <a:moveTo>
                    <a:pt x="234887" y="886778"/>
                  </a:moveTo>
                  <a:cubicBezTo>
                    <a:pt x="167259" y="836200"/>
                    <a:pt x="88773" y="782574"/>
                    <a:pt x="0" y="730377"/>
                  </a:cubicBezTo>
                  <a:cubicBezTo>
                    <a:pt x="55531" y="644557"/>
                    <a:pt x="81248" y="540544"/>
                    <a:pt x="100679" y="439198"/>
                  </a:cubicBezTo>
                  <a:cubicBezTo>
                    <a:pt x="128492" y="294227"/>
                    <a:pt x="146971" y="147352"/>
                    <a:pt x="155924" y="0"/>
                  </a:cubicBezTo>
                  <a:cubicBezTo>
                    <a:pt x="238220" y="27337"/>
                    <a:pt x="334137" y="63913"/>
                    <a:pt x="435578" y="111824"/>
                  </a:cubicBezTo>
                  <a:cubicBezTo>
                    <a:pt x="422815" y="380619"/>
                    <a:pt x="355949" y="646748"/>
                    <a:pt x="234887" y="886778"/>
                  </a:cubicBezTo>
                  <a:close/>
                </a:path>
              </a:pathLst>
            </a:custGeom>
            <a:solidFill>
              <a:srgbClr val="D93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180BACB2-79F6-42DA-8553-678579360EBD}"/>
                </a:ext>
              </a:extLst>
            </p:cNvPr>
            <p:cNvSpPr/>
            <p:nvPr/>
          </p:nvSpPr>
          <p:spPr>
            <a:xfrm>
              <a:off x="6468302" y="3482054"/>
              <a:ext cx="308640" cy="804005"/>
            </a:xfrm>
            <a:custGeom>
              <a:avLst/>
              <a:gdLst>
                <a:gd name="connsiteX0" fmla="*/ 308640 w 308640"/>
                <a:gd name="connsiteY0" fmla="*/ 710089 h 804005"/>
                <a:gd name="connsiteX1" fmla="*/ 35272 w 308640"/>
                <a:gd name="connsiteY1" fmla="*/ 804005 h 804005"/>
                <a:gd name="connsiteX2" fmla="*/ 316 w 308640"/>
                <a:gd name="connsiteY2" fmla="*/ 403479 h 804005"/>
                <a:gd name="connsiteX3" fmla="*/ 28319 w 308640"/>
                <a:gd name="connsiteY3" fmla="*/ 28099 h 804005"/>
                <a:gd name="connsiteX4" fmla="*/ 297305 w 308640"/>
                <a:gd name="connsiteY4" fmla="*/ 0 h 804005"/>
                <a:gd name="connsiteX5" fmla="*/ 252633 w 308640"/>
                <a:gd name="connsiteY5" fmla="*/ 319849 h 804005"/>
                <a:gd name="connsiteX6" fmla="*/ 308640 w 308640"/>
                <a:gd name="connsiteY6" fmla="*/ 710089 h 804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640" h="804005">
                  <a:moveTo>
                    <a:pt x="308640" y="710089"/>
                  </a:moveTo>
                  <a:cubicBezTo>
                    <a:pt x="229868" y="735425"/>
                    <a:pt x="134333" y="767524"/>
                    <a:pt x="35272" y="804005"/>
                  </a:cubicBezTo>
                  <a:cubicBezTo>
                    <a:pt x="7078" y="672941"/>
                    <a:pt x="-1875" y="537686"/>
                    <a:pt x="316" y="403479"/>
                  </a:cubicBezTo>
                  <a:cubicBezTo>
                    <a:pt x="2411" y="277940"/>
                    <a:pt x="14127" y="152876"/>
                    <a:pt x="28319" y="28099"/>
                  </a:cubicBezTo>
                  <a:cubicBezTo>
                    <a:pt x="112139" y="16478"/>
                    <a:pt x="204913" y="5906"/>
                    <a:pt x="297305" y="0"/>
                  </a:cubicBezTo>
                  <a:cubicBezTo>
                    <a:pt x="275303" y="105727"/>
                    <a:pt x="257776" y="212217"/>
                    <a:pt x="252633" y="319849"/>
                  </a:cubicBezTo>
                  <a:cubicBezTo>
                    <a:pt x="246442" y="451961"/>
                    <a:pt x="260824" y="587407"/>
                    <a:pt x="308640" y="710089"/>
                  </a:cubicBezTo>
                  <a:close/>
                </a:path>
              </a:pathLst>
            </a:custGeom>
            <a:solidFill>
              <a:srgbClr val="D936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749D799-6990-47BE-8CA3-859290178176}"/>
                </a:ext>
              </a:extLst>
            </p:cNvPr>
            <p:cNvSpPr/>
            <p:nvPr/>
          </p:nvSpPr>
          <p:spPr>
            <a:xfrm>
              <a:off x="5380196" y="3270122"/>
              <a:ext cx="1659731" cy="632388"/>
            </a:xfrm>
            <a:custGeom>
              <a:avLst/>
              <a:gdLst>
                <a:gd name="connsiteX0" fmla="*/ 1598771 w 1659731"/>
                <a:gd name="connsiteY0" fmla="*/ 539020 h 632388"/>
                <a:gd name="connsiteX1" fmla="*/ 1332071 w 1659731"/>
                <a:gd name="connsiteY1" fmla="*/ 618173 h 632388"/>
                <a:gd name="connsiteX2" fmla="*/ 962692 w 1659731"/>
                <a:gd name="connsiteY2" fmla="*/ 628936 h 632388"/>
                <a:gd name="connsiteX3" fmla="*/ 790670 w 1659731"/>
                <a:gd name="connsiteY3" fmla="*/ 297656 h 632388"/>
                <a:gd name="connsiteX4" fmla="*/ 338995 w 1659731"/>
                <a:gd name="connsiteY4" fmla="*/ 439579 h 632388"/>
                <a:gd name="connsiteX5" fmla="*/ 0 w 1659731"/>
                <a:gd name="connsiteY5" fmla="*/ 318992 h 632388"/>
                <a:gd name="connsiteX6" fmla="*/ 34290 w 1659731"/>
                <a:gd name="connsiteY6" fmla="*/ 0 h 632388"/>
                <a:gd name="connsiteX7" fmla="*/ 791051 w 1659731"/>
                <a:gd name="connsiteY7" fmla="*/ 296609 h 632388"/>
                <a:gd name="connsiteX8" fmla="*/ 1659731 w 1659731"/>
                <a:gd name="connsiteY8" fmla="*/ 211646 h 632388"/>
                <a:gd name="connsiteX9" fmla="*/ 1598771 w 1659731"/>
                <a:gd name="connsiteY9" fmla="*/ 539020 h 6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9731" h="632388">
                  <a:moveTo>
                    <a:pt x="1598771" y="539020"/>
                  </a:moveTo>
                  <a:cubicBezTo>
                    <a:pt x="1515142" y="579120"/>
                    <a:pt x="1423988" y="604171"/>
                    <a:pt x="1332071" y="618173"/>
                  </a:cubicBezTo>
                  <a:cubicBezTo>
                    <a:pt x="1208342" y="637127"/>
                    <a:pt x="1087755" y="633032"/>
                    <a:pt x="962692" y="628936"/>
                  </a:cubicBezTo>
                  <a:cubicBezTo>
                    <a:pt x="1034129" y="409765"/>
                    <a:pt x="792956" y="297942"/>
                    <a:pt x="790670" y="297656"/>
                  </a:cubicBezTo>
                  <a:cubicBezTo>
                    <a:pt x="477012" y="263366"/>
                    <a:pt x="370523" y="398336"/>
                    <a:pt x="338995" y="439579"/>
                  </a:cubicBezTo>
                  <a:cubicBezTo>
                    <a:pt x="219075" y="424244"/>
                    <a:pt x="102680" y="382715"/>
                    <a:pt x="0" y="318992"/>
                  </a:cubicBezTo>
                  <a:cubicBezTo>
                    <a:pt x="15240" y="221933"/>
                    <a:pt x="28289" y="112586"/>
                    <a:pt x="34290" y="0"/>
                  </a:cubicBezTo>
                  <a:cubicBezTo>
                    <a:pt x="34290" y="0"/>
                    <a:pt x="412528" y="65532"/>
                    <a:pt x="791051" y="296609"/>
                  </a:cubicBezTo>
                  <a:cubicBezTo>
                    <a:pt x="791051" y="296609"/>
                    <a:pt x="1312640" y="181832"/>
                    <a:pt x="1659731" y="211646"/>
                  </a:cubicBezTo>
                  <a:cubicBezTo>
                    <a:pt x="1659731" y="211741"/>
                    <a:pt x="1620488" y="364045"/>
                    <a:pt x="1598771" y="539020"/>
                  </a:cubicBezTo>
                  <a:close/>
                </a:path>
              </a:pathLst>
            </a:custGeom>
            <a:solidFill>
              <a:srgbClr val="F0D68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56AD56A-9F80-411E-9480-DE16C67B5314}"/>
                </a:ext>
              </a:extLst>
            </p:cNvPr>
            <p:cNvSpPr/>
            <p:nvPr/>
          </p:nvSpPr>
          <p:spPr>
            <a:xfrm>
              <a:off x="5000625" y="3263185"/>
              <a:ext cx="1170622" cy="338312"/>
            </a:xfrm>
            <a:custGeom>
              <a:avLst/>
              <a:gdLst>
                <a:gd name="connsiteX0" fmla="*/ 1170623 w 1170622"/>
                <a:gd name="connsiteY0" fmla="*/ 303641 h 338312"/>
                <a:gd name="connsiteX1" fmla="*/ 672560 w 1170622"/>
                <a:gd name="connsiteY1" fmla="*/ 338312 h 338312"/>
                <a:gd name="connsiteX2" fmla="*/ 0 w 1170622"/>
                <a:gd name="connsiteY2" fmla="*/ 132667 h 338312"/>
                <a:gd name="connsiteX3" fmla="*/ 413766 w 1170622"/>
                <a:gd name="connsiteY3" fmla="*/ 7033 h 338312"/>
                <a:gd name="connsiteX4" fmla="*/ 1170623 w 1170622"/>
                <a:gd name="connsiteY4" fmla="*/ 303641 h 338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0622" h="338312">
                  <a:moveTo>
                    <a:pt x="1170623" y="303641"/>
                  </a:moveTo>
                  <a:cubicBezTo>
                    <a:pt x="1170623" y="303641"/>
                    <a:pt x="869156" y="182198"/>
                    <a:pt x="672560" y="338312"/>
                  </a:cubicBezTo>
                  <a:cubicBezTo>
                    <a:pt x="672560" y="338312"/>
                    <a:pt x="276892" y="303356"/>
                    <a:pt x="0" y="132667"/>
                  </a:cubicBezTo>
                  <a:cubicBezTo>
                    <a:pt x="0" y="132667"/>
                    <a:pt x="113443" y="-36020"/>
                    <a:pt x="413766" y="7033"/>
                  </a:cubicBezTo>
                  <a:cubicBezTo>
                    <a:pt x="413766" y="7033"/>
                    <a:pt x="804386" y="77232"/>
                    <a:pt x="1170623" y="303641"/>
                  </a:cubicBezTo>
                  <a:close/>
                </a:path>
              </a:pathLst>
            </a:custGeom>
            <a:solidFill>
              <a:srgbClr val="FF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D8F9996-D419-4213-9FC9-79A8D3B3B3B3}"/>
                </a:ext>
              </a:extLst>
            </p:cNvPr>
            <p:cNvSpPr/>
            <p:nvPr/>
          </p:nvSpPr>
          <p:spPr>
            <a:xfrm>
              <a:off x="6171247" y="3476391"/>
              <a:ext cx="1024782" cy="318749"/>
            </a:xfrm>
            <a:custGeom>
              <a:avLst/>
              <a:gdLst>
                <a:gd name="connsiteX0" fmla="*/ 0 w 1024782"/>
                <a:gd name="connsiteY0" fmla="*/ 90435 h 318749"/>
                <a:gd name="connsiteX1" fmla="*/ 286036 w 1024782"/>
                <a:gd name="connsiteY1" fmla="*/ 318749 h 318749"/>
                <a:gd name="connsiteX2" fmla="*/ 1024319 w 1024782"/>
                <a:gd name="connsiteY2" fmla="*/ 223880 h 318749"/>
                <a:gd name="connsiteX3" fmla="*/ 868680 w 1024782"/>
                <a:gd name="connsiteY3" fmla="*/ 5567 h 318749"/>
                <a:gd name="connsiteX4" fmla="*/ 0 w 1024782"/>
                <a:gd name="connsiteY4" fmla="*/ 90435 h 31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4782" h="318749">
                  <a:moveTo>
                    <a:pt x="0" y="90435"/>
                  </a:moveTo>
                  <a:cubicBezTo>
                    <a:pt x="0" y="90435"/>
                    <a:pt x="234220" y="197210"/>
                    <a:pt x="286036" y="318749"/>
                  </a:cubicBezTo>
                  <a:cubicBezTo>
                    <a:pt x="286036" y="318749"/>
                    <a:pt x="880586" y="310558"/>
                    <a:pt x="1024319" y="223880"/>
                  </a:cubicBezTo>
                  <a:cubicBezTo>
                    <a:pt x="1024319" y="223880"/>
                    <a:pt x="1041368" y="127201"/>
                    <a:pt x="868680" y="5567"/>
                  </a:cubicBezTo>
                  <a:cubicBezTo>
                    <a:pt x="868680" y="5472"/>
                    <a:pt x="453485" y="-32342"/>
                    <a:pt x="0" y="90435"/>
                  </a:cubicBezTo>
                  <a:close/>
                </a:path>
              </a:pathLst>
            </a:custGeom>
            <a:solidFill>
              <a:srgbClr val="FFD1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350513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raphic 668">
            <a:extLst>
              <a:ext uri="{FF2B5EF4-FFF2-40B4-BE49-F238E27FC236}">
                <a16:creationId xmlns:a16="http://schemas.microsoft.com/office/drawing/2014/main" id="{513A9458-2AF9-4E55-B111-D1A2111FEF8A}"/>
              </a:ext>
            </a:extLst>
          </p:cNvPr>
          <p:cNvGrpSpPr/>
          <p:nvPr/>
        </p:nvGrpSpPr>
        <p:grpSpPr>
          <a:xfrm rot="20132053">
            <a:off x="264555" y="-10509"/>
            <a:ext cx="691795" cy="1062261"/>
            <a:chOff x="6019800" y="3309937"/>
            <a:chExt cx="152102" cy="236601"/>
          </a:xfrm>
        </p:grpSpPr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042094E4-A09E-4307-9C6C-4ED6EF033A6E}"/>
                </a:ext>
              </a:extLst>
            </p:cNvPr>
            <p:cNvSpPr/>
            <p:nvPr/>
          </p:nvSpPr>
          <p:spPr>
            <a:xfrm>
              <a:off x="6019800" y="3374802"/>
              <a:ext cx="99536" cy="100774"/>
            </a:xfrm>
            <a:custGeom>
              <a:avLst/>
              <a:gdLst>
                <a:gd name="connsiteX0" fmla="*/ 56960 w 99536"/>
                <a:gd name="connsiteY0" fmla="*/ 0 h 100774"/>
                <a:gd name="connsiteX1" fmla="*/ 66199 w 99536"/>
                <a:gd name="connsiteY1" fmla="*/ 34195 h 100774"/>
                <a:gd name="connsiteX2" fmla="*/ 99536 w 99536"/>
                <a:gd name="connsiteY2" fmla="*/ 46006 h 100774"/>
                <a:gd name="connsiteX3" fmla="*/ 69914 w 99536"/>
                <a:gd name="connsiteY3" fmla="*/ 65342 h 100774"/>
                <a:gd name="connsiteX4" fmla="*/ 68961 w 99536"/>
                <a:gd name="connsiteY4" fmla="*/ 100774 h 100774"/>
                <a:gd name="connsiteX5" fmla="*/ 41434 w 99536"/>
                <a:gd name="connsiteY5" fmla="*/ 78486 h 100774"/>
                <a:gd name="connsiteX6" fmla="*/ 7429 w 99536"/>
                <a:gd name="connsiteY6" fmla="*/ 88583 h 100774"/>
                <a:gd name="connsiteX7" fmla="*/ 20098 w 99536"/>
                <a:gd name="connsiteY7" fmla="*/ 55531 h 100774"/>
                <a:gd name="connsiteX8" fmla="*/ 0 w 99536"/>
                <a:gd name="connsiteY8" fmla="*/ 26289 h 100774"/>
                <a:gd name="connsiteX9" fmla="*/ 35433 w 99536"/>
                <a:gd name="connsiteY9" fmla="*/ 28099 h 1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36" h="100774">
                  <a:moveTo>
                    <a:pt x="56960" y="0"/>
                  </a:moveTo>
                  <a:lnTo>
                    <a:pt x="66199" y="34195"/>
                  </a:lnTo>
                  <a:lnTo>
                    <a:pt x="99536" y="46006"/>
                  </a:lnTo>
                  <a:lnTo>
                    <a:pt x="69914" y="65342"/>
                  </a:lnTo>
                  <a:lnTo>
                    <a:pt x="68961" y="100774"/>
                  </a:lnTo>
                  <a:lnTo>
                    <a:pt x="41434" y="78486"/>
                  </a:lnTo>
                  <a:lnTo>
                    <a:pt x="7429" y="88583"/>
                  </a:lnTo>
                  <a:lnTo>
                    <a:pt x="20098" y="55531"/>
                  </a:lnTo>
                  <a:lnTo>
                    <a:pt x="0" y="26289"/>
                  </a:lnTo>
                  <a:lnTo>
                    <a:pt x="35433" y="2809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5761D1FB-990A-4C35-AFDD-8410C400296A}"/>
                </a:ext>
              </a:extLst>
            </p:cNvPr>
            <p:cNvSpPr/>
            <p:nvPr/>
          </p:nvSpPr>
          <p:spPr>
            <a:xfrm>
              <a:off x="6060912" y="3508628"/>
              <a:ext cx="36683" cy="37909"/>
            </a:xfrm>
            <a:custGeom>
              <a:avLst/>
              <a:gdLst>
                <a:gd name="connsiteX0" fmla="*/ 18324 w 36683"/>
                <a:gd name="connsiteY0" fmla="*/ 0 h 37909"/>
                <a:gd name="connsiteX1" fmla="*/ 18324 w 36683"/>
                <a:gd name="connsiteY1" fmla="*/ 37909 h 37909"/>
                <a:gd name="connsiteX2" fmla="*/ 18324 w 36683"/>
                <a:gd name="connsiteY2" fmla="*/ 0 h 3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3" h="37909">
                  <a:moveTo>
                    <a:pt x="18324" y="0"/>
                  </a:moveTo>
                  <a:cubicBezTo>
                    <a:pt x="-6060" y="0"/>
                    <a:pt x="-6156" y="37909"/>
                    <a:pt x="18324" y="37909"/>
                  </a:cubicBezTo>
                  <a:cubicBezTo>
                    <a:pt x="42803" y="37909"/>
                    <a:pt x="42803" y="0"/>
                    <a:pt x="18324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ACD5670D-2D5F-4493-8670-49A2ADDCB6D1}"/>
                </a:ext>
              </a:extLst>
            </p:cNvPr>
            <p:cNvSpPr/>
            <p:nvPr/>
          </p:nvSpPr>
          <p:spPr>
            <a:xfrm>
              <a:off x="6069568" y="3309937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D090A195-7678-4A74-B21B-663EC18E1C5E}"/>
                </a:ext>
              </a:extLst>
            </p:cNvPr>
            <p:cNvSpPr/>
            <p:nvPr/>
          </p:nvSpPr>
          <p:spPr>
            <a:xfrm>
              <a:off x="6125860" y="3411854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7" name="Graphic 35">
            <a:extLst>
              <a:ext uri="{FF2B5EF4-FFF2-40B4-BE49-F238E27FC236}">
                <a16:creationId xmlns:a16="http://schemas.microsoft.com/office/drawing/2014/main" id="{F9A45C5C-A329-4436-8CFA-350B6CC4848A}"/>
              </a:ext>
            </a:extLst>
          </p:cNvPr>
          <p:cNvGrpSpPr/>
          <p:nvPr/>
        </p:nvGrpSpPr>
        <p:grpSpPr>
          <a:xfrm>
            <a:off x="3556400" y="4913113"/>
            <a:ext cx="1164801" cy="1691646"/>
            <a:chOff x="5981700" y="3267075"/>
            <a:chExt cx="228123" cy="32042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9F8FB60-50BA-4950-9265-3F83981C1A78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AAE1E5B-580B-4300-97A3-CAB29CCD4DD1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3F4D072-CCE8-4F5B-BD63-38684A19C7EF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3AD143B-41AA-469B-95CA-17793EB529A4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396977B-2635-49C4-9431-20E128849027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7AE5FCFE-6D37-428D-AD13-A7B89ADC2392}"/>
              </a:ext>
            </a:extLst>
          </p:cNvPr>
          <p:cNvGrpSpPr/>
          <p:nvPr/>
        </p:nvGrpSpPr>
        <p:grpSpPr>
          <a:xfrm rot="20389555">
            <a:off x="9550576" y="1639659"/>
            <a:ext cx="3805501" cy="5059086"/>
            <a:chOff x="5753100" y="2986062"/>
            <a:chExt cx="687514" cy="881277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67994C2-8450-4DE8-824B-2D2A8A89D7EB}"/>
                </a:ext>
              </a:extLst>
            </p:cNvPr>
            <p:cNvSpPr/>
            <p:nvPr/>
          </p:nvSpPr>
          <p:spPr>
            <a:xfrm>
              <a:off x="5852731" y="3264693"/>
              <a:ext cx="570261" cy="602646"/>
            </a:xfrm>
            <a:custGeom>
              <a:avLst/>
              <a:gdLst>
                <a:gd name="connsiteX0" fmla="*/ 0 w 570261"/>
                <a:gd name="connsiteY0" fmla="*/ 499205 h 602646"/>
                <a:gd name="connsiteX1" fmla="*/ 372332 w 570261"/>
                <a:gd name="connsiteY1" fmla="*/ 602647 h 602646"/>
                <a:gd name="connsiteX2" fmla="*/ 570262 w 570261"/>
                <a:gd name="connsiteY2" fmla="*/ 133255 h 602646"/>
                <a:gd name="connsiteX3" fmla="*/ 92202 w 570261"/>
                <a:gd name="connsiteY3" fmla="*/ 0 h 6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61" h="602646">
                  <a:moveTo>
                    <a:pt x="0" y="499205"/>
                  </a:moveTo>
                  <a:lnTo>
                    <a:pt x="372332" y="602647"/>
                  </a:lnTo>
                  <a:lnTo>
                    <a:pt x="570262" y="133255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8B81F9A-2AFB-4EC5-8635-160D1992B27B}"/>
                </a:ext>
              </a:extLst>
            </p:cNvPr>
            <p:cNvSpPr/>
            <p:nvPr/>
          </p:nvSpPr>
          <p:spPr>
            <a:xfrm>
              <a:off x="5849492" y="3144964"/>
              <a:ext cx="573500" cy="252984"/>
            </a:xfrm>
            <a:custGeom>
              <a:avLst/>
              <a:gdLst>
                <a:gd name="connsiteX0" fmla="*/ 95440 w 573500"/>
                <a:gd name="connsiteY0" fmla="*/ 119729 h 252984"/>
                <a:gd name="connsiteX1" fmla="*/ 573500 w 573500"/>
                <a:gd name="connsiteY1" fmla="*/ 252984 h 252984"/>
                <a:gd name="connsiteX2" fmla="*/ 478060 w 573500"/>
                <a:gd name="connsiteY2" fmla="*/ 133350 h 252984"/>
                <a:gd name="connsiteX3" fmla="*/ 0 w 573500"/>
                <a:gd name="connsiteY3" fmla="*/ 0 h 2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0" h="252984">
                  <a:moveTo>
                    <a:pt x="95440" y="119729"/>
                  </a:moveTo>
                  <a:lnTo>
                    <a:pt x="573500" y="252984"/>
                  </a:lnTo>
                  <a:lnTo>
                    <a:pt x="47806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45409AE-0B73-49E1-A721-0408B240ED36}"/>
                </a:ext>
              </a:extLst>
            </p:cNvPr>
            <p:cNvSpPr/>
            <p:nvPr/>
          </p:nvSpPr>
          <p:spPr>
            <a:xfrm>
              <a:off x="5753100" y="3144964"/>
              <a:ext cx="191833" cy="618934"/>
            </a:xfrm>
            <a:custGeom>
              <a:avLst/>
              <a:gdLst>
                <a:gd name="connsiteX0" fmla="*/ 96393 w 191833"/>
                <a:gd name="connsiteY0" fmla="*/ 0 h 618934"/>
                <a:gd name="connsiteX1" fmla="*/ 0 w 191833"/>
                <a:gd name="connsiteY1" fmla="*/ 525018 h 618934"/>
                <a:gd name="connsiteX2" fmla="*/ 99632 w 191833"/>
                <a:gd name="connsiteY2" fmla="*/ 618935 h 618934"/>
                <a:gd name="connsiteX3" fmla="*/ 191834 w 191833"/>
                <a:gd name="connsiteY3" fmla="*/ 119729 h 6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833" h="618934">
                  <a:moveTo>
                    <a:pt x="96393" y="0"/>
                  </a:moveTo>
                  <a:lnTo>
                    <a:pt x="0" y="525018"/>
                  </a:lnTo>
                  <a:lnTo>
                    <a:pt x="99632" y="618935"/>
                  </a:lnTo>
                  <a:lnTo>
                    <a:pt x="191834" y="119729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48D8B6-6500-4298-A930-25A3E38E698C}"/>
                </a:ext>
              </a:extLst>
            </p:cNvPr>
            <p:cNvSpPr/>
            <p:nvPr/>
          </p:nvSpPr>
          <p:spPr>
            <a:xfrm rot="-9865517">
              <a:off x="5914393" y="3324349"/>
              <a:ext cx="522742" cy="97537"/>
            </a:xfrm>
            <a:custGeom>
              <a:avLst/>
              <a:gdLst>
                <a:gd name="connsiteX0" fmla="*/ 0 w 522742"/>
                <a:gd name="connsiteY0" fmla="*/ 0 h 97537"/>
                <a:gd name="connsiteX1" fmla="*/ 522742 w 522742"/>
                <a:gd name="connsiteY1" fmla="*/ 0 h 97537"/>
                <a:gd name="connsiteX2" fmla="*/ 522742 w 522742"/>
                <a:gd name="connsiteY2" fmla="*/ 97538 h 97537"/>
                <a:gd name="connsiteX3" fmla="*/ 0 w 522742"/>
                <a:gd name="connsiteY3" fmla="*/ 97538 h 9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742" h="97537">
                  <a:moveTo>
                    <a:pt x="0" y="0"/>
                  </a:moveTo>
                  <a:lnTo>
                    <a:pt x="522742" y="0"/>
                  </a:lnTo>
                  <a:lnTo>
                    <a:pt x="522742" y="97538"/>
                  </a:lnTo>
                  <a:lnTo>
                    <a:pt x="0" y="9753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83E5D-1912-4D5A-B0C3-B512C1A58F91}"/>
                </a:ext>
              </a:extLst>
            </p:cNvPr>
            <p:cNvSpPr/>
            <p:nvPr/>
          </p:nvSpPr>
          <p:spPr>
            <a:xfrm>
              <a:off x="5837682" y="3126009"/>
              <a:ext cx="602932" cy="270224"/>
            </a:xfrm>
            <a:custGeom>
              <a:avLst/>
              <a:gdLst>
                <a:gd name="connsiteX0" fmla="*/ 99441 w 602932"/>
                <a:gd name="connsiteY0" fmla="*/ 129921 h 270224"/>
                <a:gd name="connsiteX1" fmla="*/ 602933 w 602932"/>
                <a:gd name="connsiteY1" fmla="*/ 270224 h 270224"/>
                <a:gd name="connsiteX2" fmla="*/ 503492 w 602932"/>
                <a:gd name="connsiteY2" fmla="*/ 140303 h 270224"/>
                <a:gd name="connsiteX3" fmla="*/ 0 w 602932"/>
                <a:gd name="connsiteY3" fmla="*/ 0 h 2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32" h="270224">
                  <a:moveTo>
                    <a:pt x="99441" y="129921"/>
                  </a:moveTo>
                  <a:lnTo>
                    <a:pt x="602933" y="270224"/>
                  </a:lnTo>
                  <a:lnTo>
                    <a:pt x="503492" y="140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A5A9439-A3B2-423F-98D4-08784B4229ED}"/>
                </a:ext>
              </a:extLst>
            </p:cNvPr>
            <p:cNvSpPr/>
            <p:nvPr/>
          </p:nvSpPr>
          <p:spPr>
            <a:xfrm>
              <a:off x="5811488" y="3126009"/>
              <a:ext cx="125634" cy="223932"/>
            </a:xfrm>
            <a:custGeom>
              <a:avLst/>
              <a:gdLst>
                <a:gd name="connsiteX0" fmla="*/ 26194 w 125634"/>
                <a:gd name="connsiteY0" fmla="*/ 0 h 223932"/>
                <a:gd name="connsiteX1" fmla="*/ 0 w 125634"/>
                <a:gd name="connsiteY1" fmla="*/ 94012 h 223932"/>
                <a:gd name="connsiteX2" fmla="*/ 99441 w 125634"/>
                <a:gd name="connsiteY2" fmla="*/ 223933 h 223932"/>
                <a:gd name="connsiteX3" fmla="*/ 125635 w 125634"/>
                <a:gd name="connsiteY3" fmla="*/ 129921 h 22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34" h="223932">
                  <a:moveTo>
                    <a:pt x="26194" y="0"/>
                  </a:moveTo>
                  <a:lnTo>
                    <a:pt x="0" y="94012"/>
                  </a:lnTo>
                  <a:lnTo>
                    <a:pt x="99441" y="223933"/>
                  </a:lnTo>
                  <a:lnTo>
                    <a:pt x="125635" y="129921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ED12840-E116-4A47-926A-44F61DC66381}"/>
                </a:ext>
              </a:extLst>
            </p:cNvPr>
            <p:cNvSpPr/>
            <p:nvPr/>
          </p:nvSpPr>
          <p:spPr>
            <a:xfrm>
              <a:off x="5823966" y="3236404"/>
              <a:ext cx="574548" cy="249459"/>
            </a:xfrm>
            <a:custGeom>
              <a:avLst/>
              <a:gdLst>
                <a:gd name="connsiteX0" fmla="*/ 0 w 574548"/>
                <a:gd name="connsiteY0" fmla="*/ 0 h 249459"/>
                <a:gd name="connsiteX1" fmla="*/ 82772 w 574548"/>
                <a:gd name="connsiteY1" fmla="*/ 234982 h 249459"/>
                <a:gd name="connsiteX2" fmla="*/ 574548 w 574548"/>
                <a:gd name="connsiteY2" fmla="*/ 249460 h 249459"/>
                <a:gd name="connsiteX3" fmla="*/ 86963 w 574548"/>
                <a:gd name="connsiteY3" fmla="*/ 113538 h 2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48" h="249459">
                  <a:moveTo>
                    <a:pt x="0" y="0"/>
                  </a:moveTo>
                  <a:lnTo>
                    <a:pt x="82772" y="234982"/>
                  </a:lnTo>
                  <a:lnTo>
                    <a:pt x="574548" y="249460"/>
                  </a:lnTo>
                  <a:lnTo>
                    <a:pt x="86963" y="113538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3FEB12F-D7BF-4A78-BA69-71D6DA471E2B}"/>
                </a:ext>
              </a:extLst>
            </p:cNvPr>
            <p:cNvSpPr/>
            <p:nvPr/>
          </p:nvSpPr>
          <p:spPr>
            <a:xfrm>
              <a:off x="6003512" y="3317556"/>
              <a:ext cx="249269" cy="503967"/>
            </a:xfrm>
            <a:custGeom>
              <a:avLst/>
              <a:gdLst>
                <a:gd name="connsiteX0" fmla="*/ 0 w 249269"/>
                <a:gd name="connsiteY0" fmla="*/ 488251 h 503967"/>
                <a:gd name="connsiteX1" fmla="*/ 57245 w 249269"/>
                <a:gd name="connsiteY1" fmla="*/ 503968 h 503967"/>
                <a:gd name="connsiteX2" fmla="*/ 249269 w 249269"/>
                <a:gd name="connsiteY2" fmla="*/ 26384 h 503967"/>
                <a:gd name="connsiteX3" fmla="*/ 154591 w 249269"/>
                <a:gd name="connsiteY3" fmla="*/ 0 h 50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69" h="503967">
                  <a:moveTo>
                    <a:pt x="0" y="488251"/>
                  </a:moveTo>
                  <a:lnTo>
                    <a:pt x="57245" y="503968"/>
                  </a:lnTo>
                  <a:lnTo>
                    <a:pt x="249269" y="26384"/>
                  </a:lnTo>
                  <a:lnTo>
                    <a:pt x="154591" y="0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39B58D4-EA7E-4D8F-989F-F86202A78C66}"/>
                </a:ext>
              </a:extLst>
            </p:cNvPr>
            <p:cNvSpPr/>
            <p:nvPr/>
          </p:nvSpPr>
          <p:spPr>
            <a:xfrm>
              <a:off x="6091237" y="3196684"/>
              <a:ext cx="161543" cy="147256"/>
            </a:xfrm>
            <a:custGeom>
              <a:avLst/>
              <a:gdLst>
                <a:gd name="connsiteX0" fmla="*/ 161544 w 161543"/>
                <a:gd name="connsiteY0" fmla="*/ 147256 h 147256"/>
                <a:gd name="connsiteX1" fmla="*/ 86963 w 161543"/>
                <a:gd name="connsiteY1" fmla="*/ 24193 h 147256"/>
                <a:gd name="connsiteX2" fmla="*/ 0 w 161543"/>
                <a:gd name="connsiteY2" fmla="*/ 0 h 147256"/>
                <a:gd name="connsiteX3" fmla="*/ 66866 w 161543"/>
                <a:gd name="connsiteY3" fmla="*/ 120872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43" h="147256">
                  <a:moveTo>
                    <a:pt x="161544" y="147256"/>
                  </a:moveTo>
                  <a:lnTo>
                    <a:pt x="86963" y="24193"/>
                  </a:lnTo>
                  <a:lnTo>
                    <a:pt x="0" y="0"/>
                  </a:lnTo>
                  <a:lnTo>
                    <a:pt x="66866" y="12087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F926BBB9-B8AA-409A-AE19-E941C805E40C}"/>
                </a:ext>
              </a:extLst>
            </p:cNvPr>
            <p:cNvSpPr/>
            <p:nvPr/>
          </p:nvSpPr>
          <p:spPr>
            <a:xfrm>
              <a:off x="5786913" y="3419855"/>
              <a:ext cx="526827" cy="315468"/>
            </a:xfrm>
            <a:custGeom>
              <a:avLst/>
              <a:gdLst>
                <a:gd name="connsiteX0" fmla="*/ 12097 w 526827"/>
                <a:gd name="connsiteY0" fmla="*/ 0 h 315468"/>
                <a:gd name="connsiteX1" fmla="*/ 108680 w 526827"/>
                <a:gd name="connsiteY1" fmla="*/ 111728 h 315468"/>
                <a:gd name="connsiteX2" fmla="*/ 526828 w 526827"/>
                <a:gd name="connsiteY2" fmla="*/ 237363 h 315468"/>
                <a:gd name="connsiteX3" fmla="*/ 493871 w 526827"/>
                <a:gd name="connsiteY3" fmla="*/ 315468 h 315468"/>
                <a:gd name="connsiteX4" fmla="*/ 96869 w 526827"/>
                <a:gd name="connsiteY4" fmla="*/ 176117 h 315468"/>
                <a:gd name="connsiteX5" fmla="*/ 0 w 526827"/>
                <a:gd name="connsiteY5" fmla="*/ 66008 h 3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827" h="315468">
                  <a:moveTo>
                    <a:pt x="12097" y="0"/>
                  </a:moveTo>
                  <a:lnTo>
                    <a:pt x="108680" y="111728"/>
                  </a:lnTo>
                  <a:lnTo>
                    <a:pt x="526828" y="237363"/>
                  </a:lnTo>
                  <a:lnTo>
                    <a:pt x="493871" y="315468"/>
                  </a:lnTo>
                  <a:lnTo>
                    <a:pt x="96869" y="176117"/>
                  </a:lnTo>
                  <a:lnTo>
                    <a:pt x="0" y="66008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30" name="Graphic 17">
              <a:extLst>
                <a:ext uri="{FF2B5EF4-FFF2-40B4-BE49-F238E27FC236}">
                  <a16:creationId xmlns:a16="http://schemas.microsoft.com/office/drawing/2014/main" id="{7AE5FCFE-6D37-428D-AD13-A7B89ADC2392}"/>
                </a:ext>
              </a:extLst>
            </p:cNvPr>
            <p:cNvGrpSpPr/>
            <p:nvPr/>
          </p:nvGrpSpPr>
          <p:grpSpPr>
            <a:xfrm>
              <a:off x="5918058" y="2986062"/>
              <a:ext cx="515329" cy="367149"/>
              <a:chOff x="5918058" y="2986062"/>
              <a:chExt cx="515329" cy="367149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683C241-9C47-4837-99E2-FAE4C08B7F39}"/>
                  </a:ext>
                </a:extLst>
              </p:cNvPr>
              <p:cNvSpPr/>
              <p:nvPr/>
            </p:nvSpPr>
            <p:spPr>
              <a:xfrm>
                <a:off x="5918058" y="3048146"/>
                <a:ext cx="238424" cy="219023"/>
              </a:xfrm>
              <a:custGeom>
                <a:avLst/>
                <a:gdLst>
                  <a:gd name="connsiteX0" fmla="*/ 1348 w 238424"/>
                  <a:gd name="connsiteY0" fmla="*/ 89674 h 219023"/>
                  <a:gd name="connsiteX1" fmla="*/ 238425 w 238424"/>
                  <a:gd name="connsiteY1" fmla="*/ 219023 h 219023"/>
                  <a:gd name="connsiteX2" fmla="*/ 1348 w 238424"/>
                  <a:gd name="connsiteY2" fmla="*/ 89674 h 219023"/>
                  <a:gd name="connsiteX3" fmla="*/ 82596 w 238424"/>
                  <a:gd name="connsiteY3" fmla="*/ 66337 h 219023"/>
                  <a:gd name="connsiteX4" fmla="*/ 225947 w 238424"/>
                  <a:gd name="connsiteY4" fmla="*/ 203307 h 219023"/>
                  <a:gd name="connsiteX5" fmla="*/ 82596 w 238424"/>
                  <a:gd name="connsiteY5" fmla="*/ 66337 h 21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424" h="219023">
                    <a:moveTo>
                      <a:pt x="1348" y="89674"/>
                    </a:moveTo>
                    <a:cubicBezTo>
                      <a:pt x="-20846" y="216070"/>
                      <a:pt x="238425" y="219023"/>
                      <a:pt x="238425" y="219023"/>
                    </a:cubicBezTo>
                    <a:cubicBezTo>
                      <a:pt x="202230" y="-58916"/>
                      <a:pt x="23541" y="-36723"/>
                      <a:pt x="1348" y="89674"/>
                    </a:cubicBezTo>
                    <a:close/>
                    <a:moveTo>
                      <a:pt x="82596" y="66337"/>
                    </a:moveTo>
                    <a:cubicBezTo>
                      <a:pt x="154891" y="14426"/>
                      <a:pt x="225947" y="203307"/>
                      <a:pt x="225947" y="203307"/>
                    </a:cubicBezTo>
                    <a:cubicBezTo>
                      <a:pt x="138889" y="185971"/>
                      <a:pt x="10396" y="118344"/>
                      <a:pt x="82596" y="66337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8590019C-ABE9-49BC-886E-1A95FAA2875D}"/>
                  </a:ext>
                </a:extLst>
              </p:cNvPr>
              <p:cNvSpPr/>
              <p:nvPr/>
            </p:nvSpPr>
            <p:spPr>
              <a:xfrm>
                <a:off x="6069398" y="2986062"/>
                <a:ext cx="187318" cy="281012"/>
              </a:xfrm>
              <a:custGeom>
                <a:avLst/>
                <a:gdLst>
                  <a:gd name="connsiteX0" fmla="*/ 42889 w 187318"/>
                  <a:gd name="connsiteY0" fmla="*/ 13646 h 281012"/>
                  <a:gd name="connsiteX1" fmla="*/ 80037 w 187318"/>
                  <a:gd name="connsiteY1" fmla="*/ 281012 h 281012"/>
                  <a:gd name="connsiteX2" fmla="*/ 42889 w 187318"/>
                  <a:gd name="connsiteY2" fmla="*/ 13646 h 281012"/>
                  <a:gd name="connsiteX3" fmla="*/ 110040 w 187318"/>
                  <a:gd name="connsiteY3" fmla="*/ 64985 h 281012"/>
                  <a:gd name="connsiteX4" fmla="*/ 85275 w 187318"/>
                  <a:gd name="connsiteY4" fmla="*/ 261677 h 281012"/>
                  <a:gd name="connsiteX5" fmla="*/ 110040 w 187318"/>
                  <a:gd name="connsiteY5" fmla="*/ 64985 h 2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318" h="281012">
                    <a:moveTo>
                      <a:pt x="42889" y="13646"/>
                    </a:moveTo>
                    <a:cubicBezTo>
                      <a:pt x="-71887" y="70986"/>
                      <a:pt x="80037" y="281012"/>
                      <a:pt x="80037" y="281012"/>
                    </a:cubicBezTo>
                    <a:cubicBezTo>
                      <a:pt x="281871" y="86702"/>
                      <a:pt x="157665" y="-43790"/>
                      <a:pt x="42889" y="13646"/>
                    </a:cubicBezTo>
                    <a:close/>
                    <a:moveTo>
                      <a:pt x="110040" y="64985"/>
                    </a:moveTo>
                    <a:cubicBezTo>
                      <a:pt x="194718" y="92227"/>
                      <a:pt x="85275" y="261677"/>
                      <a:pt x="85275" y="261677"/>
                    </a:cubicBezTo>
                    <a:cubicBezTo>
                      <a:pt x="47366" y="181476"/>
                      <a:pt x="25268" y="37934"/>
                      <a:pt x="110040" y="6498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B65DF255-E340-4CAA-8C48-146730556EDF}"/>
                  </a:ext>
                </a:extLst>
              </p:cNvPr>
              <p:cNvSpPr/>
              <p:nvPr/>
            </p:nvSpPr>
            <p:spPr>
              <a:xfrm>
                <a:off x="6156483" y="3023376"/>
                <a:ext cx="219107" cy="238173"/>
              </a:xfrm>
              <a:custGeom>
                <a:avLst/>
                <a:gdLst>
                  <a:gd name="connsiteX0" fmla="*/ 129540 w 219107"/>
                  <a:gd name="connsiteY0" fmla="*/ 1382 h 238173"/>
                  <a:gd name="connsiteX1" fmla="*/ 0 w 219107"/>
                  <a:gd name="connsiteY1" fmla="*/ 238173 h 238173"/>
                  <a:gd name="connsiteX2" fmla="*/ 129540 w 219107"/>
                  <a:gd name="connsiteY2" fmla="*/ 1382 h 238173"/>
                  <a:gd name="connsiteX3" fmla="*/ 152876 w 219107"/>
                  <a:gd name="connsiteY3" fmla="*/ 82630 h 238173"/>
                  <a:gd name="connsiteX4" fmla="*/ 15716 w 219107"/>
                  <a:gd name="connsiteY4" fmla="*/ 225695 h 238173"/>
                  <a:gd name="connsiteX5" fmla="*/ 152876 w 219107"/>
                  <a:gd name="connsiteY5" fmla="*/ 82630 h 23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107" h="238173">
                    <a:moveTo>
                      <a:pt x="129540" y="1382"/>
                    </a:moveTo>
                    <a:cubicBezTo>
                      <a:pt x="3239" y="-21097"/>
                      <a:pt x="0" y="238173"/>
                      <a:pt x="0" y="238173"/>
                    </a:cubicBezTo>
                    <a:cubicBezTo>
                      <a:pt x="277844" y="202454"/>
                      <a:pt x="255937" y="23765"/>
                      <a:pt x="129540" y="1382"/>
                    </a:cubicBezTo>
                    <a:close/>
                    <a:moveTo>
                      <a:pt x="152876" y="82630"/>
                    </a:moveTo>
                    <a:cubicBezTo>
                      <a:pt x="204692" y="154925"/>
                      <a:pt x="15716" y="225695"/>
                      <a:pt x="15716" y="225695"/>
                    </a:cubicBezTo>
                    <a:cubicBezTo>
                      <a:pt x="33052" y="138732"/>
                      <a:pt x="100965" y="10335"/>
                      <a:pt x="152876" y="82630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2973DFA-A439-4963-B282-30E85F9B6326}"/>
                  </a:ext>
                </a:extLst>
              </p:cNvPr>
              <p:cNvSpPr/>
              <p:nvPr/>
            </p:nvSpPr>
            <p:spPr>
              <a:xfrm>
                <a:off x="6152959" y="3138938"/>
                <a:ext cx="280429" cy="189672"/>
              </a:xfrm>
              <a:custGeom>
                <a:avLst/>
                <a:gdLst>
                  <a:gd name="connsiteX0" fmla="*/ 252127 w 280429"/>
                  <a:gd name="connsiteY0" fmla="*/ 27933 h 189672"/>
                  <a:gd name="connsiteX1" fmla="*/ 0 w 280429"/>
                  <a:gd name="connsiteY1" fmla="*/ 124422 h 189672"/>
                  <a:gd name="connsiteX2" fmla="*/ 252127 w 280429"/>
                  <a:gd name="connsiteY2" fmla="*/ 27933 h 189672"/>
                  <a:gd name="connsiteX3" fmla="*/ 217265 w 280429"/>
                  <a:gd name="connsiteY3" fmla="*/ 104895 h 189672"/>
                  <a:gd name="connsiteX4" fmla="*/ 20098 w 280429"/>
                  <a:gd name="connsiteY4" fmla="*/ 125088 h 189672"/>
                  <a:gd name="connsiteX5" fmla="*/ 217265 w 280429"/>
                  <a:gd name="connsiteY5" fmla="*/ 104895 h 1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429" h="189672">
                    <a:moveTo>
                      <a:pt x="252127" y="27933"/>
                    </a:moveTo>
                    <a:cubicBezTo>
                      <a:pt x="170402" y="-70936"/>
                      <a:pt x="0" y="124422"/>
                      <a:pt x="0" y="124422"/>
                    </a:cubicBezTo>
                    <a:cubicBezTo>
                      <a:pt x="234887" y="277203"/>
                      <a:pt x="333947" y="126803"/>
                      <a:pt x="252127" y="27933"/>
                    </a:cubicBezTo>
                    <a:close/>
                    <a:moveTo>
                      <a:pt x="217265" y="104895"/>
                    </a:moveTo>
                    <a:cubicBezTo>
                      <a:pt x="209836" y="193573"/>
                      <a:pt x="20098" y="125088"/>
                      <a:pt x="20098" y="125088"/>
                    </a:cubicBezTo>
                    <a:cubicBezTo>
                      <a:pt x="89630" y="70129"/>
                      <a:pt x="224504" y="16218"/>
                      <a:pt x="217265" y="10489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4B1B1EF-B36E-4C26-BE81-FA8C803F3B90}"/>
                  </a:ext>
                </a:extLst>
              </p:cNvPr>
              <p:cNvSpPr/>
              <p:nvPr/>
            </p:nvSpPr>
            <p:spPr>
              <a:xfrm>
                <a:off x="6024452" y="3083405"/>
                <a:ext cx="355977" cy="269806"/>
              </a:xfrm>
              <a:custGeom>
                <a:avLst/>
                <a:gdLst>
                  <a:gd name="connsiteX0" fmla="*/ 354631 w 355977"/>
                  <a:gd name="connsiteY0" fmla="*/ 149379 h 269806"/>
                  <a:gd name="connsiteX1" fmla="*/ 327484 w 355977"/>
                  <a:gd name="connsiteY1" fmla="*/ 125662 h 269806"/>
                  <a:gd name="connsiteX2" fmla="*/ 230901 w 355977"/>
                  <a:gd name="connsiteY2" fmla="*/ 125090 h 269806"/>
                  <a:gd name="connsiteX3" fmla="*/ 141271 w 355977"/>
                  <a:gd name="connsiteY3" fmla="*/ 173382 h 269806"/>
                  <a:gd name="connsiteX4" fmla="*/ 104028 w 355977"/>
                  <a:gd name="connsiteY4" fmla="*/ 86514 h 269806"/>
                  <a:gd name="connsiteX5" fmla="*/ 78596 w 355977"/>
                  <a:gd name="connsiteY5" fmla="*/ 43747 h 269806"/>
                  <a:gd name="connsiteX6" fmla="*/ 50402 w 355977"/>
                  <a:gd name="connsiteY6" fmla="*/ 7361 h 269806"/>
                  <a:gd name="connsiteX7" fmla="*/ 15922 w 355977"/>
                  <a:gd name="connsiteY7" fmla="*/ 5266 h 269806"/>
                  <a:gd name="connsiteX8" fmla="*/ 15 w 355977"/>
                  <a:gd name="connsiteY8" fmla="*/ 41746 h 269806"/>
                  <a:gd name="connsiteX9" fmla="*/ 43163 w 355977"/>
                  <a:gd name="connsiteY9" fmla="*/ 124233 h 269806"/>
                  <a:gd name="connsiteX10" fmla="*/ 125078 w 355977"/>
                  <a:gd name="connsiteY10" fmla="*/ 183764 h 269806"/>
                  <a:gd name="connsiteX11" fmla="*/ 57260 w 355977"/>
                  <a:gd name="connsiteY11" fmla="*/ 204529 h 269806"/>
                  <a:gd name="connsiteX12" fmla="*/ 57260 w 355977"/>
                  <a:gd name="connsiteY12" fmla="*/ 212625 h 269806"/>
                  <a:gd name="connsiteX13" fmla="*/ 132031 w 355977"/>
                  <a:gd name="connsiteY13" fmla="*/ 188812 h 269806"/>
                  <a:gd name="connsiteX14" fmla="*/ 161083 w 355977"/>
                  <a:gd name="connsiteY14" fmla="*/ 267870 h 269806"/>
                  <a:gd name="connsiteX15" fmla="*/ 168131 w 355977"/>
                  <a:gd name="connsiteY15" fmla="*/ 263774 h 269806"/>
                  <a:gd name="connsiteX16" fmla="*/ 139747 w 355977"/>
                  <a:gd name="connsiteY16" fmla="*/ 185764 h 269806"/>
                  <a:gd name="connsiteX17" fmla="*/ 240235 w 355977"/>
                  <a:gd name="connsiteY17" fmla="*/ 194718 h 269806"/>
                  <a:gd name="connsiteX18" fmla="*/ 294147 w 355977"/>
                  <a:gd name="connsiteY18" fmla="*/ 192622 h 269806"/>
                  <a:gd name="connsiteX19" fmla="*/ 341105 w 355977"/>
                  <a:gd name="connsiteY19" fmla="*/ 182240 h 269806"/>
                  <a:gd name="connsiteX20" fmla="*/ 354631 w 355977"/>
                  <a:gd name="connsiteY20" fmla="*/ 149379 h 269806"/>
                  <a:gd name="connsiteX21" fmla="*/ 10588 w 355977"/>
                  <a:gd name="connsiteY21" fmla="*/ 60701 h 269806"/>
                  <a:gd name="connsiteX22" fmla="*/ 14398 w 355977"/>
                  <a:gd name="connsiteY22" fmla="*/ 18982 h 269806"/>
                  <a:gd name="connsiteX23" fmla="*/ 28114 w 355977"/>
                  <a:gd name="connsiteY23" fmla="*/ 8218 h 269806"/>
                  <a:gd name="connsiteX24" fmla="*/ 46402 w 355977"/>
                  <a:gd name="connsiteY24" fmla="*/ 14505 h 269806"/>
                  <a:gd name="connsiteX25" fmla="*/ 72119 w 355977"/>
                  <a:gd name="connsiteY25" fmla="*/ 48604 h 269806"/>
                  <a:gd name="connsiteX26" fmla="*/ 95265 w 355977"/>
                  <a:gd name="connsiteY26" fmla="*/ 87371 h 269806"/>
                  <a:gd name="connsiteX27" fmla="*/ 134032 w 355977"/>
                  <a:gd name="connsiteY27" fmla="*/ 177097 h 269806"/>
                  <a:gd name="connsiteX28" fmla="*/ 132222 w 355977"/>
                  <a:gd name="connsiteY28" fmla="*/ 178049 h 269806"/>
                  <a:gd name="connsiteX29" fmla="*/ 63070 w 355977"/>
                  <a:gd name="connsiteY29" fmla="*/ 131472 h 269806"/>
                  <a:gd name="connsiteX30" fmla="*/ 10588 w 355977"/>
                  <a:gd name="connsiteY30" fmla="*/ 60701 h 269806"/>
                  <a:gd name="connsiteX31" fmla="*/ 337009 w 355977"/>
                  <a:gd name="connsiteY31" fmla="*/ 175192 h 269806"/>
                  <a:gd name="connsiteX32" fmla="*/ 291194 w 355977"/>
                  <a:gd name="connsiteY32" fmla="*/ 184717 h 269806"/>
                  <a:gd name="connsiteX33" fmla="*/ 244141 w 355977"/>
                  <a:gd name="connsiteY33" fmla="*/ 186622 h 269806"/>
                  <a:gd name="connsiteX34" fmla="*/ 147367 w 355977"/>
                  <a:gd name="connsiteY34" fmla="*/ 178811 h 269806"/>
                  <a:gd name="connsiteX35" fmla="*/ 307006 w 355977"/>
                  <a:gd name="connsiteY35" fmla="*/ 128424 h 269806"/>
                  <a:gd name="connsiteX36" fmla="*/ 341581 w 355977"/>
                  <a:gd name="connsiteY36" fmla="*/ 143759 h 269806"/>
                  <a:gd name="connsiteX37" fmla="*/ 337009 w 355977"/>
                  <a:gd name="connsiteY37" fmla="*/ 175192 h 26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55977" h="269806">
                    <a:moveTo>
                      <a:pt x="354631" y="149379"/>
                    </a:moveTo>
                    <a:cubicBezTo>
                      <a:pt x="350440" y="137473"/>
                      <a:pt x="338724" y="130043"/>
                      <a:pt x="327484" y="125662"/>
                    </a:cubicBezTo>
                    <a:cubicBezTo>
                      <a:pt x="297195" y="113946"/>
                      <a:pt x="261571" y="116232"/>
                      <a:pt x="230901" y="125090"/>
                    </a:cubicBezTo>
                    <a:cubicBezTo>
                      <a:pt x="197944" y="134710"/>
                      <a:pt x="168417" y="152713"/>
                      <a:pt x="141271" y="173382"/>
                    </a:cubicBezTo>
                    <a:cubicBezTo>
                      <a:pt x="131269" y="143473"/>
                      <a:pt x="118887" y="114327"/>
                      <a:pt x="104028" y="86514"/>
                    </a:cubicBezTo>
                    <a:cubicBezTo>
                      <a:pt x="96217" y="71941"/>
                      <a:pt x="87740" y="57653"/>
                      <a:pt x="78596" y="43747"/>
                    </a:cubicBezTo>
                    <a:cubicBezTo>
                      <a:pt x="70405" y="31269"/>
                      <a:pt x="62118" y="16886"/>
                      <a:pt x="50402" y="7361"/>
                    </a:cubicBezTo>
                    <a:cubicBezTo>
                      <a:pt x="40210" y="-926"/>
                      <a:pt x="26875" y="-3021"/>
                      <a:pt x="15922" y="5266"/>
                    </a:cubicBezTo>
                    <a:cubicBezTo>
                      <a:pt x="4777" y="13743"/>
                      <a:pt x="301" y="28221"/>
                      <a:pt x="15" y="41746"/>
                    </a:cubicBezTo>
                    <a:cubicBezTo>
                      <a:pt x="-652" y="74703"/>
                      <a:pt x="21160" y="102135"/>
                      <a:pt x="43163" y="124233"/>
                    </a:cubicBezTo>
                    <a:cubicBezTo>
                      <a:pt x="67166" y="148236"/>
                      <a:pt x="94979" y="168238"/>
                      <a:pt x="125078" y="183764"/>
                    </a:cubicBezTo>
                    <a:cubicBezTo>
                      <a:pt x="105171" y="197194"/>
                      <a:pt x="81358" y="204529"/>
                      <a:pt x="57260" y="204529"/>
                    </a:cubicBezTo>
                    <a:cubicBezTo>
                      <a:pt x="52021" y="204529"/>
                      <a:pt x="52021" y="212625"/>
                      <a:pt x="57260" y="212625"/>
                    </a:cubicBezTo>
                    <a:cubicBezTo>
                      <a:pt x="84121" y="212625"/>
                      <a:pt x="110219" y="204243"/>
                      <a:pt x="132031" y="188812"/>
                    </a:cubicBezTo>
                    <a:cubicBezTo>
                      <a:pt x="136508" y="216816"/>
                      <a:pt x="146128" y="243676"/>
                      <a:pt x="161083" y="267870"/>
                    </a:cubicBezTo>
                    <a:cubicBezTo>
                      <a:pt x="163845" y="272347"/>
                      <a:pt x="170798" y="268251"/>
                      <a:pt x="168131" y="263774"/>
                    </a:cubicBezTo>
                    <a:cubicBezTo>
                      <a:pt x="153463" y="239962"/>
                      <a:pt x="143747" y="213387"/>
                      <a:pt x="139747" y="185764"/>
                    </a:cubicBezTo>
                    <a:cubicBezTo>
                      <a:pt x="172989" y="191384"/>
                      <a:pt x="206612" y="194527"/>
                      <a:pt x="240235" y="194718"/>
                    </a:cubicBezTo>
                    <a:cubicBezTo>
                      <a:pt x="258238" y="194813"/>
                      <a:pt x="276145" y="194146"/>
                      <a:pt x="294147" y="192622"/>
                    </a:cubicBezTo>
                    <a:cubicBezTo>
                      <a:pt x="309577" y="191289"/>
                      <a:pt x="327770" y="191098"/>
                      <a:pt x="341105" y="182240"/>
                    </a:cubicBezTo>
                    <a:cubicBezTo>
                      <a:pt x="351868" y="175096"/>
                      <a:pt x="359107" y="162238"/>
                      <a:pt x="354631" y="149379"/>
                    </a:cubicBezTo>
                    <a:close/>
                    <a:moveTo>
                      <a:pt x="10588" y="60701"/>
                    </a:moveTo>
                    <a:cubicBezTo>
                      <a:pt x="6968" y="47176"/>
                      <a:pt x="6682" y="31269"/>
                      <a:pt x="14398" y="18982"/>
                    </a:cubicBezTo>
                    <a:cubicBezTo>
                      <a:pt x="17541" y="14029"/>
                      <a:pt x="22208" y="9552"/>
                      <a:pt x="28114" y="8218"/>
                    </a:cubicBezTo>
                    <a:cubicBezTo>
                      <a:pt x="34972" y="6790"/>
                      <a:pt x="41353" y="10028"/>
                      <a:pt x="46402" y="14505"/>
                    </a:cubicBezTo>
                    <a:cubicBezTo>
                      <a:pt x="56879" y="23744"/>
                      <a:pt x="64499" y="36984"/>
                      <a:pt x="72119" y="48604"/>
                    </a:cubicBezTo>
                    <a:cubicBezTo>
                      <a:pt x="80406" y="61177"/>
                      <a:pt x="88121" y="74131"/>
                      <a:pt x="95265" y="87371"/>
                    </a:cubicBezTo>
                    <a:cubicBezTo>
                      <a:pt x="110886" y="116041"/>
                      <a:pt x="123745" y="146140"/>
                      <a:pt x="134032" y="177097"/>
                    </a:cubicBezTo>
                    <a:cubicBezTo>
                      <a:pt x="133365" y="177287"/>
                      <a:pt x="132698" y="177573"/>
                      <a:pt x="132222" y="178049"/>
                    </a:cubicBezTo>
                    <a:cubicBezTo>
                      <a:pt x="107266" y="165571"/>
                      <a:pt x="83930" y="150046"/>
                      <a:pt x="63070" y="131472"/>
                    </a:cubicBezTo>
                    <a:cubicBezTo>
                      <a:pt x="41353" y="112517"/>
                      <a:pt x="18208" y="89467"/>
                      <a:pt x="10588" y="60701"/>
                    </a:cubicBezTo>
                    <a:close/>
                    <a:moveTo>
                      <a:pt x="337009" y="175192"/>
                    </a:moveTo>
                    <a:cubicBezTo>
                      <a:pt x="324246" y="183764"/>
                      <a:pt x="306053" y="183574"/>
                      <a:pt x="291194" y="184717"/>
                    </a:cubicBezTo>
                    <a:cubicBezTo>
                      <a:pt x="275573" y="185955"/>
                      <a:pt x="259857" y="186622"/>
                      <a:pt x="244141" y="186622"/>
                    </a:cubicBezTo>
                    <a:cubicBezTo>
                      <a:pt x="211756" y="186622"/>
                      <a:pt x="179371" y="183955"/>
                      <a:pt x="147367" y="178811"/>
                    </a:cubicBezTo>
                    <a:cubicBezTo>
                      <a:pt x="192706" y="144521"/>
                      <a:pt x="248903" y="116899"/>
                      <a:pt x="307006" y="128424"/>
                    </a:cubicBezTo>
                    <a:cubicBezTo>
                      <a:pt x="319293" y="130805"/>
                      <a:pt x="332628" y="134520"/>
                      <a:pt x="341581" y="143759"/>
                    </a:cubicBezTo>
                    <a:cubicBezTo>
                      <a:pt x="351487" y="153951"/>
                      <a:pt x="348249" y="167667"/>
                      <a:pt x="337009" y="175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" name="Graphic 1">
            <a:extLst>
              <a:ext uri="{FF2B5EF4-FFF2-40B4-BE49-F238E27FC236}">
                <a16:creationId xmlns:a16="http://schemas.microsoft.com/office/drawing/2014/main" id="{8B9787EF-7C5E-42FC-ACDE-020F1866108C}"/>
              </a:ext>
            </a:extLst>
          </p:cNvPr>
          <p:cNvSpPr/>
          <p:nvPr/>
        </p:nvSpPr>
        <p:spPr>
          <a:xfrm>
            <a:off x="-2426764" y="902092"/>
            <a:ext cx="6385983" cy="6409859"/>
          </a:xfrm>
          <a:custGeom>
            <a:avLst/>
            <a:gdLst>
              <a:gd name="connsiteX0" fmla="*/ 1865376 w 1865376"/>
              <a:gd name="connsiteY0" fmla="*/ 932688 h 1865376"/>
              <a:gd name="connsiteX1" fmla="*/ 932688 w 1865376"/>
              <a:gd name="connsiteY1" fmla="*/ 1865376 h 1865376"/>
              <a:gd name="connsiteX2" fmla="*/ 0 w 1865376"/>
              <a:gd name="connsiteY2" fmla="*/ 932688 h 1865376"/>
              <a:gd name="connsiteX3" fmla="*/ 932688 w 1865376"/>
              <a:gd name="connsiteY3" fmla="*/ 0 h 1865376"/>
              <a:gd name="connsiteX4" fmla="*/ 1865376 w 1865376"/>
              <a:gd name="connsiteY4" fmla="*/ 932688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76" h="1865376">
                <a:moveTo>
                  <a:pt x="1865376" y="932688"/>
                </a:moveTo>
                <a:cubicBezTo>
                  <a:pt x="1865376" y="1447797"/>
                  <a:pt x="1447797" y="1865376"/>
                  <a:pt x="932688" y="1865376"/>
                </a:cubicBezTo>
                <a:cubicBezTo>
                  <a:pt x="417579" y="1865376"/>
                  <a:pt x="0" y="1447797"/>
                  <a:pt x="0" y="932688"/>
                </a:cubicBezTo>
                <a:cubicBezTo>
                  <a:pt x="0" y="417579"/>
                  <a:pt x="417579" y="0"/>
                  <a:pt x="932688" y="0"/>
                </a:cubicBezTo>
                <a:cubicBezTo>
                  <a:pt x="1447797" y="0"/>
                  <a:pt x="1865376" y="417579"/>
                  <a:pt x="1865376" y="932688"/>
                </a:cubicBezTo>
                <a:close/>
              </a:path>
            </a:pathLst>
          </a:custGeom>
          <a:solidFill>
            <a:srgbClr val="1717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219BB3F6-D184-4AFF-A83D-E70E1D736A03}"/>
              </a:ext>
            </a:extLst>
          </p:cNvPr>
          <p:cNvGrpSpPr/>
          <p:nvPr/>
        </p:nvGrpSpPr>
        <p:grpSpPr>
          <a:xfrm>
            <a:off x="8412876" y="4107022"/>
            <a:ext cx="3998384" cy="4421927"/>
            <a:chOff x="5619749" y="2857693"/>
            <a:chExt cx="956310" cy="114090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445CA35-4517-4D5D-A16F-79EDF912B40C}"/>
                </a:ext>
              </a:extLst>
            </p:cNvPr>
            <p:cNvSpPr/>
            <p:nvPr/>
          </p:nvSpPr>
          <p:spPr>
            <a:xfrm>
              <a:off x="5652897" y="3168205"/>
              <a:ext cx="785907" cy="830389"/>
            </a:xfrm>
            <a:custGeom>
              <a:avLst/>
              <a:gdLst>
                <a:gd name="connsiteX0" fmla="*/ 785908 w 785907"/>
                <a:gd name="connsiteY0" fmla="*/ 687896 h 830389"/>
                <a:gd name="connsiteX1" fmla="*/ 272796 w 785907"/>
                <a:gd name="connsiteY1" fmla="*/ 830390 h 830389"/>
                <a:gd name="connsiteX2" fmla="*/ 0 w 785907"/>
                <a:gd name="connsiteY2" fmla="*/ 183642 h 830389"/>
                <a:gd name="connsiteX3" fmla="*/ 658844 w 785907"/>
                <a:gd name="connsiteY3" fmla="*/ 0 h 830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907" h="830389">
                  <a:moveTo>
                    <a:pt x="785908" y="687896"/>
                  </a:moveTo>
                  <a:lnTo>
                    <a:pt x="272796" y="830390"/>
                  </a:lnTo>
                  <a:lnTo>
                    <a:pt x="0" y="183642"/>
                  </a:lnTo>
                  <a:lnTo>
                    <a:pt x="658844" y="0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CD48A07-90B7-43C4-BF0D-0CE8550C7030}"/>
                </a:ext>
              </a:extLst>
            </p:cNvPr>
            <p:cNvSpPr/>
            <p:nvPr/>
          </p:nvSpPr>
          <p:spPr>
            <a:xfrm>
              <a:off x="5652897" y="3003327"/>
              <a:ext cx="790384" cy="348519"/>
            </a:xfrm>
            <a:custGeom>
              <a:avLst/>
              <a:gdLst>
                <a:gd name="connsiteX0" fmla="*/ 658844 w 790384"/>
                <a:gd name="connsiteY0" fmla="*/ 164878 h 348519"/>
                <a:gd name="connsiteX1" fmla="*/ 0 w 790384"/>
                <a:gd name="connsiteY1" fmla="*/ 348520 h 348519"/>
                <a:gd name="connsiteX2" fmla="*/ 131540 w 790384"/>
                <a:gd name="connsiteY2" fmla="*/ 183642 h 348519"/>
                <a:gd name="connsiteX3" fmla="*/ 790385 w 790384"/>
                <a:gd name="connsiteY3" fmla="*/ 0 h 34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84" h="348519">
                  <a:moveTo>
                    <a:pt x="658844" y="164878"/>
                  </a:moveTo>
                  <a:lnTo>
                    <a:pt x="0" y="348520"/>
                  </a:lnTo>
                  <a:lnTo>
                    <a:pt x="131540" y="183642"/>
                  </a:lnTo>
                  <a:lnTo>
                    <a:pt x="790385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7905DC8-050F-4773-BE48-5832D5FD2EE7}"/>
                </a:ext>
              </a:extLst>
            </p:cNvPr>
            <p:cNvSpPr/>
            <p:nvPr/>
          </p:nvSpPr>
          <p:spPr>
            <a:xfrm>
              <a:off x="6311741" y="3003327"/>
              <a:ext cx="264318" cy="852773"/>
            </a:xfrm>
            <a:custGeom>
              <a:avLst/>
              <a:gdLst>
                <a:gd name="connsiteX0" fmla="*/ 131540 w 264318"/>
                <a:gd name="connsiteY0" fmla="*/ 0 h 852773"/>
                <a:gd name="connsiteX1" fmla="*/ 264319 w 264318"/>
                <a:gd name="connsiteY1" fmla="*/ 723329 h 852773"/>
                <a:gd name="connsiteX2" fmla="*/ 127063 w 264318"/>
                <a:gd name="connsiteY2" fmla="*/ 852773 h 852773"/>
                <a:gd name="connsiteX3" fmla="*/ 0 w 264318"/>
                <a:gd name="connsiteY3" fmla="*/ 164878 h 852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4318" h="852773">
                  <a:moveTo>
                    <a:pt x="131540" y="0"/>
                  </a:moveTo>
                  <a:lnTo>
                    <a:pt x="264319" y="723329"/>
                  </a:lnTo>
                  <a:lnTo>
                    <a:pt x="127063" y="852773"/>
                  </a:lnTo>
                  <a:lnTo>
                    <a:pt x="0" y="164878"/>
                  </a:ln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0F34E-A141-4547-B3B9-60313C8FBDFF}"/>
                </a:ext>
              </a:extLst>
            </p:cNvPr>
            <p:cNvSpPr/>
            <p:nvPr/>
          </p:nvSpPr>
          <p:spPr>
            <a:xfrm rot="-934483">
              <a:off x="5633578" y="3250401"/>
              <a:ext cx="720294" cy="134495"/>
            </a:xfrm>
            <a:custGeom>
              <a:avLst/>
              <a:gdLst>
                <a:gd name="connsiteX0" fmla="*/ 0 w 720294"/>
                <a:gd name="connsiteY0" fmla="*/ 0 h 134495"/>
                <a:gd name="connsiteX1" fmla="*/ 720295 w 720294"/>
                <a:gd name="connsiteY1" fmla="*/ 0 h 134495"/>
                <a:gd name="connsiteX2" fmla="*/ 720295 w 720294"/>
                <a:gd name="connsiteY2" fmla="*/ 134496 h 134495"/>
                <a:gd name="connsiteX3" fmla="*/ 0 w 720294"/>
                <a:gd name="connsiteY3" fmla="*/ 134496 h 13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0294" h="134495">
                  <a:moveTo>
                    <a:pt x="0" y="0"/>
                  </a:moveTo>
                  <a:lnTo>
                    <a:pt x="720295" y="0"/>
                  </a:lnTo>
                  <a:lnTo>
                    <a:pt x="720295" y="134496"/>
                  </a:lnTo>
                  <a:lnTo>
                    <a:pt x="0" y="134496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E74A526-9710-4220-925A-E78AB31E5814}"/>
                </a:ext>
              </a:extLst>
            </p:cNvPr>
            <p:cNvSpPr/>
            <p:nvPr/>
          </p:nvSpPr>
          <p:spPr>
            <a:xfrm>
              <a:off x="5628703" y="2977038"/>
              <a:ext cx="830865" cy="372522"/>
            </a:xfrm>
            <a:custGeom>
              <a:avLst/>
              <a:gdLst>
                <a:gd name="connsiteX0" fmla="*/ 693801 w 830865"/>
                <a:gd name="connsiteY0" fmla="*/ 179070 h 372522"/>
                <a:gd name="connsiteX1" fmla="*/ 0 w 830865"/>
                <a:gd name="connsiteY1" fmla="*/ 372523 h 372522"/>
                <a:gd name="connsiteX2" fmla="*/ 137065 w 830865"/>
                <a:gd name="connsiteY2" fmla="*/ 193453 h 372522"/>
                <a:gd name="connsiteX3" fmla="*/ 830866 w 830865"/>
                <a:gd name="connsiteY3" fmla="*/ 0 h 372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0865" h="372522">
                  <a:moveTo>
                    <a:pt x="693801" y="179070"/>
                  </a:moveTo>
                  <a:lnTo>
                    <a:pt x="0" y="372523"/>
                  </a:lnTo>
                  <a:lnTo>
                    <a:pt x="137065" y="193453"/>
                  </a:lnTo>
                  <a:lnTo>
                    <a:pt x="830866" y="0"/>
                  </a:ln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4FA8D84-8B91-4495-97E8-D059A014E852}"/>
                </a:ext>
              </a:extLst>
            </p:cNvPr>
            <p:cNvSpPr/>
            <p:nvPr/>
          </p:nvSpPr>
          <p:spPr>
            <a:xfrm>
              <a:off x="6322504" y="2977038"/>
              <a:ext cx="173164" cy="308610"/>
            </a:xfrm>
            <a:custGeom>
              <a:avLst/>
              <a:gdLst>
                <a:gd name="connsiteX0" fmla="*/ 137065 w 173164"/>
                <a:gd name="connsiteY0" fmla="*/ 0 h 308610"/>
                <a:gd name="connsiteX1" fmla="*/ 173165 w 173164"/>
                <a:gd name="connsiteY1" fmla="*/ 129540 h 308610"/>
                <a:gd name="connsiteX2" fmla="*/ 36100 w 173164"/>
                <a:gd name="connsiteY2" fmla="*/ 308610 h 308610"/>
                <a:gd name="connsiteX3" fmla="*/ 0 w 173164"/>
                <a:gd name="connsiteY3" fmla="*/ 179070 h 30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64" h="308610">
                  <a:moveTo>
                    <a:pt x="137065" y="0"/>
                  </a:moveTo>
                  <a:lnTo>
                    <a:pt x="173165" y="129540"/>
                  </a:lnTo>
                  <a:lnTo>
                    <a:pt x="36100" y="30861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7E185AE-CF3B-41DA-ABF2-32460B847DBB}"/>
                </a:ext>
              </a:extLst>
            </p:cNvPr>
            <p:cNvSpPr/>
            <p:nvPr/>
          </p:nvSpPr>
          <p:spPr>
            <a:xfrm>
              <a:off x="5686710" y="3129153"/>
              <a:ext cx="791622" cy="343757"/>
            </a:xfrm>
            <a:custGeom>
              <a:avLst/>
              <a:gdLst>
                <a:gd name="connsiteX0" fmla="*/ 791623 w 791622"/>
                <a:gd name="connsiteY0" fmla="*/ 0 h 343757"/>
                <a:gd name="connsiteX1" fmla="*/ 679323 w 791622"/>
                <a:gd name="connsiteY1" fmla="*/ 332899 h 343757"/>
                <a:gd name="connsiteX2" fmla="*/ 0 w 791622"/>
                <a:gd name="connsiteY2" fmla="*/ 343757 h 343757"/>
                <a:gd name="connsiteX3" fmla="*/ 671894 w 791622"/>
                <a:gd name="connsiteY3" fmla="*/ 156496 h 343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622" h="343757">
                  <a:moveTo>
                    <a:pt x="791623" y="0"/>
                  </a:moveTo>
                  <a:lnTo>
                    <a:pt x="679323" y="332899"/>
                  </a:lnTo>
                  <a:lnTo>
                    <a:pt x="0" y="343757"/>
                  </a:lnTo>
                  <a:lnTo>
                    <a:pt x="671894" y="156496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31A00A3-7ABB-4D08-852F-DE71EC748C60}"/>
                </a:ext>
              </a:extLst>
            </p:cNvPr>
            <p:cNvSpPr/>
            <p:nvPr/>
          </p:nvSpPr>
          <p:spPr>
            <a:xfrm>
              <a:off x="5887593" y="3240976"/>
              <a:ext cx="343376" cy="694467"/>
            </a:xfrm>
            <a:custGeom>
              <a:avLst/>
              <a:gdLst>
                <a:gd name="connsiteX0" fmla="*/ 343376 w 343376"/>
                <a:gd name="connsiteY0" fmla="*/ 672846 h 694467"/>
                <a:gd name="connsiteX1" fmla="*/ 264509 w 343376"/>
                <a:gd name="connsiteY1" fmla="*/ 694468 h 694467"/>
                <a:gd name="connsiteX2" fmla="*/ 0 w 343376"/>
                <a:gd name="connsiteY2" fmla="*/ 36386 h 694467"/>
                <a:gd name="connsiteX3" fmla="*/ 130492 w 343376"/>
                <a:gd name="connsiteY3" fmla="*/ 0 h 6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3376" h="694467">
                  <a:moveTo>
                    <a:pt x="343376" y="672846"/>
                  </a:moveTo>
                  <a:lnTo>
                    <a:pt x="264509" y="694468"/>
                  </a:lnTo>
                  <a:lnTo>
                    <a:pt x="0" y="36386"/>
                  </a:lnTo>
                  <a:lnTo>
                    <a:pt x="130492" y="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D07545-6344-47A4-87E4-2E274AE36073}"/>
                </a:ext>
              </a:extLst>
            </p:cNvPr>
            <p:cNvSpPr/>
            <p:nvPr/>
          </p:nvSpPr>
          <p:spPr>
            <a:xfrm>
              <a:off x="5887593" y="3074479"/>
              <a:ext cx="222599" cy="202882"/>
            </a:xfrm>
            <a:custGeom>
              <a:avLst/>
              <a:gdLst>
                <a:gd name="connsiteX0" fmla="*/ 0 w 222599"/>
                <a:gd name="connsiteY0" fmla="*/ 202883 h 202882"/>
                <a:gd name="connsiteX1" fmla="*/ 102680 w 222599"/>
                <a:gd name="connsiteY1" fmla="*/ 33433 h 202882"/>
                <a:gd name="connsiteX2" fmla="*/ 222599 w 222599"/>
                <a:gd name="connsiteY2" fmla="*/ 0 h 202882"/>
                <a:gd name="connsiteX3" fmla="*/ 130492 w 222599"/>
                <a:gd name="connsiteY3" fmla="*/ 166497 h 20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599" h="202882">
                  <a:moveTo>
                    <a:pt x="0" y="202883"/>
                  </a:moveTo>
                  <a:lnTo>
                    <a:pt x="102680" y="33433"/>
                  </a:lnTo>
                  <a:lnTo>
                    <a:pt x="222599" y="0"/>
                  </a:lnTo>
                  <a:lnTo>
                    <a:pt x="130492" y="16649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ECCBDA0-920F-44FC-B9F9-84CE84594BF2}"/>
                </a:ext>
              </a:extLst>
            </p:cNvPr>
            <p:cNvSpPr/>
            <p:nvPr/>
          </p:nvSpPr>
          <p:spPr>
            <a:xfrm>
              <a:off x="5619749" y="2926111"/>
              <a:ext cx="379095" cy="314244"/>
            </a:xfrm>
            <a:custGeom>
              <a:avLst/>
              <a:gdLst>
                <a:gd name="connsiteX0" fmla="*/ 101347 w 379095"/>
                <a:gd name="connsiteY0" fmla="*/ 11304 h 314244"/>
                <a:gd name="connsiteX1" fmla="*/ 120587 w 379095"/>
                <a:gd name="connsiteY1" fmla="*/ 313722 h 314244"/>
                <a:gd name="connsiteX2" fmla="*/ 379096 w 379095"/>
                <a:gd name="connsiteY2" fmla="*/ 237141 h 314244"/>
                <a:gd name="connsiteX3" fmla="*/ 101347 w 379095"/>
                <a:gd name="connsiteY3" fmla="*/ 11304 h 314244"/>
                <a:gd name="connsiteX4" fmla="*/ 113729 w 379095"/>
                <a:gd name="connsiteY4" fmla="*/ 117412 h 314244"/>
                <a:gd name="connsiteX5" fmla="*/ 362046 w 379095"/>
                <a:gd name="connsiteY5" fmla="*/ 227997 h 314244"/>
                <a:gd name="connsiteX6" fmla="*/ 113729 w 379095"/>
                <a:gd name="connsiteY6" fmla="*/ 117412 h 314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9095" h="314244">
                  <a:moveTo>
                    <a:pt x="101347" y="11304"/>
                  </a:moveTo>
                  <a:cubicBezTo>
                    <a:pt x="-57816" y="83598"/>
                    <a:pt x="-12668" y="305912"/>
                    <a:pt x="120587" y="313722"/>
                  </a:cubicBezTo>
                  <a:cubicBezTo>
                    <a:pt x="253747" y="321628"/>
                    <a:pt x="379096" y="237141"/>
                    <a:pt x="379096" y="237141"/>
                  </a:cubicBezTo>
                  <a:cubicBezTo>
                    <a:pt x="379096" y="237141"/>
                    <a:pt x="260510" y="-60991"/>
                    <a:pt x="101347" y="11304"/>
                  </a:cubicBezTo>
                  <a:close/>
                  <a:moveTo>
                    <a:pt x="113729" y="117412"/>
                  </a:moveTo>
                  <a:cubicBezTo>
                    <a:pt x="176404" y="29306"/>
                    <a:pt x="362046" y="227997"/>
                    <a:pt x="362046" y="227997"/>
                  </a:cubicBezTo>
                  <a:cubicBezTo>
                    <a:pt x="156592" y="288386"/>
                    <a:pt x="51150" y="205423"/>
                    <a:pt x="113729" y="11741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EFC7EED-B951-477E-A46A-C0F060D8AF93}"/>
                </a:ext>
              </a:extLst>
            </p:cNvPr>
            <p:cNvSpPr/>
            <p:nvPr/>
          </p:nvSpPr>
          <p:spPr>
            <a:xfrm>
              <a:off x="5998844" y="2873736"/>
              <a:ext cx="348102" cy="317662"/>
            </a:xfrm>
            <a:custGeom>
              <a:avLst/>
              <a:gdLst>
                <a:gd name="connsiteX0" fmla="*/ 0 w 348102"/>
                <a:gd name="connsiteY0" fmla="*/ 299898 h 317662"/>
                <a:gd name="connsiteX1" fmla="*/ 269558 w 348102"/>
                <a:gd name="connsiteY1" fmla="*/ 295326 h 317662"/>
                <a:gd name="connsiteX2" fmla="*/ 197168 w 348102"/>
                <a:gd name="connsiteY2" fmla="*/ 1004 h 317662"/>
                <a:gd name="connsiteX3" fmla="*/ 0 w 348102"/>
                <a:gd name="connsiteY3" fmla="*/ 299898 h 317662"/>
                <a:gd name="connsiteX4" fmla="*/ 13526 w 348102"/>
                <a:gd name="connsiteY4" fmla="*/ 285992 h 317662"/>
                <a:gd name="connsiteX5" fmla="*/ 217170 w 348102"/>
                <a:gd name="connsiteY5" fmla="*/ 105969 h 317662"/>
                <a:gd name="connsiteX6" fmla="*/ 13526 w 348102"/>
                <a:gd name="connsiteY6" fmla="*/ 285992 h 317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8102" h="317662">
                  <a:moveTo>
                    <a:pt x="0" y="299898"/>
                  </a:moveTo>
                  <a:cubicBezTo>
                    <a:pt x="0" y="299898"/>
                    <a:pt x="144971" y="342761"/>
                    <a:pt x="269558" y="295326"/>
                  </a:cubicBezTo>
                  <a:cubicBezTo>
                    <a:pt x="394335" y="247701"/>
                    <a:pt x="370618" y="22149"/>
                    <a:pt x="197168" y="1004"/>
                  </a:cubicBezTo>
                  <a:cubicBezTo>
                    <a:pt x="23622" y="-20142"/>
                    <a:pt x="0" y="299898"/>
                    <a:pt x="0" y="299898"/>
                  </a:cubicBezTo>
                  <a:close/>
                  <a:moveTo>
                    <a:pt x="13526" y="285992"/>
                  </a:moveTo>
                  <a:cubicBezTo>
                    <a:pt x="13526" y="285992"/>
                    <a:pt x="130874" y="40723"/>
                    <a:pt x="217170" y="105969"/>
                  </a:cubicBezTo>
                  <a:cubicBezTo>
                    <a:pt x="303276" y="171120"/>
                    <a:pt x="227648" y="281801"/>
                    <a:pt x="13526" y="28599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87CB8E5-ABAC-4D09-BD35-03FB118426C3}"/>
                </a:ext>
              </a:extLst>
            </p:cNvPr>
            <p:cNvSpPr/>
            <p:nvPr/>
          </p:nvSpPr>
          <p:spPr>
            <a:xfrm>
              <a:off x="5737986" y="2857693"/>
              <a:ext cx="495259" cy="438851"/>
            </a:xfrm>
            <a:custGeom>
              <a:avLst/>
              <a:gdLst>
                <a:gd name="connsiteX0" fmla="*/ 491840 w 495259"/>
                <a:gd name="connsiteY0" fmla="*/ 278508 h 438851"/>
                <a:gd name="connsiteX1" fmla="*/ 448311 w 495259"/>
                <a:gd name="connsiteY1" fmla="*/ 259172 h 438851"/>
                <a:gd name="connsiteX2" fmla="*/ 392113 w 495259"/>
                <a:gd name="connsiteY2" fmla="*/ 258506 h 438851"/>
                <a:gd name="connsiteX3" fmla="*/ 293529 w 495259"/>
                <a:gd name="connsiteY3" fmla="*/ 284795 h 438851"/>
                <a:gd name="connsiteX4" fmla="*/ 376778 w 495259"/>
                <a:gd name="connsiteY4" fmla="*/ 211452 h 438851"/>
                <a:gd name="connsiteX5" fmla="*/ 430880 w 495259"/>
                <a:gd name="connsiteY5" fmla="*/ 163732 h 438851"/>
                <a:gd name="connsiteX6" fmla="*/ 461265 w 495259"/>
                <a:gd name="connsiteY6" fmla="*/ 118202 h 438851"/>
                <a:gd name="connsiteX7" fmla="*/ 443929 w 495259"/>
                <a:gd name="connsiteY7" fmla="*/ 77816 h 438851"/>
                <a:gd name="connsiteX8" fmla="*/ 391065 w 495259"/>
                <a:gd name="connsiteY8" fmla="*/ 84865 h 438851"/>
                <a:gd name="connsiteX9" fmla="*/ 309817 w 495259"/>
                <a:gd name="connsiteY9" fmla="*/ 165351 h 438851"/>
                <a:gd name="connsiteX10" fmla="*/ 268288 w 495259"/>
                <a:gd name="connsiteY10" fmla="*/ 262601 h 438851"/>
                <a:gd name="connsiteX11" fmla="*/ 274765 w 495259"/>
                <a:gd name="connsiteY11" fmla="*/ 158207 h 438851"/>
                <a:gd name="connsiteX12" fmla="*/ 275813 w 495259"/>
                <a:gd name="connsiteY12" fmla="*/ 83817 h 438851"/>
                <a:gd name="connsiteX13" fmla="*/ 265812 w 495259"/>
                <a:gd name="connsiteY13" fmla="*/ 21238 h 438851"/>
                <a:gd name="connsiteX14" fmla="*/ 221806 w 495259"/>
                <a:gd name="connsiteY14" fmla="*/ 1712 h 438851"/>
                <a:gd name="connsiteX15" fmla="*/ 193041 w 495259"/>
                <a:gd name="connsiteY15" fmla="*/ 45812 h 438851"/>
                <a:gd name="connsiteX16" fmla="*/ 192660 w 495259"/>
                <a:gd name="connsiteY16" fmla="*/ 110678 h 438851"/>
                <a:gd name="connsiteX17" fmla="*/ 201994 w 495259"/>
                <a:gd name="connsiteY17" fmla="*/ 174019 h 438851"/>
                <a:gd name="connsiteX18" fmla="*/ 240761 w 495259"/>
                <a:gd name="connsiteY18" fmla="*/ 280604 h 438851"/>
                <a:gd name="connsiteX19" fmla="*/ 214186 w 495259"/>
                <a:gd name="connsiteY19" fmla="*/ 244980 h 438851"/>
                <a:gd name="connsiteX20" fmla="*/ 136557 w 495259"/>
                <a:gd name="connsiteY20" fmla="*/ 177353 h 438851"/>
                <a:gd name="connsiteX21" fmla="*/ 89313 w 495259"/>
                <a:gd name="connsiteY21" fmla="*/ 155826 h 438851"/>
                <a:gd name="connsiteX22" fmla="*/ 34164 w 495259"/>
                <a:gd name="connsiteY22" fmla="*/ 151635 h 438851"/>
                <a:gd name="connsiteX23" fmla="*/ 2160 w 495259"/>
                <a:gd name="connsiteY23" fmla="*/ 180210 h 438851"/>
                <a:gd name="connsiteX24" fmla="*/ 12637 w 495259"/>
                <a:gd name="connsiteY24" fmla="*/ 225740 h 438851"/>
                <a:gd name="connsiteX25" fmla="*/ 57595 w 495259"/>
                <a:gd name="connsiteY25" fmla="*/ 255267 h 438851"/>
                <a:gd name="connsiteX26" fmla="*/ 112935 w 495259"/>
                <a:gd name="connsiteY26" fmla="*/ 277556 h 438851"/>
                <a:gd name="connsiteX27" fmla="*/ 222378 w 495259"/>
                <a:gd name="connsiteY27" fmla="*/ 307940 h 438851"/>
                <a:gd name="connsiteX28" fmla="*/ 92076 w 495259"/>
                <a:gd name="connsiteY28" fmla="*/ 365186 h 438851"/>
                <a:gd name="connsiteX29" fmla="*/ 66930 w 495259"/>
                <a:gd name="connsiteY29" fmla="*/ 400142 h 438851"/>
                <a:gd name="connsiteX30" fmla="*/ 81884 w 495259"/>
                <a:gd name="connsiteY30" fmla="*/ 429670 h 438851"/>
                <a:gd name="connsiteX31" fmla="*/ 124461 w 495259"/>
                <a:gd name="connsiteY31" fmla="*/ 415478 h 438851"/>
                <a:gd name="connsiteX32" fmla="*/ 168752 w 495259"/>
                <a:gd name="connsiteY32" fmla="*/ 386141 h 438851"/>
                <a:gd name="connsiteX33" fmla="*/ 257239 w 495259"/>
                <a:gd name="connsiteY33" fmla="*/ 319561 h 438851"/>
                <a:gd name="connsiteX34" fmla="*/ 308865 w 495259"/>
                <a:gd name="connsiteY34" fmla="*/ 412525 h 438851"/>
                <a:gd name="connsiteX35" fmla="*/ 424212 w 495259"/>
                <a:gd name="connsiteY35" fmla="*/ 433575 h 438851"/>
                <a:gd name="connsiteX36" fmla="*/ 463836 w 495259"/>
                <a:gd name="connsiteY36" fmla="*/ 386807 h 438851"/>
                <a:gd name="connsiteX37" fmla="*/ 455740 w 495259"/>
                <a:gd name="connsiteY37" fmla="*/ 386807 h 438851"/>
                <a:gd name="connsiteX38" fmla="*/ 422117 w 495259"/>
                <a:gd name="connsiteY38" fmla="*/ 425765 h 438851"/>
                <a:gd name="connsiteX39" fmla="*/ 367348 w 495259"/>
                <a:gd name="connsiteY39" fmla="*/ 428908 h 438851"/>
                <a:gd name="connsiteX40" fmla="*/ 281052 w 495259"/>
                <a:gd name="connsiteY40" fmla="*/ 368805 h 438851"/>
                <a:gd name="connsiteX41" fmla="*/ 264669 w 495259"/>
                <a:gd name="connsiteY41" fmla="*/ 311750 h 438851"/>
                <a:gd name="connsiteX42" fmla="*/ 264478 w 495259"/>
                <a:gd name="connsiteY42" fmla="*/ 311084 h 438851"/>
                <a:gd name="connsiteX43" fmla="*/ 264478 w 495259"/>
                <a:gd name="connsiteY43" fmla="*/ 310226 h 438851"/>
                <a:gd name="connsiteX44" fmla="*/ 309150 w 495259"/>
                <a:gd name="connsiteY44" fmla="*/ 320228 h 438851"/>
                <a:gd name="connsiteX45" fmla="*/ 368682 w 495259"/>
                <a:gd name="connsiteY45" fmla="*/ 319751 h 438851"/>
                <a:gd name="connsiteX46" fmla="*/ 432785 w 495259"/>
                <a:gd name="connsiteY46" fmla="*/ 318323 h 438851"/>
                <a:gd name="connsiteX47" fmla="*/ 480791 w 495259"/>
                <a:gd name="connsiteY47" fmla="*/ 312322 h 438851"/>
                <a:gd name="connsiteX48" fmla="*/ 491840 w 495259"/>
                <a:gd name="connsiteY48" fmla="*/ 278508 h 438851"/>
                <a:gd name="connsiteX49" fmla="*/ 376016 w 495259"/>
                <a:gd name="connsiteY49" fmla="*/ 103629 h 438851"/>
                <a:gd name="connsiteX50" fmla="*/ 425260 w 495259"/>
                <a:gd name="connsiteY50" fmla="*/ 82007 h 438851"/>
                <a:gd name="connsiteX51" fmla="*/ 453549 w 495259"/>
                <a:gd name="connsiteY51" fmla="*/ 114297 h 438851"/>
                <a:gd name="connsiteX52" fmla="*/ 425070 w 495259"/>
                <a:gd name="connsiteY52" fmla="*/ 157922 h 438851"/>
                <a:gd name="connsiteX53" fmla="*/ 375444 w 495259"/>
                <a:gd name="connsiteY53" fmla="*/ 201641 h 438851"/>
                <a:gd name="connsiteX54" fmla="*/ 266002 w 495259"/>
                <a:gd name="connsiteY54" fmla="*/ 298130 h 438851"/>
                <a:gd name="connsiteX55" fmla="*/ 376016 w 495259"/>
                <a:gd name="connsiteY55" fmla="*/ 103629 h 438851"/>
                <a:gd name="connsiteX56" fmla="*/ 199613 w 495259"/>
                <a:gd name="connsiteY56" fmla="*/ 74197 h 438851"/>
                <a:gd name="connsiteX57" fmla="*/ 212472 w 495259"/>
                <a:gd name="connsiteY57" fmla="*/ 17428 h 438851"/>
                <a:gd name="connsiteX58" fmla="*/ 236189 w 495259"/>
                <a:gd name="connsiteY58" fmla="*/ 8379 h 438851"/>
                <a:gd name="connsiteX59" fmla="*/ 257525 w 495259"/>
                <a:gd name="connsiteY59" fmla="*/ 23333 h 438851"/>
                <a:gd name="connsiteX60" fmla="*/ 267621 w 495259"/>
                <a:gd name="connsiteY60" fmla="*/ 83722 h 438851"/>
                <a:gd name="connsiteX61" fmla="*/ 266764 w 495259"/>
                <a:gd name="connsiteY61" fmla="*/ 152111 h 438851"/>
                <a:gd name="connsiteX62" fmla="*/ 257049 w 495259"/>
                <a:gd name="connsiteY62" fmla="*/ 293462 h 438851"/>
                <a:gd name="connsiteX63" fmla="*/ 199613 w 495259"/>
                <a:gd name="connsiteY63" fmla="*/ 74197 h 438851"/>
                <a:gd name="connsiteX64" fmla="*/ 85218 w 495259"/>
                <a:gd name="connsiteY64" fmla="*/ 258029 h 438851"/>
                <a:gd name="connsiteX65" fmla="*/ 32640 w 495259"/>
                <a:gd name="connsiteY65" fmla="*/ 232693 h 438851"/>
                <a:gd name="connsiteX66" fmla="*/ 9018 w 495259"/>
                <a:gd name="connsiteY66" fmla="*/ 185735 h 438851"/>
                <a:gd name="connsiteX67" fmla="*/ 46070 w 495259"/>
                <a:gd name="connsiteY67" fmla="*/ 157255 h 438851"/>
                <a:gd name="connsiteX68" fmla="*/ 102839 w 495259"/>
                <a:gd name="connsiteY68" fmla="*/ 169447 h 438851"/>
                <a:gd name="connsiteX69" fmla="*/ 149702 w 495259"/>
                <a:gd name="connsiteY69" fmla="*/ 195069 h 438851"/>
                <a:gd name="connsiteX70" fmla="*/ 190374 w 495259"/>
                <a:gd name="connsiteY70" fmla="*/ 229645 h 438851"/>
                <a:gd name="connsiteX71" fmla="*/ 223235 w 495259"/>
                <a:gd name="connsiteY71" fmla="*/ 271079 h 438851"/>
                <a:gd name="connsiteX72" fmla="*/ 253905 w 495259"/>
                <a:gd name="connsiteY72" fmla="*/ 303940 h 438851"/>
                <a:gd name="connsiteX73" fmla="*/ 254763 w 495259"/>
                <a:gd name="connsiteY73" fmla="*/ 305464 h 438851"/>
                <a:gd name="connsiteX74" fmla="*/ 142082 w 495259"/>
                <a:gd name="connsiteY74" fmla="*/ 278699 h 438851"/>
                <a:gd name="connsiteX75" fmla="*/ 85218 w 495259"/>
                <a:gd name="connsiteY75" fmla="*/ 258029 h 438851"/>
                <a:gd name="connsiteX76" fmla="*/ 142749 w 495259"/>
                <a:gd name="connsiteY76" fmla="*/ 393856 h 438851"/>
                <a:gd name="connsiteX77" fmla="*/ 103315 w 495259"/>
                <a:gd name="connsiteY77" fmla="*/ 418621 h 438851"/>
                <a:gd name="connsiteX78" fmla="*/ 81884 w 495259"/>
                <a:gd name="connsiteY78" fmla="*/ 420431 h 438851"/>
                <a:gd name="connsiteX79" fmla="*/ 74740 w 495259"/>
                <a:gd name="connsiteY79" fmla="*/ 405000 h 438851"/>
                <a:gd name="connsiteX80" fmla="*/ 97314 w 495259"/>
                <a:gd name="connsiteY80" fmla="*/ 371186 h 438851"/>
                <a:gd name="connsiteX81" fmla="*/ 168752 w 495259"/>
                <a:gd name="connsiteY81" fmla="*/ 328705 h 438851"/>
                <a:gd name="connsiteX82" fmla="*/ 250762 w 495259"/>
                <a:gd name="connsiteY82" fmla="*/ 314227 h 438851"/>
                <a:gd name="connsiteX83" fmla="*/ 181896 w 495259"/>
                <a:gd name="connsiteY83" fmla="*/ 366900 h 438851"/>
                <a:gd name="connsiteX84" fmla="*/ 142749 w 495259"/>
                <a:gd name="connsiteY84" fmla="*/ 393856 h 438851"/>
                <a:gd name="connsiteX85" fmla="*/ 485458 w 495259"/>
                <a:gd name="connsiteY85" fmla="*/ 297939 h 438851"/>
                <a:gd name="connsiteX86" fmla="*/ 468789 w 495259"/>
                <a:gd name="connsiteY86" fmla="*/ 307750 h 438851"/>
                <a:gd name="connsiteX87" fmla="*/ 444977 w 495259"/>
                <a:gd name="connsiteY87" fmla="*/ 309750 h 438851"/>
                <a:gd name="connsiteX88" fmla="*/ 412878 w 495259"/>
                <a:gd name="connsiteY88" fmla="*/ 310512 h 438851"/>
                <a:gd name="connsiteX89" fmla="*/ 348774 w 495259"/>
                <a:gd name="connsiteY89" fmla="*/ 311941 h 438851"/>
                <a:gd name="connsiteX90" fmla="*/ 292958 w 495259"/>
                <a:gd name="connsiteY90" fmla="*/ 310322 h 438851"/>
                <a:gd name="connsiteX91" fmla="*/ 273146 w 495259"/>
                <a:gd name="connsiteY91" fmla="*/ 304797 h 438851"/>
                <a:gd name="connsiteX92" fmla="*/ 370015 w 495259"/>
                <a:gd name="connsiteY92" fmla="*/ 269555 h 438851"/>
                <a:gd name="connsiteX93" fmla="*/ 425927 w 495259"/>
                <a:gd name="connsiteY93" fmla="*/ 265840 h 438851"/>
                <a:gd name="connsiteX94" fmla="*/ 454216 w 495259"/>
                <a:gd name="connsiteY94" fmla="*/ 268221 h 438851"/>
                <a:gd name="connsiteX95" fmla="*/ 479838 w 495259"/>
                <a:gd name="connsiteY95" fmla="*/ 276794 h 438851"/>
                <a:gd name="connsiteX96" fmla="*/ 485458 w 495259"/>
                <a:gd name="connsiteY96" fmla="*/ 297939 h 438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495259" h="438851">
                  <a:moveTo>
                    <a:pt x="491840" y="278508"/>
                  </a:moveTo>
                  <a:cubicBezTo>
                    <a:pt x="482982" y="263459"/>
                    <a:pt x="464122" y="260982"/>
                    <a:pt x="448311" y="259172"/>
                  </a:cubicBezTo>
                  <a:cubicBezTo>
                    <a:pt x="429642" y="257077"/>
                    <a:pt x="410782" y="256886"/>
                    <a:pt x="392113" y="258506"/>
                  </a:cubicBezTo>
                  <a:cubicBezTo>
                    <a:pt x="358014" y="261458"/>
                    <a:pt x="324581" y="270412"/>
                    <a:pt x="293529" y="284795"/>
                  </a:cubicBezTo>
                  <a:cubicBezTo>
                    <a:pt x="321247" y="260315"/>
                    <a:pt x="349060" y="235836"/>
                    <a:pt x="376778" y="211452"/>
                  </a:cubicBezTo>
                  <a:cubicBezTo>
                    <a:pt x="394780" y="195545"/>
                    <a:pt x="413068" y="179829"/>
                    <a:pt x="430880" y="163732"/>
                  </a:cubicBezTo>
                  <a:cubicBezTo>
                    <a:pt x="444405" y="151540"/>
                    <a:pt x="458407" y="136967"/>
                    <a:pt x="461265" y="118202"/>
                  </a:cubicBezTo>
                  <a:cubicBezTo>
                    <a:pt x="463551" y="102867"/>
                    <a:pt x="458598" y="85341"/>
                    <a:pt x="443929" y="77816"/>
                  </a:cubicBezTo>
                  <a:cubicBezTo>
                    <a:pt x="426879" y="69053"/>
                    <a:pt x="406686" y="76578"/>
                    <a:pt x="391065" y="84865"/>
                  </a:cubicBezTo>
                  <a:cubicBezTo>
                    <a:pt x="356871" y="103058"/>
                    <a:pt x="329820" y="132585"/>
                    <a:pt x="309817" y="165351"/>
                  </a:cubicBezTo>
                  <a:cubicBezTo>
                    <a:pt x="291339" y="195641"/>
                    <a:pt x="278861" y="228788"/>
                    <a:pt x="268288" y="262601"/>
                  </a:cubicBezTo>
                  <a:cubicBezTo>
                    <a:pt x="271336" y="227835"/>
                    <a:pt x="273527" y="193069"/>
                    <a:pt x="274765" y="158207"/>
                  </a:cubicBezTo>
                  <a:cubicBezTo>
                    <a:pt x="275622" y="133442"/>
                    <a:pt x="275908" y="108582"/>
                    <a:pt x="275813" y="83817"/>
                  </a:cubicBezTo>
                  <a:cubicBezTo>
                    <a:pt x="275718" y="63148"/>
                    <a:pt x="277051" y="39621"/>
                    <a:pt x="265812" y="21238"/>
                  </a:cubicBezTo>
                  <a:cubicBezTo>
                    <a:pt x="256953" y="6665"/>
                    <a:pt x="239046" y="-4384"/>
                    <a:pt x="221806" y="1712"/>
                  </a:cubicBezTo>
                  <a:cubicBezTo>
                    <a:pt x="203232" y="8189"/>
                    <a:pt x="195327" y="27810"/>
                    <a:pt x="193041" y="45812"/>
                  </a:cubicBezTo>
                  <a:cubicBezTo>
                    <a:pt x="190374" y="67148"/>
                    <a:pt x="191040" y="89246"/>
                    <a:pt x="192660" y="110678"/>
                  </a:cubicBezTo>
                  <a:cubicBezTo>
                    <a:pt x="194184" y="131918"/>
                    <a:pt x="197327" y="153159"/>
                    <a:pt x="201994" y="174019"/>
                  </a:cubicBezTo>
                  <a:cubicBezTo>
                    <a:pt x="210186" y="211071"/>
                    <a:pt x="223330" y="246980"/>
                    <a:pt x="240761" y="280604"/>
                  </a:cubicBezTo>
                  <a:cubicBezTo>
                    <a:pt x="231236" y="269269"/>
                    <a:pt x="223235" y="256696"/>
                    <a:pt x="214186" y="244980"/>
                  </a:cubicBezTo>
                  <a:cubicBezTo>
                    <a:pt x="193041" y="217739"/>
                    <a:pt x="166466" y="194688"/>
                    <a:pt x="136557" y="177353"/>
                  </a:cubicBezTo>
                  <a:cubicBezTo>
                    <a:pt x="121603" y="168685"/>
                    <a:pt x="105696" y="161351"/>
                    <a:pt x="89313" y="155826"/>
                  </a:cubicBezTo>
                  <a:cubicBezTo>
                    <a:pt x="71883" y="149921"/>
                    <a:pt x="52261" y="145920"/>
                    <a:pt x="34164" y="151635"/>
                  </a:cubicBezTo>
                  <a:cubicBezTo>
                    <a:pt x="20067" y="156017"/>
                    <a:pt x="7208" y="166018"/>
                    <a:pt x="2160" y="180210"/>
                  </a:cubicBezTo>
                  <a:cubicBezTo>
                    <a:pt x="-3460" y="195926"/>
                    <a:pt x="2541" y="213262"/>
                    <a:pt x="12637" y="225740"/>
                  </a:cubicBezTo>
                  <a:cubicBezTo>
                    <a:pt x="24162" y="239932"/>
                    <a:pt x="41307" y="248028"/>
                    <a:pt x="57595" y="255267"/>
                  </a:cubicBezTo>
                  <a:cubicBezTo>
                    <a:pt x="75788" y="263363"/>
                    <a:pt x="94266" y="270793"/>
                    <a:pt x="112935" y="277556"/>
                  </a:cubicBezTo>
                  <a:cubicBezTo>
                    <a:pt x="148654" y="290319"/>
                    <a:pt x="185230" y="300416"/>
                    <a:pt x="222378" y="307940"/>
                  </a:cubicBezTo>
                  <a:cubicBezTo>
                    <a:pt x="174562" y="313370"/>
                    <a:pt x="128461" y="333372"/>
                    <a:pt x="92076" y="365186"/>
                  </a:cubicBezTo>
                  <a:cubicBezTo>
                    <a:pt x="81503" y="374425"/>
                    <a:pt x="69406" y="385569"/>
                    <a:pt x="66930" y="400142"/>
                  </a:cubicBezTo>
                  <a:cubicBezTo>
                    <a:pt x="64929" y="411858"/>
                    <a:pt x="69882" y="425574"/>
                    <a:pt x="81884" y="429670"/>
                  </a:cubicBezTo>
                  <a:cubicBezTo>
                    <a:pt x="97029" y="434909"/>
                    <a:pt x="112459" y="423098"/>
                    <a:pt x="124461" y="415478"/>
                  </a:cubicBezTo>
                  <a:cubicBezTo>
                    <a:pt x="139415" y="405953"/>
                    <a:pt x="154179" y="396237"/>
                    <a:pt x="168752" y="386141"/>
                  </a:cubicBezTo>
                  <a:cubicBezTo>
                    <a:pt x="199137" y="365186"/>
                    <a:pt x="228664" y="342897"/>
                    <a:pt x="257239" y="319561"/>
                  </a:cubicBezTo>
                  <a:cubicBezTo>
                    <a:pt x="260859" y="356042"/>
                    <a:pt x="279432" y="390427"/>
                    <a:pt x="308865" y="412525"/>
                  </a:cubicBezTo>
                  <a:cubicBezTo>
                    <a:pt x="340964" y="436718"/>
                    <a:pt x="385541" y="445481"/>
                    <a:pt x="424212" y="433575"/>
                  </a:cubicBezTo>
                  <a:cubicBezTo>
                    <a:pt x="445072" y="427193"/>
                    <a:pt x="465646" y="410715"/>
                    <a:pt x="463836" y="386807"/>
                  </a:cubicBezTo>
                  <a:cubicBezTo>
                    <a:pt x="463455" y="381664"/>
                    <a:pt x="455359" y="381569"/>
                    <a:pt x="455740" y="386807"/>
                  </a:cubicBezTo>
                  <a:cubicBezTo>
                    <a:pt x="457264" y="407096"/>
                    <a:pt x="439643" y="420431"/>
                    <a:pt x="422117" y="425765"/>
                  </a:cubicBezTo>
                  <a:cubicBezTo>
                    <a:pt x="404591" y="431194"/>
                    <a:pt x="385446" y="431956"/>
                    <a:pt x="367348" y="428908"/>
                  </a:cubicBezTo>
                  <a:cubicBezTo>
                    <a:pt x="331058" y="422621"/>
                    <a:pt x="299435" y="400809"/>
                    <a:pt x="281052" y="368805"/>
                  </a:cubicBezTo>
                  <a:cubicBezTo>
                    <a:pt x="271146" y="351374"/>
                    <a:pt x="265431" y="331753"/>
                    <a:pt x="264669" y="311750"/>
                  </a:cubicBezTo>
                  <a:cubicBezTo>
                    <a:pt x="264669" y="311465"/>
                    <a:pt x="264478" y="311369"/>
                    <a:pt x="264478" y="311084"/>
                  </a:cubicBezTo>
                  <a:cubicBezTo>
                    <a:pt x="264478" y="310798"/>
                    <a:pt x="264478" y="310512"/>
                    <a:pt x="264478" y="310226"/>
                  </a:cubicBezTo>
                  <a:cubicBezTo>
                    <a:pt x="278385" y="316894"/>
                    <a:pt x="293910" y="319370"/>
                    <a:pt x="309150" y="320228"/>
                  </a:cubicBezTo>
                  <a:cubicBezTo>
                    <a:pt x="328962" y="321275"/>
                    <a:pt x="348870" y="320132"/>
                    <a:pt x="368682" y="319751"/>
                  </a:cubicBezTo>
                  <a:cubicBezTo>
                    <a:pt x="390018" y="319275"/>
                    <a:pt x="411449" y="318799"/>
                    <a:pt x="432785" y="318323"/>
                  </a:cubicBezTo>
                  <a:cubicBezTo>
                    <a:pt x="448596" y="317942"/>
                    <a:pt x="466122" y="319370"/>
                    <a:pt x="480791" y="312322"/>
                  </a:cubicBezTo>
                  <a:cubicBezTo>
                    <a:pt x="493935" y="305845"/>
                    <a:pt x="499365" y="291367"/>
                    <a:pt x="491840" y="278508"/>
                  </a:cubicBezTo>
                  <a:close/>
                  <a:moveTo>
                    <a:pt x="376016" y="103629"/>
                  </a:moveTo>
                  <a:cubicBezTo>
                    <a:pt x="390113" y="93628"/>
                    <a:pt x="407544" y="82674"/>
                    <a:pt x="425260" y="82007"/>
                  </a:cubicBezTo>
                  <a:cubicBezTo>
                    <a:pt x="444310" y="81245"/>
                    <a:pt x="455073" y="96390"/>
                    <a:pt x="453549" y="114297"/>
                  </a:cubicBezTo>
                  <a:cubicBezTo>
                    <a:pt x="452025" y="132490"/>
                    <a:pt x="437833" y="146396"/>
                    <a:pt x="425070" y="157922"/>
                  </a:cubicBezTo>
                  <a:cubicBezTo>
                    <a:pt x="408687" y="172685"/>
                    <a:pt x="392018" y="187068"/>
                    <a:pt x="375444" y="201641"/>
                  </a:cubicBezTo>
                  <a:cubicBezTo>
                    <a:pt x="338964" y="233836"/>
                    <a:pt x="302483" y="265935"/>
                    <a:pt x="266002" y="298130"/>
                  </a:cubicBezTo>
                  <a:cubicBezTo>
                    <a:pt x="286767" y="226216"/>
                    <a:pt x="312484" y="148873"/>
                    <a:pt x="376016" y="103629"/>
                  </a:cubicBezTo>
                  <a:close/>
                  <a:moveTo>
                    <a:pt x="199613" y="74197"/>
                  </a:moveTo>
                  <a:cubicBezTo>
                    <a:pt x="199803" y="55528"/>
                    <a:pt x="199041" y="32192"/>
                    <a:pt x="212472" y="17428"/>
                  </a:cubicBezTo>
                  <a:cubicBezTo>
                    <a:pt x="218568" y="10760"/>
                    <a:pt x="227045" y="6665"/>
                    <a:pt x="236189" y="8379"/>
                  </a:cubicBezTo>
                  <a:cubicBezTo>
                    <a:pt x="244952" y="10094"/>
                    <a:pt x="252572" y="16094"/>
                    <a:pt x="257525" y="23333"/>
                  </a:cubicBezTo>
                  <a:cubicBezTo>
                    <a:pt x="269241" y="40574"/>
                    <a:pt x="267526" y="63910"/>
                    <a:pt x="267621" y="83722"/>
                  </a:cubicBezTo>
                  <a:cubicBezTo>
                    <a:pt x="267717" y="106487"/>
                    <a:pt x="267431" y="129347"/>
                    <a:pt x="266764" y="152111"/>
                  </a:cubicBezTo>
                  <a:cubicBezTo>
                    <a:pt x="265335" y="199355"/>
                    <a:pt x="262002" y="246504"/>
                    <a:pt x="257049" y="293462"/>
                  </a:cubicBezTo>
                  <a:cubicBezTo>
                    <a:pt x="218949" y="227073"/>
                    <a:pt x="198756" y="150778"/>
                    <a:pt x="199613" y="74197"/>
                  </a:cubicBezTo>
                  <a:close/>
                  <a:moveTo>
                    <a:pt x="85218" y="258029"/>
                  </a:moveTo>
                  <a:cubicBezTo>
                    <a:pt x="67406" y="250790"/>
                    <a:pt x="48546" y="243647"/>
                    <a:pt x="32640" y="232693"/>
                  </a:cubicBezTo>
                  <a:cubicBezTo>
                    <a:pt x="17876" y="222501"/>
                    <a:pt x="4446" y="204689"/>
                    <a:pt x="9018" y="185735"/>
                  </a:cubicBezTo>
                  <a:cubicBezTo>
                    <a:pt x="13018" y="169161"/>
                    <a:pt x="29973" y="159065"/>
                    <a:pt x="46070" y="157255"/>
                  </a:cubicBezTo>
                  <a:cubicBezTo>
                    <a:pt x="65501" y="155064"/>
                    <a:pt x="85218" y="162017"/>
                    <a:pt x="102839" y="169447"/>
                  </a:cubicBezTo>
                  <a:cubicBezTo>
                    <a:pt x="119222" y="176305"/>
                    <a:pt x="134938" y="184973"/>
                    <a:pt x="149702" y="195069"/>
                  </a:cubicBezTo>
                  <a:cubicBezTo>
                    <a:pt x="164370" y="205166"/>
                    <a:pt x="178086" y="216786"/>
                    <a:pt x="190374" y="229645"/>
                  </a:cubicBezTo>
                  <a:cubicBezTo>
                    <a:pt x="202661" y="242504"/>
                    <a:pt x="212948" y="256696"/>
                    <a:pt x="223235" y="271079"/>
                  </a:cubicBezTo>
                  <a:cubicBezTo>
                    <a:pt x="231998" y="283271"/>
                    <a:pt x="241523" y="295367"/>
                    <a:pt x="253905" y="303940"/>
                  </a:cubicBezTo>
                  <a:cubicBezTo>
                    <a:pt x="254191" y="304416"/>
                    <a:pt x="254477" y="304892"/>
                    <a:pt x="254763" y="305464"/>
                  </a:cubicBezTo>
                  <a:cubicBezTo>
                    <a:pt x="216663" y="299273"/>
                    <a:pt x="178944" y="290414"/>
                    <a:pt x="142082" y="278699"/>
                  </a:cubicBezTo>
                  <a:cubicBezTo>
                    <a:pt x="122841" y="272507"/>
                    <a:pt x="103887" y="265649"/>
                    <a:pt x="85218" y="258029"/>
                  </a:cubicBezTo>
                  <a:close/>
                  <a:moveTo>
                    <a:pt x="142749" y="393856"/>
                  </a:moveTo>
                  <a:cubicBezTo>
                    <a:pt x="129890" y="402333"/>
                    <a:pt x="117031" y="411668"/>
                    <a:pt x="103315" y="418621"/>
                  </a:cubicBezTo>
                  <a:cubicBezTo>
                    <a:pt x="96933" y="421859"/>
                    <a:pt x="88456" y="424717"/>
                    <a:pt x="81884" y="420431"/>
                  </a:cubicBezTo>
                  <a:cubicBezTo>
                    <a:pt x="76836" y="417192"/>
                    <a:pt x="74740" y="410810"/>
                    <a:pt x="74740" y="405000"/>
                  </a:cubicBezTo>
                  <a:cubicBezTo>
                    <a:pt x="74835" y="390808"/>
                    <a:pt x="87599" y="379854"/>
                    <a:pt x="97314" y="371186"/>
                  </a:cubicBezTo>
                  <a:cubicBezTo>
                    <a:pt x="118174" y="352803"/>
                    <a:pt x="142653" y="338325"/>
                    <a:pt x="168752" y="328705"/>
                  </a:cubicBezTo>
                  <a:cubicBezTo>
                    <a:pt x="195041" y="318989"/>
                    <a:pt x="222854" y="314036"/>
                    <a:pt x="250762" y="314227"/>
                  </a:cubicBezTo>
                  <a:cubicBezTo>
                    <a:pt x="228378" y="332515"/>
                    <a:pt x="205423" y="350136"/>
                    <a:pt x="181896" y="366900"/>
                  </a:cubicBezTo>
                  <a:cubicBezTo>
                    <a:pt x="169038" y="376139"/>
                    <a:pt x="155988" y="385093"/>
                    <a:pt x="142749" y="393856"/>
                  </a:cubicBezTo>
                  <a:close/>
                  <a:moveTo>
                    <a:pt x="485458" y="297939"/>
                  </a:moveTo>
                  <a:cubicBezTo>
                    <a:pt x="482029" y="303749"/>
                    <a:pt x="474981" y="306226"/>
                    <a:pt x="468789" y="307750"/>
                  </a:cubicBezTo>
                  <a:cubicBezTo>
                    <a:pt x="460979" y="309560"/>
                    <a:pt x="452978" y="309560"/>
                    <a:pt x="444977" y="309750"/>
                  </a:cubicBezTo>
                  <a:cubicBezTo>
                    <a:pt x="434309" y="310036"/>
                    <a:pt x="423641" y="310226"/>
                    <a:pt x="412878" y="310512"/>
                  </a:cubicBezTo>
                  <a:cubicBezTo>
                    <a:pt x="391542" y="310988"/>
                    <a:pt x="370110" y="311465"/>
                    <a:pt x="348774" y="311941"/>
                  </a:cubicBezTo>
                  <a:cubicBezTo>
                    <a:pt x="330201" y="312322"/>
                    <a:pt x="311341" y="313370"/>
                    <a:pt x="292958" y="310322"/>
                  </a:cubicBezTo>
                  <a:cubicBezTo>
                    <a:pt x="286005" y="309179"/>
                    <a:pt x="279432" y="307369"/>
                    <a:pt x="273146" y="304797"/>
                  </a:cubicBezTo>
                  <a:cubicBezTo>
                    <a:pt x="303054" y="287271"/>
                    <a:pt x="335916" y="275270"/>
                    <a:pt x="370015" y="269555"/>
                  </a:cubicBezTo>
                  <a:cubicBezTo>
                    <a:pt x="388494" y="266411"/>
                    <a:pt x="407258" y="265173"/>
                    <a:pt x="425927" y="265840"/>
                  </a:cubicBezTo>
                  <a:cubicBezTo>
                    <a:pt x="435357" y="266126"/>
                    <a:pt x="444786" y="266888"/>
                    <a:pt x="454216" y="268221"/>
                  </a:cubicBezTo>
                  <a:cubicBezTo>
                    <a:pt x="462979" y="269459"/>
                    <a:pt x="472790" y="270983"/>
                    <a:pt x="479838" y="276794"/>
                  </a:cubicBezTo>
                  <a:cubicBezTo>
                    <a:pt x="485744" y="281747"/>
                    <a:pt x="489840" y="290510"/>
                    <a:pt x="485458" y="29793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82C0B08A-BF16-47D4-BDAC-66E98E137135}"/>
              </a:ext>
            </a:extLst>
          </p:cNvPr>
          <p:cNvGrpSpPr/>
          <p:nvPr/>
        </p:nvGrpSpPr>
        <p:grpSpPr>
          <a:xfrm>
            <a:off x="-978163" y="2203871"/>
            <a:ext cx="3614717" cy="3219102"/>
            <a:chOff x="-978163" y="2203871"/>
            <a:chExt cx="3614717" cy="3219102"/>
          </a:xfrm>
        </p:grpSpPr>
        <p:grpSp>
          <p:nvGrpSpPr>
            <p:cNvPr id="634" name="Graphic 632">
              <a:extLst>
                <a:ext uri="{FF2B5EF4-FFF2-40B4-BE49-F238E27FC236}">
                  <a16:creationId xmlns:a16="http://schemas.microsoft.com/office/drawing/2014/main" id="{D7DCFD3A-A336-4AC8-9284-5A3AA84BB9EA}"/>
                </a:ext>
              </a:extLst>
            </p:cNvPr>
            <p:cNvGrpSpPr/>
            <p:nvPr/>
          </p:nvGrpSpPr>
          <p:grpSpPr>
            <a:xfrm>
              <a:off x="224529" y="2203871"/>
              <a:ext cx="1028290" cy="2085044"/>
              <a:chOff x="5729318" y="2747967"/>
              <a:chExt cx="737965" cy="1364736"/>
            </a:xfrm>
          </p:grpSpPr>
          <p:sp>
            <p:nvSpPr>
              <p:cNvPr id="635" name="Freeform: Shape 634">
                <a:extLst>
                  <a:ext uri="{FF2B5EF4-FFF2-40B4-BE49-F238E27FC236}">
                    <a16:creationId xmlns:a16="http://schemas.microsoft.com/office/drawing/2014/main" id="{259046FE-3B14-432F-92B7-6364F1475CE2}"/>
                  </a:ext>
                </a:extLst>
              </p:cNvPr>
              <p:cNvSpPr/>
              <p:nvPr/>
            </p:nvSpPr>
            <p:spPr>
              <a:xfrm>
                <a:off x="5792342" y="3111245"/>
                <a:ext cx="674941" cy="1001458"/>
              </a:xfrm>
              <a:custGeom>
                <a:avLst/>
                <a:gdLst>
                  <a:gd name="connsiteX0" fmla="*/ 616363 w 674941"/>
                  <a:gd name="connsiteY0" fmla="*/ 0 h 1001458"/>
                  <a:gd name="connsiteX1" fmla="*/ 618363 w 674941"/>
                  <a:gd name="connsiteY1" fmla="*/ 30290 h 1001458"/>
                  <a:gd name="connsiteX2" fmla="*/ 623316 w 674941"/>
                  <a:gd name="connsiteY2" fmla="*/ 107252 h 1001458"/>
                  <a:gd name="connsiteX3" fmla="*/ 624269 w 674941"/>
                  <a:gd name="connsiteY3" fmla="*/ 122682 h 1001458"/>
                  <a:gd name="connsiteX4" fmla="*/ 627031 w 674941"/>
                  <a:gd name="connsiteY4" fmla="*/ 164402 h 1001458"/>
                  <a:gd name="connsiteX5" fmla="*/ 633794 w 674941"/>
                  <a:gd name="connsiteY5" fmla="*/ 268415 h 1001458"/>
                  <a:gd name="connsiteX6" fmla="*/ 640080 w 674941"/>
                  <a:gd name="connsiteY6" fmla="*/ 365284 h 1001458"/>
                  <a:gd name="connsiteX7" fmla="*/ 640080 w 674941"/>
                  <a:gd name="connsiteY7" fmla="*/ 365474 h 1001458"/>
                  <a:gd name="connsiteX8" fmla="*/ 643700 w 674941"/>
                  <a:gd name="connsiteY8" fmla="*/ 420338 h 1001458"/>
                  <a:gd name="connsiteX9" fmla="*/ 651510 w 674941"/>
                  <a:gd name="connsiteY9" fmla="*/ 540163 h 1001458"/>
                  <a:gd name="connsiteX10" fmla="*/ 657892 w 674941"/>
                  <a:gd name="connsiteY10" fmla="*/ 638461 h 1001458"/>
                  <a:gd name="connsiteX11" fmla="*/ 670846 w 674941"/>
                  <a:gd name="connsiteY11" fmla="*/ 837152 h 1001458"/>
                  <a:gd name="connsiteX12" fmla="*/ 670846 w 674941"/>
                  <a:gd name="connsiteY12" fmla="*/ 837248 h 1001458"/>
                  <a:gd name="connsiteX13" fmla="*/ 674942 w 674941"/>
                  <a:gd name="connsiteY13" fmla="*/ 901446 h 1001458"/>
                  <a:gd name="connsiteX14" fmla="*/ 617601 w 674941"/>
                  <a:gd name="connsiteY14" fmla="*/ 927735 h 1001458"/>
                  <a:gd name="connsiteX15" fmla="*/ 501777 w 674941"/>
                  <a:gd name="connsiteY15" fmla="*/ 980694 h 1001458"/>
                  <a:gd name="connsiteX16" fmla="*/ 456248 w 674941"/>
                  <a:gd name="connsiteY16" fmla="*/ 1001459 h 1001458"/>
                  <a:gd name="connsiteX17" fmla="*/ 403384 w 674941"/>
                  <a:gd name="connsiteY17" fmla="*/ 994791 h 1001458"/>
                  <a:gd name="connsiteX18" fmla="*/ 192405 w 674941"/>
                  <a:gd name="connsiteY18" fmla="*/ 968597 h 1001458"/>
                  <a:gd name="connsiteX19" fmla="*/ 159449 w 674941"/>
                  <a:gd name="connsiteY19" fmla="*/ 817245 h 1001458"/>
                  <a:gd name="connsiteX20" fmla="*/ 137160 w 674941"/>
                  <a:gd name="connsiteY20" fmla="*/ 715042 h 1001458"/>
                  <a:gd name="connsiteX21" fmla="*/ 68961 w 674941"/>
                  <a:gd name="connsiteY21" fmla="*/ 402336 h 1001458"/>
                  <a:gd name="connsiteX22" fmla="*/ 46863 w 674941"/>
                  <a:gd name="connsiteY22" fmla="*/ 300704 h 1001458"/>
                  <a:gd name="connsiteX23" fmla="*/ 23432 w 674941"/>
                  <a:gd name="connsiteY23" fmla="*/ 193643 h 1001458"/>
                  <a:gd name="connsiteX24" fmla="*/ 0 w 674941"/>
                  <a:gd name="connsiteY24" fmla="*/ 85820 h 10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4941" h="1001458">
                    <a:moveTo>
                      <a:pt x="616363" y="0"/>
                    </a:moveTo>
                    <a:lnTo>
                      <a:pt x="618363" y="30290"/>
                    </a:lnTo>
                    <a:lnTo>
                      <a:pt x="623316" y="107252"/>
                    </a:lnTo>
                    <a:lnTo>
                      <a:pt x="624269" y="122682"/>
                    </a:lnTo>
                    <a:lnTo>
                      <a:pt x="627031" y="164402"/>
                    </a:lnTo>
                    <a:lnTo>
                      <a:pt x="633794" y="268415"/>
                    </a:lnTo>
                    <a:lnTo>
                      <a:pt x="640080" y="365284"/>
                    </a:lnTo>
                    <a:lnTo>
                      <a:pt x="640080" y="365474"/>
                    </a:lnTo>
                    <a:lnTo>
                      <a:pt x="643700" y="420338"/>
                    </a:lnTo>
                    <a:lnTo>
                      <a:pt x="651510" y="540163"/>
                    </a:lnTo>
                    <a:lnTo>
                      <a:pt x="657892" y="638461"/>
                    </a:lnTo>
                    <a:lnTo>
                      <a:pt x="670846" y="837152"/>
                    </a:lnTo>
                    <a:lnTo>
                      <a:pt x="670846" y="837248"/>
                    </a:lnTo>
                    <a:lnTo>
                      <a:pt x="674942" y="901446"/>
                    </a:lnTo>
                    <a:lnTo>
                      <a:pt x="617601" y="927735"/>
                    </a:lnTo>
                    <a:lnTo>
                      <a:pt x="501777" y="980694"/>
                    </a:lnTo>
                    <a:lnTo>
                      <a:pt x="456248" y="1001459"/>
                    </a:lnTo>
                    <a:lnTo>
                      <a:pt x="403384" y="994791"/>
                    </a:lnTo>
                    <a:lnTo>
                      <a:pt x="192405" y="968597"/>
                    </a:lnTo>
                    <a:lnTo>
                      <a:pt x="159449" y="817245"/>
                    </a:lnTo>
                    <a:lnTo>
                      <a:pt x="137160" y="715042"/>
                    </a:lnTo>
                    <a:lnTo>
                      <a:pt x="68961" y="402336"/>
                    </a:lnTo>
                    <a:lnTo>
                      <a:pt x="46863" y="300704"/>
                    </a:lnTo>
                    <a:lnTo>
                      <a:pt x="23432" y="193643"/>
                    </a:lnTo>
                    <a:lnTo>
                      <a:pt x="0" y="85820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6" name="Freeform: Shape 635">
                <a:extLst>
                  <a:ext uri="{FF2B5EF4-FFF2-40B4-BE49-F238E27FC236}">
                    <a16:creationId xmlns:a16="http://schemas.microsoft.com/office/drawing/2014/main" id="{FB9D262D-F1EF-4867-989A-985A5E3AC841}"/>
                  </a:ext>
                </a:extLst>
              </p:cNvPr>
              <p:cNvSpPr/>
              <p:nvPr/>
            </p:nvSpPr>
            <p:spPr>
              <a:xfrm>
                <a:off x="5755385" y="3055714"/>
                <a:ext cx="693515" cy="256412"/>
              </a:xfrm>
              <a:custGeom>
                <a:avLst/>
                <a:gdLst>
                  <a:gd name="connsiteX0" fmla="*/ 672275 w 693515"/>
                  <a:gd name="connsiteY0" fmla="*/ 0 h 256412"/>
                  <a:gd name="connsiteX1" fmla="*/ 693515 w 693515"/>
                  <a:gd name="connsiteY1" fmla="*/ 152210 h 256412"/>
                  <a:gd name="connsiteX2" fmla="*/ 660273 w 693515"/>
                  <a:gd name="connsiteY2" fmla="*/ 162782 h 256412"/>
                  <a:gd name="connsiteX3" fmla="*/ 646652 w 693515"/>
                  <a:gd name="connsiteY3" fmla="*/ 167164 h 256412"/>
                  <a:gd name="connsiteX4" fmla="*/ 423101 w 693515"/>
                  <a:gd name="connsiteY4" fmla="*/ 238506 h 256412"/>
                  <a:gd name="connsiteX5" fmla="*/ 367094 w 693515"/>
                  <a:gd name="connsiteY5" fmla="*/ 256413 h 256412"/>
                  <a:gd name="connsiteX6" fmla="*/ 323564 w 693515"/>
                  <a:gd name="connsiteY6" fmla="*/ 255365 h 256412"/>
                  <a:gd name="connsiteX7" fmla="*/ 196691 w 693515"/>
                  <a:gd name="connsiteY7" fmla="*/ 252413 h 256412"/>
                  <a:gd name="connsiteX8" fmla="*/ 114395 w 693515"/>
                  <a:gd name="connsiteY8" fmla="*/ 250412 h 256412"/>
                  <a:gd name="connsiteX9" fmla="*/ 114300 w 693515"/>
                  <a:gd name="connsiteY9" fmla="*/ 250412 h 256412"/>
                  <a:gd name="connsiteX10" fmla="*/ 60389 w 693515"/>
                  <a:gd name="connsiteY10" fmla="*/ 249174 h 256412"/>
                  <a:gd name="connsiteX11" fmla="*/ 38481 w 693515"/>
                  <a:gd name="connsiteY11" fmla="*/ 248698 h 256412"/>
                  <a:gd name="connsiteX12" fmla="*/ 19431 w 693515"/>
                  <a:gd name="connsiteY12" fmla="*/ 178308 h 256412"/>
                  <a:gd name="connsiteX13" fmla="*/ 0 w 693515"/>
                  <a:gd name="connsiteY13" fmla="*/ 106966 h 256412"/>
                  <a:gd name="connsiteX14" fmla="*/ 14573 w 693515"/>
                  <a:gd name="connsiteY14" fmla="*/ 102679 h 256412"/>
                  <a:gd name="connsiteX15" fmla="*/ 347948 w 693515"/>
                  <a:gd name="connsiteY15" fmla="*/ 3715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3515" h="256412">
                    <a:moveTo>
                      <a:pt x="672275" y="0"/>
                    </a:moveTo>
                    <a:lnTo>
                      <a:pt x="693515" y="152210"/>
                    </a:lnTo>
                    <a:lnTo>
                      <a:pt x="660273" y="162782"/>
                    </a:lnTo>
                    <a:lnTo>
                      <a:pt x="646652" y="167164"/>
                    </a:lnTo>
                    <a:lnTo>
                      <a:pt x="423101" y="238506"/>
                    </a:lnTo>
                    <a:lnTo>
                      <a:pt x="367094" y="256413"/>
                    </a:lnTo>
                    <a:lnTo>
                      <a:pt x="323564" y="255365"/>
                    </a:lnTo>
                    <a:lnTo>
                      <a:pt x="196691" y="252413"/>
                    </a:lnTo>
                    <a:lnTo>
                      <a:pt x="114395" y="250412"/>
                    </a:lnTo>
                    <a:lnTo>
                      <a:pt x="114300" y="250412"/>
                    </a:lnTo>
                    <a:lnTo>
                      <a:pt x="60389" y="249174"/>
                    </a:lnTo>
                    <a:lnTo>
                      <a:pt x="38481" y="248698"/>
                    </a:lnTo>
                    <a:lnTo>
                      <a:pt x="19431" y="178308"/>
                    </a:lnTo>
                    <a:lnTo>
                      <a:pt x="0" y="106966"/>
                    </a:lnTo>
                    <a:lnTo>
                      <a:pt x="14573" y="102679"/>
                    </a:lnTo>
                    <a:lnTo>
                      <a:pt x="347948" y="3715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7" name="Freeform: Shape 636">
                <a:extLst>
                  <a:ext uri="{FF2B5EF4-FFF2-40B4-BE49-F238E27FC236}">
                    <a16:creationId xmlns:a16="http://schemas.microsoft.com/office/drawing/2014/main" id="{F7550812-F8EA-4A1A-9E08-E5B2BC781C52}"/>
                  </a:ext>
                </a:extLst>
              </p:cNvPr>
              <p:cNvSpPr/>
              <p:nvPr/>
            </p:nvSpPr>
            <p:spPr>
              <a:xfrm>
                <a:off x="5839205" y="3408975"/>
                <a:ext cx="68259" cy="104605"/>
              </a:xfrm>
              <a:custGeom>
                <a:avLst/>
                <a:gdLst>
                  <a:gd name="connsiteX0" fmla="*/ 24765 w 68259"/>
                  <a:gd name="connsiteY0" fmla="*/ 104320 h 104605"/>
                  <a:gd name="connsiteX1" fmla="*/ 22098 w 68259"/>
                  <a:gd name="connsiteY1" fmla="*/ 104606 h 104605"/>
                  <a:gd name="connsiteX2" fmla="*/ 0 w 68259"/>
                  <a:gd name="connsiteY2" fmla="*/ 2974 h 104605"/>
                  <a:gd name="connsiteX3" fmla="*/ 10382 w 68259"/>
                  <a:gd name="connsiteY3" fmla="*/ 593 h 104605"/>
                  <a:gd name="connsiteX4" fmla="*/ 24765 w 68259"/>
                  <a:gd name="connsiteY4" fmla="*/ 104320 h 10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" h="104605">
                    <a:moveTo>
                      <a:pt x="24765" y="104320"/>
                    </a:moveTo>
                    <a:cubicBezTo>
                      <a:pt x="23908" y="104416"/>
                      <a:pt x="22955" y="104606"/>
                      <a:pt x="22098" y="104606"/>
                    </a:cubicBezTo>
                    <a:lnTo>
                      <a:pt x="0" y="2974"/>
                    </a:lnTo>
                    <a:cubicBezTo>
                      <a:pt x="3239" y="1831"/>
                      <a:pt x="6667" y="1069"/>
                      <a:pt x="10382" y="593"/>
                    </a:cubicBezTo>
                    <a:cubicBezTo>
                      <a:pt x="77248" y="-8741"/>
                      <a:pt x="91535" y="95081"/>
                      <a:pt x="24765" y="10432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8" name="Freeform: Shape 637">
                <a:extLst>
                  <a:ext uri="{FF2B5EF4-FFF2-40B4-BE49-F238E27FC236}">
                    <a16:creationId xmlns:a16="http://schemas.microsoft.com/office/drawing/2014/main" id="{EEEB6BE3-5A23-4233-BDB4-B5300229A7C3}"/>
                  </a:ext>
                </a:extLst>
              </p:cNvPr>
              <p:cNvSpPr/>
              <p:nvPr/>
            </p:nvSpPr>
            <p:spPr>
              <a:xfrm>
                <a:off x="5979075" y="3409832"/>
                <a:ext cx="101379" cy="104914"/>
              </a:xfrm>
              <a:custGeom>
                <a:avLst/>
                <a:gdLst>
                  <a:gd name="connsiteX0" fmla="*/ 43486 w 101379"/>
                  <a:gd name="connsiteY0" fmla="*/ 593 h 104914"/>
                  <a:gd name="connsiteX1" fmla="*/ 57964 w 101379"/>
                  <a:gd name="connsiteY1" fmla="*/ 104321 h 104914"/>
                  <a:gd name="connsiteX2" fmla="*/ 43486 w 101379"/>
                  <a:gd name="connsiteY2" fmla="*/ 593 h 10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4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1"/>
                    </a:cubicBezTo>
                    <a:cubicBezTo>
                      <a:pt x="124639" y="94986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9" name="Freeform: Shape 638">
                <a:extLst>
                  <a:ext uri="{FF2B5EF4-FFF2-40B4-BE49-F238E27FC236}">
                    <a16:creationId xmlns:a16="http://schemas.microsoft.com/office/drawing/2014/main" id="{1850F287-EEA1-4A6A-9F5A-064A1F1D3CA6}"/>
                  </a:ext>
                </a:extLst>
              </p:cNvPr>
              <p:cNvSpPr/>
              <p:nvPr/>
            </p:nvSpPr>
            <p:spPr>
              <a:xfrm>
                <a:off x="5916782" y="3589569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0"/>
                    </a:cubicBezTo>
                    <a:cubicBezTo>
                      <a:pt x="124639" y="95081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0" name="Freeform: Shape 639">
                <a:extLst>
                  <a:ext uri="{FF2B5EF4-FFF2-40B4-BE49-F238E27FC236}">
                    <a16:creationId xmlns:a16="http://schemas.microsoft.com/office/drawing/2014/main" id="{AE52A2FB-746B-473B-A3F4-A9CE280E0D6A}"/>
                  </a:ext>
                </a:extLst>
              </p:cNvPr>
              <p:cNvSpPr/>
              <p:nvPr/>
            </p:nvSpPr>
            <p:spPr>
              <a:xfrm>
                <a:off x="6073849" y="370672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1" name="Freeform: Shape 640">
                <a:extLst>
                  <a:ext uri="{FF2B5EF4-FFF2-40B4-BE49-F238E27FC236}">
                    <a16:creationId xmlns:a16="http://schemas.microsoft.com/office/drawing/2014/main" id="{6451A1AE-40C0-440F-900D-4257204451CA}"/>
                  </a:ext>
                </a:extLst>
              </p:cNvPr>
              <p:cNvSpPr/>
              <p:nvPr/>
            </p:nvSpPr>
            <p:spPr>
              <a:xfrm>
                <a:off x="5929502" y="3825415"/>
                <a:ext cx="59100" cy="103074"/>
              </a:xfrm>
              <a:custGeom>
                <a:avLst/>
                <a:gdLst>
                  <a:gd name="connsiteX0" fmla="*/ 22289 w 59100"/>
                  <a:gd name="connsiteY0" fmla="*/ 103075 h 103074"/>
                  <a:gd name="connsiteX1" fmla="*/ 0 w 59100"/>
                  <a:gd name="connsiteY1" fmla="*/ 872 h 103074"/>
                  <a:gd name="connsiteX2" fmla="*/ 1238 w 59100"/>
                  <a:gd name="connsiteY2" fmla="*/ 586 h 103074"/>
                  <a:gd name="connsiteX3" fmla="*/ 22289 w 59100"/>
                  <a:gd name="connsiteY3" fmla="*/ 103075 h 10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00" h="103074">
                    <a:moveTo>
                      <a:pt x="22289" y="103075"/>
                    </a:moveTo>
                    <a:lnTo>
                      <a:pt x="0" y="872"/>
                    </a:lnTo>
                    <a:cubicBezTo>
                      <a:pt x="381" y="681"/>
                      <a:pt x="857" y="681"/>
                      <a:pt x="1238" y="586"/>
                    </a:cubicBezTo>
                    <a:cubicBezTo>
                      <a:pt x="65723" y="-8368"/>
                      <a:pt x="81343" y="88025"/>
                      <a:pt x="22289" y="103075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2" name="Freeform: Shape 641">
                <a:extLst>
                  <a:ext uri="{FF2B5EF4-FFF2-40B4-BE49-F238E27FC236}">
                    <a16:creationId xmlns:a16="http://schemas.microsoft.com/office/drawing/2014/main" id="{CE667B0A-EA34-4B54-969A-C78A8788E9B0}"/>
                  </a:ext>
                </a:extLst>
              </p:cNvPr>
              <p:cNvSpPr/>
              <p:nvPr/>
            </p:nvSpPr>
            <p:spPr>
              <a:xfrm>
                <a:off x="6020033" y="396018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3" name="Freeform: Shape 642">
                <a:extLst>
                  <a:ext uri="{FF2B5EF4-FFF2-40B4-BE49-F238E27FC236}">
                    <a16:creationId xmlns:a16="http://schemas.microsoft.com/office/drawing/2014/main" id="{5918D3FF-7EE6-4DC1-B16D-9DDC1F66BEC1}"/>
                  </a:ext>
                </a:extLst>
              </p:cNvPr>
              <p:cNvSpPr/>
              <p:nvPr/>
            </p:nvSpPr>
            <p:spPr>
              <a:xfrm>
                <a:off x="6172623" y="3878366"/>
                <a:ext cx="101379" cy="104914"/>
              </a:xfrm>
              <a:custGeom>
                <a:avLst/>
                <a:gdLst>
                  <a:gd name="connsiteX0" fmla="*/ 43486 w 101379"/>
                  <a:gd name="connsiteY0" fmla="*/ 593 h 104914"/>
                  <a:gd name="connsiteX1" fmla="*/ 57964 w 101379"/>
                  <a:gd name="connsiteY1" fmla="*/ 104321 h 104914"/>
                  <a:gd name="connsiteX2" fmla="*/ 43486 w 101379"/>
                  <a:gd name="connsiteY2" fmla="*/ 593 h 10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4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1"/>
                    </a:cubicBezTo>
                    <a:cubicBezTo>
                      <a:pt x="124639" y="94986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4" name="Freeform: Shape 643">
                <a:extLst>
                  <a:ext uri="{FF2B5EF4-FFF2-40B4-BE49-F238E27FC236}">
                    <a16:creationId xmlns:a16="http://schemas.microsoft.com/office/drawing/2014/main" id="{98FFFCB1-7EEB-4A9D-9013-F377904773AA}"/>
                  </a:ext>
                </a:extLst>
              </p:cNvPr>
              <p:cNvSpPr/>
              <p:nvPr/>
            </p:nvSpPr>
            <p:spPr>
              <a:xfrm>
                <a:off x="6298830" y="3773402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639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5" name="Freeform: Shape 644">
                <a:extLst>
                  <a:ext uri="{FF2B5EF4-FFF2-40B4-BE49-F238E27FC236}">
                    <a16:creationId xmlns:a16="http://schemas.microsoft.com/office/drawing/2014/main" id="{AEC80E95-554A-4E83-8B8E-8C894B48EF3F}"/>
                  </a:ext>
                </a:extLst>
              </p:cNvPr>
              <p:cNvSpPr/>
              <p:nvPr/>
            </p:nvSpPr>
            <p:spPr>
              <a:xfrm>
                <a:off x="6233964" y="3614906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6" name="Freeform: Shape 645">
                <a:extLst>
                  <a:ext uri="{FF2B5EF4-FFF2-40B4-BE49-F238E27FC236}">
                    <a16:creationId xmlns:a16="http://schemas.microsoft.com/office/drawing/2014/main" id="{06E06101-CB4A-483F-98E2-A30E42D95116}"/>
                  </a:ext>
                </a:extLst>
              </p:cNvPr>
              <p:cNvSpPr/>
              <p:nvPr/>
            </p:nvSpPr>
            <p:spPr>
              <a:xfrm>
                <a:off x="6339914" y="3454015"/>
                <a:ext cx="96127" cy="104926"/>
              </a:xfrm>
              <a:custGeom>
                <a:avLst/>
                <a:gdLst>
                  <a:gd name="connsiteX0" fmla="*/ 92508 w 96127"/>
                  <a:gd name="connsiteY0" fmla="*/ 22513 h 104926"/>
                  <a:gd name="connsiteX1" fmla="*/ 92508 w 96127"/>
                  <a:gd name="connsiteY1" fmla="*/ 22513 h 104926"/>
                  <a:gd name="connsiteX2" fmla="*/ 96128 w 96127"/>
                  <a:gd name="connsiteY2" fmla="*/ 77568 h 104926"/>
                  <a:gd name="connsiteX3" fmla="*/ 57932 w 96127"/>
                  <a:gd name="connsiteY3" fmla="*/ 104333 h 104926"/>
                  <a:gd name="connsiteX4" fmla="*/ 43454 w 96127"/>
                  <a:gd name="connsiteY4" fmla="*/ 606 h 104926"/>
                  <a:gd name="connsiteX5" fmla="*/ 92508 w 96127"/>
                  <a:gd name="connsiteY5" fmla="*/ 22513 h 10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27" h="104926">
                    <a:moveTo>
                      <a:pt x="92508" y="22513"/>
                    </a:moveTo>
                    <a:cubicBezTo>
                      <a:pt x="92508" y="22513"/>
                      <a:pt x="92603" y="22513"/>
                      <a:pt x="92508" y="22513"/>
                    </a:cubicBezTo>
                    <a:lnTo>
                      <a:pt x="96128" y="77568"/>
                    </a:lnTo>
                    <a:cubicBezTo>
                      <a:pt x="89746" y="91093"/>
                      <a:pt x="77268" y="101666"/>
                      <a:pt x="57932" y="104333"/>
                    </a:cubicBezTo>
                    <a:cubicBezTo>
                      <a:pt x="-8933" y="113668"/>
                      <a:pt x="-23316" y="9845"/>
                      <a:pt x="43454" y="606"/>
                    </a:cubicBezTo>
                    <a:cubicBezTo>
                      <a:pt x="66314" y="-2633"/>
                      <a:pt x="83078" y="7464"/>
                      <a:pt x="92508" y="2251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7" name="Freeform: Shape 646">
                <a:extLst>
                  <a:ext uri="{FF2B5EF4-FFF2-40B4-BE49-F238E27FC236}">
                    <a16:creationId xmlns:a16="http://schemas.microsoft.com/office/drawing/2014/main" id="{92E19738-FF4D-434C-AE94-524DAE526269}"/>
                  </a:ext>
                </a:extLst>
              </p:cNvPr>
              <p:cNvSpPr/>
              <p:nvPr/>
            </p:nvSpPr>
            <p:spPr>
              <a:xfrm>
                <a:off x="6225487" y="3336299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639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8" name="Freeform: Shape 647">
                <a:extLst>
                  <a:ext uri="{FF2B5EF4-FFF2-40B4-BE49-F238E27FC236}">
                    <a16:creationId xmlns:a16="http://schemas.microsoft.com/office/drawing/2014/main" id="{90B1F6E3-3505-460E-A0FF-8677BC881AEB}"/>
                  </a:ext>
                </a:extLst>
              </p:cNvPr>
              <p:cNvSpPr/>
              <p:nvPr/>
            </p:nvSpPr>
            <p:spPr>
              <a:xfrm>
                <a:off x="6366679" y="3275623"/>
                <a:ext cx="59456" cy="104915"/>
              </a:xfrm>
              <a:custGeom>
                <a:avLst/>
                <a:gdLst>
                  <a:gd name="connsiteX0" fmla="*/ 52694 w 59456"/>
                  <a:gd name="connsiteY0" fmla="*/ 24 h 104915"/>
                  <a:gd name="connsiteX1" fmla="*/ 59456 w 59456"/>
                  <a:gd name="connsiteY1" fmla="*/ 104037 h 104915"/>
                  <a:gd name="connsiteX2" fmla="*/ 57932 w 59456"/>
                  <a:gd name="connsiteY2" fmla="*/ 104323 h 104915"/>
                  <a:gd name="connsiteX3" fmla="*/ 43454 w 59456"/>
                  <a:gd name="connsiteY3" fmla="*/ 595 h 104915"/>
                  <a:gd name="connsiteX4" fmla="*/ 52694 w 59456"/>
                  <a:gd name="connsiteY4" fmla="*/ 24 h 10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56" h="104915">
                    <a:moveTo>
                      <a:pt x="52694" y="24"/>
                    </a:moveTo>
                    <a:lnTo>
                      <a:pt x="59456" y="104037"/>
                    </a:lnTo>
                    <a:cubicBezTo>
                      <a:pt x="58980" y="104227"/>
                      <a:pt x="58504" y="104227"/>
                      <a:pt x="57932" y="104323"/>
                    </a:cubicBezTo>
                    <a:cubicBezTo>
                      <a:pt x="-8933" y="113657"/>
                      <a:pt x="-23316" y="9835"/>
                      <a:pt x="43454" y="595"/>
                    </a:cubicBezTo>
                    <a:cubicBezTo>
                      <a:pt x="46693" y="119"/>
                      <a:pt x="49741" y="-71"/>
                      <a:pt x="52694" y="24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9" name="Freeform: Shape 648">
                <a:extLst>
                  <a:ext uri="{FF2B5EF4-FFF2-40B4-BE49-F238E27FC236}">
                    <a16:creationId xmlns:a16="http://schemas.microsoft.com/office/drawing/2014/main" id="{4498CC34-A33C-4BFA-B3B6-D128FB04D2E3}"/>
                  </a:ext>
                </a:extLst>
              </p:cNvPr>
              <p:cNvSpPr/>
              <p:nvPr/>
            </p:nvSpPr>
            <p:spPr>
              <a:xfrm>
                <a:off x="6414844" y="3651408"/>
                <a:ext cx="35389" cy="98393"/>
              </a:xfrm>
              <a:custGeom>
                <a:avLst/>
                <a:gdLst>
                  <a:gd name="connsiteX0" fmla="*/ 29008 w 35389"/>
                  <a:gd name="connsiteY0" fmla="*/ 0 h 98393"/>
                  <a:gd name="connsiteX1" fmla="*/ 35389 w 35389"/>
                  <a:gd name="connsiteY1" fmla="*/ 98393 h 98393"/>
                  <a:gd name="connsiteX2" fmla="*/ 29008 w 35389"/>
                  <a:gd name="connsiteY2" fmla="*/ 0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89" h="98393">
                    <a:moveTo>
                      <a:pt x="29008" y="0"/>
                    </a:moveTo>
                    <a:lnTo>
                      <a:pt x="35389" y="98393"/>
                    </a:lnTo>
                    <a:cubicBezTo>
                      <a:pt x="-6997" y="85725"/>
                      <a:pt x="-13950" y="18193"/>
                      <a:pt x="29008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0" name="Freeform: Shape 649">
                <a:extLst>
                  <a:ext uri="{FF2B5EF4-FFF2-40B4-BE49-F238E27FC236}">
                    <a16:creationId xmlns:a16="http://schemas.microsoft.com/office/drawing/2014/main" id="{0A5EBA96-3EA3-49A3-91F0-62CA310AA932}"/>
                  </a:ext>
                </a:extLst>
              </p:cNvPr>
              <p:cNvSpPr/>
              <p:nvPr/>
            </p:nvSpPr>
            <p:spPr>
              <a:xfrm>
                <a:off x="6388258" y="3942755"/>
                <a:ext cx="79025" cy="96129"/>
              </a:xfrm>
              <a:custGeom>
                <a:avLst/>
                <a:gdLst>
                  <a:gd name="connsiteX0" fmla="*/ 74929 w 79025"/>
                  <a:gd name="connsiteY0" fmla="*/ 5642 h 96129"/>
                  <a:gd name="connsiteX1" fmla="*/ 74929 w 79025"/>
                  <a:gd name="connsiteY1" fmla="*/ 5642 h 96129"/>
                  <a:gd name="connsiteX2" fmla="*/ 79025 w 79025"/>
                  <a:gd name="connsiteY2" fmla="*/ 69840 h 96129"/>
                  <a:gd name="connsiteX3" fmla="*/ 21589 w 79025"/>
                  <a:gd name="connsiteY3" fmla="*/ 96129 h 96129"/>
                  <a:gd name="connsiteX4" fmla="*/ 43497 w 79025"/>
                  <a:gd name="connsiteY4" fmla="*/ 594 h 96129"/>
                  <a:gd name="connsiteX5" fmla="*/ 74929 w 79025"/>
                  <a:gd name="connsiteY5" fmla="*/ 5642 h 9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25" h="96129">
                    <a:moveTo>
                      <a:pt x="74929" y="5642"/>
                    </a:moveTo>
                    <a:lnTo>
                      <a:pt x="74929" y="5642"/>
                    </a:lnTo>
                    <a:lnTo>
                      <a:pt x="79025" y="69840"/>
                    </a:lnTo>
                    <a:lnTo>
                      <a:pt x="21589" y="96129"/>
                    </a:lnTo>
                    <a:cubicBezTo>
                      <a:pt x="-11367" y="72317"/>
                      <a:pt x="-8510" y="7833"/>
                      <a:pt x="43497" y="594"/>
                    </a:cubicBezTo>
                    <a:cubicBezTo>
                      <a:pt x="55784" y="-1121"/>
                      <a:pt x="66357" y="975"/>
                      <a:pt x="74929" y="564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1" name="Freeform: Shape 650">
                <a:extLst>
                  <a:ext uri="{FF2B5EF4-FFF2-40B4-BE49-F238E27FC236}">
                    <a16:creationId xmlns:a16="http://schemas.microsoft.com/office/drawing/2014/main" id="{B620345D-B305-4635-91AC-C76266C63906}"/>
                  </a:ext>
                </a:extLst>
              </p:cNvPr>
              <p:cNvSpPr/>
              <p:nvPr/>
            </p:nvSpPr>
            <p:spPr>
              <a:xfrm>
                <a:off x="6195726" y="4056968"/>
                <a:ext cx="98393" cy="55735"/>
              </a:xfrm>
              <a:custGeom>
                <a:avLst/>
                <a:gdLst>
                  <a:gd name="connsiteX0" fmla="*/ 98393 w 98393"/>
                  <a:gd name="connsiteY0" fmla="*/ 34971 h 55735"/>
                  <a:gd name="connsiteX1" fmla="*/ 52864 w 98393"/>
                  <a:gd name="connsiteY1" fmla="*/ 55735 h 55735"/>
                  <a:gd name="connsiteX2" fmla="*/ 0 w 98393"/>
                  <a:gd name="connsiteY2" fmla="*/ 49163 h 55735"/>
                  <a:gd name="connsiteX3" fmla="*/ 43434 w 98393"/>
                  <a:gd name="connsiteY3" fmla="*/ 585 h 55735"/>
                  <a:gd name="connsiteX4" fmla="*/ 98393 w 98393"/>
                  <a:gd name="connsiteY4" fmla="*/ 34971 h 5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93" h="55735">
                    <a:moveTo>
                      <a:pt x="98393" y="34971"/>
                    </a:moveTo>
                    <a:lnTo>
                      <a:pt x="52864" y="55735"/>
                    </a:lnTo>
                    <a:lnTo>
                      <a:pt x="0" y="49163"/>
                    </a:lnTo>
                    <a:cubicBezTo>
                      <a:pt x="762" y="26589"/>
                      <a:pt x="14383" y="4681"/>
                      <a:pt x="43434" y="585"/>
                    </a:cubicBezTo>
                    <a:cubicBezTo>
                      <a:pt x="72295" y="-3415"/>
                      <a:pt x="91345" y="13635"/>
                      <a:pt x="98393" y="34971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2" name="Freeform: Shape 651">
                <a:extLst>
                  <a:ext uri="{FF2B5EF4-FFF2-40B4-BE49-F238E27FC236}">
                    <a16:creationId xmlns:a16="http://schemas.microsoft.com/office/drawing/2014/main" id="{2FB7854E-76B8-4137-84B7-BC00E34EA9A1}"/>
                  </a:ext>
                </a:extLst>
              </p:cNvPr>
              <p:cNvSpPr/>
              <p:nvPr/>
            </p:nvSpPr>
            <p:spPr>
              <a:xfrm>
                <a:off x="6122808" y="3494902"/>
                <a:ext cx="101379" cy="104902"/>
              </a:xfrm>
              <a:custGeom>
                <a:avLst/>
                <a:gdLst>
                  <a:gd name="connsiteX0" fmla="*/ 43486 w 101379"/>
                  <a:gd name="connsiteY0" fmla="*/ 582 h 104902"/>
                  <a:gd name="connsiteX1" fmla="*/ 57964 w 101379"/>
                  <a:gd name="connsiteY1" fmla="*/ 104309 h 104902"/>
                  <a:gd name="connsiteX2" fmla="*/ 43486 w 101379"/>
                  <a:gd name="connsiteY2" fmla="*/ 582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02">
                    <a:moveTo>
                      <a:pt x="43486" y="582"/>
                    </a:moveTo>
                    <a:cubicBezTo>
                      <a:pt x="-23284" y="9916"/>
                      <a:pt x="-8997" y="113644"/>
                      <a:pt x="57964" y="104309"/>
                    </a:cubicBezTo>
                    <a:cubicBezTo>
                      <a:pt x="124639" y="95070"/>
                      <a:pt x="110351" y="-8657"/>
                      <a:pt x="43486" y="58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3" name="Freeform: Shape 652">
                <a:extLst>
                  <a:ext uri="{FF2B5EF4-FFF2-40B4-BE49-F238E27FC236}">
                    <a16:creationId xmlns:a16="http://schemas.microsoft.com/office/drawing/2014/main" id="{4A33FEAF-8DA2-4582-ACEA-76A8E95E072E}"/>
                  </a:ext>
                </a:extLst>
              </p:cNvPr>
              <p:cNvSpPr/>
              <p:nvPr/>
            </p:nvSpPr>
            <p:spPr>
              <a:xfrm>
                <a:off x="6077945" y="324990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4" name="Freeform: Shape 653">
                <a:extLst>
                  <a:ext uri="{FF2B5EF4-FFF2-40B4-BE49-F238E27FC236}">
                    <a16:creationId xmlns:a16="http://schemas.microsoft.com/office/drawing/2014/main" id="{065B5879-6131-4BBF-B261-B62F5D7D78E8}"/>
                  </a:ext>
                </a:extLst>
              </p:cNvPr>
              <p:cNvSpPr/>
              <p:nvPr/>
            </p:nvSpPr>
            <p:spPr>
              <a:xfrm>
                <a:off x="5860394" y="3223142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5" name="Freeform: Shape 654">
                <a:extLst>
                  <a:ext uri="{FF2B5EF4-FFF2-40B4-BE49-F238E27FC236}">
                    <a16:creationId xmlns:a16="http://schemas.microsoft.com/office/drawing/2014/main" id="{89ACA5C5-193E-464E-9EFF-9AC7F6E23B3F}"/>
                  </a:ext>
                </a:extLst>
              </p:cNvPr>
              <p:cNvSpPr/>
              <p:nvPr/>
            </p:nvSpPr>
            <p:spPr>
              <a:xfrm>
                <a:off x="6223011" y="3101329"/>
                <a:ext cx="101449" cy="104902"/>
              </a:xfrm>
              <a:custGeom>
                <a:avLst/>
                <a:gdLst>
                  <a:gd name="connsiteX0" fmla="*/ 43486 w 101449"/>
                  <a:gd name="connsiteY0" fmla="*/ 582 h 104902"/>
                  <a:gd name="connsiteX1" fmla="*/ 57964 w 101449"/>
                  <a:gd name="connsiteY1" fmla="*/ 104309 h 104902"/>
                  <a:gd name="connsiteX2" fmla="*/ 43486 w 101449"/>
                  <a:gd name="connsiteY2" fmla="*/ 582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9" h="104902">
                    <a:moveTo>
                      <a:pt x="43486" y="582"/>
                    </a:moveTo>
                    <a:cubicBezTo>
                      <a:pt x="-23284" y="9916"/>
                      <a:pt x="-8997" y="113644"/>
                      <a:pt x="57964" y="104309"/>
                    </a:cubicBezTo>
                    <a:cubicBezTo>
                      <a:pt x="124734" y="95070"/>
                      <a:pt x="110447" y="-8657"/>
                      <a:pt x="43486" y="58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6" name="Freeform: Shape 655">
                <a:extLst>
                  <a:ext uri="{FF2B5EF4-FFF2-40B4-BE49-F238E27FC236}">
                    <a16:creationId xmlns:a16="http://schemas.microsoft.com/office/drawing/2014/main" id="{FCF8BB40-D211-4BC0-9C77-739D0688A435}"/>
                  </a:ext>
                </a:extLst>
              </p:cNvPr>
              <p:cNvSpPr/>
              <p:nvPr/>
            </p:nvSpPr>
            <p:spPr>
              <a:xfrm>
                <a:off x="6387954" y="3133724"/>
                <a:ext cx="60850" cy="100107"/>
              </a:xfrm>
              <a:custGeom>
                <a:avLst/>
                <a:gdLst>
                  <a:gd name="connsiteX0" fmla="*/ 50564 w 60850"/>
                  <a:gd name="connsiteY0" fmla="*/ 0 h 100107"/>
                  <a:gd name="connsiteX1" fmla="*/ 60851 w 60850"/>
                  <a:gd name="connsiteY1" fmla="*/ 74104 h 100107"/>
                  <a:gd name="connsiteX2" fmla="*/ 27609 w 60850"/>
                  <a:gd name="connsiteY2" fmla="*/ 84677 h 100107"/>
                  <a:gd name="connsiteX3" fmla="*/ 28561 w 60850"/>
                  <a:gd name="connsiteY3" fmla="*/ 100108 h 100107"/>
                  <a:gd name="connsiteX4" fmla="*/ 13988 w 60850"/>
                  <a:gd name="connsiteY4" fmla="*/ 89059 h 100107"/>
                  <a:gd name="connsiteX5" fmla="*/ 22656 w 60850"/>
                  <a:gd name="connsiteY5" fmla="*/ 7620 h 100107"/>
                  <a:gd name="connsiteX6" fmla="*/ 43515 w 60850"/>
                  <a:gd name="connsiteY6" fmla="*/ 381 h 100107"/>
                  <a:gd name="connsiteX7" fmla="*/ 50564 w 60850"/>
                  <a:gd name="connsiteY7" fmla="*/ 0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850" h="100107">
                    <a:moveTo>
                      <a:pt x="50564" y="0"/>
                    </a:moveTo>
                    <a:lnTo>
                      <a:pt x="60851" y="74104"/>
                    </a:lnTo>
                    <a:lnTo>
                      <a:pt x="27609" y="84677"/>
                    </a:lnTo>
                    <a:lnTo>
                      <a:pt x="28561" y="100108"/>
                    </a:lnTo>
                    <a:cubicBezTo>
                      <a:pt x="22846" y="97441"/>
                      <a:pt x="17988" y="93631"/>
                      <a:pt x="13988" y="89059"/>
                    </a:cubicBezTo>
                    <a:cubicBezTo>
                      <a:pt x="-6301" y="66294"/>
                      <a:pt x="-5443" y="24955"/>
                      <a:pt x="22656" y="7620"/>
                    </a:cubicBezTo>
                    <a:cubicBezTo>
                      <a:pt x="28370" y="4000"/>
                      <a:pt x="35324" y="1524"/>
                      <a:pt x="43515" y="381"/>
                    </a:cubicBezTo>
                    <a:cubicBezTo>
                      <a:pt x="45992" y="191"/>
                      <a:pt x="48278" y="0"/>
                      <a:pt x="50564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7" name="Freeform: Shape 656">
                <a:extLst>
                  <a:ext uri="{FF2B5EF4-FFF2-40B4-BE49-F238E27FC236}">
                    <a16:creationId xmlns:a16="http://schemas.microsoft.com/office/drawing/2014/main" id="{D0E84E20-9944-4205-9B06-FF0FB952ACE4}"/>
                  </a:ext>
                </a:extLst>
              </p:cNvPr>
              <p:cNvSpPr/>
              <p:nvPr/>
            </p:nvSpPr>
            <p:spPr>
              <a:xfrm>
                <a:off x="5755480" y="3158394"/>
                <a:ext cx="31563" cy="75628"/>
              </a:xfrm>
              <a:custGeom>
                <a:avLst/>
                <a:gdLst>
                  <a:gd name="connsiteX0" fmla="*/ 19336 w 31563"/>
                  <a:gd name="connsiteY0" fmla="*/ 75628 h 75628"/>
                  <a:gd name="connsiteX1" fmla="*/ 0 w 31563"/>
                  <a:gd name="connsiteY1" fmla="*/ 4286 h 75628"/>
                  <a:gd name="connsiteX2" fmla="*/ 14478 w 31563"/>
                  <a:gd name="connsiteY2" fmla="*/ 0 h 75628"/>
                  <a:gd name="connsiteX3" fmla="*/ 19336 w 31563"/>
                  <a:gd name="connsiteY3" fmla="*/ 75628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63" h="75628">
                    <a:moveTo>
                      <a:pt x="19336" y="75628"/>
                    </a:moveTo>
                    <a:lnTo>
                      <a:pt x="0" y="4286"/>
                    </a:lnTo>
                    <a:lnTo>
                      <a:pt x="14478" y="0"/>
                    </a:lnTo>
                    <a:cubicBezTo>
                      <a:pt x="34671" y="18764"/>
                      <a:pt x="37814" y="54578"/>
                      <a:pt x="19336" y="75628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8" name="Freeform: Shape 657">
                <a:extLst>
                  <a:ext uri="{FF2B5EF4-FFF2-40B4-BE49-F238E27FC236}">
                    <a16:creationId xmlns:a16="http://schemas.microsoft.com/office/drawing/2014/main" id="{496F8D4D-A9DF-4B5A-8D61-AC745EFB97CF}"/>
                  </a:ext>
                </a:extLst>
              </p:cNvPr>
              <p:cNvSpPr/>
              <p:nvPr/>
            </p:nvSpPr>
            <p:spPr>
              <a:xfrm>
                <a:off x="5755480" y="3055809"/>
                <a:ext cx="672179" cy="106870"/>
              </a:xfrm>
              <a:custGeom>
                <a:avLst/>
                <a:gdLst>
                  <a:gd name="connsiteX0" fmla="*/ 0 w 672179"/>
                  <a:gd name="connsiteY0" fmla="*/ 106871 h 106870"/>
                  <a:gd name="connsiteX1" fmla="*/ 360426 w 672179"/>
                  <a:gd name="connsiteY1" fmla="*/ 103537 h 106870"/>
                  <a:gd name="connsiteX2" fmla="*/ 672179 w 672179"/>
                  <a:gd name="connsiteY2" fmla="*/ 0 h 106870"/>
                  <a:gd name="connsiteX3" fmla="*/ 347853 w 672179"/>
                  <a:gd name="connsiteY3" fmla="*/ 3715 h 10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179" h="106870">
                    <a:moveTo>
                      <a:pt x="0" y="106871"/>
                    </a:moveTo>
                    <a:lnTo>
                      <a:pt x="360426" y="103537"/>
                    </a:lnTo>
                    <a:lnTo>
                      <a:pt x="672179" y="0"/>
                    </a:lnTo>
                    <a:lnTo>
                      <a:pt x="347853" y="3715"/>
                    </a:ln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9" name="Freeform: Shape 658">
                <a:extLst>
                  <a:ext uri="{FF2B5EF4-FFF2-40B4-BE49-F238E27FC236}">
                    <a16:creationId xmlns:a16="http://schemas.microsoft.com/office/drawing/2014/main" id="{99C05F4E-CDF5-427B-BAB7-CC335CDF5904}"/>
                  </a:ext>
                </a:extLst>
              </p:cNvPr>
              <p:cNvSpPr/>
              <p:nvPr/>
            </p:nvSpPr>
            <p:spPr>
              <a:xfrm>
                <a:off x="5815869" y="3221354"/>
                <a:ext cx="599884" cy="891254"/>
              </a:xfrm>
              <a:custGeom>
                <a:avLst/>
                <a:gdLst>
                  <a:gd name="connsiteX0" fmla="*/ 0 w 599884"/>
                  <a:gd name="connsiteY0" fmla="*/ 83534 h 891254"/>
                  <a:gd name="connsiteX1" fmla="*/ 314516 w 599884"/>
                  <a:gd name="connsiteY1" fmla="*/ 146685 h 891254"/>
                  <a:gd name="connsiteX2" fmla="*/ 432721 w 599884"/>
                  <a:gd name="connsiteY2" fmla="*/ 891254 h 891254"/>
                  <a:gd name="connsiteX3" fmla="*/ 378809 w 599884"/>
                  <a:gd name="connsiteY3" fmla="*/ 132397 h 891254"/>
                  <a:gd name="connsiteX4" fmla="*/ 599885 w 599884"/>
                  <a:gd name="connsiteY4" fmla="*/ 0 h 891254"/>
                  <a:gd name="connsiteX5" fmla="*/ 306610 w 599884"/>
                  <a:gd name="connsiteY5" fmla="*/ 90773 h 89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884" h="891254">
                    <a:moveTo>
                      <a:pt x="0" y="83534"/>
                    </a:moveTo>
                    <a:lnTo>
                      <a:pt x="314516" y="146685"/>
                    </a:lnTo>
                    <a:lnTo>
                      <a:pt x="432721" y="891254"/>
                    </a:lnTo>
                    <a:lnTo>
                      <a:pt x="378809" y="132397"/>
                    </a:lnTo>
                    <a:lnTo>
                      <a:pt x="599885" y="0"/>
                    </a:lnTo>
                    <a:lnTo>
                      <a:pt x="306610" y="90773"/>
                    </a:ln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0" name="Freeform: Shape 659">
                <a:extLst>
                  <a:ext uri="{FF2B5EF4-FFF2-40B4-BE49-F238E27FC236}">
                    <a16:creationId xmlns:a16="http://schemas.microsoft.com/office/drawing/2014/main" id="{56BF21C3-5699-4707-B557-EB86651056D7}"/>
                  </a:ext>
                </a:extLst>
              </p:cNvPr>
              <p:cNvSpPr/>
              <p:nvPr/>
            </p:nvSpPr>
            <p:spPr>
              <a:xfrm>
                <a:off x="5925182" y="3158347"/>
                <a:ext cx="214855" cy="947831"/>
              </a:xfrm>
              <a:custGeom>
                <a:avLst/>
                <a:gdLst>
                  <a:gd name="connsiteX0" fmla="*/ 69947 w 214855"/>
                  <a:gd name="connsiteY0" fmla="*/ 216265 h 947831"/>
                  <a:gd name="connsiteX1" fmla="*/ 28608 w 214855"/>
                  <a:gd name="connsiteY1" fmla="*/ 11668 h 947831"/>
                  <a:gd name="connsiteX2" fmla="*/ 319 w 214855"/>
                  <a:gd name="connsiteY2" fmla="*/ 15573 h 947831"/>
                  <a:gd name="connsiteX3" fmla="*/ 144909 w 214855"/>
                  <a:gd name="connsiteY3" fmla="*/ 731567 h 947831"/>
                  <a:gd name="connsiteX4" fmla="*/ 186247 w 214855"/>
                  <a:gd name="connsiteY4" fmla="*/ 936164 h 947831"/>
                  <a:gd name="connsiteX5" fmla="*/ 214536 w 214855"/>
                  <a:gd name="connsiteY5" fmla="*/ 932259 h 947831"/>
                  <a:gd name="connsiteX6" fmla="*/ 69947 w 214855"/>
                  <a:gd name="connsiteY6" fmla="*/ 216265 h 94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855" h="947831">
                    <a:moveTo>
                      <a:pt x="69947" y="216265"/>
                    </a:moveTo>
                    <a:cubicBezTo>
                      <a:pt x="56136" y="148066"/>
                      <a:pt x="42420" y="79867"/>
                      <a:pt x="28608" y="11668"/>
                    </a:cubicBezTo>
                    <a:cubicBezTo>
                      <a:pt x="24989" y="-6239"/>
                      <a:pt x="-3300" y="-2429"/>
                      <a:pt x="319" y="15573"/>
                    </a:cubicBezTo>
                    <a:cubicBezTo>
                      <a:pt x="48516" y="254269"/>
                      <a:pt x="96712" y="492871"/>
                      <a:pt x="144909" y="731567"/>
                    </a:cubicBezTo>
                    <a:cubicBezTo>
                      <a:pt x="158720" y="799766"/>
                      <a:pt x="172436" y="867965"/>
                      <a:pt x="186247" y="936164"/>
                    </a:cubicBezTo>
                    <a:cubicBezTo>
                      <a:pt x="189867" y="954071"/>
                      <a:pt x="218156" y="950261"/>
                      <a:pt x="214536" y="932259"/>
                    </a:cubicBezTo>
                    <a:cubicBezTo>
                      <a:pt x="166340" y="693658"/>
                      <a:pt x="118143" y="454961"/>
                      <a:pt x="69947" y="216265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1" name="Freeform: Shape 660">
                <a:extLst>
                  <a:ext uri="{FF2B5EF4-FFF2-40B4-BE49-F238E27FC236}">
                    <a16:creationId xmlns:a16="http://schemas.microsoft.com/office/drawing/2014/main" id="{EC22FEA5-8D81-400F-B404-1DBFD66590AA}"/>
                  </a:ext>
                </a:extLst>
              </p:cNvPr>
              <p:cNvSpPr/>
              <p:nvPr/>
            </p:nvSpPr>
            <p:spPr>
              <a:xfrm>
                <a:off x="6278605" y="3093001"/>
                <a:ext cx="121800" cy="959135"/>
              </a:xfrm>
              <a:custGeom>
                <a:avLst/>
                <a:gdLst>
                  <a:gd name="connsiteX0" fmla="*/ 83 w 121800"/>
                  <a:gd name="connsiteY0" fmla="*/ 15863 h 959135"/>
                  <a:gd name="connsiteX1" fmla="*/ 72854 w 121800"/>
                  <a:gd name="connsiteY1" fmla="*/ 741573 h 959135"/>
                  <a:gd name="connsiteX2" fmla="*/ 93428 w 121800"/>
                  <a:gd name="connsiteY2" fmla="*/ 947217 h 959135"/>
                  <a:gd name="connsiteX3" fmla="*/ 121717 w 121800"/>
                  <a:gd name="connsiteY3" fmla="*/ 943312 h 959135"/>
                  <a:gd name="connsiteX4" fmla="*/ 48946 w 121800"/>
                  <a:gd name="connsiteY4" fmla="*/ 217602 h 959135"/>
                  <a:gd name="connsiteX5" fmla="*/ 28372 w 121800"/>
                  <a:gd name="connsiteY5" fmla="*/ 11958 h 959135"/>
                  <a:gd name="connsiteX6" fmla="*/ 83 w 121800"/>
                  <a:gd name="connsiteY6" fmla="*/ 15863 h 95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800" h="959135">
                    <a:moveTo>
                      <a:pt x="83" y="15863"/>
                    </a:moveTo>
                    <a:cubicBezTo>
                      <a:pt x="24372" y="257798"/>
                      <a:pt x="48565" y="499638"/>
                      <a:pt x="72854" y="741573"/>
                    </a:cubicBezTo>
                    <a:lnTo>
                      <a:pt x="93428" y="947217"/>
                    </a:lnTo>
                    <a:cubicBezTo>
                      <a:pt x="95238" y="965505"/>
                      <a:pt x="123527" y="961600"/>
                      <a:pt x="121717" y="943312"/>
                    </a:cubicBezTo>
                    <a:cubicBezTo>
                      <a:pt x="97429" y="701377"/>
                      <a:pt x="73235" y="459537"/>
                      <a:pt x="48946" y="217602"/>
                    </a:cubicBezTo>
                    <a:lnTo>
                      <a:pt x="28372" y="11958"/>
                    </a:lnTo>
                    <a:cubicBezTo>
                      <a:pt x="26563" y="-6426"/>
                      <a:pt x="-1727" y="-2425"/>
                      <a:pt x="83" y="15863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2" name="Freeform: Shape 661">
                <a:extLst>
                  <a:ext uri="{FF2B5EF4-FFF2-40B4-BE49-F238E27FC236}">
                    <a16:creationId xmlns:a16="http://schemas.microsoft.com/office/drawing/2014/main" id="{F7A2BBF4-ACDD-4447-A126-D40E716FD3FB}"/>
                  </a:ext>
                </a:extLst>
              </p:cNvPr>
              <p:cNvSpPr/>
              <p:nvPr/>
            </p:nvSpPr>
            <p:spPr>
              <a:xfrm>
                <a:off x="5729318" y="2747967"/>
                <a:ext cx="521240" cy="381260"/>
              </a:xfrm>
              <a:custGeom>
                <a:avLst/>
                <a:gdLst>
                  <a:gd name="connsiteX0" fmla="*/ 516510 w 521240"/>
                  <a:gd name="connsiteY0" fmla="*/ 258884 h 381260"/>
                  <a:gd name="connsiteX1" fmla="*/ 490221 w 521240"/>
                  <a:gd name="connsiteY1" fmla="*/ 270218 h 381260"/>
                  <a:gd name="connsiteX2" fmla="*/ 458598 w 521240"/>
                  <a:gd name="connsiteY2" fmla="*/ 340608 h 381260"/>
                  <a:gd name="connsiteX3" fmla="*/ 384303 w 521240"/>
                  <a:gd name="connsiteY3" fmla="*/ 350990 h 381260"/>
                  <a:gd name="connsiteX4" fmla="*/ 437643 w 521240"/>
                  <a:gd name="connsiteY4" fmla="*/ 201162 h 381260"/>
                  <a:gd name="connsiteX5" fmla="*/ 423736 w 521240"/>
                  <a:gd name="connsiteY5" fmla="*/ 35808 h 381260"/>
                  <a:gd name="connsiteX6" fmla="*/ 298101 w 521240"/>
                  <a:gd name="connsiteY6" fmla="*/ 25997 h 381260"/>
                  <a:gd name="connsiteX7" fmla="*/ 275051 w 521240"/>
                  <a:gd name="connsiteY7" fmla="*/ 98578 h 381260"/>
                  <a:gd name="connsiteX8" fmla="*/ 279051 w 521240"/>
                  <a:gd name="connsiteY8" fmla="*/ 186970 h 381260"/>
                  <a:gd name="connsiteX9" fmla="*/ 300959 w 521240"/>
                  <a:gd name="connsiteY9" fmla="*/ 275933 h 381260"/>
                  <a:gd name="connsiteX10" fmla="*/ 78455 w 521240"/>
                  <a:gd name="connsiteY10" fmla="*/ 151442 h 381260"/>
                  <a:gd name="connsiteX11" fmla="*/ 9780 w 521240"/>
                  <a:gd name="connsiteY11" fmla="*/ 187541 h 381260"/>
                  <a:gd name="connsiteX12" fmla="*/ 10732 w 521240"/>
                  <a:gd name="connsiteY12" fmla="*/ 262979 h 381260"/>
                  <a:gd name="connsiteX13" fmla="*/ 71025 w 521240"/>
                  <a:gd name="connsiteY13" fmla="*/ 314700 h 381260"/>
                  <a:gd name="connsiteX14" fmla="*/ 152274 w 521240"/>
                  <a:gd name="connsiteY14" fmla="*/ 345942 h 381260"/>
                  <a:gd name="connsiteX15" fmla="*/ 350584 w 521240"/>
                  <a:gd name="connsiteY15" fmla="*/ 375470 h 381260"/>
                  <a:gd name="connsiteX16" fmla="*/ 357442 w 521240"/>
                  <a:gd name="connsiteY16" fmla="*/ 374136 h 381260"/>
                  <a:gd name="connsiteX17" fmla="*/ 362395 w 521240"/>
                  <a:gd name="connsiteY17" fmla="*/ 376136 h 381260"/>
                  <a:gd name="connsiteX18" fmla="*/ 483172 w 521240"/>
                  <a:gd name="connsiteY18" fmla="*/ 358896 h 381260"/>
                  <a:gd name="connsiteX19" fmla="*/ 516510 w 521240"/>
                  <a:gd name="connsiteY19" fmla="*/ 258884 h 381260"/>
                  <a:gd name="connsiteX20" fmla="*/ 303340 w 521240"/>
                  <a:gd name="connsiteY20" fmla="*/ 140774 h 381260"/>
                  <a:gd name="connsiteX21" fmla="*/ 308579 w 521240"/>
                  <a:gd name="connsiteY21" fmla="*/ 66764 h 381260"/>
                  <a:gd name="connsiteX22" fmla="*/ 350203 w 521240"/>
                  <a:gd name="connsiteY22" fmla="*/ 28283 h 381260"/>
                  <a:gd name="connsiteX23" fmla="*/ 401162 w 521240"/>
                  <a:gd name="connsiteY23" fmla="*/ 53525 h 381260"/>
                  <a:gd name="connsiteX24" fmla="*/ 409258 w 521240"/>
                  <a:gd name="connsiteY24" fmla="*/ 197447 h 381260"/>
                  <a:gd name="connsiteX25" fmla="*/ 359252 w 521240"/>
                  <a:gd name="connsiteY25" fmla="*/ 336798 h 381260"/>
                  <a:gd name="connsiteX26" fmla="*/ 312484 w 521240"/>
                  <a:gd name="connsiteY26" fmla="*/ 212211 h 381260"/>
                  <a:gd name="connsiteX27" fmla="*/ 303340 w 521240"/>
                  <a:gd name="connsiteY27" fmla="*/ 140774 h 381260"/>
                  <a:gd name="connsiteX28" fmla="*/ 199994 w 521240"/>
                  <a:gd name="connsiteY28" fmla="*/ 329464 h 381260"/>
                  <a:gd name="connsiteX29" fmla="*/ 127223 w 521240"/>
                  <a:gd name="connsiteY29" fmla="*/ 307271 h 381260"/>
                  <a:gd name="connsiteX30" fmla="*/ 59405 w 521240"/>
                  <a:gd name="connsiteY30" fmla="*/ 274886 h 381260"/>
                  <a:gd name="connsiteX31" fmla="*/ 28639 w 521240"/>
                  <a:gd name="connsiteY31" fmla="*/ 217926 h 381260"/>
                  <a:gd name="connsiteX32" fmla="*/ 78074 w 521240"/>
                  <a:gd name="connsiteY32" fmla="*/ 180017 h 381260"/>
                  <a:gd name="connsiteX33" fmla="*/ 210471 w 521240"/>
                  <a:gd name="connsiteY33" fmla="*/ 227070 h 381260"/>
                  <a:gd name="connsiteX34" fmla="*/ 320771 w 521240"/>
                  <a:gd name="connsiteY34" fmla="*/ 346323 h 381260"/>
                  <a:gd name="connsiteX35" fmla="*/ 199994 w 521240"/>
                  <a:gd name="connsiteY35" fmla="*/ 329464 h 3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1240" h="381260">
                    <a:moveTo>
                      <a:pt x="516510" y="258884"/>
                    </a:moveTo>
                    <a:cubicBezTo>
                      <a:pt x="510414" y="241548"/>
                      <a:pt x="484125" y="252883"/>
                      <a:pt x="490221" y="270218"/>
                    </a:cubicBezTo>
                    <a:cubicBezTo>
                      <a:pt x="500127" y="298222"/>
                      <a:pt x="482982" y="326987"/>
                      <a:pt x="458598" y="340608"/>
                    </a:cubicBezTo>
                    <a:cubicBezTo>
                      <a:pt x="435642" y="353372"/>
                      <a:pt x="409639" y="354515"/>
                      <a:pt x="384303" y="350990"/>
                    </a:cubicBezTo>
                    <a:cubicBezTo>
                      <a:pt x="405162" y="302222"/>
                      <a:pt x="425165" y="252883"/>
                      <a:pt x="437643" y="201162"/>
                    </a:cubicBezTo>
                    <a:cubicBezTo>
                      <a:pt x="450597" y="147536"/>
                      <a:pt x="459169" y="83052"/>
                      <a:pt x="423736" y="35808"/>
                    </a:cubicBezTo>
                    <a:cubicBezTo>
                      <a:pt x="393732" y="-4006"/>
                      <a:pt x="332106" y="-15246"/>
                      <a:pt x="298101" y="25997"/>
                    </a:cubicBezTo>
                    <a:cubicBezTo>
                      <a:pt x="281433" y="46286"/>
                      <a:pt x="276384" y="73051"/>
                      <a:pt x="275051" y="98578"/>
                    </a:cubicBezTo>
                    <a:cubicBezTo>
                      <a:pt x="273527" y="128010"/>
                      <a:pt x="274860" y="157728"/>
                      <a:pt x="279051" y="186970"/>
                    </a:cubicBezTo>
                    <a:cubicBezTo>
                      <a:pt x="283338" y="217450"/>
                      <a:pt x="290862" y="247168"/>
                      <a:pt x="300959" y="275933"/>
                    </a:cubicBezTo>
                    <a:cubicBezTo>
                      <a:pt x="242952" y="208211"/>
                      <a:pt x="170847" y="146774"/>
                      <a:pt x="78455" y="151442"/>
                    </a:cubicBezTo>
                    <a:cubicBezTo>
                      <a:pt x="51785" y="152775"/>
                      <a:pt x="24353" y="164300"/>
                      <a:pt x="9780" y="187541"/>
                    </a:cubicBezTo>
                    <a:cubicBezTo>
                      <a:pt x="-4603" y="210497"/>
                      <a:pt x="-2127" y="239834"/>
                      <a:pt x="10732" y="262979"/>
                    </a:cubicBezTo>
                    <a:cubicBezTo>
                      <a:pt x="23972" y="286982"/>
                      <a:pt x="46927" y="302794"/>
                      <a:pt x="71025" y="314700"/>
                    </a:cubicBezTo>
                    <a:cubicBezTo>
                      <a:pt x="97029" y="327464"/>
                      <a:pt x="124651" y="337465"/>
                      <a:pt x="152274" y="345942"/>
                    </a:cubicBezTo>
                    <a:cubicBezTo>
                      <a:pt x="216567" y="365659"/>
                      <a:pt x="283338" y="375660"/>
                      <a:pt x="350584" y="375470"/>
                    </a:cubicBezTo>
                    <a:cubicBezTo>
                      <a:pt x="352965" y="375470"/>
                      <a:pt x="355251" y="374898"/>
                      <a:pt x="357442" y="374136"/>
                    </a:cubicBezTo>
                    <a:cubicBezTo>
                      <a:pt x="358966" y="374993"/>
                      <a:pt x="360585" y="375755"/>
                      <a:pt x="362395" y="376136"/>
                    </a:cubicBezTo>
                    <a:cubicBezTo>
                      <a:pt x="403353" y="385090"/>
                      <a:pt x="447834" y="384042"/>
                      <a:pt x="483172" y="358896"/>
                    </a:cubicBezTo>
                    <a:cubicBezTo>
                      <a:pt x="514700" y="336227"/>
                      <a:pt x="529559" y="296031"/>
                      <a:pt x="516510" y="258884"/>
                    </a:cubicBezTo>
                    <a:close/>
                    <a:moveTo>
                      <a:pt x="303340" y="140774"/>
                    </a:moveTo>
                    <a:cubicBezTo>
                      <a:pt x="302197" y="116771"/>
                      <a:pt x="301340" y="90005"/>
                      <a:pt x="308579" y="66764"/>
                    </a:cubicBezTo>
                    <a:cubicBezTo>
                      <a:pt x="314675" y="46857"/>
                      <a:pt x="328391" y="30093"/>
                      <a:pt x="350203" y="28283"/>
                    </a:cubicBezTo>
                    <a:cubicBezTo>
                      <a:pt x="370682" y="26569"/>
                      <a:pt x="389256" y="37618"/>
                      <a:pt x="401162" y="53525"/>
                    </a:cubicBezTo>
                    <a:cubicBezTo>
                      <a:pt x="431451" y="93911"/>
                      <a:pt x="420117" y="152204"/>
                      <a:pt x="409258" y="197447"/>
                    </a:cubicBezTo>
                    <a:cubicBezTo>
                      <a:pt x="397638" y="245453"/>
                      <a:pt x="378778" y="291459"/>
                      <a:pt x="359252" y="336798"/>
                    </a:cubicBezTo>
                    <a:cubicBezTo>
                      <a:pt x="337440" y="298031"/>
                      <a:pt x="321533" y="255740"/>
                      <a:pt x="312484" y="212211"/>
                    </a:cubicBezTo>
                    <a:cubicBezTo>
                      <a:pt x="307531" y="188684"/>
                      <a:pt x="304483" y="164777"/>
                      <a:pt x="303340" y="140774"/>
                    </a:cubicBezTo>
                    <a:close/>
                    <a:moveTo>
                      <a:pt x="199994" y="329464"/>
                    </a:moveTo>
                    <a:cubicBezTo>
                      <a:pt x="175324" y="323654"/>
                      <a:pt x="151035" y="316129"/>
                      <a:pt x="127223" y="307271"/>
                    </a:cubicBezTo>
                    <a:cubicBezTo>
                      <a:pt x="103982" y="298603"/>
                      <a:pt x="79598" y="289554"/>
                      <a:pt x="59405" y="274886"/>
                    </a:cubicBezTo>
                    <a:cubicBezTo>
                      <a:pt x="41498" y="261836"/>
                      <a:pt x="25972" y="241358"/>
                      <a:pt x="28639" y="217926"/>
                    </a:cubicBezTo>
                    <a:cubicBezTo>
                      <a:pt x="31401" y="193447"/>
                      <a:pt x="56071" y="181922"/>
                      <a:pt x="78074" y="180017"/>
                    </a:cubicBezTo>
                    <a:cubicBezTo>
                      <a:pt x="125413" y="175921"/>
                      <a:pt x="173610" y="199448"/>
                      <a:pt x="210471" y="227070"/>
                    </a:cubicBezTo>
                    <a:cubicBezTo>
                      <a:pt x="254096" y="259836"/>
                      <a:pt x="288005" y="303080"/>
                      <a:pt x="320771" y="346323"/>
                    </a:cubicBezTo>
                    <a:cubicBezTo>
                      <a:pt x="280099" y="344418"/>
                      <a:pt x="239713" y="338894"/>
                      <a:pt x="199994" y="329464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3" name="Freeform: Shape 662">
                <a:extLst>
                  <a:ext uri="{FF2B5EF4-FFF2-40B4-BE49-F238E27FC236}">
                    <a16:creationId xmlns:a16="http://schemas.microsoft.com/office/drawing/2014/main" id="{7638CA98-0688-4FCE-B486-137444F06E09}"/>
                  </a:ext>
                </a:extLst>
              </p:cNvPr>
              <p:cNvSpPr/>
              <p:nvPr/>
            </p:nvSpPr>
            <p:spPr>
              <a:xfrm>
                <a:off x="5804399" y="2831691"/>
                <a:ext cx="456979" cy="297760"/>
              </a:xfrm>
              <a:custGeom>
                <a:avLst/>
                <a:gdLst>
                  <a:gd name="connsiteX0" fmla="*/ 436761 w 456979"/>
                  <a:gd name="connsiteY0" fmla="*/ 26189 h 297760"/>
                  <a:gd name="connsiteX1" fmla="*/ 380658 w 456979"/>
                  <a:gd name="connsiteY1" fmla="*/ 44572 h 297760"/>
                  <a:gd name="connsiteX2" fmla="*/ 306173 w 456979"/>
                  <a:gd name="connsiteY2" fmla="*/ 148395 h 297760"/>
                  <a:gd name="connsiteX3" fmla="*/ 282456 w 456979"/>
                  <a:gd name="connsiteY3" fmla="*/ 222595 h 297760"/>
                  <a:gd name="connsiteX4" fmla="*/ 271121 w 456979"/>
                  <a:gd name="connsiteY4" fmla="*/ 139156 h 297760"/>
                  <a:gd name="connsiteX5" fmla="*/ 249880 w 456979"/>
                  <a:gd name="connsiteY5" fmla="*/ 74005 h 297760"/>
                  <a:gd name="connsiteX6" fmla="*/ 214828 w 456979"/>
                  <a:gd name="connsiteY6" fmla="*/ 17902 h 297760"/>
                  <a:gd name="connsiteX7" fmla="*/ 162917 w 456979"/>
                  <a:gd name="connsiteY7" fmla="*/ 3901 h 297760"/>
                  <a:gd name="connsiteX8" fmla="*/ 140914 w 456979"/>
                  <a:gd name="connsiteY8" fmla="*/ 51240 h 297760"/>
                  <a:gd name="connsiteX9" fmla="*/ 155583 w 456979"/>
                  <a:gd name="connsiteY9" fmla="*/ 114295 h 297760"/>
                  <a:gd name="connsiteX10" fmla="*/ 183586 w 456979"/>
                  <a:gd name="connsiteY10" fmla="*/ 172969 h 297760"/>
                  <a:gd name="connsiteX11" fmla="*/ 231592 w 456979"/>
                  <a:gd name="connsiteY11" fmla="*/ 240406 h 297760"/>
                  <a:gd name="connsiteX12" fmla="*/ 68905 w 456979"/>
                  <a:gd name="connsiteY12" fmla="*/ 185828 h 297760"/>
                  <a:gd name="connsiteX13" fmla="*/ 14803 w 456979"/>
                  <a:gd name="connsiteY13" fmla="*/ 193639 h 297760"/>
                  <a:gd name="connsiteX14" fmla="*/ 5469 w 456979"/>
                  <a:gd name="connsiteY14" fmla="*/ 239740 h 297760"/>
                  <a:gd name="connsiteX15" fmla="*/ 51093 w 456979"/>
                  <a:gd name="connsiteY15" fmla="*/ 275077 h 297760"/>
                  <a:gd name="connsiteX16" fmla="*/ 110910 w 456979"/>
                  <a:gd name="connsiteY16" fmla="*/ 288412 h 297760"/>
                  <a:gd name="connsiteX17" fmla="*/ 188920 w 456979"/>
                  <a:gd name="connsiteY17" fmla="*/ 293080 h 297760"/>
                  <a:gd name="connsiteX18" fmla="*/ 277884 w 456979"/>
                  <a:gd name="connsiteY18" fmla="*/ 297747 h 297760"/>
                  <a:gd name="connsiteX19" fmla="*/ 282932 w 456979"/>
                  <a:gd name="connsiteY19" fmla="*/ 293937 h 297760"/>
                  <a:gd name="connsiteX20" fmla="*/ 379515 w 456979"/>
                  <a:gd name="connsiteY20" fmla="*/ 194686 h 297760"/>
                  <a:gd name="connsiteX21" fmla="*/ 420378 w 456979"/>
                  <a:gd name="connsiteY21" fmla="*/ 137155 h 297760"/>
                  <a:gd name="connsiteX22" fmla="*/ 438570 w 456979"/>
                  <a:gd name="connsiteY22" fmla="*/ 106675 h 297760"/>
                  <a:gd name="connsiteX23" fmla="*/ 453620 w 456979"/>
                  <a:gd name="connsiteY23" fmla="*/ 76291 h 297760"/>
                  <a:gd name="connsiteX24" fmla="*/ 436761 w 456979"/>
                  <a:gd name="connsiteY24" fmla="*/ 26189 h 297760"/>
                  <a:gd name="connsiteX25" fmla="*/ 155297 w 456979"/>
                  <a:gd name="connsiteY25" fmla="*/ 80577 h 297760"/>
                  <a:gd name="connsiteX26" fmla="*/ 157011 w 456979"/>
                  <a:gd name="connsiteY26" fmla="*/ 21808 h 297760"/>
                  <a:gd name="connsiteX27" fmla="*/ 206637 w 456979"/>
                  <a:gd name="connsiteY27" fmla="*/ 23046 h 297760"/>
                  <a:gd name="connsiteX28" fmla="*/ 240260 w 456979"/>
                  <a:gd name="connsiteY28" fmla="*/ 75814 h 297760"/>
                  <a:gd name="connsiteX29" fmla="*/ 260739 w 456979"/>
                  <a:gd name="connsiteY29" fmla="*/ 136298 h 297760"/>
                  <a:gd name="connsiteX30" fmla="*/ 275693 w 456979"/>
                  <a:gd name="connsiteY30" fmla="*/ 275935 h 297760"/>
                  <a:gd name="connsiteX31" fmla="*/ 155297 w 456979"/>
                  <a:gd name="connsiteY31" fmla="*/ 80577 h 297760"/>
                  <a:gd name="connsiteX32" fmla="*/ 138819 w 456979"/>
                  <a:gd name="connsiteY32" fmla="*/ 280983 h 297760"/>
                  <a:gd name="connsiteX33" fmla="*/ 29948 w 456979"/>
                  <a:gd name="connsiteY33" fmla="*/ 252598 h 297760"/>
                  <a:gd name="connsiteX34" fmla="*/ 14327 w 456979"/>
                  <a:gd name="connsiteY34" fmla="*/ 206212 h 297760"/>
                  <a:gd name="connsiteX35" fmla="*/ 63952 w 456979"/>
                  <a:gd name="connsiteY35" fmla="*/ 195163 h 297760"/>
                  <a:gd name="connsiteX36" fmla="*/ 171870 w 456979"/>
                  <a:gd name="connsiteY36" fmla="*/ 218880 h 297760"/>
                  <a:gd name="connsiteX37" fmla="*/ 273883 w 456979"/>
                  <a:gd name="connsiteY37" fmla="*/ 288031 h 297760"/>
                  <a:gd name="connsiteX38" fmla="*/ 138819 w 456979"/>
                  <a:gd name="connsiteY38" fmla="*/ 280983 h 297760"/>
                  <a:gd name="connsiteX39" fmla="*/ 444571 w 456979"/>
                  <a:gd name="connsiteY39" fmla="*/ 73719 h 297760"/>
                  <a:gd name="connsiteX40" fmla="*/ 413996 w 456979"/>
                  <a:gd name="connsiteY40" fmla="*/ 129821 h 297760"/>
                  <a:gd name="connsiteX41" fmla="*/ 377039 w 456979"/>
                  <a:gd name="connsiteY41" fmla="*/ 182685 h 297760"/>
                  <a:gd name="connsiteX42" fmla="*/ 285789 w 456979"/>
                  <a:gd name="connsiteY42" fmla="*/ 278887 h 297760"/>
                  <a:gd name="connsiteX43" fmla="*/ 368466 w 456979"/>
                  <a:gd name="connsiteY43" fmla="*/ 70671 h 297760"/>
                  <a:gd name="connsiteX44" fmla="*/ 418473 w 456979"/>
                  <a:gd name="connsiteY44" fmla="*/ 33904 h 297760"/>
                  <a:gd name="connsiteX45" fmla="*/ 443714 w 456979"/>
                  <a:gd name="connsiteY45" fmla="*/ 42667 h 297760"/>
                  <a:gd name="connsiteX46" fmla="*/ 444571 w 456979"/>
                  <a:gd name="connsiteY46" fmla="*/ 73719 h 29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56979" h="297760">
                    <a:moveTo>
                      <a:pt x="436761" y="26189"/>
                    </a:moveTo>
                    <a:cubicBezTo>
                      <a:pt x="415710" y="18760"/>
                      <a:pt x="395803" y="30666"/>
                      <a:pt x="380658" y="44572"/>
                    </a:cubicBezTo>
                    <a:cubicBezTo>
                      <a:pt x="349226" y="73624"/>
                      <a:pt x="323985" y="109438"/>
                      <a:pt x="306173" y="148395"/>
                    </a:cubicBezTo>
                    <a:cubicBezTo>
                      <a:pt x="295314" y="172112"/>
                      <a:pt x="287409" y="197068"/>
                      <a:pt x="282456" y="222595"/>
                    </a:cubicBezTo>
                    <a:cubicBezTo>
                      <a:pt x="280455" y="194591"/>
                      <a:pt x="277312" y="166683"/>
                      <a:pt x="271121" y="139156"/>
                    </a:cubicBezTo>
                    <a:cubicBezTo>
                      <a:pt x="266073" y="116867"/>
                      <a:pt x="259310" y="94864"/>
                      <a:pt x="249880" y="74005"/>
                    </a:cubicBezTo>
                    <a:cubicBezTo>
                      <a:pt x="241022" y="54288"/>
                      <a:pt x="229878" y="33619"/>
                      <a:pt x="214828" y="17902"/>
                    </a:cubicBezTo>
                    <a:cubicBezTo>
                      <a:pt x="201874" y="4282"/>
                      <a:pt x="181110" y="-5910"/>
                      <a:pt x="162917" y="3901"/>
                    </a:cubicBezTo>
                    <a:cubicBezTo>
                      <a:pt x="145772" y="13045"/>
                      <a:pt x="140152" y="33047"/>
                      <a:pt x="140914" y="51240"/>
                    </a:cubicBezTo>
                    <a:cubicBezTo>
                      <a:pt x="141867" y="72576"/>
                      <a:pt x="148344" y="94388"/>
                      <a:pt x="155583" y="114295"/>
                    </a:cubicBezTo>
                    <a:cubicBezTo>
                      <a:pt x="163012" y="134774"/>
                      <a:pt x="172537" y="154300"/>
                      <a:pt x="183586" y="172969"/>
                    </a:cubicBezTo>
                    <a:cubicBezTo>
                      <a:pt x="197683" y="196782"/>
                      <a:pt x="213971" y="219070"/>
                      <a:pt x="231592" y="240406"/>
                    </a:cubicBezTo>
                    <a:cubicBezTo>
                      <a:pt x="183586" y="208021"/>
                      <a:pt x="127008" y="188495"/>
                      <a:pt x="68905" y="185828"/>
                    </a:cubicBezTo>
                    <a:cubicBezTo>
                      <a:pt x="51189" y="184971"/>
                      <a:pt x="30519" y="183923"/>
                      <a:pt x="14803" y="193639"/>
                    </a:cubicBezTo>
                    <a:cubicBezTo>
                      <a:pt x="-1866" y="203830"/>
                      <a:pt x="-3675" y="223642"/>
                      <a:pt x="5469" y="239740"/>
                    </a:cubicBezTo>
                    <a:cubicBezTo>
                      <a:pt x="15279" y="256885"/>
                      <a:pt x="33282" y="267838"/>
                      <a:pt x="51093" y="275077"/>
                    </a:cubicBezTo>
                    <a:cubicBezTo>
                      <a:pt x="70048" y="282793"/>
                      <a:pt x="90527" y="286317"/>
                      <a:pt x="110910" y="288412"/>
                    </a:cubicBezTo>
                    <a:cubicBezTo>
                      <a:pt x="136818" y="290984"/>
                      <a:pt x="162917" y="291746"/>
                      <a:pt x="188920" y="293080"/>
                    </a:cubicBezTo>
                    <a:cubicBezTo>
                      <a:pt x="218543" y="294604"/>
                      <a:pt x="248261" y="296223"/>
                      <a:pt x="277884" y="297747"/>
                    </a:cubicBezTo>
                    <a:cubicBezTo>
                      <a:pt x="280646" y="297937"/>
                      <a:pt x="282360" y="296032"/>
                      <a:pt x="282932" y="293937"/>
                    </a:cubicBezTo>
                    <a:cubicBezTo>
                      <a:pt x="318365" y="264219"/>
                      <a:pt x="350845" y="230977"/>
                      <a:pt x="379515" y="194686"/>
                    </a:cubicBezTo>
                    <a:cubicBezTo>
                      <a:pt x="394089" y="176208"/>
                      <a:pt x="407805" y="157063"/>
                      <a:pt x="420378" y="137155"/>
                    </a:cubicBezTo>
                    <a:cubicBezTo>
                      <a:pt x="426759" y="127154"/>
                      <a:pt x="432760" y="116962"/>
                      <a:pt x="438570" y="106675"/>
                    </a:cubicBezTo>
                    <a:cubicBezTo>
                      <a:pt x="444095" y="96865"/>
                      <a:pt x="449905" y="86959"/>
                      <a:pt x="453620" y="76291"/>
                    </a:cubicBezTo>
                    <a:cubicBezTo>
                      <a:pt x="460192" y="57526"/>
                      <a:pt x="458382" y="33904"/>
                      <a:pt x="436761" y="26189"/>
                    </a:cubicBezTo>
                    <a:close/>
                    <a:moveTo>
                      <a:pt x="155297" y="80577"/>
                    </a:moveTo>
                    <a:cubicBezTo>
                      <a:pt x="150915" y="62098"/>
                      <a:pt x="145581" y="38953"/>
                      <a:pt x="157011" y="21808"/>
                    </a:cubicBezTo>
                    <a:cubicBezTo>
                      <a:pt x="169680" y="2948"/>
                      <a:pt x="192730" y="9044"/>
                      <a:pt x="206637" y="23046"/>
                    </a:cubicBezTo>
                    <a:cubicBezTo>
                      <a:pt x="221210" y="37714"/>
                      <a:pt x="231687" y="57241"/>
                      <a:pt x="240260" y="75814"/>
                    </a:cubicBezTo>
                    <a:cubicBezTo>
                      <a:pt x="249213" y="95150"/>
                      <a:pt x="255881" y="115534"/>
                      <a:pt x="260739" y="136298"/>
                    </a:cubicBezTo>
                    <a:cubicBezTo>
                      <a:pt x="271502" y="182018"/>
                      <a:pt x="273978" y="229072"/>
                      <a:pt x="275693" y="275935"/>
                    </a:cubicBezTo>
                    <a:cubicBezTo>
                      <a:pt x="223115" y="220118"/>
                      <a:pt x="173299" y="156491"/>
                      <a:pt x="155297" y="80577"/>
                    </a:cubicBezTo>
                    <a:close/>
                    <a:moveTo>
                      <a:pt x="138819" y="280983"/>
                    </a:moveTo>
                    <a:cubicBezTo>
                      <a:pt x="101576" y="278887"/>
                      <a:pt x="60999" y="275458"/>
                      <a:pt x="29948" y="252598"/>
                    </a:cubicBezTo>
                    <a:cubicBezTo>
                      <a:pt x="16899" y="242978"/>
                      <a:pt x="420" y="221737"/>
                      <a:pt x="14327" y="206212"/>
                    </a:cubicBezTo>
                    <a:cubicBezTo>
                      <a:pt x="25852" y="193353"/>
                      <a:pt x="48331" y="194686"/>
                      <a:pt x="63952" y="195163"/>
                    </a:cubicBezTo>
                    <a:cubicBezTo>
                      <a:pt x="101004" y="196401"/>
                      <a:pt x="137676" y="204592"/>
                      <a:pt x="171870" y="218880"/>
                    </a:cubicBezTo>
                    <a:cubicBezTo>
                      <a:pt x="210066" y="234787"/>
                      <a:pt x="245022" y="258313"/>
                      <a:pt x="273883" y="288031"/>
                    </a:cubicBezTo>
                    <a:cubicBezTo>
                      <a:pt x="228925" y="285650"/>
                      <a:pt x="183872" y="283459"/>
                      <a:pt x="138819" y="280983"/>
                    </a:cubicBezTo>
                    <a:close/>
                    <a:moveTo>
                      <a:pt x="444571" y="73719"/>
                    </a:moveTo>
                    <a:cubicBezTo>
                      <a:pt x="437523" y="93531"/>
                      <a:pt x="425140" y="112105"/>
                      <a:pt x="413996" y="129821"/>
                    </a:cubicBezTo>
                    <a:cubicBezTo>
                      <a:pt x="402566" y="148014"/>
                      <a:pt x="390183" y="165635"/>
                      <a:pt x="377039" y="182685"/>
                    </a:cubicBezTo>
                    <a:cubicBezTo>
                      <a:pt x="349893" y="217737"/>
                      <a:pt x="319222" y="249836"/>
                      <a:pt x="285789" y="278887"/>
                    </a:cubicBezTo>
                    <a:cubicBezTo>
                      <a:pt x="287409" y="202592"/>
                      <a:pt x="317412" y="127440"/>
                      <a:pt x="368466" y="70671"/>
                    </a:cubicBezTo>
                    <a:cubicBezTo>
                      <a:pt x="381516" y="56193"/>
                      <a:pt x="398089" y="36762"/>
                      <a:pt x="418473" y="33904"/>
                    </a:cubicBezTo>
                    <a:cubicBezTo>
                      <a:pt x="427617" y="32666"/>
                      <a:pt x="437999" y="34952"/>
                      <a:pt x="443714" y="42667"/>
                    </a:cubicBezTo>
                    <a:cubicBezTo>
                      <a:pt x="450286" y="51621"/>
                      <a:pt x="448095" y="63813"/>
                      <a:pt x="444571" y="73719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709" name="Graphic 663">
              <a:extLst>
                <a:ext uri="{FF2B5EF4-FFF2-40B4-BE49-F238E27FC236}">
                  <a16:creationId xmlns:a16="http://schemas.microsoft.com/office/drawing/2014/main" id="{5CA05D05-38EC-47A5-AEBA-D152FA90B0BC}"/>
                </a:ext>
              </a:extLst>
            </p:cNvPr>
            <p:cNvGrpSpPr/>
            <p:nvPr/>
          </p:nvGrpSpPr>
          <p:grpSpPr>
            <a:xfrm rot="686048">
              <a:off x="1331443" y="2412223"/>
              <a:ext cx="1174622" cy="1900160"/>
              <a:chOff x="1275617" y="2424162"/>
              <a:chExt cx="1174622" cy="1900160"/>
            </a:xfrm>
          </p:grpSpPr>
          <p:sp>
            <p:nvSpPr>
              <p:cNvPr id="710" name="Freeform: Shape 709">
                <a:extLst>
                  <a:ext uri="{FF2B5EF4-FFF2-40B4-BE49-F238E27FC236}">
                    <a16:creationId xmlns:a16="http://schemas.microsoft.com/office/drawing/2014/main" id="{FD031139-003E-4DA7-97AD-BAD190B2F0DA}"/>
                  </a:ext>
                </a:extLst>
              </p:cNvPr>
              <p:cNvSpPr/>
              <p:nvPr/>
            </p:nvSpPr>
            <p:spPr>
              <a:xfrm>
                <a:off x="1690589" y="2614518"/>
                <a:ext cx="605259" cy="450884"/>
              </a:xfrm>
              <a:custGeom>
                <a:avLst/>
                <a:gdLst>
                  <a:gd name="connsiteX0" fmla="*/ 537337 w 605259"/>
                  <a:gd name="connsiteY0" fmla="*/ 32927 h 450884"/>
                  <a:gd name="connsiteX1" fmla="*/ 304450 w 605259"/>
                  <a:gd name="connsiteY1" fmla="*/ 28546 h 450884"/>
                  <a:gd name="connsiteX2" fmla="*/ 126428 w 605259"/>
                  <a:gd name="connsiteY2" fmla="*/ 186089 h 450884"/>
                  <a:gd name="connsiteX3" fmla="*/ 698 w 605259"/>
                  <a:gd name="connsiteY3" fmla="*/ 430024 h 450884"/>
                  <a:gd name="connsiteX4" fmla="*/ 24511 w 605259"/>
                  <a:gd name="connsiteY4" fmla="*/ 436311 h 450884"/>
                  <a:gd name="connsiteX5" fmla="*/ 122904 w 605259"/>
                  <a:gd name="connsiteY5" fmla="*/ 233143 h 450884"/>
                  <a:gd name="connsiteX6" fmla="*/ 281305 w 605259"/>
                  <a:gd name="connsiteY6" fmla="*/ 68932 h 450884"/>
                  <a:gd name="connsiteX7" fmla="*/ 505809 w 605259"/>
                  <a:gd name="connsiteY7" fmla="*/ 41976 h 450884"/>
                  <a:gd name="connsiteX8" fmla="*/ 573341 w 605259"/>
                  <a:gd name="connsiteY8" fmla="*/ 112651 h 450884"/>
                  <a:gd name="connsiteX9" fmla="*/ 566007 w 605259"/>
                  <a:gd name="connsiteY9" fmla="*/ 217617 h 450884"/>
                  <a:gd name="connsiteX10" fmla="*/ 456279 w 605259"/>
                  <a:gd name="connsiteY10" fmla="*/ 439454 h 450884"/>
                  <a:gd name="connsiteX11" fmla="*/ 480949 w 605259"/>
                  <a:gd name="connsiteY11" fmla="*/ 439454 h 450884"/>
                  <a:gd name="connsiteX12" fmla="*/ 592677 w 605259"/>
                  <a:gd name="connsiteY12" fmla="*/ 217522 h 450884"/>
                  <a:gd name="connsiteX13" fmla="*/ 537337 w 605259"/>
                  <a:gd name="connsiteY13" fmla="*/ 32927 h 4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5259" h="450884">
                    <a:moveTo>
                      <a:pt x="537337" y="32927"/>
                    </a:moveTo>
                    <a:cubicBezTo>
                      <a:pt x="469233" y="-14412"/>
                      <a:pt x="376174" y="-6030"/>
                      <a:pt x="304450" y="28546"/>
                    </a:cubicBezTo>
                    <a:cubicBezTo>
                      <a:pt x="231775" y="63598"/>
                      <a:pt x="173386" y="123700"/>
                      <a:pt x="126428" y="186089"/>
                    </a:cubicBezTo>
                    <a:cubicBezTo>
                      <a:pt x="70802" y="260098"/>
                      <a:pt x="30797" y="343823"/>
                      <a:pt x="698" y="430024"/>
                    </a:cubicBezTo>
                    <a:cubicBezTo>
                      <a:pt x="-4350" y="444502"/>
                      <a:pt x="19462" y="450694"/>
                      <a:pt x="24511" y="436311"/>
                    </a:cubicBezTo>
                    <a:cubicBezTo>
                      <a:pt x="49276" y="365350"/>
                      <a:pt x="80994" y="296484"/>
                      <a:pt x="122904" y="233143"/>
                    </a:cubicBezTo>
                    <a:cubicBezTo>
                      <a:pt x="164338" y="170659"/>
                      <a:pt x="216630" y="110365"/>
                      <a:pt x="281305" y="68932"/>
                    </a:cubicBezTo>
                    <a:cubicBezTo>
                      <a:pt x="345694" y="27688"/>
                      <a:pt x="433514" y="4828"/>
                      <a:pt x="505809" y="41976"/>
                    </a:cubicBezTo>
                    <a:cubicBezTo>
                      <a:pt x="535622" y="57311"/>
                      <a:pt x="560863" y="82362"/>
                      <a:pt x="573341" y="112651"/>
                    </a:cubicBezTo>
                    <a:cubicBezTo>
                      <a:pt x="587629" y="147227"/>
                      <a:pt x="581628" y="184375"/>
                      <a:pt x="566007" y="217617"/>
                    </a:cubicBezTo>
                    <a:cubicBezTo>
                      <a:pt x="530764" y="292579"/>
                      <a:pt x="457136" y="351919"/>
                      <a:pt x="456279" y="439454"/>
                    </a:cubicBezTo>
                    <a:cubicBezTo>
                      <a:pt x="456088" y="454694"/>
                      <a:pt x="480853" y="454694"/>
                      <a:pt x="480949" y="439454"/>
                    </a:cubicBezTo>
                    <a:cubicBezTo>
                      <a:pt x="481806" y="353729"/>
                      <a:pt x="561244" y="292960"/>
                      <a:pt x="592677" y="217522"/>
                    </a:cubicBezTo>
                    <a:cubicBezTo>
                      <a:pt x="621442" y="148751"/>
                      <a:pt x="600011" y="76456"/>
                      <a:pt x="537337" y="32927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711" name="Graphic 663">
                <a:extLst>
                  <a:ext uri="{FF2B5EF4-FFF2-40B4-BE49-F238E27FC236}">
                    <a16:creationId xmlns:a16="http://schemas.microsoft.com/office/drawing/2014/main" id="{5CA05D05-38EC-47A5-AEBA-D152FA90B0BC}"/>
                  </a:ext>
                </a:extLst>
              </p:cNvPr>
              <p:cNvGrpSpPr/>
              <p:nvPr/>
            </p:nvGrpSpPr>
            <p:grpSpPr>
              <a:xfrm>
                <a:off x="1275617" y="2938720"/>
                <a:ext cx="1174622" cy="1385601"/>
                <a:chOff x="1275617" y="2938720"/>
                <a:chExt cx="1174622" cy="1385601"/>
              </a:xfrm>
            </p:grpSpPr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id="{3E9306F2-AA41-41E7-A39A-F01678C6D48E}"/>
                    </a:ext>
                  </a:extLst>
                </p:cNvPr>
                <p:cNvSpPr/>
                <p:nvPr/>
              </p:nvSpPr>
              <p:spPr>
                <a:xfrm>
                  <a:off x="2200875" y="2960437"/>
                  <a:ext cx="249364" cy="1363884"/>
                </a:xfrm>
                <a:custGeom>
                  <a:avLst/>
                  <a:gdLst>
                    <a:gd name="connsiteX0" fmla="*/ 38005 w 249364"/>
                    <a:gd name="connsiteY0" fmla="*/ 0 h 1363884"/>
                    <a:gd name="connsiteX1" fmla="*/ 102394 w 249364"/>
                    <a:gd name="connsiteY1" fmla="*/ 23336 h 1363884"/>
                    <a:gd name="connsiteX2" fmla="*/ 189643 w 249364"/>
                    <a:gd name="connsiteY2" fmla="*/ 0 h 1363884"/>
                    <a:gd name="connsiteX3" fmla="*/ 249365 w 249364"/>
                    <a:gd name="connsiteY3" fmla="*/ 1354836 h 1363884"/>
                    <a:gd name="connsiteX4" fmla="*/ 112681 w 249364"/>
                    <a:gd name="connsiteY4" fmla="*/ 1341692 h 1363884"/>
                    <a:gd name="connsiteX5" fmla="*/ 0 w 249364"/>
                    <a:gd name="connsiteY5" fmla="*/ 1363885 h 1363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364" h="1363884">
                      <a:moveTo>
                        <a:pt x="38005" y="0"/>
                      </a:moveTo>
                      <a:lnTo>
                        <a:pt x="102394" y="23336"/>
                      </a:lnTo>
                      <a:lnTo>
                        <a:pt x="189643" y="0"/>
                      </a:lnTo>
                      <a:lnTo>
                        <a:pt x="249365" y="1354836"/>
                      </a:lnTo>
                      <a:lnTo>
                        <a:pt x="112681" y="1341692"/>
                      </a:lnTo>
                      <a:lnTo>
                        <a:pt x="0" y="1363885"/>
                      </a:ln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13" name="Graphic 663">
                  <a:extLst>
                    <a:ext uri="{FF2B5EF4-FFF2-40B4-BE49-F238E27FC236}">
                      <a16:creationId xmlns:a16="http://schemas.microsoft.com/office/drawing/2014/main" id="{5CA05D05-38EC-47A5-AEBA-D152FA90B0BC}"/>
                    </a:ext>
                  </a:extLst>
                </p:cNvPr>
                <p:cNvGrpSpPr/>
                <p:nvPr/>
              </p:nvGrpSpPr>
              <p:grpSpPr>
                <a:xfrm>
                  <a:off x="1275617" y="2938720"/>
                  <a:ext cx="963263" cy="1385601"/>
                  <a:chOff x="1275617" y="2938720"/>
                  <a:chExt cx="963263" cy="1385601"/>
                </a:xfrm>
              </p:grpSpPr>
              <p:sp>
                <p:nvSpPr>
                  <p:cNvPr id="714" name="Freeform: Shape 713">
                    <a:extLst>
                      <a:ext uri="{FF2B5EF4-FFF2-40B4-BE49-F238E27FC236}">
                        <a16:creationId xmlns:a16="http://schemas.microsoft.com/office/drawing/2014/main" id="{9298CF5C-9900-4C55-A0FD-CAC58BA37F9F}"/>
                      </a:ext>
                    </a:extLst>
                  </p:cNvPr>
                  <p:cNvSpPr/>
                  <p:nvPr/>
                </p:nvSpPr>
                <p:spPr>
                  <a:xfrm>
                    <a:off x="1275617" y="2938720"/>
                    <a:ext cx="963263" cy="1385601"/>
                  </a:xfrm>
                  <a:custGeom>
                    <a:avLst/>
                    <a:gdLst>
                      <a:gd name="connsiteX0" fmla="*/ 963263 w 963263"/>
                      <a:gd name="connsiteY0" fmla="*/ 21717 h 1385601"/>
                      <a:gd name="connsiteX1" fmla="*/ 963263 w 963263"/>
                      <a:gd name="connsiteY1" fmla="*/ 23527 h 1385601"/>
                      <a:gd name="connsiteX2" fmla="*/ 957072 w 963263"/>
                      <a:gd name="connsiteY2" fmla="*/ 245078 h 1385601"/>
                      <a:gd name="connsiteX3" fmla="*/ 953167 w 963263"/>
                      <a:gd name="connsiteY3" fmla="*/ 384048 h 1385601"/>
                      <a:gd name="connsiteX4" fmla="*/ 949928 w 963263"/>
                      <a:gd name="connsiteY4" fmla="*/ 499110 h 1385601"/>
                      <a:gd name="connsiteX5" fmla="*/ 945833 w 963263"/>
                      <a:gd name="connsiteY5" fmla="*/ 645224 h 1385601"/>
                      <a:gd name="connsiteX6" fmla="*/ 940499 w 963263"/>
                      <a:gd name="connsiteY6" fmla="*/ 835914 h 1385601"/>
                      <a:gd name="connsiteX7" fmla="*/ 936688 w 963263"/>
                      <a:gd name="connsiteY7" fmla="*/ 976217 h 1385601"/>
                      <a:gd name="connsiteX8" fmla="*/ 936688 w 963263"/>
                      <a:gd name="connsiteY8" fmla="*/ 976313 h 1385601"/>
                      <a:gd name="connsiteX9" fmla="*/ 932212 w 963263"/>
                      <a:gd name="connsiteY9" fmla="*/ 1134523 h 1385601"/>
                      <a:gd name="connsiteX10" fmla="*/ 928211 w 963263"/>
                      <a:gd name="connsiteY10" fmla="*/ 1280446 h 1385601"/>
                      <a:gd name="connsiteX11" fmla="*/ 925259 w 963263"/>
                      <a:gd name="connsiteY11" fmla="*/ 1385602 h 1385601"/>
                      <a:gd name="connsiteX12" fmla="*/ 0 w 963263"/>
                      <a:gd name="connsiteY12" fmla="*/ 1385602 h 1385601"/>
                      <a:gd name="connsiteX13" fmla="*/ 4572 w 963263"/>
                      <a:gd name="connsiteY13" fmla="*/ 1311688 h 1385601"/>
                      <a:gd name="connsiteX14" fmla="*/ 4572 w 963263"/>
                      <a:gd name="connsiteY14" fmla="*/ 1311593 h 1385601"/>
                      <a:gd name="connsiteX15" fmla="*/ 13621 w 963263"/>
                      <a:gd name="connsiteY15" fmla="*/ 1167670 h 1385601"/>
                      <a:gd name="connsiteX16" fmla="*/ 25718 w 963263"/>
                      <a:gd name="connsiteY16" fmla="*/ 977741 h 1385601"/>
                      <a:gd name="connsiteX17" fmla="*/ 34862 w 963263"/>
                      <a:gd name="connsiteY17" fmla="*/ 830485 h 1385601"/>
                      <a:gd name="connsiteX18" fmla="*/ 48101 w 963263"/>
                      <a:gd name="connsiteY18" fmla="*/ 620459 h 1385601"/>
                      <a:gd name="connsiteX19" fmla="*/ 57055 w 963263"/>
                      <a:gd name="connsiteY19" fmla="*/ 477679 h 1385601"/>
                      <a:gd name="connsiteX20" fmla="*/ 66580 w 963263"/>
                      <a:gd name="connsiteY20" fmla="*/ 325660 h 1385601"/>
                      <a:gd name="connsiteX21" fmla="*/ 75819 w 963263"/>
                      <a:gd name="connsiteY21" fmla="*/ 180689 h 1385601"/>
                      <a:gd name="connsiteX22" fmla="*/ 87059 w 963263"/>
                      <a:gd name="connsiteY22" fmla="*/ 0 h 1385601"/>
                      <a:gd name="connsiteX23" fmla="*/ 253746 w 963263"/>
                      <a:gd name="connsiteY23" fmla="*/ 4191 h 1385601"/>
                      <a:gd name="connsiteX24" fmla="*/ 387858 w 963263"/>
                      <a:gd name="connsiteY24" fmla="*/ 7525 h 1385601"/>
                      <a:gd name="connsiteX25" fmla="*/ 541782 w 963263"/>
                      <a:gd name="connsiteY25" fmla="*/ 11335 h 1385601"/>
                      <a:gd name="connsiteX26" fmla="*/ 677609 w 963263"/>
                      <a:gd name="connsiteY26" fmla="*/ 14669 h 1385601"/>
                      <a:gd name="connsiteX27" fmla="*/ 832580 w 963263"/>
                      <a:gd name="connsiteY27" fmla="*/ 18574 h 1385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63263" h="1385601">
                        <a:moveTo>
                          <a:pt x="963263" y="21717"/>
                        </a:moveTo>
                        <a:lnTo>
                          <a:pt x="963263" y="23527"/>
                        </a:lnTo>
                        <a:lnTo>
                          <a:pt x="957072" y="245078"/>
                        </a:lnTo>
                        <a:lnTo>
                          <a:pt x="953167" y="384048"/>
                        </a:lnTo>
                        <a:lnTo>
                          <a:pt x="949928" y="499110"/>
                        </a:lnTo>
                        <a:lnTo>
                          <a:pt x="945833" y="645224"/>
                        </a:lnTo>
                        <a:lnTo>
                          <a:pt x="940499" y="835914"/>
                        </a:lnTo>
                        <a:lnTo>
                          <a:pt x="936688" y="976217"/>
                        </a:lnTo>
                        <a:lnTo>
                          <a:pt x="936688" y="976313"/>
                        </a:lnTo>
                        <a:lnTo>
                          <a:pt x="932212" y="1134523"/>
                        </a:lnTo>
                        <a:lnTo>
                          <a:pt x="928211" y="1280446"/>
                        </a:lnTo>
                        <a:lnTo>
                          <a:pt x="925259" y="1385602"/>
                        </a:lnTo>
                        <a:lnTo>
                          <a:pt x="0" y="1385602"/>
                        </a:lnTo>
                        <a:lnTo>
                          <a:pt x="4572" y="1311688"/>
                        </a:lnTo>
                        <a:lnTo>
                          <a:pt x="4572" y="1311593"/>
                        </a:lnTo>
                        <a:lnTo>
                          <a:pt x="13621" y="1167670"/>
                        </a:lnTo>
                        <a:lnTo>
                          <a:pt x="25718" y="977741"/>
                        </a:lnTo>
                        <a:lnTo>
                          <a:pt x="34862" y="830485"/>
                        </a:lnTo>
                        <a:lnTo>
                          <a:pt x="48101" y="620459"/>
                        </a:lnTo>
                        <a:lnTo>
                          <a:pt x="57055" y="477679"/>
                        </a:lnTo>
                        <a:lnTo>
                          <a:pt x="66580" y="325660"/>
                        </a:lnTo>
                        <a:lnTo>
                          <a:pt x="75819" y="180689"/>
                        </a:lnTo>
                        <a:lnTo>
                          <a:pt x="87059" y="0"/>
                        </a:lnTo>
                        <a:lnTo>
                          <a:pt x="253746" y="4191"/>
                        </a:lnTo>
                        <a:lnTo>
                          <a:pt x="387858" y="7525"/>
                        </a:lnTo>
                        <a:lnTo>
                          <a:pt x="541782" y="11335"/>
                        </a:lnTo>
                        <a:lnTo>
                          <a:pt x="677609" y="14669"/>
                        </a:lnTo>
                        <a:lnTo>
                          <a:pt x="832580" y="18574"/>
                        </a:lnTo>
                        <a:close/>
                      </a:path>
                    </a:pathLst>
                  </a:custGeom>
                  <a:solidFill>
                    <a:srgbClr val="E24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715" name="Graphic 663">
                    <a:extLst>
                      <a:ext uri="{FF2B5EF4-FFF2-40B4-BE49-F238E27FC236}">
                        <a16:creationId xmlns:a16="http://schemas.microsoft.com/office/drawing/2014/main" id="{5CA05D05-38EC-47A5-AEBA-D152FA90B0BC}"/>
                      </a:ext>
                    </a:extLst>
                  </p:cNvPr>
                  <p:cNvGrpSpPr/>
                  <p:nvPr/>
                </p:nvGrpSpPr>
                <p:grpSpPr>
                  <a:xfrm>
                    <a:off x="1280188" y="2942816"/>
                    <a:ext cx="958691" cy="1381506"/>
                    <a:chOff x="1280188" y="2942816"/>
                    <a:chExt cx="958691" cy="1381506"/>
                  </a:xfrm>
                  <a:solidFill>
                    <a:srgbClr val="FFD11B"/>
                  </a:solidFill>
                </p:grpSpPr>
                <p:sp>
                  <p:nvSpPr>
                    <p:cNvPr id="716" name="Freeform: Shape 715">
                      <a:extLst>
                        <a:ext uri="{FF2B5EF4-FFF2-40B4-BE49-F238E27FC236}">
                          <a16:creationId xmlns:a16="http://schemas.microsoft.com/office/drawing/2014/main" id="{13DCDDF6-99DA-4AA3-B672-61DC9321E5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2196" y="2942816"/>
                      <a:ext cx="321278" cy="321563"/>
                    </a:xfrm>
                    <a:custGeom>
                      <a:avLst/>
                      <a:gdLst>
                        <a:gd name="connsiteX0" fmla="*/ 321278 w 321278"/>
                        <a:gd name="connsiteY0" fmla="*/ 3429 h 321563"/>
                        <a:gd name="connsiteX1" fmla="*/ 0 w 321278"/>
                        <a:gd name="connsiteY1" fmla="*/ 321564 h 321563"/>
                        <a:gd name="connsiteX2" fmla="*/ 9144 w 321278"/>
                        <a:gd name="connsiteY2" fmla="*/ 176498 h 321563"/>
                        <a:gd name="connsiteX3" fmla="*/ 187166 w 321278"/>
                        <a:gd name="connsiteY3" fmla="*/ 0 h 321563"/>
                        <a:gd name="connsiteX4" fmla="*/ 321278 w 321278"/>
                        <a:gd name="connsiteY4" fmla="*/ 3429 h 321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1278" h="321563">
                          <a:moveTo>
                            <a:pt x="321278" y="3429"/>
                          </a:moveTo>
                          <a:lnTo>
                            <a:pt x="0" y="321564"/>
                          </a:lnTo>
                          <a:lnTo>
                            <a:pt x="9144" y="176498"/>
                          </a:lnTo>
                          <a:cubicBezTo>
                            <a:pt x="68390" y="117729"/>
                            <a:pt x="127826" y="58769"/>
                            <a:pt x="187166" y="0"/>
                          </a:cubicBezTo>
                          <a:lnTo>
                            <a:pt x="321278" y="3429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7" name="Freeform: Shape 716">
                      <a:extLst>
                        <a:ext uri="{FF2B5EF4-FFF2-40B4-BE49-F238E27FC236}">
                          <a16:creationId xmlns:a16="http://schemas.microsoft.com/office/drawing/2014/main" id="{16F6059D-18F9-4D50-B7A8-0714126359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3718" y="2950055"/>
                      <a:ext cx="629507" cy="609218"/>
                    </a:xfrm>
                    <a:custGeom>
                      <a:avLst/>
                      <a:gdLst>
                        <a:gd name="connsiteX0" fmla="*/ 629507 w 629507"/>
                        <a:gd name="connsiteY0" fmla="*/ 3334 h 609218"/>
                        <a:gd name="connsiteX1" fmla="*/ 0 w 629507"/>
                        <a:gd name="connsiteY1" fmla="*/ 609219 h 609218"/>
                        <a:gd name="connsiteX2" fmla="*/ 8953 w 629507"/>
                        <a:gd name="connsiteY2" fmla="*/ 466439 h 609218"/>
                        <a:gd name="connsiteX3" fmla="*/ 493681 w 629507"/>
                        <a:gd name="connsiteY3" fmla="*/ 0 h 609218"/>
                        <a:gd name="connsiteX4" fmla="*/ 629507 w 629507"/>
                        <a:gd name="connsiteY4" fmla="*/ 3334 h 609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9507" h="609218">
                          <a:moveTo>
                            <a:pt x="629507" y="3334"/>
                          </a:moveTo>
                          <a:cubicBezTo>
                            <a:pt x="419767" y="205359"/>
                            <a:pt x="209931" y="407194"/>
                            <a:pt x="0" y="609219"/>
                          </a:cubicBezTo>
                          <a:lnTo>
                            <a:pt x="8953" y="466439"/>
                          </a:lnTo>
                          <a:cubicBezTo>
                            <a:pt x="170593" y="310991"/>
                            <a:pt x="332137" y="155543"/>
                            <a:pt x="493681" y="0"/>
                          </a:cubicBezTo>
                          <a:lnTo>
                            <a:pt x="629507" y="3334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8" name="Freeform: Shape 717">
                      <a:extLst>
                        <a:ext uri="{FF2B5EF4-FFF2-40B4-BE49-F238E27FC236}">
                          <a16:creationId xmlns:a16="http://schemas.microsoft.com/office/drawing/2014/main" id="{802BD02C-DB0B-49A6-89D4-52529C502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1334" y="2957294"/>
                      <a:ext cx="937545" cy="959167"/>
                    </a:xfrm>
                    <a:custGeom>
                      <a:avLst/>
                      <a:gdLst>
                        <a:gd name="connsiteX0" fmla="*/ 937546 w 937545"/>
                        <a:gd name="connsiteY0" fmla="*/ 3143 h 959167"/>
                        <a:gd name="connsiteX1" fmla="*/ 937546 w 937545"/>
                        <a:gd name="connsiteY1" fmla="*/ 4953 h 959167"/>
                        <a:gd name="connsiteX2" fmla="*/ 0 w 937545"/>
                        <a:gd name="connsiteY2" fmla="*/ 959168 h 959167"/>
                        <a:gd name="connsiteX3" fmla="*/ 9144 w 937545"/>
                        <a:gd name="connsiteY3" fmla="*/ 811911 h 959167"/>
                        <a:gd name="connsiteX4" fmla="*/ 806958 w 937545"/>
                        <a:gd name="connsiteY4" fmla="*/ 0 h 959167"/>
                        <a:gd name="connsiteX5" fmla="*/ 937546 w 937545"/>
                        <a:gd name="connsiteY5" fmla="*/ 3143 h 959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37545" h="959167">
                          <a:moveTo>
                            <a:pt x="937546" y="3143"/>
                          </a:moveTo>
                          <a:lnTo>
                            <a:pt x="937546" y="4953"/>
                          </a:lnTo>
                          <a:cubicBezTo>
                            <a:pt x="624935" y="322993"/>
                            <a:pt x="312420" y="641128"/>
                            <a:pt x="0" y="959168"/>
                          </a:cubicBezTo>
                          <a:lnTo>
                            <a:pt x="9144" y="811911"/>
                          </a:lnTo>
                          <a:cubicBezTo>
                            <a:pt x="275082" y="541211"/>
                            <a:pt x="540830" y="270700"/>
                            <a:pt x="806958" y="0"/>
                          </a:cubicBezTo>
                          <a:lnTo>
                            <a:pt x="937546" y="3143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19" name="Freeform: Shape 718">
                      <a:extLst>
                        <a:ext uri="{FF2B5EF4-FFF2-40B4-BE49-F238E27FC236}">
                          <a16:creationId xmlns:a16="http://schemas.microsoft.com/office/drawing/2014/main" id="{6A7C3430-520F-4853-86B1-DD8457D78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0188" y="3183798"/>
                      <a:ext cx="952500" cy="1066514"/>
                    </a:xfrm>
                    <a:custGeom>
                      <a:avLst/>
                      <a:gdLst>
                        <a:gd name="connsiteX0" fmla="*/ 952500 w 952500"/>
                        <a:gd name="connsiteY0" fmla="*/ 0 h 1066514"/>
                        <a:gd name="connsiteX1" fmla="*/ 948595 w 952500"/>
                        <a:gd name="connsiteY1" fmla="*/ 138970 h 1066514"/>
                        <a:gd name="connsiteX2" fmla="*/ 0 w 952500"/>
                        <a:gd name="connsiteY2" fmla="*/ 1066514 h 1066514"/>
                        <a:gd name="connsiteX3" fmla="*/ 9049 w 952500"/>
                        <a:gd name="connsiteY3" fmla="*/ 922592 h 10665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00" h="1066514">
                          <a:moveTo>
                            <a:pt x="952500" y="0"/>
                          </a:moveTo>
                          <a:lnTo>
                            <a:pt x="948595" y="138970"/>
                          </a:lnTo>
                          <a:lnTo>
                            <a:pt x="0" y="1066514"/>
                          </a:lnTo>
                          <a:lnTo>
                            <a:pt x="9049" y="922592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20" name="Freeform: Shape 719">
                      <a:extLst>
                        <a:ext uri="{FF2B5EF4-FFF2-40B4-BE49-F238E27FC236}">
                          <a16:creationId xmlns:a16="http://schemas.microsoft.com/office/drawing/2014/main" id="{4CFC27F9-5B36-407E-BE99-BF76CF430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8676" y="3437830"/>
                      <a:ext cx="856869" cy="886491"/>
                    </a:xfrm>
                    <a:custGeom>
                      <a:avLst/>
                      <a:gdLst>
                        <a:gd name="connsiteX0" fmla="*/ 856869 w 856869"/>
                        <a:gd name="connsiteY0" fmla="*/ 0 h 886491"/>
                        <a:gd name="connsiteX1" fmla="*/ 852773 w 856869"/>
                        <a:gd name="connsiteY1" fmla="*/ 146114 h 886491"/>
                        <a:gd name="connsiteX2" fmla="*/ 136779 w 856869"/>
                        <a:gd name="connsiteY2" fmla="*/ 886492 h 886491"/>
                        <a:gd name="connsiteX3" fmla="*/ 0 w 856869"/>
                        <a:gd name="connsiteY3" fmla="*/ 886492 h 886491"/>
                        <a:gd name="connsiteX4" fmla="*/ 856869 w 856869"/>
                        <a:gd name="connsiteY4" fmla="*/ 0 h 88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6869" h="886491">
                          <a:moveTo>
                            <a:pt x="856869" y="0"/>
                          </a:moveTo>
                          <a:lnTo>
                            <a:pt x="852773" y="146114"/>
                          </a:lnTo>
                          <a:cubicBezTo>
                            <a:pt x="618077" y="396526"/>
                            <a:pt x="379476" y="643414"/>
                            <a:pt x="136779" y="886492"/>
                          </a:cubicBezTo>
                          <a:lnTo>
                            <a:pt x="0" y="886492"/>
                          </a:lnTo>
                          <a:cubicBezTo>
                            <a:pt x="291560" y="596075"/>
                            <a:pt x="577215" y="300609"/>
                            <a:pt x="856869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21" name="Freeform: Shape 720">
                      <a:extLst>
                        <a:ext uri="{FF2B5EF4-FFF2-40B4-BE49-F238E27FC236}">
                          <a16:creationId xmlns:a16="http://schemas.microsoft.com/office/drawing/2014/main" id="{3F46F290-61DE-4396-8F5E-5123C3CF4B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189" y="3774634"/>
                      <a:ext cx="550925" cy="549687"/>
                    </a:xfrm>
                    <a:custGeom>
                      <a:avLst/>
                      <a:gdLst>
                        <a:gd name="connsiteX0" fmla="*/ 550926 w 550925"/>
                        <a:gd name="connsiteY0" fmla="*/ 0 h 549687"/>
                        <a:gd name="connsiteX1" fmla="*/ 547116 w 550925"/>
                        <a:gd name="connsiteY1" fmla="*/ 140303 h 549687"/>
                        <a:gd name="connsiteX2" fmla="*/ 547116 w 550925"/>
                        <a:gd name="connsiteY2" fmla="*/ 140399 h 549687"/>
                        <a:gd name="connsiteX3" fmla="*/ 136779 w 550925"/>
                        <a:gd name="connsiteY3" fmla="*/ 549688 h 549687"/>
                        <a:gd name="connsiteX4" fmla="*/ 0 w 550925"/>
                        <a:gd name="connsiteY4" fmla="*/ 549688 h 549687"/>
                        <a:gd name="connsiteX5" fmla="*/ 550926 w 550925"/>
                        <a:gd name="connsiteY5" fmla="*/ 0 h 549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0925" h="549687">
                          <a:moveTo>
                            <a:pt x="550926" y="0"/>
                          </a:moveTo>
                          <a:lnTo>
                            <a:pt x="547116" y="140303"/>
                          </a:lnTo>
                          <a:lnTo>
                            <a:pt x="547116" y="140399"/>
                          </a:lnTo>
                          <a:cubicBezTo>
                            <a:pt x="410337" y="276892"/>
                            <a:pt x="273653" y="413195"/>
                            <a:pt x="136779" y="549688"/>
                          </a:cubicBezTo>
                          <a:lnTo>
                            <a:pt x="0" y="549688"/>
                          </a:lnTo>
                          <a:cubicBezTo>
                            <a:pt x="183737" y="366427"/>
                            <a:pt x="367379" y="183166"/>
                            <a:pt x="550926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722" name="Freeform: Shape 721">
                      <a:extLst>
                        <a:ext uri="{FF2B5EF4-FFF2-40B4-BE49-F238E27FC236}">
                          <a16:creationId xmlns:a16="http://schemas.microsoft.com/office/drawing/2014/main" id="{F88E02C6-D483-4BEE-BA39-94536F8AEC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2464" y="4073243"/>
                      <a:ext cx="245364" cy="251079"/>
                    </a:xfrm>
                    <a:custGeom>
                      <a:avLst/>
                      <a:gdLst>
                        <a:gd name="connsiteX0" fmla="*/ 245364 w 245364"/>
                        <a:gd name="connsiteY0" fmla="*/ 0 h 251079"/>
                        <a:gd name="connsiteX1" fmla="*/ 241363 w 245364"/>
                        <a:gd name="connsiteY1" fmla="*/ 145923 h 251079"/>
                        <a:gd name="connsiteX2" fmla="*/ 138589 w 245364"/>
                        <a:gd name="connsiteY2" fmla="*/ 251079 h 251079"/>
                        <a:gd name="connsiteX3" fmla="*/ 0 w 245364"/>
                        <a:gd name="connsiteY3" fmla="*/ 251079 h 251079"/>
                        <a:gd name="connsiteX4" fmla="*/ 245364 w 245364"/>
                        <a:gd name="connsiteY4" fmla="*/ 0 h 251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5364" h="251079">
                          <a:moveTo>
                            <a:pt x="245364" y="0"/>
                          </a:moveTo>
                          <a:lnTo>
                            <a:pt x="241363" y="145923"/>
                          </a:lnTo>
                          <a:cubicBezTo>
                            <a:pt x="207645" y="181451"/>
                            <a:pt x="173355" y="216503"/>
                            <a:pt x="138589" y="251079"/>
                          </a:cubicBezTo>
                          <a:lnTo>
                            <a:pt x="0" y="251079"/>
                          </a:lnTo>
                          <a:cubicBezTo>
                            <a:pt x="84773" y="170117"/>
                            <a:pt x="166592" y="86296"/>
                            <a:pt x="245364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723" name="Graphic 663">
                <a:extLst>
                  <a:ext uri="{FF2B5EF4-FFF2-40B4-BE49-F238E27FC236}">
                    <a16:creationId xmlns:a16="http://schemas.microsoft.com/office/drawing/2014/main" id="{5CA05D05-38EC-47A5-AEBA-D152FA90B0BC}"/>
                  </a:ext>
                </a:extLst>
              </p:cNvPr>
              <p:cNvGrpSpPr/>
              <p:nvPr/>
            </p:nvGrpSpPr>
            <p:grpSpPr>
              <a:xfrm>
                <a:off x="1532389" y="2424162"/>
                <a:ext cx="541077" cy="663338"/>
                <a:chOff x="1532389" y="2424162"/>
                <a:chExt cx="541077" cy="663338"/>
              </a:xfrm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id="{09DFA2E0-5494-471B-B64B-810D38A37D33}"/>
                    </a:ext>
                  </a:extLst>
                </p:cNvPr>
                <p:cNvSpPr/>
                <p:nvPr/>
              </p:nvSpPr>
              <p:spPr>
                <a:xfrm>
                  <a:off x="2001957" y="3005681"/>
                  <a:ext cx="71508" cy="70866"/>
                </a:xfrm>
                <a:custGeom>
                  <a:avLst/>
                  <a:gdLst>
                    <a:gd name="connsiteX0" fmla="*/ 35754 w 71508"/>
                    <a:gd name="connsiteY0" fmla="*/ 0 h 70866"/>
                    <a:gd name="connsiteX1" fmla="*/ 35754 w 71508"/>
                    <a:gd name="connsiteY1" fmla="*/ 70866 h 70866"/>
                    <a:gd name="connsiteX2" fmla="*/ 35754 w 71508"/>
                    <a:gd name="connsiteY2" fmla="*/ 0 h 7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508" h="70866">
                      <a:moveTo>
                        <a:pt x="35754" y="0"/>
                      </a:moveTo>
                      <a:cubicBezTo>
                        <a:pt x="-11871" y="0"/>
                        <a:pt x="-11966" y="70866"/>
                        <a:pt x="35754" y="70866"/>
                      </a:cubicBezTo>
                      <a:cubicBezTo>
                        <a:pt x="83379" y="70961"/>
                        <a:pt x="83475" y="0"/>
                        <a:pt x="357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id="{5D6F4D5B-481F-407F-AF68-82745D3131E9}"/>
                    </a:ext>
                  </a:extLst>
                </p:cNvPr>
                <p:cNvSpPr/>
                <p:nvPr/>
              </p:nvSpPr>
              <p:spPr>
                <a:xfrm>
                  <a:off x="1558283" y="3016635"/>
                  <a:ext cx="71508" cy="70865"/>
                </a:xfrm>
                <a:custGeom>
                  <a:avLst/>
                  <a:gdLst>
                    <a:gd name="connsiteX0" fmla="*/ 35754 w 71508"/>
                    <a:gd name="connsiteY0" fmla="*/ 0 h 70865"/>
                    <a:gd name="connsiteX1" fmla="*/ 35754 w 71508"/>
                    <a:gd name="connsiteY1" fmla="*/ 70866 h 70865"/>
                    <a:gd name="connsiteX2" fmla="*/ 35754 w 71508"/>
                    <a:gd name="connsiteY2" fmla="*/ 0 h 7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508" h="70865">
                      <a:moveTo>
                        <a:pt x="35754" y="0"/>
                      </a:moveTo>
                      <a:cubicBezTo>
                        <a:pt x="-11871" y="0"/>
                        <a:pt x="-11966" y="70866"/>
                        <a:pt x="35754" y="70866"/>
                      </a:cubicBezTo>
                      <a:cubicBezTo>
                        <a:pt x="83379" y="70866"/>
                        <a:pt x="83475" y="0"/>
                        <a:pt x="357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id="{627D38C2-E6FF-47AA-9093-A4EA4D03CB43}"/>
                    </a:ext>
                  </a:extLst>
                </p:cNvPr>
                <p:cNvSpPr/>
                <p:nvPr/>
              </p:nvSpPr>
              <p:spPr>
                <a:xfrm>
                  <a:off x="1532389" y="2424162"/>
                  <a:ext cx="516907" cy="643071"/>
                </a:xfrm>
                <a:custGeom>
                  <a:avLst/>
                  <a:gdLst>
                    <a:gd name="connsiteX0" fmla="*/ 346827 w 516907"/>
                    <a:gd name="connsiteY0" fmla="*/ 44214 h 643071"/>
                    <a:gd name="connsiteX1" fmla="*/ 96701 w 516907"/>
                    <a:gd name="connsiteY1" fmla="*/ 27736 h 643071"/>
                    <a:gd name="connsiteX2" fmla="*/ 2594 w 516907"/>
                    <a:gd name="connsiteY2" fmla="*/ 261003 h 643071"/>
                    <a:gd name="connsiteX3" fmla="*/ 48504 w 516907"/>
                    <a:gd name="connsiteY3" fmla="*/ 628573 h 643071"/>
                    <a:gd name="connsiteX4" fmla="*/ 72317 w 516907"/>
                    <a:gd name="connsiteY4" fmla="*/ 634859 h 643071"/>
                    <a:gd name="connsiteX5" fmla="*/ 43837 w 516907"/>
                    <a:gd name="connsiteY5" fmla="*/ 340060 h 643071"/>
                    <a:gd name="connsiteX6" fmla="*/ 73745 w 516907"/>
                    <a:gd name="connsiteY6" fmla="*/ 75932 h 643071"/>
                    <a:gd name="connsiteX7" fmla="*/ 308441 w 516907"/>
                    <a:gd name="connsiteY7" fmla="*/ 48881 h 643071"/>
                    <a:gd name="connsiteX8" fmla="*/ 463223 w 516907"/>
                    <a:gd name="connsiteY8" fmla="*/ 265099 h 643071"/>
                    <a:gd name="connsiteX9" fmla="*/ 492179 w 516907"/>
                    <a:gd name="connsiteY9" fmla="*/ 619429 h 643071"/>
                    <a:gd name="connsiteX10" fmla="*/ 516848 w 516907"/>
                    <a:gd name="connsiteY10" fmla="*/ 619429 h 643071"/>
                    <a:gd name="connsiteX11" fmla="*/ 346827 w 516907"/>
                    <a:gd name="connsiteY11" fmla="*/ 44214 h 64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6907" h="643071">
                      <a:moveTo>
                        <a:pt x="346827" y="44214"/>
                      </a:moveTo>
                      <a:cubicBezTo>
                        <a:pt x="274913" y="-5030"/>
                        <a:pt x="174425" y="-16841"/>
                        <a:pt x="96701" y="27736"/>
                      </a:cubicBezTo>
                      <a:cubicBezTo>
                        <a:pt x="13452" y="75551"/>
                        <a:pt x="-8265" y="174706"/>
                        <a:pt x="2594" y="261003"/>
                      </a:cubicBezTo>
                      <a:cubicBezTo>
                        <a:pt x="17929" y="382447"/>
                        <a:pt x="90224" y="505224"/>
                        <a:pt x="48504" y="628573"/>
                      </a:cubicBezTo>
                      <a:cubicBezTo>
                        <a:pt x="43646" y="643051"/>
                        <a:pt x="67459" y="649337"/>
                        <a:pt x="72317" y="634859"/>
                      </a:cubicBezTo>
                      <a:cubicBezTo>
                        <a:pt x="105559" y="536371"/>
                        <a:pt x="69173" y="435977"/>
                        <a:pt x="43837" y="340060"/>
                      </a:cubicBezTo>
                      <a:cubicBezTo>
                        <a:pt x="21263" y="254716"/>
                        <a:pt x="5927" y="147465"/>
                        <a:pt x="73745" y="75932"/>
                      </a:cubicBezTo>
                      <a:cubicBezTo>
                        <a:pt x="132800" y="13639"/>
                        <a:pt x="234718" y="10114"/>
                        <a:pt x="308441" y="48881"/>
                      </a:cubicBezTo>
                      <a:cubicBezTo>
                        <a:pt x="392547" y="93077"/>
                        <a:pt x="441125" y="178421"/>
                        <a:pt x="463223" y="265099"/>
                      </a:cubicBezTo>
                      <a:cubicBezTo>
                        <a:pt x="492750" y="381018"/>
                        <a:pt x="481511" y="501509"/>
                        <a:pt x="492179" y="619429"/>
                      </a:cubicBezTo>
                      <a:cubicBezTo>
                        <a:pt x="493512" y="634478"/>
                        <a:pt x="518277" y="634573"/>
                        <a:pt x="516848" y="619429"/>
                      </a:cubicBezTo>
                      <a:cubicBezTo>
                        <a:pt x="499227" y="425404"/>
                        <a:pt x="537232" y="174611"/>
                        <a:pt x="346827" y="44214"/>
                      </a:cubicBez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627" name="Group 626">
              <a:extLst>
                <a:ext uri="{FF2B5EF4-FFF2-40B4-BE49-F238E27FC236}">
                  <a16:creationId xmlns:a16="http://schemas.microsoft.com/office/drawing/2014/main" id="{B60737DC-5E70-4BE0-B4F7-70CCD86416E5}"/>
                </a:ext>
              </a:extLst>
            </p:cNvPr>
            <p:cNvGrpSpPr/>
            <p:nvPr/>
          </p:nvGrpSpPr>
          <p:grpSpPr>
            <a:xfrm>
              <a:off x="-978163" y="2567958"/>
              <a:ext cx="3614717" cy="2855015"/>
              <a:chOff x="1704835" y="-3713527"/>
              <a:chExt cx="8381359" cy="6409859"/>
            </a:xfrm>
          </p:grpSpPr>
          <p:sp>
            <p:nvSpPr>
              <p:cNvPr id="615" name="Freeform: Shape 614">
                <a:extLst>
                  <a:ext uri="{FF2B5EF4-FFF2-40B4-BE49-F238E27FC236}">
                    <a16:creationId xmlns:a16="http://schemas.microsoft.com/office/drawing/2014/main" id="{B0A51859-E437-41C4-999E-E6F0D22254D8}"/>
                  </a:ext>
                </a:extLst>
              </p:cNvPr>
              <p:cNvSpPr/>
              <p:nvPr/>
            </p:nvSpPr>
            <p:spPr>
              <a:xfrm>
                <a:off x="2167503" y="-3538490"/>
                <a:ext cx="7695202" cy="5701671"/>
              </a:xfrm>
              <a:custGeom>
                <a:avLst/>
                <a:gdLst>
                  <a:gd name="connsiteX0" fmla="*/ 826008 w 839628"/>
                  <a:gd name="connsiteY0" fmla="*/ 449771 h 676370"/>
                  <a:gd name="connsiteX1" fmla="*/ 766953 w 839628"/>
                  <a:gd name="connsiteY1" fmla="*/ 458343 h 676370"/>
                  <a:gd name="connsiteX2" fmla="*/ 757142 w 839628"/>
                  <a:gd name="connsiteY2" fmla="*/ 378047 h 676370"/>
                  <a:gd name="connsiteX3" fmla="*/ 826008 w 839628"/>
                  <a:gd name="connsiteY3" fmla="*/ 372809 h 676370"/>
                  <a:gd name="connsiteX4" fmla="*/ 826008 w 839628"/>
                  <a:gd name="connsiteY4" fmla="*/ 449771 h 676370"/>
                  <a:gd name="connsiteX5" fmla="*/ 276130 w 839628"/>
                  <a:gd name="connsiteY5" fmla="*/ 653415 h 676370"/>
                  <a:gd name="connsiteX6" fmla="*/ 301371 w 839628"/>
                  <a:gd name="connsiteY6" fmla="*/ 670465 h 676370"/>
                  <a:gd name="connsiteX7" fmla="*/ 331184 w 839628"/>
                  <a:gd name="connsiteY7" fmla="*/ 676370 h 676370"/>
                  <a:gd name="connsiteX8" fmla="*/ 833533 w 839628"/>
                  <a:gd name="connsiteY8" fmla="*/ 676370 h 676370"/>
                  <a:gd name="connsiteX9" fmla="*/ 833533 w 839628"/>
                  <a:gd name="connsiteY9" fmla="*/ 662559 h 676370"/>
                  <a:gd name="connsiteX10" fmla="*/ 331184 w 839628"/>
                  <a:gd name="connsiteY10" fmla="*/ 662559 h 676370"/>
                  <a:gd name="connsiteX11" fmla="*/ 306610 w 839628"/>
                  <a:gd name="connsiteY11" fmla="*/ 657606 h 676370"/>
                  <a:gd name="connsiteX12" fmla="*/ 285655 w 839628"/>
                  <a:gd name="connsiteY12" fmla="*/ 643795 h 676370"/>
                  <a:gd name="connsiteX13" fmla="*/ 271844 w 839628"/>
                  <a:gd name="connsiteY13" fmla="*/ 622840 h 676370"/>
                  <a:gd name="connsiteX14" fmla="*/ 266891 w 839628"/>
                  <a:gd name="connsiteY14" fmla="*/ 598265 h 676370"/>
                  <a:gd name="connsiteX15" fmla="*/ 271844 w 839628"/>
                  <a:gd name="connsiteY15" fmla="*/ 573977 h 676370"/>
                  <a:gd name="connsiteX16" fmla="*/ 285655 w 839628"/>
                  <a:gd name="connsiteY16" fmla="*/ 553022 h 676370"/>
                  <a:gd name="connsiteX17" fmla="*/ 306610 w 839628"/>
                  <a:gd name="connsiteY17" fmla="*/ 538925 h 676370"/>
                  <a:gd name="connsiteX18" fmla="*/ 323374 w 839628"/>
                  <a:gd name="connsiteY18" fmla="*/ 534638 h 676370"/>
                  <a:gd name="connsiteX19" fmla="*/ 326612 w 839628"/>
                  <a:gd name="connsiteY19" fmla="*/ 534924 h 676370"/>
                  <a:gd name="connsiteX20" fmla="*/ 442722 w 839628"/>
                  <a:gd name="connsiteY20" fmla="*/ 518160 h 676370"/>
                  <a:gd name="connsiteX21" fmla="*/ 443389 w 839628"/>
                  <a:gd name="connsiteY21" fmla="*/ 518160 h 676370"/>
                  <a:gd name="connsiteX22" fmla="*/ 664369 w 839628"/>
                  <a:gd name="connsiteY22" fmla="*/ 486728 h 676370"/>
                  <a:gd name="connsiteX23" fmla="*/ 664369 w 839628"/>
                  <a:gd name="connsiteY23" fmla="*/ 486728 h 676370"/>
                  <a:gd name="connsiteX24" fmla="*/ 664655 w 839628"/>
                  <a:gd name="connsiteY24" fmla="*/ 486728 h 676370"/>
                  <a:gd name="connsiteX25" fmla="*/ 761429 w 839628"/>
                  <a:gd name="connsiteY25" fmla="*/ 472631 h 676370"/>
                  <a:gd name="connsiteX26" fmla="*/ 761714 w 839628"/>
                  <a:gd name="connsiteY26" fmla="*/ 472631 h 676370"/>
                  <a:gd name="connsiteX27" fmla="*/ 762000 w 839628"/>
                  <a:gd name="connsiteY27" fmla="*/ 472631 h 676370"/>
                  <a:gd name="connsiteX28" fmla="*/ 833438 w 839628"/>
                  <a:gd name="connsiteY28" fmla="*/ 462439 h 676370"/>
                  <a:gd name="connsiteX29" fmla="*/ 839629 w 839628"/>
                  <a:gd name="connsiteY29" fmla="*/ 455581 h 676370"/>
                  <a:gd name="connsiteX30" fmla="*/ 839629 w 839628"/>
                  <a:gd name="connsiteY30" fmla="*/ 190119 h 676370"/>
                  <a:gd name="connsiteX31" fmla="*/ 833723 w 839628"/>
                  <a:gd name="connsiteY31" fmla="*/ 183261 h 676370"/>
                  <a:gd name="connsiteX32" fmla="*/ 235268 w 839628"/>
                  <a:gd name="connsiteY32" fmla="*/ 94393 h 676370"/>
                  <a:gd name="connsiteX33" fmla="*/ 214312 w 839628"/>
                  <a:gd name="connsiteY33" fmla="*/ 5239 h 676370"/>
                  <a:gd name="connsiteX34" fmla="*/ 212979 w 839628"/>
                  <a:gd name="connsiteY34" fmla="*/ 0 h 676370"/>
                  <a:gd name="connsiteX35" fmla="*/ 207740 w 839628"/>
                  <a:gd name="connsiteY35" fmla="*/ 0 h 676370"/>
                  <a:gd name="connsiteX36" fmla="*/ 0 w 839628"/>
                  <a:gd name="connsiteY36" fmla="*/ 0 h 676370"/>
                  <a:gd name="connsiteX37" fmla="*/ 0 w 839628"/>
                  <a:gd name="connsiteY37" fmla="*/ 13811 h 676370"/>
                  <a:gd name="connsiteX38" fmla="*/ 202311 w 839628"/>
                  <a:gd name="connsiteY38" fmla="*/ 13811 h 676370"/>
                  <a:gd name="connsiteX39" fmla="*/ 241649 w 839628"/>
                  <a:gd name="connsiteY39" fmla="*/ 181356 h 676370"/>
                  <a:gd name="connsiteX40" fmla="*/ 242316 w 839628"/>
                  <a:gd name="connsiteY40" fmla="*/ 181356 h 676370"/>
                  <a:gd name="connsiteX41" fmla="*/ 317373 w 839628"/>
                  <a:gd name="connsiteY41" fmla="*/ 521684 h 676370"/>
                  <a:gd name="connsiteX42" fmla="*/ 301276 w 839628"/>
                  <a:gd name="connsiteY42" fmla="*/ 526637 h 676370"/>
                  <a:gd name="connsiteX43" fmla="*/ 276035 w 839628"/>
                  <a:gd name="connsiteY43" fmla="*/ 543401 h 676370"/>
                  <a:gd name="connsiteX44" fmla="*/ 258985 w 839628"/>
                  <a:gd name="connsiteY44" fmla="*/ 569024 h 676370"/>
                  <a:gd name="connsiteX45" fmla="*/ 253079 w 839628"/>
                  <a:gd name="connsiteY45" fmla="*/ 598551 h 676370"/>
                  <a:gd name="connsiteX46" fmla="*/ 258985 w 839628"/>
                  <a:gd name="connsiteY46" fmla="*/ 628364 h 676370"/>
                  <a:gd name="connsiteX47" fmla="*/ 276130 w 839628"/>
                  <a:gd name="connsiteY47" fmla="*/ 653415 h 676370"/>
                  <a:gd name="connsiteX48" fmla="*/ 276130 w 839628"/>
                  <a:gd name="connsiteY48" fmla="*/ 653415 h 676370"/>
                  <a:gd name="connsiteX49" fmla="*/ 331184 w 839628"/>
                  <a:gd name="connsiteY49" fmla="*/ 520637 h 676370"/>
                  <a:gd name="connsiteX50" fmla="*/ 331184 w 839628"/>
                  <a:gd name="connsiteY50" fmla="*/ 520637 h 676370"/>
                  <a:gd name="connsiteX51" fmla="*/ 331184 w 839628"/>
                  <a:gd name="connsiteY51" fmla="*/ 520637 h 676370"/>
                  <a:gd name="connsiteX52" fmla="*/ 307277 w 839628"/>
                  <a:gd name="connsiteY52" fmla="*/ 412052 h 676370"/>
                  <a:gd name="connsiteX53" fmla="*/ 413861 w 839628"/>
                  <a:gd name="connsiteY53" fmla="*/ 403860 h 676370"/>
                  <a:gd name="connsiteX54" fmla="*/ 433864 w 839628"/>
                  <a:gd name="connsiteY54" fmla="*/ 505873 h 676370"/>
                  <a:gd name="connsiteX55" fmla="*/ 331184 w 839628"/>
                  <a:gd name="connsiteY55" fmla="*/ 520637 h 676370"/>
                  <a:gd name="connsiteX56" fmla="*/ 753237 w 839628"/>
                  <a:gd name="connsiteY56" fmla="*/ 460248 h 676370"/>
                  <a:gd name="connsiteX57" fmla="*/ 669322 w 839628"/>
                  <a:gd name="connsiteY57" fmla="*/ 472345 h 676370"/>
                  <a:gd name="connsiteX58" fmla="*/ 656844 w 839628"/>
                  <a:gd name="connsiteY58" fmla="*/ 385477 h 676370"/>
                  <a:gd name="connsiteX59" fmla="*/ 743712 w 839628"/>
                  <a:gd name="connsiteY59" fmla="*/ 378905 h 676370"/>
                  <a:gd name="connsiteX60" fmla="*/ 753237 w 839628"/>
                  <a:gd name="connsiteY60" fmla="*/ 460248 h 676370"/>
                  <a:gd name="connsiteX61" fmla="*/ 655796 w 839628"/>
                  <a:gd name="connsiteY61" fmla="*/ 474059 h 676370"/>
                  <a:gd name="connsiteX62" fmla="*/ 566928 w 839628"/>
                  <a:gd name="connsiteY62" fmla="*/ 486823 h 676370"/>
                  <a:gd name="connsiteX63" fmla="*/ 549212 w 839628"/>
                  <a:gd name="connsiteY63" fmla="*/ 393668 h 676370"/>
                  <a:gd name="connsiteX64" fmla="*/ 643318 w 839628"/>
                  <a:gd name="connsiteY64" fmla="*/ 386429 h 676370"/>
                  <a:gd name="connsiteX65" fmla="*/ 655796 w 839628"/>
                  <a:gd name="connsiteY65" fmla="*/ 474059 h 676370"/>
                  <a:gd name="connsiteX66" fmla="*/ 553498 w 839628"/>
                  <a:gd name="connsiteY66" fmla="*/ 488823 h 676370"/>
                  <a:gd name="connsiteX67" fmla="*/ 447580 w 839628"/>
                  <a:gd name="connsiteY67" fmla="*/ 503873 h 676370"/>
                  <a:gd name="connsiteX68" fmla="*/ 427292 w 839628"/>
                  <a:gd name="connsiteY68" fmla="*/ 402908 h 676370"/>
                  <a:gd name="connsiteX69" fmla="*/ 535496 w 839628"/>
                  <a:gd name="connsiteY69" fmla="*/ 394716 h 676370"/>
                  <a:gd name="connsiteX70" fmla="*/ 553498 w 839628"/>
                  <a:gd name="connsiteY70" fmla="*/ 488823 h 676370"/>
                  <a:gd name="connsiteX71" fmla="*/ 304324 w 839628"/>
                  <a:gd name="connsiteY71" fmla="*/ 398621 h 676370"/>
                  <a:gd name="connsiteX72" fmla="*/ 274511 w 839628"/>
                  <a:gd name="connsiteY72" fmla="*/ 264509 h 676370"/>
                  <a:gd name="connsiteX73" fmla="*/ 386620 w 839628"/>
                  <a:gd name="connsiteY73" fmla="*/ 267462 h 676370"/>
                  <a:gd name="connsiteX74" fmla="*/ 410909 w 839628"/>
                  <a:gd name="connsiteY74" fmla="*/ 390430 h 676370"/>
                  <a:gd name="connsiteX75" fmla="*/ 304324 w 839628"/>
                  <a:gd name="connsiteY75" fmla="*/ 398621 h 676370"/>
                  <a:gd name="connsiteX76" fmla="*/ 271558 w 839628"/>
                  <a:gd name="connsiteY76" fmla="*/ 250698 h 676370"/>
                  <a:gd name="connsiteX77" fmla="*/ 240411 w 839628"/>
                  <a:gd name="connsiteY77" fmla="*/ 109061 h 676370"/>
                  <a:gd name="connsiteX78" fmla="*/ 826008 w 839628"/>
                  <a:gd name="connsiteY78" fmla="*/ 195929 h 676370"/>
                  <a:gd name="connsiteX79" fmla="*/ 826008 w 839628"/>
                  <a:gd name="connsiteY79" fmla="*/ 266414 h 676370"/>
                  <a:gd name="connsiteX80" fmla="*/ 743712 w 839628"/>
                  <a:gd name="connsiteY80" fmla="*/ 264128 h 676370"/>
                  <a:gd name="connsiteX81" fmla="*/ 735140 w 839628"/>
                  <a:gd name="connsiteY81" fmla="*/ 191357 h 676370"/>
                  <a:gd name="connsiteX82" fmla="*/ 727234 w 839628"/>
                  <a:gd name="connsiteY82" fmla="*/ 185452 h 676370"/>
                  <a:gd name="connsiteX83" fmla="*/ 721328 w 839628"/>
                  <a:gd name="connsiteY83" fmla="*/ 192977 h 676370"/>
                  <a:gd name="connsiteX84" fmla="*/ 729901 w 839628"/>
                  <a:gd name="connsiteY84" fmla="*/ 263462 h 676370"/>
                  <a:gd name="connsiteX85" fmla="*/ 639032 w 839628"/>
                  <a:gd name="connsiteY85" fmla="*/ 261176 h 676370"/>
                  <a:gd name="connsiteX86" fmla="*/ 626936 w 839628"/>
                  <a:gd name="connsiteY86" fmla="*/ 175260 h 676370"/>
                  <a:gd name="connsiteX87" fmla="*/ 619030 w 839628"/>
                  <a:gd name="connsiteY87" fmla="*/ 169354 h 676370"/>
                  <a:gd name="connsiteX88" fmla="*/ 613124 w 839628"/>
                  <a:gd name="connsiteY88" fmla="*/ 177260 h 676370"/>
                  <a:gd name="connsiteX89" fmla="*/ 625221 w 839628"/>
                  <a:gd name="connsiteY89" fmla="*/ 260509 h 676370"/>
                  <a:gd name="connsiteX90" fmla="*/ 523589 w 839628"/>
                  <a:gd name="connsiteY90" fmla="*/ 257842 h 676370"/>
                  <a:gd name="connsiteX91" fmla="*/ 504539 w 839628"/>
                  <a:gd name="connsiteY91" fmla="*/ 156877 h 676370"/>
                  <a:gd name="connsiteX92" fmla="*/ 496634 w 839628"/>
                  <a:gd name="connsiteY92" fmla="*/ 151638 h 676370"/>
                  <a:gd name="connsiteX93" fmla="*/ 491014 w 839628"/>
                  <a:gd name="connsiteY93" fmla="*/ 159544 h 676370"/>
                  <a:gd name="connsiteX94" fmla="*/ 509397 w 839628"/>
                  <a:gd name="connsiteY94" fmla="*/ 257270 h 676370"/>
                  <a:gd name="connsiteX95" fmla="*/ 397955 w 839628"/>
                  <a:gd name="connsiteY95" fmla="*/ 254317 h 676370"/>
                  <a:gd name="connsiteX96" fmla="*/ 374714 w 839628"/>
                  <a:gd name="connsiteY96" fmla="*/ 137922 h 676370"/>
                  <a:gd name="connsiteX97" fmla="*/ 366808 w 839628"/>
                  <a:gd name="connsiteY97" fmla="*/ 132302 h 676370"/>
                  <a:gd name="connsiteX98" fmla="*/ 361188 w 839628"/>
                  <a:gd name="connsiteY98" fmla="*/ 140494 h 676370"/>
                  <a:gd name="connsiteX99" fmla="*/ 383857 w 839628"/>
                  <a:gd name="connsiteY99" fmla="*/ 253651 h 676370"/>
                  <a:gd name="connsiteX100" fmla="*/ 271558 w 839628"/>
                  <a:gd name="connsiteY100" fmla="*/ 250698 h 676370"/>
                  <a:gd name="connsiteX101" fmla="*/ 826008 w 839628"/>
                  <a:gd name="connsiteY101" fmla="*/ 279940 h 676370"/>
                  <a:gd name="connsiteX102" fmla="*/ 826008 w 839628"/>
                  <a:gd name="connsiteY102" fmla="*/ 358997 h 676370"/>
                  <a:gd name="connsiteX103" fmla="*/ 755523 w 839628"/>
                  <a:gd name="connsiteY103" fmla="*/ 364236 h 676370"/>
                  <a:gd name="connsiteX104" fmla="*/ 745331 w 839628"/>
                  <a:gd name="connsiteY104" fmla="*/ 277654 h 676370"/>
                  <a:gd name="connsiteX105" fmla="*/ 826008 w 839628"/>
                  <a:gd name="connsiteY105" fmla="*/ 279940 h 676370"/>
                  <a:gd name="connsiteX106" fmla="*/ 400717 w 839628"/>
                  <a:gd name="connsiteY106" fmla="*/ 267748 h 676370"/>
                  <a:gd name="connsiteX107" fmla="*/ 512159 w 839628"/>
                  <a:gd name="connsiteY107" fmla="*/ 270986 h 676370"/>
                  <a:gd name="connsiteX108" fmla="*/ 533114 w 839628"/>
                  <a:gd name="connsiteY108" fmla="*/ 381191 h 676370"/>
                  <a:gd name="connsiteX109" fmla="*/ 424625 w 839628"/>
                  <a:gd name="connsiteY109" fmla="*/ 389382 h 676370"/>
                  <a:gd name="connsiteX110" fmla="*/ 400717 w 839628"/>
                  <a:gd name="connsiteY110" fmla="*/ 267748 h 676370"/>
                  <a:gd name="connsiteX111" fmla="*/ 526256 w 839628"/>
                  <a:gd name="connsiteY111" fmla="*/ 271367 h 676370"/>
                  <a:gd name="connsiteX112" fmla="*/ 627221 w 839628"/>
                  <a:gd name="connsiteY112" fmla="*/ 274320 h 676370"/>
                  <a:gd name="connsiteX113" fmla="*/ 641318 w 839628"/>
                  <a:gd name="connsiteY113" fmla="*/ 372999 h 676370"/>
                  <a:gd name="connsiteX114" fmla="*/ 546545 w 839628"/>
                  <a:gd name="connsiteY114" fmla="*/ 380238 h 676370"/>
                  <a:gd name="connsiteX115" fmla="*/ 526256 w 839628"/>
                  <a:gd name="connsiteY115" fmla="*/ 271367 h 676370"/>
                  <a:gd name="connsiteX116" fmla="*/ 641033 w 839628"/>
                  <a:gd name="connsiteY116" fmla="*/ 274701 h 676370"/>
                  <a:gd name="connsiteX117" fmla="*/ 731520 w 839628"/>
                  <a:gd name="connsiteY117" fmla="*/ 277368 h 676370"/>
                  <a:gd name="connsiteX118" fmla="*/ 741998 w 839628"/>
                  <a:gd name="connsiteY118" fmla="*/ 365284 h 676370"/>
                  <a:gd name="connsiteX119" fmla="*/ 654749 w 839628"/>
                  <a:gd name="connsiteY119" fmla="*/ 371856 h 676370"/>
                  <a:gd name="connsiteX120" fmla="*/ 641033 w 839628"/>
                  <a:gd name="connsiteY120" fmla="*/ 274701 h 67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839628" h="676370">
                    <a:moveTo>
                      <a:pt x="826008" y="449771"/>
                    </a:moveTo>
                    <a:lnTo>
                      <a:pt x="766953" y="458343"/>
                    </a:lnTo>
                    <a:lnTo>
                      <a:pt x="757142" y="378047"/>
                    </a:lnTo>
                    <a:lnTo>
                      <a:pt x="826008" y="372809"/>
                    </a:lnTo>
                    <a:lnTo>
                      <a:pt x="826008" y="449771"/>
                    </a:lnTo>
                    <a:close/>
                    <a:moveTo>
                      <a:pt x="276130" y="653415"/>
                    </a:moveTo>
                    <a:cubicBezTo>
                      <a:pt x="283369" y="660654"/>
                      <a:pt x="291846" y="666560"/>
                      <a:pt x="301371" y="670465"/>
                    </a:cubicBezTo>
                    <a:cubicBezTo>
                      <a:pt x="310515" y="674084"/>
                      <a:pt x="320707" y="676370"/>
                      <a:pt x="331184" y="676370"/>
                    </a:cubicBezTo>
                    <a:lnTo>
                      <a:pt x="833533" y="676370"/>
                    </a:lnTo>
                    <a:lnTo>
                      <a:pt x="833533" y="662559"/>
                    </a:lnTo>
                    <a:lnTo>
                      <a:pt x="331184" y="662559"/>
                    </a:lnTo>
                    <a:cubicBezTo>
                      <a:pt x="322326" y="662559"/>
                      <a:pt x="314135" y="660940"/>
                      <a:pt x="306610" y="657606"/>
                    </a:cubicBezTo>
                    <a:cubicBezTo>
                      <a:pt x="298704" y="654368"/>
                      <a:pt x="291846" y="649700"/>
                      <a:pt x="285655" y="643795"/>
                    </a:cubicBezTo>
                    <a:cubicBezTo>
                      <a:pt x="279749" y="637604"/>
                      <a:pt x="275177" y="630650"/>
                      <a:pt x="271844" y="622840"/>
                    </a:cubicBezTo>
                    <a:cubicBezTo>
                      <a:pt x="268605" y="615315"/>
                      <a:pt x="266891" y="607124"/>
                      <a:pt x="266891" y="598265"/>
                    </a:cubicBezTo>
                    <a:cubicBezTo>
                      <a:pt x="266891" y="589693"/>
                      <a:pt x="268510" y="581501"/>
                      <a:pt x="271844" y="573977"/>
                    </a:cubicBezTo>
                    <a:cubicBezTo>
                      <a:pt x="275082" y="566071"/>
                      <a:pt x="279749" y="558927"/>
                      <a:pt x="285655" y="553022"/>
                    </a:cubicBezTo>
                    <a:cubicBezTo>
                      <a:pt x="291846" y="547116"/>
                      <a:pt x="298799" y="542163"/>
                      <a:pt x="306610" y="538925"/>
                    </a:cubicBezTo>
                    <a:cubicBezTo>
                      <a:pt x="311849" y="536924"/>
                      <a:pt x="317468" y="535305"/>
                      <a:pt x="323374" y="534638"/>
                    </a:cubicBezTo>
                    <a:cubicBezTo>
                      <a:pt x="324326" y="534924"/>
                      <a:pt x="325660" y="534924"/>
                      <a:pt x="326612" y="534924"/>
                    </a:cubicBezTo>
                    <a:lnTo>
                      <a:pt x="442722" y="518160"/>
                    </a:lnTo>
                    <a:cubicBezTo>
                      <a:pt x="443008" y="518160"/>
                      <a:pt x="443008" y="518160"/>
                      <a:pt x="443389" y="518160"/>
                    </a:cubicBezTo>
                    <a:lnTo>
                      <a:pt x="664369" y="486728"/>
                    </a:lnTo>
                    <a:lnTo>
                      <a:pt x="664369" y="486728"/>
                    </a:lnTo>
                    <a:lnTo>
                      <a:pt x="664655" y="486728"/>
                    </a:lnTo>
                    <a:lnTo>
                      <a:pt x="761429" y="472631"/>
                    </a:lnTo>
                    <a:lnTo>
                      <a:pt x="761714" y="472631"/>
                    </a:lnTo>
                    <a:lnTo>
                      <a:pt x="762000" y="472631"/>
                    </a:lnTo>
                    <a:lnTo>
                      <a:pt x="833438" y="462439"/>
                    </a:lnTo>
                    <a:cubicBezTo>
                      <a:pt x="837057" y="462153"/>
                      <a:pt x="839629" y="459200"/>
                      <a:pt x="839629" y="455581"/>
                    </a:cubicBezTo>
                    <a:lnTo>
                      <a:pt x="839629" y="190119"/>
                    </a:lnTo>
                    <a:cubicBezTo>
                      <a:pt x="839629" y="186880"/>
                      <a:pt x="837343" y="183928"/>
                      <a:pt x="833723" y="183261"/>
                    </a:cubicBezTo>
                    <a:lnTo>
                      <a:pt x="235268" y="94393"/>
                    </a:lnTo>
                    <a:lnTo>
                      <a:pt x="214312" y="5239"/>
                    </a:lnTo>
                    <a:lnTo>
                      <a:pt x="212979" y="0"/>
                    </a:lnTo>
                    <a:lnTo>
                      <a:pt x="207740" y="0"/>
                    </a:lnTo>
                    <a:lnTo>
                      <a:pt x="0" y="0"/>
                    </a:lnTo>
                    <a:lnTo>
                      <a:pt x="0" y="13811"/>
                    </a:lnTo>
                    <a:lnTo>
                      <a:pt x="202311" y="13811"/>
                    </a:lnTo>
                    <a:lnTo>
                      <a:pt x="241649" y="181356"/>
                    </a:lnTo>
                    <a:lnTo>
                      <a:pt x="242316" y="181356"/>
                    </a:lnTo>
                    <a:lnTo>
                      <a:pt x="317373" y="521684"/>
                    </a:lnTo>
                    <a:cubicBezTo>
                      <a:pt x="311753" y="522637"/>
                      <a:pt x="306229" y="524351"/>
                      <a:pt x="301276" y="526637"/>
                    </a:cubicBezTo>
                    <a:cubicBezTo>
                      <a:pt x="291751" y="530543"/>
                      <a:pt x="283274" y="536448"/>
                      <a:pt x="276035" y="543401"/>
                    </a:cubicBezTo>
                    <a:cubicBezTo>
                      <a:pt x="268796" y="550640"/>
                      <a:pt x="262890" y="559118"/>
                      <a:pt x="258985" y="569024"/>
                    </a:cubicBezTo>
                    <a:cubicBezTo>
                      <a:pt x="255365" y="578168"/>
                      <a:pt x="253079" y="588074"/>
                      <a:pt x="253079" y="598551"/>
                    </a:cubicBezTo>
                    <a:cubicBezTo>
                      <a:pt x="253079" y="609029"/>
                      <a:pt x="255365" y="619220"/>
                      <a:pt x="258985" y="628364"/>
                    </a:cubicBezTo>
                    <a:cubicBezTo>
                      <a:pt x="262985" y="637699"/>
                      <a:pt x="268891" y="646176"/>
                      <a:pt x="276130" y="653415"/>
                    </a:cubicBezTo>
                    <a:lnTo>
                      <a:pt x="276130" y="653415"/>
                    </a:lnTo>
                    <a:close/>
                    <a:moveTo>
                      <a:pt x="331184" y="520637"/>
                    </a:moveTo>
                    <a:lnTo>
                      <a:pt x="331184" y="520637"/>
                    </a:lnTo>
                    <a:lnTo>
                      <a:pt x="331184" y="520637"/>
                    </a:lnTo>
                    <a:lnTo>
                      <a:pt x="307277" y="412052"/>
                    </a:lnTo>
                    <a:lnTo>
                      <a:pt x="413861" y="403860"/>
                    </a:lnTo>
                    <a:lnTo>
                      <a:pt x="433864" y="505873"/>
                    </a:lnTo>
                    <a:lnTo>
                      <a:pt x="331184" y="520637"/>
                    </a:lnTo>
                    <a:close/>
                    <a:moveTo>
                      <a:pt x="753237" y="460248"/>
                    </a:moveTo>
                    <a:lnTo>
                      <a:pt x="669322" y="472345"/>
                    </a:lnTo>
                    <a:lnTo>
                      <a:pt x="656844" y="385477"/>
                    </a:lnTo>
                    <a:lnTo>
                      <a:pt x="743712" y="378905"/>
                    </a:lnTo>
                    <a:lnTo>
                      <a:pt x="753237" y="460248"/>
                    </a:lnTo>
                    <a:close/>
                    <a:moveTo>
                      <a:pt x="655796" y="474059"/>
                    </a:moveTo>
                    <a:lnTo>
                      <a:pt x="566928" y="486823"/>
                    </a:lnTo>
                    <a:lnTo>
                      <a:pt x="549212" y="393668"/>
                    </a:lnTo>
                    <a:lnTo>
                      <a:pt x="643318" y="386429"/>
                    </a:lnTo>
                    <a:lnTo>
                      <a:pt x="655796" y="474059"/>
                    </a:lnTo>
                    <a:close/>
                    <a:moveTo>
                      <a:pt x="553498" y="488823"/>
                    </a:moveTo>
                    <a:lnTo>
                      <a:pt x="447580" y="503873"/>
                    </a:lnTo>
                    <a:lnTo>
                      <a:pt x="427292" y="402908"/>
                    </a:lnTo>
                    <a:lnTo>
                      <a:pt x="535496" y="394716"/>
                    </a:lnTo>
                    <a:lnTo>
                      <a:pt x="553498" y="488823"/>
                    </a:lnTo>
                    <a:close/>
                    <a:moveTo>
                      <a:pt x="304324" y="398621"/>
                    </a:moveTo>
                    <a:lnTo>
                      <a:pt x="274511" y="264509"/>
                    </a:lnTo>
                    <a:lnTo>
                      <a:pt x="386620" y="267462"/>
                    </a:lnTo>
                    <a:lnTo>
                      <a:pt x="410909" y="390430"/>
                    </a:lnTo>
                    <a:lnTo>
                      <a:pt x="304324" y="398621"/>
                    </a:lnTo>
                    <a:close/>
                    <a:moveTo>
                      <a:pt x="271558" y="250698"/>
                    </a:moveTo>
                    <a:lnTo>
                      <a:pt x="240411" y="109061"/>
                    </a:lnTo>
                    <a:lnTo>
                      <a:pt x="826008" y="195929"/>
                    </a:lnTo>
                    <a:lnTo>
                      <a:pt x="826008" y="266414"/>
                    </a:lnTo>
                    <a:lnTo>
                      <a:pt x="743712" y="264128"/>
                    </a:lnTo>
                    <a:lnTo>
                      <a:pt x="735140" y="191357"/>
                    </a:lnTo>
                    <a:cubicBezTo>
                      <a:pt x="734473" y="187738"/>
                      <a:pt x="731234" y="184785"/>
                      <a:pt x="727234" y="185452"/>
                    </a:cubicBezTo>
                    <a:cubicBezTo>
                      <a:pt x="723614" y="185738"/>
                      <a:pt x="721043" y="189071"/>
                      <a:pt x="721328" y="192977"/>
                    </a:cubicBezTo>
                    <a:lnTo>
                      <a:pt x="729901" y="263462"/>
                    </a:lnTo>
                    <a:lnTo>
                      <a:pt x="639032" y="261176"/>
                    </a:lnTo>
                    <a:lnTo>
                      <a:pt x="626936" y="175260"/>
                    </a:lnTo>
                    <a:cubicBezTo>
                      <a:pt x="626269" y="171641"/>
                      <a:pt x="622649" y="169069"/>
                      <a:pt x="619030" y="169354"/>
                    </a:cubicBezTo>
                    <a:cubicBezTo>
                      <a:pt x="615410" y="170021"/>
                      <a:pt x="612839" y="173260"/>
                      <a:pt x="613124" y="177260"/>
                    </a:cubicBezTo>
                    <a:lnTo>
                      <a:pt x="625221" y="260509"/>
                    </a:lnTo>
                    <a:lnTo>
                      <a:pt x="523589" y="257842"/>
                    </a:lnTo>
                    <a:lnTo>
                      <a:pt x="504539" y="156877"/>
                    </a:lnTo>
                    <a:cubicBezTo>
                      <a:pt x="503873" y="153257"/>
                      <a:pt x="500253" y="150971"/>
                      <a:pt x="496634" y="151638"/>
                    </a:cubicBezTo>
                    <a:cubicBezTo>
                      <a:pt x="492728" y="152305"/>
                      <a:pt x="490442" y="155924"/>
                      <a:pt x="491014" y="159544"/>
                    </a:cubicBezTo>
                    <a:lnTo>
                      <a:pt x="509397" y="257270"/>
                    </a:lnTo>
                    <a:lnTo>
                      <a:pt x="397955" y="254317"/>
                    </a:lnTo>
                    <a:lnTo>
                      <a:pt x="374714" y="137922"/>
                    </a:lnTo>
                    <a:cubicBezTo>
                      <a:pt x="374047" y="134303"/>
                      <a:pt x="370427" y="131731"/>
                      <a:pt x="366808" y="132302"/>
                    </a:cubicBezTo>
                    <a:cubicBezTo>
                      <a:pt x="362903" y="133255"/>
                      <a:pt x="360617" y="136874"/>
                      <a:pt x="361188" y="140494"/>
                    </a:cubicBezTo>
                    <a:lnTo>
                      <a:pt x="383857" y="253651"/>
                    </a:lnTo>
                    <a:lnTo>
                      <a:pt x="271558" y="250698"/>
                    </a:lnTo>
                    <a:close/>
                    <a:moveTo>
                      <a:pt x="826008" y="279940"/>
                    </a:moveTo>
                    <a:lnTo>
                      <a:pt x="826008" y="358997"/>
                    </a:lnTo>
                    <a:lnTo>
                      <a:pt x="755523" y="364236"/>
                    </a:lnTo>
                    <a:lnTo>
                      <a:pt x="745331" y="277654"/>
                    </a:lnTo>
                    <a:lnTo>
                      <a:pt x="826008" y="279940"/>
                    </a:lnTo>
                    <a:close/>
                    <a:moveTo>
                      <a:pt x="400717" y="267748"/>
                    </a:moveTo>
                    <a:lnTo>
                      <a:pt x="512159" y="270986"/>
                    </a:lnTo>
                    <a:lnTo>
                      <a:pt x="533114" y="381191"/>
                    </a:lnTo>
                    <a:lnTo>
                      <a:pt x="424625" y="389382"/>
                    </a:lnTo>
                    <a:lnTo>
                      <a:pt x="400717" y="267748"/>
                    </a:lnTo>
                    <a:close/>
                    <a:moveTo>
                      <a:pt x="526256" y="271367"/>
                    </a:moveTo>
                    <a:lnTo>
                      <a:pt x="627221" y="274320"/>
                    </a:lnTo>
                    <a:lnTo>
                      <a:pt x="641318" y="372999"/>
                    </a:lnTo>
                    <a:lnTo>
                      <a:pt x="546545" y="380238"/>
                    </a:lnTo>
                    <a:lnTo>
                      <a:pt x="526256" y="271367"/>
                    </a:lnTo>
                    <a:close/>
                    <a:moveTo>
                      <a:pt x="641033" y="274701"/>
                    </a:moveTo>
                    <a:lnTo>
                      <a:pt x="731520" y="277368"/>
                    </a:lnTo>
                    <a:lnTo>
                      <a:pt x="741998" y="365284"/>
                    </a:lnTo>
                    <a:lnTo>
                      <a:pt x="654749" y="371856"/>
                    </a:lnTo>
                    <a:lnTo>
                      <a:pt x="641033" y="274701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6" name="Freeform: Shape 615">
                <a:extLst>
                  <a:ext uri="{FF2B5EF4-FFF2-40B4-BE49-F238E27FC236}">
                    <a16:creationId xmlns:a16="http://schemas.microsoft.com/office/drawing/2014/main" id="{3D26AD8F-00AB-480D-AF89-63943EC02B28}"/>
                  </a:ext>
                </a:extLst>
              </p:cNvPr>
              <p:cNvSpPr/>
              <p:nvPr/>
            </p:nvSpPr>
            <p:spPr>
              <a:xfrm>
                <a:off x="5476055" y="2046756"/>
                <a:ext cx="4012159" cy="116424"/>
              </a:xfrm>
              <a:custGeom>
                <a:avLst/>
                <a:gdLst>
                  <a:gd name="connsiteX0" fmla="*/ 3620 w 437769"/>
                  <a:gd name="connsiteY0" fmla="*/ 0 h 13811"/>
                  <a:gd name="connsiteX1" fmla="*/ 0 w 437769"/>
                  <a:gd name="connsiteY1" fmla="*/ 13811 h 13811"/>
                  <a:gd name="connsiteX2" fmla="*/ 142018 w 437769"/>
                  <a:gd name="connsiteY2" fmla="*/ 13811 h 13811"/>
                  <a:gd name="connsiteX3" fmla="*/ 138779 w 437769"/>
                  <a:gd name="connsiteY3" fmla="*/ 0 h 13811"/>
                  <a:gd name="connsiteX4" fmla="*/ 3620 w 437769"/>
                  <a:gd name="connsiteY4" fmla="*/ 0 h 13811"/>
                  <a:gd name="connsiteX5" fmla="*/ 299371 w 437769"/>
                  <a:gd name="connsiteY5" fmla="*/ 0 h 13811"/>
                  <a:gd name="connsiteX6" fmla="*/ 296132 w 437769"/>
                  <a:gd name="connsiteY6" fmla="*/ 13811 h 13811"/>
                  <a:gd name="connsiteX7" fmla="*/ 437769 w 437769"/>
                  <a:gd name="connsiteY7" fmla="*/ 13811 h 13811"/>
                  <a:gd name="connsiteX8" fmla="*/ 434531 w 437769"/>
                  <a:gd name="connsiteY8" fmla="*/ 0 h 13811"/>
                  <a:gd name="connsiteX9" fmla="*/ 299371 w 437769"/>
                  <a:gd name="connsiteY9" fmla="*/ 0 h 1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769" h="13811">
                    <a:moveTo>
                      <a:pt x="3620" y="0"/>
                    </a:moveTo>
                    <a:cubicBezTo>
                      <a:pt x="2000" y="4286"/>
                      <a:pt x="667" y="8858"/>
                      <a:pt x="0" y="13811"/>
                    </a:cubicBezTo>
                    <a:lnTo>
                      <a:pt x="142018" y="13811"/>
                    </a:lnTo>
                    <a:cubicBezTo>
                      <a:pt x="141351" y="8858"/>
                      <a:pt x="140018" y="4286"/>
                      <a:pt x="138779" y="0"/>
                    </a:cubicBezTo>
                    <a:lnTo>
                      <a:pt x="3620" y="0"/>
                    </a:lnTo>
                    <a:close/>
                    <a:moveTo>
                      <a:pt x="299371" y="0"/>
                    </a:moveTo>
                    <a:cubicBezTo>
                      <a:pt x="297751" y="4286"/>
                      <a:pt x="296704" y="8858"/>
                      <a:pt x="296132" y="13811"/>
                    </a:cubicBezTo>
                    <a:lnTo>
                      <a:pt x="437769" y="13811"/>
                    </a:lnTo>
                    <a:cubicBezTo>
                      <a:pt x="437102" y="8858"/>
                      <a:pt x="436150" y="4286"/>
                      <a:pt x="434531" y="0"/>
                    </a:cubicBezTo>
                    <a:lnTo>
                      <a:pt x="299371" y="0"/>
                    </a:ln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7" name="Freeform: Shape 616">
                <a:extLst>
                  <a:ext uri="{FF2B5EF4-FFF2-40B4-BE49-F238E27FC236}">
                    <a16:creationId xmlns:a16="http://schemas.microsoft.com/office/drawing/2014/main" id="{524F3F2D-CBA1-4F83-9C4B-66A5D77D95C5}"/>
                  </a:ext>
                </a:extLst>
              </p:cNvPr>
              <p:cNvSpPr/>
              <p:nvPr/>
            </p:nvSpPr>
            <p:spPr>
              <a:xfrm>
                <a:off x="4227056" y="-2726717"/>
                <a:ext cx="5636657" cy="1072719"/>
              </a:xfrm>
              <a:custGeom>
                <a:avLst/>
                <a:gdLst>
                  <a:gd name="connsiteX0" fmla="*/ 614434 w 615019"/>
                  <a:gd name="connsiteY0" fmla="*/ 91154 h 127253"/>
                  <a:gd name="connsiteX1" fmla="*/ 1595 w 615019"/>
                  <a:gd name="connsiteY1" fmla="*/ 0 h 127253"/>
                  <a:gd name="connsiteX2" fmla="*/ 262 w 615019"/>
                  <a:gd name="connsiteY2" fmla="*/ 5905 h 127253"/>
                  <a:gd name="connsiteX3" fmla="*/ 7120 w 615019"/>
                  <a:gd name="connsiteY3" fmla="*/ 37719 h 127253"/>
                  <a:gd name="connsiteX4" fmla="*/ 21502 w 615019"/>
                  <a:gd name="connsiteY4" fmla="*/ 39719 h 127253"/>
                  <a:gd name="connsiteX5" fmla="*/ 15597 w 615019"/>
                  <a:gd name="connsiteY5" fmla="*/ 12859 h 127253"/>
                  <a:gd name="connsiteX6" fmla="*/ 601194 w 615019"/>
                  <a:gd name="connsiteY6" fmla="*/ 99727 h 127253"/>
                  <a:gd name="connsiteX7" fmla="*/ 601194 w 615019"/>
                  <a:gd name="connsiteY7" fmla="*/ 124968 h 127253"/>
                  <a:gd name="connsiteX8" fmla="*/ 615005 w 615019"/>
                  <a:gd name="connsiteY8" fmla="*/ 127254 h 127253"/>
                  <a:gd name="connsiteX9" fmla="*/ 615005 w 615019"/>
                  <a:gd name="connsiteY9" fmla="*/ 93821 h 127253"/>
                  <a:gd name="connsiteX10" fmla="*/ 614434 w 615019"/>
                  <a:gd name="connsiteY10" fmla="*/ 91154 h 127253"/>
                  <a:gd name="connsiteX11" fmla="*/ 614434 w 615019"/>
                  <a:gd name="connsiteY11" fmla="*/ 91154 h 127253"/>
                  <a:gd name="connsiteX12" fmla="*/ 139231 w 615019"/>
                  <a:gd name="connsiteY12" fmla="*/ 57055 h 127253"/>
                  <a:gd name="connsiteX13" fmla="*/ 153614 w 615019"/>
                  <a:gd name="connsiteY13" fmla="*/ 59341 h 127253"/>
                  <a:gd name="connsiteX14" fmla="*/ 149995 w 615019"/>
                  <a:gd name="connsiteY14" fmla="*/ 41624 h 127253"/>
                  <a:gd name="connsiteX15" fmla="*/ 142089 w 615019"/>
                  <a:gd name="connsiteY15" fmla="*/ 36004 h 127253"/>
                  <a:gd name="connsiteX16" fmla="*/ 136469 w 615019"/>
                  <a:gd name="connsiteY16" fmla="*/ 44196 h 127253"/>
                  <a:gd name="connsiteX17" fmla="*/ 139231 w 615019"/>
                  <a:gd name="connsiteY17" fmla="*/ 57055 h 127253"/>
                  <a:gd name="connsiteX18" fmla="*/ 268771 w 615019"/>
                  <a:gd name="connsiteY18" fmla="*/ 76105 h 127253"/>
                  <a:gd name="connsiteX19" fmla="*/ 283154 w 615019"/>
                  <a:gd name="connsiteY19" fmla="*/ 78391 h 127253"/>
                  <a:gd name="connsiteX20" fmla="*/ 279916 w 615019"/>
                  <a:gd name="connsiteY20" fmla="*/ 60674 h 127253"/>
                  <a:gd name="connsiteX21" fmla="*/ 272010 w 615019"/>
                  <a:gd name="connsiteY21" fmla="*/ 55436 h 127253"/>
                  <a:gd name="connsiteX22" fmla="*/ 266390 w 615019"/>
                  <a:gd name="connsiteY22" fmla="*/ 63341 h 127253"/>
                  <a:gd name="connsiteX23" fmla="*/ 268771 w 615019"/>
                  <a:gd name="connsiteY23" fmla="*/ 76105 h 127253"/>
                  <a:gd name="connsiteX24" fmla="*/ 390406 w 615019"/>
                  <a:gd name="connsiteY24" fmla="*/ 94107 h 127253"/>
                  <a:gd name="connsiteX25" fmla="*/ 404503 w 615019"/>
                  <a:gd name="connsiteY25" fmla="*/ 96107 h 127253"/>
                  <a:gd name="connsiteX26" fmla="*/ 402217 w 615019"/>
                  <a:gd name="connsiteY26" fmla="*/ 79058 h 127253"/>
                  <a:gd name="connsiteX27" fmla="*/ 394311 w 615019"/>
                  <a:gd name="connsiteY27" fmla="*/ 73152 h 127253"/>
                  <a:gd name="connsiteX28" fmla="*/ 388405 w 615019"/>
                  <a:gd name="connsiteY28" fmla="*/ 81058 h 127253"/>
                  <a:gd name="connsiteX29" fmla="*/ 390406 w 615019"/>
                  <a:gd name="connsiteY29" fmla="*/ 94107 h 127253"/>
                  <a:gd name="connsiteX30" fmla="*/ 498324 w 615019"/>
                  <a:gd name="connsiteY30" fmla="*/ 109823 h 127253"/>
                  <a:gd name="connsiteX31" fmla="*/ 512421 w 615019"/>
                  <a:gd name="connsiteY31" fmla="*/ 112109 h 127253"/>
                  <a:gd name="connsiteX32" fmla="*/ 510421 w 615019"/>
                  <a:gd name="connsiteY32" fmla="*/ 95060 h 127253"/>
                  <a:gd name="connsiteX33" fmla="*/ 502515 w 615019"/>
                  <a:gd name="connsiteY33" fmla="*/ 89154 h 127253"/>
                  <a:gd name="connsiteX34" fmla="*/ 496609 w 615019"/>
                  <a:gd name="connsiteY34" fmla="*/ 96679 h 127253"/>
                  <a:gd name="connsiteX35" fmla="*/ 498324 w 615019"/>
                  <a:gd name="connsiteY35" fmla="*/ 109823 h 12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15019" h="127253">
                    <a:moveTo>
                      <a:pt x="614434" y="91154"/>
                    </a:moveTo>
                    <a:lnTo>
                      <a:pt x="1595" y="0"/>
                    </a:lnTo>
                    <a:cubicBezTo>
                      <a:pt x="262" y="1619"/>
                      <a:pt x="-405" y="3620"/>
                      <a:pt x="262" y="5905"/>
                    </a:cubicBezTo>
                    <a:lnTo>
                      <a:pt x="7120" y="37719"/>
                    </a:lnTo>
                    <a:lnTo>
                      <a:pt x="21502" y="39719"/>
                    </a:lnTo>
                    <a:lnTo>
                      <a:pt x="15597" y="12859"/>
                    </a:lnTo>
                    <a:lnTo>
                      <a:pt x="601194" y="99727"/>
                    </a:lnTo>
                    <a:lnTo>
                      <a:pt x="601194" y="124968"/>
                    </a:lnTo>
                    <a:lnTo>
                      <a:pt x="615005" y="127254"/>
                    </a:lnTo>
                    <a:lnTo>
                      <a:pt x="615005" y="93821"/>
                    </a:lnTo>
                    <a:cubicBezTo>
                      <a:pt x="615100" y="92774"/>
                      <a:pt x="614719" y="91821"/>
                      <a:pt x="614434" y="91154"/>
                    </a:cubicBezTo>
                    <a:lnTo>
                      <a:pt x="614434" y="91154"/>
                    </a:lnTo>
                    <a:close/>
                    <a:moveTo>
                      <a:pt x="139231" y="57055"/>
                    </a:moveTo>
                    <a:lnTo>
                      <a:pt x="153614" y="59341"/>
                    </a:lnTo>
                    <a:lnTo>
                      <a:pt x="149995" y="41624"/>
                    </a:lnTo>
                    <a:cubicBezTo>
                      <a:pt x="149328" y="38005"/>
                      <a:pt x="145708" y="35433"/>
                      <a:pt x="142089" y="36004"/>
                    </a:cubicBezTo>
                    <a:cubicBezTo>
                      <a:pt x="138184" y="36957"/>
                      <a:pt x="135898" y="40576"/>
                      <a:pt x="136469" y="44196"/>
                    </a:cubicBezTo>
                    <a:lnTo>
                      <a:pt x="139231" y="57055"/>
                    </a:lnTo>
                    <a:close/>
                    <a:moveTo>
                      <a:pt x="268771" y="76105"/>
                    </a:moveTo>
                    <a:lnTo>
                      <a:pt x="283154" y="78391"/>
                    </a:lnTo>
                    <a:lnTo>
                      <a:pt x="279916" y="60674"/>
                    </a:lnTo>
                    <a:cubicBezTo>
                      <a:pt x="279249" y="57055"/>
                      <a:pt x="275629" y="54769"/>
                      <a:pt x="272010" y="55436"/>
                    </a:cubicBezTo>
                    <a:cubicBezTo>
                      <a:pt x="268105" y="56102"/>
                      <a:pt x="265819" y="59722"/>
                      <a:pt x="266390" y="63341"/>
                    </a:cubicBezTo>
                    <a:lnTo>
                      <a:pt x="268771" y="76105"/>
                    </a:lnTo>
                    <a:close/>
                    <a:moveTo>
                      <a:pt x="390406" y="94107"/>
                    </a:moveTo>
                    <a:lnTo>
                      <a:pt x="404503" y="96107"/>
                    </a:lnTo>
                    <a:lnTo>
                      <a:pt x="402217" y="79058"/>
                    </a:lnTo>
                    <a:cubicBezTo>
                      <a:pt x="401550" y="75438"/>
                      <a:pt x="397930" y="72866"/>
                      <a:pt x="394311" y="73152"/>
                    </a:cubicBezTo>
                    <a:cubicBezTo>
                      <a:pt x="390691" y="73819"/>
                      <a:pt x="388120" y="77057"/>
                      <a:pt x="388405" y="81058"/>
                    </a:cubicBezTo>
                    <a:lnTo>
                      <a:pt x="390406" y="94107"/>
                    </a:lnTo>
                    <a:close/>
                    <a:moveTo>
                      <a:pt x="498324" y="109823"/>
                    </a:moveTo>
                    <a:lnTo>
                      <a:pt x="512421" y="112109"/>
                    </a:lnTo>
                    <a:lnTo>
                      <a:pt x="510421" y="95060"/>
                    </a:lnTo>
                    <a:cubicBezTo>
                      <a:pt x="509754" y="91440"/>
                      <a:pt x="506515" y="88487"/>
                      <a:pt x="502515" y="89154"/>
                    </a:cubicBezTo>
                    <a:cubicBezTo>
                      <a:pt x="498895" y="89440"/>
                      <a:pt x="496324" y="92774"/>
                      <a:pt x="496609" y="96679"/>
                    </a:cubicBezTo>
                    <a:lnTo>
                      <a:pt x="498324" y="109823"/>
                    </a:ln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8" name="Freeform: Shape 617">
                <a:extLst>
                  <a:ext uri="{FF2B5EF4-FFF2-40B4-BE49-F238E27FC236}">
                    <a16:creationId xmlns:a16="http://schemas.microsoft.com/office/drawing/2014/main" id="{074C5CCD-7C4A-4585-B7E8-68088507E5F2}"/>
                  </a:ext>
                </a:extLst>
              </p:cNvPr>
              <p:cNvSpPr/>
              <p:nvPr/>
            </p:nvSpPr>
            <p:spPr>
              <a:xfrm>
                <a:off x="4054864" y="-2853585"/>
                <a:ext cx="6031330" cy="1124916"/>
              </a:xfrm>
              <a:custGeom>
                <a:avLst/>
                <a:gdLst>
                  <a:gd name="connsiteX0" fmla="*/ 658082 w 658082"/>
                  <a:gd name="connsiteY0" fmla="*/ 97726 h 133445"/>
                  <a:gd name="connsiteX1" fmla="*/ 0 w 658082"/>
                  <a:gd name="connsiteY1" fmla="*/ 0 h 133445"/>
                  <a:gd name="connsiteX2" fmla="*/ 3905 w 658082"/>
                  <a:gd name="connsiteY2" fmla="*/ 37338 h 133445"/>
                  <a:gd name="connsiteX3" fmla="*/ 657416 w 658082"/>
                  <a:gd name="connsiteY3" fmla="*/ 133445 h 13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082" h="133445">
                    <a:moveTo>
                      <a:pt x="658082" y="97726"/>
                    </a:moveTo>
                    <a:lnTo>
                      <a:pt x="0" y="0"/>
                    </a:lnTo>
                    <a:lnTo>
                      <a:pt x="3905" y="37338"/>
                    </a:lnTo>
                    <a:lnTo>
                      <a:pt x="657416" y="133445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id="{2F699C32-3D17-4368-8824-23CED5EF5F51}"/>
                  </a:ext>
                </a:extLst>
              </p:cNvPr>
              <p:cNvSpPr/>
              <p:nvPr/>
            </p:nvSpPr>
            <p:spPr>
              <a:xfrm>
                <a:off x="1927435" y="-3621996"/>
                <a:ext cx="1749427" cy="295482"/>
              </a:xfrm>
              <a:custGeom>
                <a:avLst/>
                <a:gdLst>
                  <a:gd name="connsiteX0" fmla="*/ 0 w 190881"/>
                  <a:gd name="connsiteY0" fmla="*/ 0 h 35052"/>
                  <a:gd name="connsiteX1" fmla="*/ 190881 w 190881"/>
                  <a:gd name="connsiteY1" fmla="*/ 0 h 35052"/>
                  <a:gd name="connsiteX2" fmla="*/ 190881 w 190881"/>
                  <a:gd name="connsiteY2" fmla="*/ 35052 h 35052"/>
                  <a:gd name="connsiteX3" fmla="*/ 0 w 190881"/>
                  <a:gd name="connsiteY3" fmla="*/ 35052 h 3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81" h="35052">
                    <a:moveTo>
                      <a:pt x="0" y="0"/>
                    </a:moveTo>
                    <a:lnTo>
                      <a:pt x="190881" y="0"/>
                    </a:lnTo>
                    <a:lnTo>
                      <a:pt x="190881" y="35052"/>
                    </a:lnTo>
                    <a:lnTo>
                      <a:pt x="0" y="35052"/>
                    </a:lnTo>
                    <a:close/>
                  </a:path>
                </a:pathLst>
              </a:custGeom>
              <a:solidFill>
                <a:srgbClr val="8F2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id="{4D254A1B-D9A2-4E4B-B394-9A9B25985C63}"/>
                  </a:ext>
                </a:extLst>
              </p:cNvPr>
              <p:cNvSpPr/>
              <p:nvPr/>
            </p:nvSpPr>
            <p:spPr>
              <a:xfrm>
                <a:off x="1704835" y="-3713527"/>
                <a:ext cx="222600" cy="478552"/>
              </a:xfrm>
              <a:custGeom>
                <a:avLst/>
                <a:gdLst>
                  <a:gd name="connsiteX0" fmla="*/ 0 w 24288"/>
                  <a:gd name="connsiteY0" fmla="*/ 0 h 56769"/>
                  <a:gd name="connsiteX1" fmla="*/ 24289 w 24288"/>
                  <a:gd name="connsiteY1" fmla="*/ 0 h 56769"/>
                  <a:gd name="connsiteX2" fmla="*/ 24289 w 24288"/>
                  <a:gd name="connsiteY2" fmla="*/ 56769 h 56769"/>
                  <a:gd name="connsiteX3" fmla="*/ 0 w 24288"/>
                  <a:gd name="connsiteY3" fmla="*/ 56769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56769">
                    <a:moveTo>
                      <a:pt x="0" y="0"/>
                    </a:moveTo>
                    <a:lnTo>
                      <a:pt x="24289" y="0"/>
                    </a:lnTo>
                    <a:lnTo>
                      <a:pt x="24289" y="56769"/>
                    </a:lnTo>
                    <a:lnTo>
                      <a:pt x="0" y="56769"/>
                    </a:lnTo>
                    <a:close/>
                  </a:path>
                </a:pathLst>
              </a:custGeom>
              <a:solidFill>
                <a:srgbClr val="A325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1" name="Freeform: Shape 620">
                <a:extLst>
                  <a:ext uri="{FF2B5EF4-FFF2-40B4-BE49-F238E27FC236}">
                    <a16:creationId xmlns:a16="http://schemas.microsoft.com/office/drawing/2014/main" id="{12EF24C4-6488-4EE0-86BC-DDF7A8175FC2}"/>
                  </a:ext>
                </a:extLst>
              </p:cNvPr>
              <p:cNvSpPr/>
              <p:nvPr/>
            </p:nvSpPr>
            <p:spPr>
              <a:xfrm>
                <a:off x="3675991" y="-3713527"/>
                <a:ext cx="222600" cy="478552"/>
              </a:xfrm>
              <a:custGeom>
                <a:avLst/>
                <a:gdLst>
                  <a:gd name="connsiteX0" fmla="*/ 0 w 24288"/>
                  <a:gd name="connsiteY0" fmla="*/ 0 h 56769"/>
                  <a:gd name="connsiteX1" fmla="*/ 24289 w 24288"/>
                  <a:gd name="connsiteY1" fmla="*/ 0 h 56769"/>
                  <a:gd name="connsiteX2" fmla="*/ 24289 w 24288"/>
                  <a:gd name="connsiteY2" fmla="*/ 56769 h 56769"/>
                  <a:gd name="connsiteX3" fmla="*/ 0 w 24288"/>
                  <a:gd name="connsiteY3" fmla="*/ 56769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56769">
                    <a:moveTo>
                      <a:pt x="0" y="0"/>
                    </a:moveTo>
                    <a:lnTo>
                      <a:pt x="24289" y="0"/>
                    </a:lnTo>
                    <a:lnTo>
                      <a:pt x="24289" y="56769"/>
                    </a:lnTo>
                    <a:lnTo>
                      <a:pt x="0" y="56769"/>
                    </a:lnTo>
                    <a:close/>
                  </a:path>
                </a:pathLst>
              </a:custGeom>
              <a:solidFill>
                <a:srgbClr val="A325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2" name="Freeform: Shape 621">
                <a:extLst>
                  <a:ext uri="{FF2B5EF4-FFF2-40B4-BE49-F238E27FC236}">
                    <a16:creationId xmlns:a16="http://schemas.microsoft.com/office/drawing/2014/main" id="{A51B4C7C-35C6-4759-AB1B-27300A70218A}"/>
                  </a:ext>
                </a:extLst>
              </p:cNvPr>
              <p:cNvSpPr/>
              <p:nvPr/>
            </p:nvSpPr>
            <p:spPr>
              <a:xfrm>
                <a:off x="5644535" y="1806675"/>
                <a:ext cx="3678681" cy="889657"/>
              </a:xfrm>
              <a:custGeom>
                <a:avLst/>
                <a:gdLst>
                  <a:gd name="connsiteX0" fmla="*/ 52768 w 401383"/>
                  <a:gd name="connsiteY0" fmla="*/ 0 h 105537"/>
                  <a:gd name="connsiteX1" fmla="*/ 0 w 401383"/>
                  <a:gd name="connsiteY1" fmla="*/ 52769 h 105537"/>
                  <a:gd name="connsiteX2" fmla="*/ 52768 w 401383"/>
                  <a:gd name="connsiteY2" fmla="*/ 105537 h 105537"/>
                  <a:gd name="connsiteX3" fmla="*/ 105537 w 401383"/>
                  <a:gd name="connsiteY3" fmla="*/ 52769 h 105537"/>
                  <a:gd name="connsiteX4" fmla="*/ 52768 w 401383"/>
                  <a:gd name="connsiteY4" fmla="*/ 0 h 105537"/>
                  <a:gd name="connsiteX5" fmla="*/ 52768 w 401383"/>
                  <a:gd name="connsiteY5" fmla="*/ 0 h 105537"/>
                  <a:gd name="connsiteX6" fmla="*/ 348615 w 401383"/>
                  <a:gd name="connsiteY6" fmla="*/ 0 h 105537"/>
                  <a:gd name="connsiteX7" fmla="*/ 295847 w 401383"/>
                  <a:gd name="connsiteY7" fmla="*/ 52769 h 105537"/>
                  <a:gd name="connsiteX8" fmla="*/ 348615 w 401383"/>
                  <a:gd name="connsiteY8" fmla="*/ 105537 h 105537"/>
                  <a:gd name="connsiteX9" fmla="*/ 401383 w 401383"/>
                  <a:gd name="connsiteY9" fmla="*/ 52769 h 105537"/>
                  <a:gd name="connsiteX10" fmla="*/ 348615 w 401383"/>
                  <a:gd name="connsiteY10" fmla="*/ 0 h 105537"/>
                  <a:gd name="connsiteX11" fmla="*/ 348615 w 401383"/>
                  <a:gd name="connsiteY11" fmla="*/ 0 h 10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383" h="105537">
                    <a:moveTo>
                      <a:pt x="52768" y="0"/>
                    </a:moveTo>
                    <a:cubicBezTo>
                      <a:pt x="23622" y="0"/>
                      <a:pt x="0" y="23622"/>
                      <a:pt x="0" y="52769"/>
                    </a:cubicBezTo>
                    <a:cubicBezTo>
                      <a:pt x="0" y="81915"/>
                      <a:pt x="23622" y="105537"/>
                      <a:pt x="52768" y="105537"/>
                    </a:cubicBezTo>
                    <a:cubicBezTo>
                      <a:pt x="81915" y="105537"/>
                      <a:pt x="105537" y="81915"/>
                      <a:pt x="105537" y="52769"/>
                    </a:cubicBezTo>
                    <a:cubicBezTo>
                      <a:pt x="105632" y="23622"/>
                      <a:pt x="82010" y="0"/>
                      <a:pt x="52768" y="0"/>
                    </a:cubicBezTo>
                    <a:lnTo>
                      <a:pt x="52768" y="0"/>
                    </a:lnTo>
                    <a:close/>
                    <a:moveTo>
                      <a:pt x="348615" y="0"/>
                    </a:moveTo>
                    <a:cubicBezTo>
                      <a:pt x="319468" y="0"/>
                      <a:pt x="295847" y="23622"/>
                      <a:pt x="295847" y="52769"/>
                    </a:cubicBezTo>
                    <a:cubicBezTo>
                      <a:pt x="295847" y="81915"/>
                      <a:pt x="319468" y="105537"/>
                      <a:pt x="348615" y="105537"/>
                    </a:cubicBezTo>
                    <a:cubicBezTo>
                      <a:pt x="377762" y="105537"/>
                      <a:pt x="401383" y="81915"/>
                      <a:pt x="401383" y="52769"/>
                    </a:cubicBezTo>
                    <a:cubicBezTo>
                      <a:pt x="401383" y="23622"/>
                      <a:pt x="377762" y="0"/>
                      <a:pt x="348615" y="0"/>
                    </a:cubicBezTo>
                    <a:lnTo>
                      <a:pt x="348615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3" name="Freeform: Shape 622">
                <a:extLst>
                  <a:ext uri="{FF2B5EF4-FFF2-40B4-BE49-F238E27FC236}">
                    <a16:creationId xmlns:a16="http://schemas.microsoft.com/office/drawing/2014/main" id="{71B1D8C2-22C6-4461-81B4-7F289A1EE470}"/>
                  </a:ext>
                </a:extLst>
              </p:cNvPr>
              <p:cNvSpPr/>
              <p:nvPr/>
            </p:nvSpPr>
            <p:spPr>
              <a:xfrm>
                <a:off x="5936102" y="2077272"/>
                <a:ext cx="381485" cy="350882"/>
              </a:xfrm>
              <a:custGeom>
                <a:avLst/>
                <a:gdLst>
                  <a:gd name="connsiteX0" fmla="*/ 20955 w 41624"/>
                  <a:gd name="connsiteY0" fmla="*/ 0 h 41624"/>
                  <a:gd name="connsiteX1" fmla="*/ 0 w 41624"/>
                  <a:gd name="connsiteY1" fmla="*/ 20669 h 41624"/>
                  <a:gd name="connsiteX2" fmla="*/ 20955 w 41624"/>
                  <a:gd name="connsiteY2" fmla="*/ 41624 h 41624"/>
                  <a:gd name="connsiteX3" fmla="*/ 41624 w 41624"/>
                  <a:gd name="connsiteY3" fmla="*/ 20669 h 41624"/>
                  <a:gd name="connsiteX4" fmla="*/ 20955 w 41624"/>
                  <a:gd name="connsiteY4" fmla="*/ 0 h 41624"/>
                  <a:gd name="connsiteX5" fmla="*/ 20955 w 41624"/>
                  <a:gd name="connsiteY5" fmla="*/ 0 h 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24" h="41624">
                    <a:moveTo>
                      <a:pt x="20955" y="0"/>
                    </a:moveTo>
                    <a:cubicBezTo>
                      <a:pt x="9525" y="0"/>
                      <a:pt x="0" y="9144"/>
                      <a:pt x="0" y="20669"/>
                    </a:cubicBezTo>
                    <a:cubicBezTo>
                      <a:pt x="0" y="32099"/>
                      <a:pt x="9525" y="41624"/>
                      <a:pt x="20955" y="41624"/>
                    </a:cubicBezTo>
                    <a:cubicBezTo>
                      <a:pt x="32385" y="41624"/>
                      <a:pt x="41624" y="32099"/>
                      <a:pt x="41624" y="20669"/>
                    </a:cubicBezTo>
                    <a:cubicBezTo>
                      <a:pt x="41624" y="9239"/>
                      <a:pt x="32480" y="0"/>
                      <a:pt x="20955" y="0"/>
                    </a:cubicBez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4449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4" name="Freeform: Shape 623">
                <a:extLst>
                  <a:ext uri="{FF2B5EF4-FFF2-40B4-BE49-F238E27FC236}">
                    <a16:creationId xmlns:a16="http://schemas.microsoft.com/office/drawing/2014/main" id="{FBC08F50-4141-40D3-8CA2-D55CC536329E}"/>
                  </a:ext>
                </a:extLst>
              </p:cNvPr>
              <p:cNvSpPr/>
              <p:nvPr/>
            </p:nvSpPr>
            <p:spPr>
              <a:xfrm>
                <a:off x="8647544" y="2077272"/>
                <a:ext cx="384106" cy="350882"/>
              </a:xfrm>
              <a:custGeom>
                <a:avLst/>
                <a:gdLst>
                  <a:gd name="connsiteX0" fmla="*/ 20955 w 41910"/>
                  <a:gd name="connsiteY0" fmla="*/ 0 h 41624"/>
                  <a:gd name="connsiteX1" fmla="*/ 0 w 41910"/>
                  <a:gd name="connsiteY1" fmla="*/ 20669 h 41624"/>
                  <a:gd name="connsiteX2" fmla="*/ 20955 w 41910"/>
                  <a:gd name="connsiteY2" fmla="*/ 41624 h 41624"/>
                  <a:gd name="connsiteX3" fmla="*/ 41910 w 41910"/>
                  <a:gd name="connsiteY3" fmla="*/ 20669 h 41624"/>
                  <a:gd name="connsiteX4" fmla="*/ 20955 w 41910"/>
                  <a:gd name="connsiteY4" fmla="*/ 0 h 41624"/>
                  <a:gd name="connsiteX5" fmla="*/ 20955 w 41910"/>
                  <a:gd name="connsiteY5" fmla="*/ 0 h 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" h="41624">
                    <a:moveTo>
                      <a:pt x="20955" y="0"/>
                    </a:moveTo>
                    <a:cubicBezTo>
                      <a:pt x="9525" y="0"/>
                      <a:pt x="0" y="9144"/>
                      <a:pt x="0" y="20669"/>
                    </a:cubicBezTo>
                    <a:cubicBezTo>
                      <a:pt x="0" y="32099"/>
                      <a:pt x="9525" y="41624"/>
                      <a:pt x="20955" y="41624"/>
                    </a:cubicBezTo>
                    <a:cubicBezTo>
                      <a:pt x="32480" y="41624"/>
                      <a:pt x="41910" y="32099"/>
                      <a:pt x="41910" y="20669"/>
                    </a:cubicBezTo>
                    <a:cubicBezTo>
                      <a:pt x="41910" y="9239"/>
                      <a:pt x="32385" y="0"/>
                      <a:pt x="20955" y="0"/>
                    </a:cubicBez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4449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666" name="TextBox 665">
            <a:extLst>
              <a:ext uri="{FF2B5EF4-FFF2-40B4-BE49-F238E27FC236}">
                <a16:creationId xmlns:a16="http://schemas.microsoft.com/office/drawing/2014/main" id="{68707040-36F5-4D3E-BE7B-0A04470EA40D}"/>
              </a:ext>
            </a:extLst>
          </p:cNvPr>
          <p:cNvSpPr txBox="1"/>
          <p:nvPr/>
        </p:nvSpPr>
        <p:spPr>
          <a:xfrm>
            <a:off x="2820932" y="2540683"/>
            <a:ext cx="6798077" cy="20621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fringilla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en-US" sz="3200" dirty="0" err="1">
                <a:solidFill>
                  <a:schemeClr val="bg1"/>
                </a:solidFill>
              </a:rPr>
              <a:t>Fusce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ut</a:t>
            </a:r>
            <a:r>
              <a:rPr lang="en-US" sz="3200" dirty="0">
                <a:solidFill>
                  <a:schemeClr val="bg1"/>
                </a:solidFill>
              </a:rPr>
              <a:t> diam a </a:t>
            </a:r>
            <a:r>
              <a:rPr lang="en-US" sz="3200" dirty="0" err="1">
                <a:solidFill>
                  <a:schemeClr val="bg1"/>
                </a:solidFill>
              </a:rPr>
              <a:t>turpis</a:t>
            </a:r>
            <a:r>
              <a:rPr lang="en-US" sz="3200" dirty="0">
                <a:solidFill>
                  <a:schemeClr val="bg1"/>
                </a:solidFill>
              </a:rPr>
              <a:t> dictum, id </a:t>
            </a:r>
            <a:r>
              <a:rPr lang="en-US" sz="3200" dirty="0" err="1">
                <a:solidFill>
                  <a:schemeClr val="bg1"/>
                </a:solidFill>
              </a:rPr>
              <a:t>elementum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enim</a:t>
            </a:r>
            <a:r>
              <a:rPr lang="en-US" sz="3200" dirty="0">
                <a:solidFill>
                  <a:schemeClr val="bg1"/>
                </a:solidFill>
              </a:rPr>
              <a:t> lacinia. </a:t>
            </a:r>
            <a:r>
              <a:rPr lang="en-US" sz="3200" dirty="0" err="1">
                <a:solidFill>
                  <a:schemeClr val="bg1"/>
                </a:solidFill>
              </a:rPr>
              <a:t>Aliquam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tincidunt</a:t>
            </a:r>
            <a:r>
              <a:rPr lang="en-US" sz="3200" dirty="0">
                <a:solidFill>
                  <a:schemeClr val="bg1"/>
                </a:solidFill>
              </a:rPr>
              <a:t> ex </a:t>
            </a:r>
            <a:r>
              <a:rPr lang="en-US" sz="3200" dirty="0" err="1">
                <a:solidFill>
                  <a:schemeClr val="bg1"/>
                </a:solidFill>
              </a:rPr>
              <a:t>sem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quis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vestibulumelit</a:t>
            </a:r>
            <a:r>
              <a:rPr lang="en-US" sz="3200" dirty="0">
                <a:solidFill>
                  <a:schemeClr val="bg1"/>
                </a:solidFill>
              </a:rPr>
              <a:t> ligula. Nunc gravida </a:t>
            </a:r>
            <a:endParaRPr lang="th-TH" sz="3200" dirty="0">
              <a:solidFill>
                <a:schemeClr val="bg1"/>
              </a:solidFill>
            </a:endParaRPr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id="{1E9CA28B-4614-48E8-BA85-CEE046EBF528}"/>
              </a:ext>
            </a:extLst>
          </p:cNvPr>
          <p:cNvSpPr txBox="1"/>
          <p:nvPr/>
        </p:nvSpPr>
        <p:spPr>
          <a:xfrm>
            <a:off x="3268641" y="1496460"/>
            <a:ext cx="580186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rgbClr val="F29922"/>
                </a:solidFill>
              </a:rPr>
              <a:t>SPECAIL OFFERS</a:t>
            </a:r>
            <a:endParaRPr lang="th-TH" sz="6000" dirty="0">
              <a:solidFill>
                <a:srgbClr val="F29922"/>
              </a:solidFill>
            </a:endParaRPr>
          </a:p>
        </p:txBody>
      </p:sp>
      <p:grpSp>
        <p:nvGrpSpPr>
          <p:cNvPr id="676" name="Graphic 674">
            <a:extLst>
              <a:ext uri="{FF2B5EF4-FFF2-40B4-BE49-F238E27FC236}">
                <a16:creationId xmlns:a16="http://schemas.microsoft.com/office/drawing/2014/main" id="{A7F48027-D04D-4252-8CDD-ACF5A42EDB45}"/>
              </a:ext>
            </a:extLst>
          </p:cNvPr>
          <p:cNvGrpSpPr/>
          <p:nvPr/>
        </p:nvGrpSpPr>
        <p:grpSpPr>
          <a:xfrm rot="11651574">
            <a:off x="7779575" y="520275"/>
            <a:ext cx="1826537" cy="1924025"/>
            <a:chOff x="5829323" y="3152775"/>
            <a:chExt cx="530685" cy="549306"/>
          </a:xfrm>
        </p:grpSpPr>
        <p:sp>
          <p:nvSpPr>
            <p:cNvPr id="677" name="Freeform: Shape 676">
              <a:extLst>
                <a:ext uri="{FF2B5EF4-FFF2-40B4-BE49-F238E27FC236}">
                  <a16:creationId xmlns:a16="http://schemas.microsoft.com/office/drawing/2014/main" id="{E00530E7-907C-4BDE-9AC9-3257112165ED}"/>
                </a:ext>
              </a:extLst>
            </p:cNvPr>
            <p:cNvSpPr/>
            <p:nvPr/>
          </p:nvSpPr>
          <p:spPr>
            <a:xfrm>
              <a:off x="6121241" y="3562826"/>
              <a:ext cx="131254" cy="135350"/>
            </a:xfrm>
            <a:custGeom>
              <a:avLst/>
              <a:gdLst>
                <a:gd name="connsiteX0" fmla="*/ 126016 w 131254"/>
                <a:gd name="connsiteY0" fmla="*/ 114491 h 135350"/>
                <a:gd name="connsiteX1" fmla="*/ 80010 w 131254"/>
                <a:gd name="connsiteY1" fmla="*/ 103537 h 135350"/>
                <a:gd name="connsiteX2" fmla="*/ 44863 w 131254"/>
                <a:gd name="connsiteY2" fmla="*/ 135350 h 135350"/>
                <a:gd name="connsiteX3" fmla="*/ 41053 w 131254"/>
                <a:gd name="connsiteY3" fmla="*/ 88202 h 135350"/>
                <a:gd name="connsiteX4" fmla="*/ 0 w 131254"/>
                <a:gd name="connsiteY4" fmla="*/ 64675 h 135350"/>
                <a:gd name="connsiteX5" fmla="*/ 43625 w 131254"/>
                <a:gd name="connsiteY5" fmla="*/ 46387 h 135350"/>
                <a:gd name="connsiteX6" fmla="*/ 53340 w 131254"/>
                <a:gd name="connsiteY6" fmla="*/ 0 h 135350"/>
                <a:gd name="connsiteX7" fmla="*/ 84201 w 131254"/>
                <a:gd name="connsiteY7" fmla="*/ 35909 h 135350"/>
                <a:gd name="connsiteX8" fmla="*/ 131255 w 131254"/>
                <a:gd name="connsiteY8" fmla="*/ 30861 h 135350"/>
                <a:gd name="connsiteX9" fmla="*/ 106680 w 131254"/>
                <a:gd name="connsiteY9" fmla="*/ 71247 h 1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254" h="135350">
                  <a:moveTo>
                    <a:pt x="126016" y="114491"/>
                  </a:moveTo>
                  <a:lnTo>
                    <a:pt x="80010" y="103537"/>
                  </a:lnTo>
                  <a:lnTo>
                    <a:pt x="44863" y="135350"/>
                  </a:lnTo>
                  <a:lnTo>
                    <a:pt x="41053" y="88202"/>
                  </a:lnTo>
                  <a:lnTo>
                    <a:pt x="0" y="64675"/>
                  </a:lnTo>
                  <a:lnTo>
                    <a:pt x="43625" y="46387"/>
                  </a:lnTo>
                  <a:lnTo>
                    <a:pt x="53340" y="0"/>
                  </a:lnTo>
                  <a:lnTo>
                    <a:pt x="84201" y="35909"/>
                  </a:lnTo>
                  <a:lnTo>
                    <a:pt x="131255" y="30861"/>
                  </a:lnTo>
                  <a:lnTo>
                    <a:pt x="106680" y="7124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8" name="Freeform: Shape 677">
              <a:extLst>
                <a:ext uri="{FF2B5EF4-FFF2-40B4-BE49-F238E27FC236}">
                  <a16:creationId xmlns:a16="http://schemas.microsoft.com/office/drawing/2014/main" id="{4B358B73-9683-41EA-B3AC-ED394071563D}"/>
                </a:ext>
              </a:extLst>
            </p:cNvPr>
            <p:cNvSpPr/>
            <p:nvPr/>
          </p:nvSpPr>
          <p:spPr>
            <a:xfrm>
              <a:off x="6063710" y="3405473"/>
              <a:ext cx="106775" cy="110490"/>
            </a:xfrm>
            <a:custGeom>
              <a:avLst/>
              <a:gdLst>
                <a:gd name="connsiteX0" fmla="*/ 0 w 106775"/>
                <a:gd name="connsiteY0" fmla="*/ 86106 h 110490"/>
                <a:gd name="connsiteX1" fmla="*/ 19621 w 106775"/>
                <a:gd name="connsiteY1" fmla="*/ 52864 h 110490"/>
                <a:gd name="connsiteX2" fmla="*/ 3429 w 106775"/>
                <a:gd name="connsiteY2" fmla="*/ 17812 h 110490"/>
                <a:gd name="connsiteX3" fmla="*/ 41053 w 106775"/>
                <a:gd name="connsiteY3" fmla="*/ 26289 h 110490"/>
                <a:gd name="connsiteX4" fmla="*/ 69437 w 106775"/>
                <a:gd name="connsiteY4" fmla="*/ 0 h 110490"/>
                <a:gd name="connsiteX5" fmla="*/ 73057 w 106775"/>
                <a:gd name="connsiteY5" fmla="*/ 38481 h 110490"/>
                <a:gd name="connsiteX6" fmla="*/ 106775 w 106775"/>
                <a:gd name="connsiteY6" fmla="*/ 57245 h 110490"/>
                <a:gd name="connsiteX7" fmla="*/ 71342 w 106775"/>
                <a:gd name="connsiteY7" fmla="*/ 72581 h 110490"/>
                <a:gd name="connsiteX8" fmla="*/ 63817 w 106775"/>
                <a:gd name="connsiteY8" fmla="*/ 110490 h 110490"/>
                <a:gd name="connsiteX9" fmla="*/ 38290 w 106775"/>
                <a:gd name="connsiteY9" fmla="*/ 81534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775" h="110490">
                  <a:moveTo>
                    <a:pt x="0" y="86106"/>
                  </a:moveTo>
                  <a:lnTo>
                    <a:pt x="19621" y="52864"/>
                  </a:lnTo>
                  <a:lnTo>
                    <a:pt x="3429" y="17812"/>
                  </a:lnTo>
                  <a:lnTo>
                    <a:pt x="41053" y="26289"/>
                  </a:lnTo>
                  <a:lnTo>
                    <a:pt x="69437" y="0"/>
                  </a:lnTo>
                  <a:lnTo>
                    <a:pt x="73057" y="38481"/>
                  </a:lnTo>
                  <a:lnTo>
                    <a:pt x="106775" y="57245"/>
                  </a:lnTo>
                  <a:lnTo>
                    <a:pt x="71342" y="72581"/>
                  </a:lnTo>
                  <a:lnTo>
                    <a:pt x="63817" y="110490"/>
                  </a:lnTo>
                  <a:lnTo>
                    <a:pt x="38290" y="81534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9" name="Freeform: Shape 678">
              <a:extLst>
                <a:ext uri="{FF2B5EF4-FFF2-40B4-BE49-F238E27FC236}">
                  <a16:creationId xmlns:a16="http://schemas.microsoft.com/office/drawing/2014/main" id="{01F64C00-E764-4357-B38D-DFB6BA2273DB}"/>
                </a:ext>
              </a:extLst>
            </p:cNvPr>
            <p:cNvSpPr/>
            <p:nvPr/>
          </p:nvSpPr>
          <p:spPr>
            <a:xfrm>
              <a:off x="5998772" y="3535114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0" name="Freeform: Shape 679">
              <a:extLst>
                <a:ext uri="{FF2B5EF4-FFF2-40B4-BE49-F238E27FC236}">
                  <a16:creationId xmlns:a16="http://schemas.microsoft.com/office/drawing/2014/main" id="{8014C8D2-80CC-4618-B520-FEA3C5798893}"/>
                </a:ext>
              </a:extLst>
            </p:cNvPr>
            <p:cNvSpPr/>
            <p:nvPr/>
          </p:nvSpPr>
          <p:spPr>
            <a:xfrm>
              <a:off x="6267377" y="3522256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1" name="Freeform: Shape 680">
              <a:extLst>
                <a:ext uri="{FF2B5EF4-FFF2-40B4-BE49-F238E27FC236}">
                  <a16:creationId xmlns:a16="http://schemas.microsoft.com/office/drawing/2014/main" id="{095F68AA-139D-45B8-BDA9-9DE9D5489CE7}"/>
                </a:ext>
              </a:extLst>
            </p:cNvPr>
            <p:cNvSpPr/>
            <p:nvPr/>
          </p:nvSpPr>
          <p:spPr>
            <a:xfrm>
              <a:off x="5985533" y="3378333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2" name="Freeform: Shape 681">
              <a:extLst>
                <a:ext uri="{FF2B5EF4-FFF2-40B4-BE49-F238E27FC236}">
                  <a16:creationId xmlns:a16="http://schemas.microsoft.com/office/drawing/2014/main" id="{B10785A2-8406-4C11-A719-715943B8B1F7}"/>
                </a:ext>
              </a:extLst>
            </p:cNvPr>
            <p:cNvSpPr/>
            <p:nvPr/>
          </p:nvSpPr>
          <p:spPr>
            <a:xfrm>
              <a:off x="5837491" y="3431952"/>
              <a:ext cx="85915" cy="88487"/>
            </a:xfrm>
            <a:custGeom>
              <a:avLst/>
              <a:gdLst>
                <a:gd name="connsiteX0" fmla="*/ 82487 w 85915"/>
                <a:gd name="connsiteY0" fmla="*/ 74866 h 88487"/>
                <a:gd name="connsiteX1" fmla="*/ 52388 w 85915"/>
                <a:gd name="connsiteY1" fmla="*/ 67723 h 88487"/>
                <a:gd name="connsiteX2" fmla="*/ 29432 w 85915"/>
                <a:gd name="connsiteY2" fmla="*/ 88487 h 88487"/>
                <a:gd name="connsiteX3" fmla="*/ 26861 w 85915"/>
                <a:gd name="connsiteY3" fmla="*/ 57626 h 88487"/>
                <a:gd name="connsiteX4" fmla="*/ 0 w 85915"/>
                <a:gd name="connsiteY4" fmla="*/ 42196 h 88487"/>
                <a:gd name="connsiteX5" fmla="*/ 28575 w 85915"/>
                <a:gd name="connsiteY5" fmla="*/ 30290 h 88487"/>
                <a:gd name="connsiteX6" fmla="*/ 34957 w 85915"/>
                <a:gd name="connsiteY6" fmla="*/ 0 h 88487"/>
                <a:gd name="connsiteX7" fmla="*/ 55150 w 85915"/>
                <a:gd name="connsiteY7" fmla="*/ 23432 h 88487"/>
                <a:gd name="connsiteX8" fmla="*/ 85916 w 85915"/>
                <a:gd name="connsiteY8" fmla="*/ 20098 h 88487"/>
                <a:gd name="connsiteX9" fmla="*/ 69818 w 85915"/>
                <a:gd name="connsiteY9" fmla="*/ 46577 h 8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15" h="88487">
                  <a:moveTo>
                    <a:pt x="82487" y="74866"/>
                  </a:moveTo>
                  <a:lnTo>
                    <a:pt x="52388" y="67723"/>
                  </a:lnTo>
                  <a:lnTo>
                    <a:pt x="29432" y="88487"/>
                  </a:lnTo>
                  <a:lnTo>
                    <a:pt x="26861" y="57626"/>
                  </a:lnTo>
                  <a:lnTo>
                    <a:pt x="0" y="42196"/>
                  </a:lnTo>
                  <a:lnTo>
                    <a:pt x="28575" y="30290"/>
                  </a:lnTo>
                  <a:lnTo>
                    <a:pt x="34957" y="0"/>
                  </a:lnTo>
                  <a:lnTo>
                    <a:pt x="55150" y="23432"/>
                  </a:lnTo>
                  <a:lnTo>
                    <a:pt x="85916" y="20098"/>
                  </a:lnTo>
                  <a:lnTo>
                    <a:pt x="69818" y="4657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3" name="Freeform: Shape 682">
              <a:extLst>
                <a:ext uri="{FF2B5EF4-FFF2-40B4-BE49-F238E27FC236}">
                  <a16:creationId xmlns:a16="http://schemas.microsoft.com/office/drawing/2014/main" id="{E2E62419-359B-4DB2-B2F5-107BECC4DC45}"/>
                </a:ext>
              </a:extLst>
            </p:cNvPr>
            <p:cNvSpPr/>
            <p:nvPr/>
          </p:nvSpPr>
          <p:spPr>
            <a:xfrm>
              <a:off x="5933812" y="3252603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4" name="Freeform: Shape 683">
              <a:extLst>
                <a:ext uri="{FF2B5EF4-FFF2-40B4-BE49-F238E27FC236}">
                  <a16:creationId xmlns:a16="http://schemas.microsoft.com/office/drawing/2014/main" id="{57FC3ADB-B193-41E3-A128-3174E998A32D}"/>
                </a:ext>
              </a:extLst>
            </p:cNvPr>
            <p:cNvSpPr/>
            <p:nvPr/>
          </p:nvSpPr>
          <p:spPr>
            <a:xfrm>
              <a:off x="6219467" y="3454622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5" name="Freeform: Shape 684">
              <a:extLst>
                <a:ext uri="{FF2B5EF4-FFF2-40B4-BE49-F238E27FC236}">
                  <a16:creationId xmlns:a16="http://schemas.microsoft.com/office/drawing/2014/main" id="{6083363E-F8ED-48A8-803F-8362704BACAF}"/>
                </a:ext>
              </a:extLst>
            </p:cNvPr>
            <p:cNvSpPr/>
            <p:nvPr/>
          </p:nvSpPr>
          <p:spPr>
            <a:xfrm>
              <a:off x="6291762" y="3368135"/>
              <a:ext cx="27646" cy="28575"/>
            </a:xfrm>
            <a:custGeom>
              <a:avLst/>
              <a:gdLst>
                <a:gd name="connsiteX0" fmla="*/ 13787 w 27646"/>
                <a:gd name="connsiteY0" fmla="*/ 0 h 28575"/>
                <a:gd name="connsiteX1" fmla="*/ 13787 w 27646"/>
                <a:gd name="connsiteY1" fmla="*/ 28575 h 28575"/>
                <a:gd name="connsiteX2" fmla="*/ 13787 w 27646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46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266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6" name="Freeform: Shape 685">
              <a:extLst>
                <a:ext uri="{FF2B5EF4-FFF2-40B4-BE49-F238E27FC236}">
                  <a16:creationId xmlns:a16="http://schemas.microsoft.com/office/drawing/2014/main" id="{26137E11-2C15-457C-9025-8743CFD61163}"/>
                </a:ext>
              </a:extLst>
            </p:cNvPr>
            <p:cNvSpPr/>
            <p:nvPr/>
          </p:nvSpPr>
          <p:spPr>
            <a:xfrm>
              <a:off x="6332434" y="343519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7" name="Freeform: Shape 686">
              <a:extLst>
                <a:ext uri="{FF2B5EF4-FFF2-40B4-BE49-F238E27FC236}">
                  <a16:creationId xmlns:a16="http://schemas.microsoft.com/office/drawing/2014/main" id="{B34BAFBC-327A-4DC2-8EE8-176406789E3D}"/>
                </a:ext>
              </a:extLst>
            </p:cNvPr>
            <p:cNvSpPr/>
            <p:nvPr/>
          </p:nvSpPr>
          <p:spPr>
            <a:xfrm>
              <a:off x="5852279" y="332755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8" name="Freeform: Shape 687">
              <a:extLst>
                <a:ext uri="{FF2B5EF4-FFF2-40B4-BE49-F238E27FC236}">
                  <a16:creationId xmlns:a16="http://schemas.microsoft.com/office/drawing/2014/main" id="{51164E12-8B86-42BB-AC26-C9F3873B2209}"/>
                </a:ext>
              </a:extLst>
            </p:cNvPr>
            <p:cNvSpPr/>
            <p:nvPr/>
          </p:nvSpPr>
          <p:spPr>
            <a:xfrm>
              <a:off x="5933432" y="3152775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9" name="Freeform: Shape 688">
              <a:extLst>
                <a:ext uri="{FF2B5EF4-FFF2-40B4-BE49-F238E27FC236}">
                  <a16:creationId xmlns:a16="http://schemas.microsoft.com/office/drawing/2014/main" id="{74BCB69A-91E0-4F18-B295-4096F1CEA081}"/>
                </a:ext>
              </a:extLst>
            </p:cNvPr>
            <p:cNvSpPr/>
            <p:nvPr/>
          </p:nvSpPr>
          <p:spPr>
            <a:xfrm>
              <a:off x="5829323" y="3158109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0" name="Freeform: Shape 689">
              <a:extLst>
                <a:ext uri="{FF2B5EF4-FFF2-40B4-BE49-F238E27FC236}">
                  <a16:creationId xmlns:a16="http://schemas.microsoft.com/office/drawing/2014/main" id="{B2E48D07-C6A4-44A0-917E-7502AD801510}"/>
                </a:ext>
              </a:extLst>
            </p:cNvPr>
            <p:cNvSpPr/>
            <p:nvPr/>
          </p:nvSpPr>
          <p:spPr>
            <a:xfrm>
              <a:off x="5936956" y="3560540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1" name="Freeform: Shape 690">
              <a:extLst>
                <a:ext uri="{FF2B5EF4-FFF2-40B4-BE49-F238E27FC236}">
                  <a16:creationId xmlns:a16="http://schemas.microsoft.com/office/drawing/2014/main" id="{3C6691CD-9CEC-4D60-8E41-A79EB390C083}"/>
                </a:ext>
              </a:extLst>
            </p:cNvPr>
            <p:cNvSpPr/>
            <p:nvPr/>
          </p:nvSpPr>
          <p:spPr>
            <a:xfrm>
              <a:off x="6072878" y="3669982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CD464EC6-3EB0-42E7-AF19-7293F5FBA12D}"/>
                </a:ext>
              </a:extLst>
            </p:cNvPr>
            <p:cNvSpPr/>
            <p:nvPr/>
          </p:nvSpPr>
          <p:spPr>
            <a:xfrm>
              <a:off x="5981152" y="367350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4BCC45-CEC2-46EB-B19B-50D4B929DFAA}"/>
              </a:ext>
            </a:extLst>
          </p:cNvPr>
          <p:cNvGrpSpPr/>
          <p:nvPr/>
        </p:nvGrpSpPr>
        <p:grpSpPr>
          <a:xfrm rot="2582433" flipH="1">
            <a:off x="-457253" y="241826"/>
            <a:ext cx="3178786" cy="3414293"/>
            <a:chOff x="-3971875" y="2063280"/>
            <a:chExt cx="3667697" cy="3939426"/>
          </a:xfrm>
        </p:grpSpPr>
        <p:grpSp>
          <p:nvGrpSpPr>
            <p:cNvPr id="123" name="Graphic 203">
              <a:extLst>
                <a:ext uri="{FF2B5EF4-FFF2-40B4-BE49-F238E27FC236}">
                  <a16:creationId xmlns:a16="http://schemas.microsoft.com/office/drawing/2014/main" id="{A1FE1465-93ED-453C-86BD-D9E72B01AACA}"/>
                </a:ext>
              </a:extLst>
            </p:cNvPr>
            <p:cNvGrpSpPr/>
            <p:nvPr/>
          </p:nvGrpSpPr>
          <p:grpSpPr>
            <a:xfrm rot="386544">
              <a:off x="-2305625" y="3689128"/>
              <a:ext cx="2001447" cy="2313578"/>
              <a:chOff x="6073980" y="3301841"/>
              <a:chExt cx="619825" cy="666464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03D91C9-D918-4E54-98D1-5215E9DAF9F2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EF650FC9-1320-4DC5-B03E-2941EF78490E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26" name="Graphic 203">
              <a:extLst>
                <a:ext uri="{FF2B5EF4-FFF2-40B4-BE49-F238E27FC236}">
                  <a16:creationId xmlns:a16="http://schemas.microsoft.com/office/drawing/2014/main" id="{35AC42B4-E8EA-4F5E-B7C5-294C631A3D5F}"/>
                </a:ext>
              </a:extLst>
            </p:cNvPr>
            <p:cNvGrpSpPr/>
            <p:nvPr/>
          </p:nvGrpSpPr>
          <p:grpSpPr>
            <a:xfrm rot="386544">
              <a:off x="-3971875" y="2063280"/>
              <a:ext cx="2276436" cy="2097170"/>
              <a:chOff x="5500696" y="2886056"/>
              <a:chExt cx="704986" cy="604124"/>
            </a:xfrm>
          </p:grpSpPr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4226E6B5-42AF-4045-941B-035B80BB943A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225E281E-CA3A-4F67-94A9-EB57053130F1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9AC2E74B-474E-4EBB-91F6-EC839D8A9804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61110F0E-7AB6-4038-B47D-0035971EB9FF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3C0B5C9-017E-4CF8-907D-02969B3EA179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7DD98388-A990-4DB2-B55A-1CA8FE9E2438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200957A-D2B6-4A4B-A78D-DF8FAD599ADF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2248CDC-9632-41BC-8F2E-B116DA1DDD8B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0795FC05-E288-46F0-8B74-E42BC5B56808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5D27F79-9DB2-4DC0-90BF-32ADBFBFC24E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219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aphic 95">
            <a:extLst>
              <a:ext uri="{FF2B5EF4-FFF2-40B4-BE49-F238E27FC236}">
                <a16:creationId xmlns:a16="http://schemas.microsoft.com/office/drawing/2014/main" id="{87018B58-55E5-487F-A8EB-EB9D11CEB3C4}"/>
              </a:ext>
            </a:extLst>
          </p:cNvPr>
          <p:cNvGrpSpPr/>
          <p:nvPr/>
        </p:nvGrpSpPr>
        <p:grpSpPr>
          <a:xfrm flipH="1">
            <a:off x="10565957" y="1553237"/>
            <a:ext cx="2056964" cy="2488099"/>
            <a:chOff x="5509069" y="2581288"/>
            <a:chExt cx="740378" cy="946485"/>
          </a:xfrm>
        </p:grpSpPr>
        <p:grpSp>
          <p:nvGrpSpPr>
            <p:cNvPr id="100" name="Graphic 95">
              <a:extLst>
                <a:ext uri="{FF2B5EF4-FFF2-40B4-BE49-F238E27FC236}">
                  <a16:creationId xmlns:a16="http://schemas.microsoft.com/office/drawing/2014/main" id="{87018B58-55E5-487F-A8EB-EB9D11CEB3C4}"/>
                </a:ext>
              </a:extLst>
            </p:cNvPr>
            <p:cNvGrpSpPr/>
            <p:nvPr/>
          </p:nvGrpSpPr>
          <p:grpSpPr>
            <a:xfrm>
              <a:off x="5509069" y="2776346"/>
              <a:ext cx="740378" cy="751427"/>
              <a:chOff x="5509069" y="2776346"/>
              <a:chExt cx="740378" cy="751427"/>
            </a:xfrm>
          </p:grpSpPr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F82A0E82-849A-4DB1-AB46-E850020E040E}"/>
                  </a:ext>
                </a:extLst>
              </p:cNvPr>
              <p:cNvSpPr/>
              <p:nvPr/>
            </p:nvSpPr>
            <p:spPr>
              <a:xfrm>
                <a:off x="5509069" y="2776346"/>
                <a:ext cx="740378" cy="751427"/>
              </a:xfrm>
              <a:custGeom>
                <a:avLst/>
                <a:gdLst>
                  <a:gd name="connsiteX0" fmla="*/ 740378 w 740378"/>
                  <a:gd name="connsiteY0" fmla="*/ 90011 h 751427"/>
                  <a:gd name="connsiteX1" fmla="*/ 673513 w 740378"/>
                  <a:gd name="connsiteY1" fmla="*/ 670751 h 751427"/>
                  <a:gd name="connsiteX2" fmla="*/ 403003 w 740378"/>
                  <a:gd name="connsiteY2" fmla="*/ 751427 h 751427"/>
                  <a:gd name="connsiteX3" fmla="*/ 44577 w 740378"/>
                  <a:gd name="connsiteY3" fmla="*/ 679514 h 751427"/>
                  <a:gd name="connsiteX4" fmla="*/ 0 w 740378"/>
                  <a:gd name="connsiteY4" fmla="*/ 55435 h 751427"/>
                  <a:gd name="connsiteX5" fmla="*/ 395478 w 740378"/>
                  <a:gd name="connsiteY5" fmla="*/ 0 h 751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40378" h="751427">
                    <a:moveTo>
                      <a:pt x="740378" y="90011"/>
                    </a:moveTo>
                    <a:lnTo>
                      <a:pt x="673513" y="670751"/>
                    </a:lnTo>
                    <a:lnTo>
                      <a:pt x="403003" y="751427"/>
                    </a:lnTo>
                    <a:lnTo>
                      <a:pt x="44577" y="679514"/>
                    </a:lnTo>
                    <a:lnTo>
                      <a:pt x="0" y="55435"/>
                    </a:lnTo>
                    <a:lnTo>
                      <a:pt x="395478" y="0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C0FA213C-2F07-4201-BA81-F04058CC89A9}"/>
                  </a:ext>
                </a:extLst>
              </p:cNvPr>
              <p:cNvSpPr/>
              <p:nvPr/>
            </p:nvSpPr>
            <p:spPr>
              <a:xfrm>
                <a:off x="5529497" y="2841904"/>
                <a:ext cx="702201" cy="657653"/>
              </a:xfrm>
              <a:custGeom>
                <a:avLst/>
                <a:gdLst>
                  <a:gd name="connsiteX0" fmla="*/ 696804 w 702201"/>
                  <a:gd name="connsiteY0" fmla="*/ 32074 h 657653"/>
                  <a:gd name="connsiteX1" fmla="*/ 421151 w 702201"/>
                  <a:gd name="connsiteY1" fmla="*/ 123514 h 657653"/>
                  <a:gd name="connsiteX2" fmla="*/ 342855 w 702201"/>
                  <a:gd name="connsiteY2" fmla="*/ 149517 h 657653"/>
                  <a:gd name="connsiteX3" fmla="*/ 342188 w 702201"/>
                  <a:gd name="connsiteY3" fmla="*/ 149898 h 657653"/>
                  <a:gd name="connsiteX4" fmla="*/ 82156 w 702201"/>
                  <a:gd name="connsiteY4" fmla="*/ 33979 h 657653"/>
                  <a:gd name="connsiteX5" fmla="*/ 7004 w 702201"/>
                  <a:gd name="connsiteY5" fmla="*/ 451 h 657653"/>
                  <a:gd name="connsiteX6" fmla="*/ 2336 w 702201"/>
                  <a:gd name="connsiteY6" fmla="*/ 8166 h 657653"/>
                  <a:gd name="connsiteX7" fmla="*/ 266941 w 702201"/>
                  <a:gd name="connsiteY7" fmla="*/ 126085 h 657653"/>
                  <a:gd name="connsiteX8" fmla="*/ 336473 w 702201"/>
                  <a:gd name="connsiteY8" fmla="*/ 157042 h 657653"/>
                  <a:gd name="connsiteX9" fmla="*/ 357809 w 702201"/>
                  <a:gd name="connsiteY9" fmla="*/ 542995 h 657653"/>
                  <a:gd name="connsiteX10" fmla="*/ 363905 w 702201"/>
                  <a:gd name="connsiteY10" fmla="*/ 653199 h 657653"/>
                  <a:gd name="connsiteX11" fmla="*/ 372954 w 702201"/>
                  <a:gd name="connsiteY11" fmla="*/ 653389 h 657653"/>
                  <a:gd name="connsiteX12" fmla="*/ 351523 w 702201"/>
                  <a:gd name="connsiteY12" fmla="*/ 266674 h 657653"/>
                  <a:gd name="connsiteX13" fmla="*/ 345617 w 702201"/>
                  <a:gd name="connsiteY13" fmla="*/ 159709 h 657653"/>
                  <a:gd name="connsiteX14" fmla="*/ 348475 w 702201"/>
                  <a:gd name="connsiteY14" fmla="*/ 157137 h 657653"/>
                  <a:gd name="connsiteX15" fmla="*/ 620699 w 702201"/>
                  <a:gd name="connsiteY15" fmla="*/ 66840 h 657653"/>
                  <a:gd name="connsiteX16" fmla="*/ 698995 w 702201"/>
                  <a:gd name="connsiteY16" fmla="*/ 40837 h 657653"/>
                  <a:gd name="connsiteX17" fmla="*/ 696804 w 702201"/>
                  <a:gd name="connsiteY17" fmla="*/ 32074 h 657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2201" h="657653">
                    <a:moveTo>
                      <a:pt x="696804" y="32074"/>
                    </a:moveTo>
                    <a:cubicBezTo>
                      <a:pt x="604888" y="62554"/>
                      <a:pt x="513067" y="93034"/>
                      <a:pt x="421151" y="123514"/>
                    </a:cubicBezTo>
                    <a:cubicBezTo>
                      <a:pt x="395052" y="132181"/>
                      <a:pt x="368954" y="140849"/>
                      <a:pt x="342855" y="149517"/>
                    </a:cubicBezTo>
                    <a:cubicBezTo>
                      <a:pt x="342569" y="149612"/>
                      <a:pt x="342379" y="149803"/>
                      <a:pt x="342188" y="149898"/>
                    </a:cubicBezTo>
                    <a:cubicBezTo>
                      <a:pt x="255511" y="111226"/>
                      <a:pt x="168833" y="72650"/>
                      <a:pt x="82156" y="33979"/>
                    </a:cubicBezTo>
                    <a:cubicBezTo>
                      <a:pt x="57105" y="22834"/>
                      <a:pt x="32054" y="11690"/>
                      <a:pt x="7004" y="451"/>
                    </a:cubicBezTo>
                    <a:cubicBezTo>
                      <a:pt x="1765" y="-1931"/>
                      <a:pt x="-2998" y="5785"/>
                      <a:pt x="2336" y="8166"/>
                    </a:cubicBezTo>
                    <a:cubicBezTo>
                      <a:pt x="90538" y="47504"/>
                      <a:pt x="178739" y="86747"/>
                      <a:pt x="266941" y="126085"/>
                    </a:cubicBezTo>
                    <a:cubicBezTo>
                      <a:pt x="290087" y="136372"/>
                      <a:pt x="313328" y="146755"/>
                      <a:pt x="336473" y="157042"/>
                    </a:cubicBezTo>
                    <a:cubicBezTo>
                      <a:pt x="343617" y="285724"/>
                      <a:pt x="350761" y="414312"/>
                      <a:pt x="357809" y="542995"/>
                    </a:cubicBezTo>
                    <a:cubicBezTo>
                      <a:pt x="359810" y="579761"/>
                      <a:pt x="361905" y="616433"/>
                      <a:pt x="363905" y="653199"/>
                    </a:cubicBezTo>
                    <a:cubicBezTo>
                      <a:pt x="364191" y="659009"/>
                      <a:pt x="373240" y="659200"/>
                      <a:pt x="372954" y="653389"/>
                    </a:cubicBezTo>
                    <a:cubicBezTo>
                      <a:pt x="365810" y="524516"/>
                      <a:pt x="358667" y="395548"/>
                      <a:pt x="351523" y="266674"/>
                    </a:cubicBezTo>
                    <a:cubicBezTo>
                      <a:pt x="349523" y="231051"/>
                      <a:pt x="347618" y="195332"/>
                      <a:pt x="345617" y="159709"/>
                    </a:cubicBezTo>
                    <a:cubicBezTo>
                      <a:pt x="346856" y="159232"/>
                      <a:pt x="347903" y="158280"/>
                      <a:pt x="348475" y="157137"/>
                    </a:cubicBezTo>
                    <a:cubicBezTo>
                      <a:pt x="439248" y="127038"/>
                      <a:pt x="529926" y="96939"/>
                      <a:pt x="620699" y="66840"/>
                    </a:cubicBezTo>
                    <a:lnTo>
                      <a:pt x="698995" y="40837"/>
                    </a:lnTo>
                    <a:cubicBezTo>
                      <a:pt x="704519" y="39027"/>
                      <a:pt x="702329" y="30169"/>
                      <a:pt x="696804" y="32074"/>
                    </a:cubicBezTo>
                    <a:close/>
                  </a:path>
                </a:pathLst>
              </a:custGeom>
              <a:solidFill>
                <a:srgbClr val="FF7F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2A31533D-E6C3-4E28-B871-CFFB7996BA1A}"/>
                  </a:ext>
                </a:extLst>
              </p:cNvPr>
              <p:cNvSpPr/>
              <p:nvPr/>
            </p:nvSpPr>
            <p:spPr>
              <a:xfrm>
                <a:off x="5521181" y="2986900"/>
                <a:ext cx="702795" cy="243046"/>
              </a:xfrm>
              <a:custGeom>
                <a:avLst/>
                <a:gdLst>
                  <a:gd name="connsiteX0" fmla="*/ 692548 w 702795"/>
                  <a:gd name="connsiteY0" fmla="*/ 2235 h 243046"/>
                  <a:gd name="connsiteX1" fmla="*/ 685309 w 702795"/>
                  <a:gd name="connsiteY1" fmla="*/ 6711 h 243046"/>
                  <a:gd name="connsiteX2" fmla="*/ 641589 w 702795"/>
                  <a:gd name="connsiteY2" fmla="*/ 127679 h 243046"/>
                  <a:gd name="connsiteX3" fmla="*/ 581486 w 702795"/>
                  <a:gd name="connsiteY3" fmla="*/ 121678 h 243046"/>
                  <a:gd name="connsiteX4" fmla="*/ 588154 w 702795"/>
                  <a:gd name="connsiteY4" fmla="*/ 102819 h 243046"/>
                  <a:gd name="connsiteX5" fmla="*/ 576248 w 702795"/>
                  <a:gd name="connsiteY5" fmla="*/ 58146 h 243046"/>
                  <a:gd name="connsiteX6" fmla="*/ 545387 w 702795"/>
                  <a:gd name="connsiteY6" fmla="*/ 71767 h 243046"/>
                  <a:gd name="connsiteX7" fmla="*/ 558245 w 702795"/>
                  <a:gd name="connsiteY7" fmla="*/ 114725 h 243046"/>
                  <a:gd name="connsiteX8" fmla="*/ 570247 w 702795"/>
                  <a:gd name="connsiteY8" fmla="*/ 125012 h 243046"/>
                  <a:gd name="connsiteX9" fmla="*/ 557483 w 702795"/>
                  <a:gd name="connsiteY9" fmla="*/ 141966 h 243046"/>
                  <a:gd name="connsiteX10" fmla="*/ 492809 w 702795"/>
                  <a:gd name="connsiteY10" fmla="*/ 166065 h 243046"/>
                  <a:gd name="connsiteX11" fmla="*/ 448613 w 702795"/>
                  <a:gd name="connsiteY11" fmla="*/ 143681 h 243046"/>
                  <a:gd name="connsiteX12" fmla="*/ 448517 w 702795"/>
                  <a:gd name="connsiteY12" fmla="*/ 99009 h 243046"/>
                  <a:gd name="connsiteX13" fmla="*/ 422895 w 702795"/>
                  <a:gd name="connsiteY13" fmla="*/ 88912 h 243046"/>
                  <a:gd name="connsiteX14" fmla="*/ 424705 w 702795"/>
                  <a:gd name="connsiteY14" fmla="*/ 125679 h 243046"/>
                  <a:gd name="connsiteX15" fmla="*/ 439373 w 702795"/>
                  <a:gd name="connsiteY15" fmla="*/ 146634 h 243046"/>
                  <a:gd name="connsiteX16" fmla="*/ 415561 w 702795"/>
                  <a:gd name="connsiteY16" fmla="*/ 195783 h 243046"/>
                  <a:gd name="connsiteX17" fmla="*/ 347743 w 702795"/>
                  <a:gd name="connsiteY17" fmla="*/ 233406 h 243046"/>
                  <a:gd name="connsiteX18" fmla="*/ 275639 w 702795"/>
                  <a:gd name="connsiteY18" fmla="*/ 213213 h 243046"/>
                  <a:gd name="connsiteX19" fmla="*/ 243158 w 702795"/>
                  <a:gd name="connsiteY19" fmla="*/ 172542 h 243046"/>
                  <a:gd name="connsiteX20" fmla="*/ 254969 w 702795"/>
                  <a:gd name="connsiteY20" fmla="*/ 158349 h 243046"/>
                  <a:gd name="connsiteX21" fmla="*/ 268781 w 702795"/>
                  <a:gd name="connsiteY21" fmla="*/ 112629 h 243046"/>
                  <a:gd name="connsiteX22" fmla="*/ 238682 w 702795"/>
                  <a:gd name="connsiteY22" fmla="*/ 95389 h 243046"/>
                  <a:gd name="connsiteX23" fmla="*/ 232967 w 702795"/>
                  <a:gd name="connsiteY23" fmla="*/ 170446 h 243046"/>
                  <a:gd name="connsiteX24" fmla="*/ 215155 w 702795"/>
                  <a:gd name="connsiteY24" fmla="*/ 183305 h 243046"/>
                  <a:gd name="connsiteX25" fmla="*/ 147813 w 702795"/>
                  <a:gd name="connsiteY25" fmla="*/ 192068 h 243046"/>
                  <a:gd name="connsiteX26" fmla="*/ 93521 w 702795"/>
                  <a:gd name="connsiteY26" fmla="*/ 146538 h 243046"/>
                  <a:gd name="connsiteX27" fmla="*/ 86948 w 702795"/>
                  <a:gd name="connsiteY27" fmla="*/ 132537 h 243046"/>
                  <a:gd name="connsiteX28" fmla="*/ 88472 w 702795"/>
                  <a:gd name="connsiteY28" fmla="*/ 131775 h 243046"/>
                  <a:gd name="connsiteX29" fmla="*/ 117333 w 702795"/>
                  <a:gd name="connsiteY29" fmla="*/ 62909 h 243046"/>
                  <a:gd name="connsiteX30" fmla="*/ 85329 w 702795"/>
                  <a:gd name="connsiteY30" fmla="*/ 54336 h 243046"/>
                  <a:gd name="connsiteX31" fmla="*/ 71137 w 702795"/>
                  <a:gd name="connsiteY31" fmla="*/ 99009 h 243046"/>
                  <a:gd name="connsiteX32" fmla="*/ 76376 w 702795"/>
                  <a:gd name="connsiteY32" fmla="*/ 127679 h 243046"/>
                  <a:gd name="connsiteX33" fmla="*/ 49896 w 702795"/>
                  <a:gd name="connsiteY33" fmla="*/ 130536 h 243046"/>
                  <a:gd name="connsiteX34" fmla="*/ 9034 w 702795"/>
                  <a:gd name="connsiteY34" fmla="*/ 83197 h 243046"/>
                  <a:gd name="connsiteX35" fmla="*/ 12463 w 702795"/>
                  <a:gd name="connsiteY35" fmla="*/ 50050 h 243046"/>
                  <a:gd name="connsiteX36" fmla="*/ 5414 w 702795"/>
                  <a:gd name="connsiteY36" fmla="*/ 45383 h 243046"/>
                  <a:gd name="connsiteX37" fmla="*/ 18178 w 702795"/>
                  <a:gd name="connsiteY37" fmla="*/ 121773 h 243046"/>
                  <a:gd name="connsiteX38" fmla="*/ 79328 w 702795"/>
                  <a:gd name="connsiteY38" fmla="*/ 136156 h 243046"/>
                  <a:gd name="connsiteX39" fmla="*/ 107808 w 702795"/>
                  <a:gd name="connsiteY39" fmla="*/ 178542 h 243046"/>
                  <a:gd name="connsiteX40" fmla="*/ 185056 w 702795"/>
                  <a:gd name="connsiteY40" fmla="*/ 203212 h 243046"/>
                  <a:gd name="connsiteX41" fmla="*/ 236681 w 702795"/>
                  <a:gd name="connsiteY41" fmla="*/ 178638 h 243046"/>
                  <a:gd name="connsiteX42" fmla="*/ 238967 w 702795"/>
                  <a:gd name="connsiteY42" fmla="*/ 183019 h 243046"/>
                  <a:gd name="connsiteX43" fmla="*/ 307452 w 702795"/>
                  <a:gd name="connsiteY43" fmla="*/ 239217 h 243046"/>
                  <a:gd name="connsiteX44" fmla="*/ 397273 w 702795"/>
                  <a:gd name="connsiteY44" fmla="*/ 224262 h 243046"/>
                  <a:gd name="connsiteX45" fmla="*/ 446136 w 702795"/>
                  <a:gd name="connsiteY45" fmla="*/ 153396 h 243046"/>
                  <a:gd name="connsiteX46" fmla="*/ 453185 w 702795"/>
                  <a:gd name="connsiteY46" fmla="*/ 159207 h 243046"/>
                  <a:gd name="connsiteX47" fmla="*/ 533957 w 702795"/>
                  <a:gd name="connsiteY47" fmla="*/ 169208 h 243046"/>
                  <a:gd name="connsiteX48" fmla="*/ 577295 w 702795"/>
                  <a:gd name="connsiteY48" fmla="*/ 129774 h 243046"/>
                  <a:gd name="connsiteX49" fmla="*/ 593488 w 702795"/>
                  <a:gd name="connsiteY49" fmla="*/ 136918 h 243046"/>
                  <a:gd name="connsiteX50" fmla="*/ 671021 w 702795"/>
                  <a:gd name="connsiteY50" fmla="*/ 121488 h 243046"/>
                  <a:gd name="connsiteX51" fmla="*/ 702740 w 702795"/>
                  <a:gd name="connsiteY51" fmla="*/ 43764 h 243046"/>
                  <a:gd name="connsiteX52" fmla="*/ 692548 w 702795"/>
                  <a:gd name="connsiteY52" fmla="*/ 2235 h 243046"/>
                  <a:gd name="connsiteX53" fmla="*/ 80948 w 702795"/>
                  <a:gd name="connsiteY53" fmla="*/ 111963 h 243046"/>
                  <a:gd name="connsiteX54" fmla="*/ 83519 w 702795"/>
                  <a:gd name="connsiteY54" fmla="*/ 69576 h 243046"/>
                  <a:gd name="connsiteX55" fmla="*/ 110570 w 702795"/>
                  <a:gd name="connsiteY55" fmla="*/ 68624 h 243046"/>
                  <a:gd name="connsiteX56" fmla="*/ 105427 w 702795"/>
                  <a:gd name="connsiteY56" fmla="*/ 102723 h 243046"/>
                  <a:gd name="connsiteX57" fmla="*/ 83900 w 702795"/>
                  <a:gd name="connsiteY57" fmla="*/ 123869 h 243046"/>
                  <a:gd name="connsiteX58" fmla="*/ 80948 w 702795"/>
                  <a:gd name="connsiteY58" fmla="*/ 111963 h 243046"/>
                  <a:gd name="connsiteX59" fmla="*/ 237539 w 702795"/>
                  <a:gd name="connsiteY59" fmla="*/ 107010 h 243046"/>
                  <a:gd name="connsiteX60" fmla="*/ 254969 w 702795"/>
                  <a:gd name="connsiteY60" fmla="*/ 104152 h 243046"/>
                  <a:gd name="connsiteX61" fmla="*/ 260780 w 702795"/>
                  <a:gd name="connsiteY61" fmla="*/ 124917 h 243046"/>
                  <a:gd name="connsiteX62" fmla="*/ 243063 w 702795"/>
                  <a:gd name="connsiteY62" fmla="*/ 159778 h 243046"/>
                  <a:gd name="connsiteX63" fmla="*/ 239444 w 702795"/>
                  <a:gd name="connsiteY63" fmla="*/ 163683 h 243046"/>
                  <a:gd name="connsiteX64" fmla="*/ 234586 w 702795"/>
                  <a:gd name="connsiteY64" fmla="*/ 149110 h 243046"/>
                  <a:gd name="connsiteX65" fmla="*/ 237539 w 702795"/>
                  <a:gd name="connsiteY65" fmla="*/ 107010 h 243046"/>
                  <a:gd name="connsiteX66" fmla="*/ 434325 w 702795"/>
                  <a:gd name="connsiteY66" fmla="*/ 125107 h 243046"/>
                  <a:gd name="connsiteX67" fmla="*/ 427562 w 702795"/>
                  <a:gd name="connsiteY67" fmla="*/ 109486 h 243046"/>
                  <a:gd name="connsiteX68" fmla="*/ 429467 w 702795"/>
                  <a:gd name="connsiteY68" fmla="*/ 94246 h 243046"/>
                  <a:gd name="connsiteX69" fmla="*/ 439850 w 702795"/>
                  <a:gd name="connsiteY69" fmla="*/ 99390 h 243046"/>
                  <a:gd name="connsiteX70" fmla="*/ 442993 w 702795"/>
                  <a:gd name="connsiteY70" fmla="*/ 119583 h 243046"/>
                  <a:gd name="connsiteX71" fmla="*/ 441564 w 702795"/>
                  <a:gd name="connsiteY71" fmla="*/ 135489 h 243046"/>
                  <a:gd name="connsiteX72" fmla="*/ 434325 w 702795"/>
                  <a:gd name="connsiteY72" fmla="*/ 125107 h 243046"/>
                  <a:gd name="connsiteX73" fmla="*/ 552149 w 702795"/>
                  <a:gd name="connsiteY73" fmla="*/ 85578 h 243046"/>
                  <a:gd name="connsiteX74" fmla="*/ 574819 w 702795"/>
                  <a:gd name="connsiteY74" fmla="*/ 67862 h 243046"/>
                  <a:gd name="connsiteX75" fmla="*/ 577581 w 702795"/>
                  <a:gd name="connsiteY75" fmla="*/ 109296 h 243046"/>
                  <a:gd name="connsiteX76" fmla="*/ 574343 w 702795"/>
                  <a:gd name="connsiteY76" fmla="*/ 117011 h 243046"/>
                  <a:gd name="connsiteX77" fmla="*/ 552149 w 702795"/>
                  <a:gd name="connsiteY77" fmla="*/ 85578 h 243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02795" h="243046">
                    <a:moveTo>
                      <a:pt x="692548" y="2235"/>
                    </a:moveTo>
                    <a:cubicBezTo>
                      <a:pt x="689976" y="-2814"/>
                      <a:pt x="682737" y="1568"/>
                      <a:pt x="685309" y="6711"/>
                    </a:cubicBezTo>
                    <a:cubicBezTo>
                      <a:pt x="707978" y="51193"/>
                      <a:pt x="687309" y="113010"/>
                      <a:pt x="641589" y="127679"/>
                    </a:cubicBezTo>
                    <a:cubicBezTo>
                      <a:pt x="621777" y="134061"/>
                      <a:pt x="599774" y="131870"/>
                      <a:pt x="581486" y="121678"/>
                    </a:cubicBezTo>
                    <a:cubicBezTo>
                      <a:pt x="584344" y="115677"/>
                      <a:pt x="586630" y="109391"/>
                      <a:pt x="588154" y="102819"/>
                    </a:cubicBezTo>
                    <a:cubicBezTo>
                      <a:pt x="591773" y="86912"/>
                      <a:pt x="590821" y="67100"/>
                      <a:pt x="576248" y="58146"/>
                    </a:cubicBezTo>
                    <a:cubicBezTo>
                      <a:pt x="563960" y="50622"/>
                      <a:pt x="550340" y="58146"/>
                      <a:pt x="545387" y="71767"/>
                    </a:cubicBezTo>
                    <a:cubicBezTo>
                      <a:pt x="539672" y="87483"/>
                      <a:pt x="548054" y="103771"/>
                      <a:pt x="558245" y="114725"/>
                    </a:cubicBezTo>
                    <a:cubicBezTo>
                      <a:pt x="561865" y="118630"/>
                      <a:pt x="565961" y="121964"/>
                      <a:pt x="570247" y="125012"/>
                    </a:cubicBezTo>
                    <a:cubicBezTo>
                      <a:pt x="566627" y="131203"/>
                      <a:pt x="562341" y="136918"/>
                      <a:pt x="557483" y="141966"/>
                    </a:cubicBezTo>
                    <a:cubicBezTo>
                      <a:pt x="540243" y="159778"/>
                      <a:pt x="516526" y="169398"/>
                      <a:pt x="492809" y="166065"/>
                    </a:cubicBezTo>
                    <a:cubicBezTo>
                      <a:pt x="476521" y="163779"/>
                      <a:pt x="460900" y="155587"/>
                      <a:pt x="448613" y="143681"/>
                    </a:cubicBezTo>
                    <a:cubicBezTo>
                      <a:pt x="451470" y="129584"/>
                      <a:pt x="453375" y="112629"/>
                      <a:pt x="448517" y="99009"/>
                    </a:cubicBezTo>
                    <a:cubicBezTo>
                      <a:pt x="444612" y="88055"/>
                      <a:pt x="432420" y="77958"/>
                      <a:pt x="422895" y="88912"/>
                    </a:cubicBezTo>
                    <a:cubicBezTo>
                      <a:pt x="414132" y="98913"/>
                      <a:pt x="419466" y="115392"/>
                      <a:pt x="424705" y="125679"/>
                    </a:cubicBezTo>
                    <a:cubicBezTo>
                      <a:pt x="428610" y="133394"/>
                      <a:pt x="433658" y="140347"/>
                      <a:pt x="439373" y="146634"/>
                    </a:cubicBezTo>
                    <a:cubicBezTo>
                      <a:pt x="435087" y="164731"/>
                      <a:pt x="426896" y="181781"/>
                      <a:pt x="415561" y="195783"/>
                    </a:cubicBezTo>
                    <a:cubicBezTo>
                      <a:pt x="398130" y="217119"/>
                      <a:pt x="373746" y="230454"/>
                      <a:pt x="347743" y="233406"/>
                    </a:cubicBezTo>
                    <a:cubicBezTo>
                      <a:pt x="322216" y="236359"/>
                      <a:pt x="296498" y="229406"/>
                      <a:pt x="275639" y="213213"/>
                    </a:cubicBezTo>
                    <a:cubicBezTo>
                      <a:pt x="262113" y="202736"/>
                      <a:pt x="250969" y="188639"/>
                      <a:pt x="243158" y="172542"/>
                    </a:cubicBezTo>
                    <a:cubicBezTo>
                      <a:pt x="247445" y="168160"/>
                      <a:pt x="251445" y="163493"/>
                      <a:pt x="254969" y="158349"/>
                    </a:cubicBezTo>
                    <a:cubicBezTo>
                      <a:pt x="263542" y="145872"/>
                      <a:pt x="272210" y="128631"/>
                      <a:pt x="268781" y="112629"/>
                    </a:cubicBezTo>
                    <a:cubicBezTo>
                      <a:pt x="265542" y="97866"/>
                      <a:pt x="251921" y="88341"/>
                      <a:pt x="238682" y="95389"/>
                    </a:cubicBezTo>
                    <a:cubicBezTo>
                      <a:pt x="214107" y="108534"/>
                      <a:pt x="222394" y="145776"/>
                      <a:pt x="232967" y="170446"/>
                    </a:cubicBezTo>
                    <a:cubicBezTo>
                      <a:pt x="227442" y="175399"/>
                      <a:pt x="221537" y="179781"/>
                      <a:pt x="215155" y="183305"/>
                    </a:cubicBezTo>
                    <a:cubicBezTo>
                      <a:pt x="194676" y="194830"/>
                      <a:pt x="170197" y="198735"/>
                      <a:pt x="147813" y="192068"/>
                    </a:cubicBezTo>
                    <a:cubicBezTo>
                      <a:pt x="125144" y="185305"/>
                      <a:pt x="105713" y="168160"/>
                      <a:pt x="93521" y="146538"/>
                    </a:cubicBezTo>
                    <a:cubicBezTo>
                      <a:pt x="90949" y="142062"/>
                      <a:pt x="88853" y="137394"/>
                      <a:pt x="86948" y="132537"/>
                    </a:cubicBezTo>
                    <a:cubicBezTo>
                      <a:pt x="87425" y="132251"/>
                      <a:pt x="87996" y="132060"/>
                      <a:pt x="88472" y="131775"/>
                    </a:cubicBezTo>
                    <a:cubicBezTo>
                      <a:pt x="109523" y="119487"/>
                      <a:pt x="128954" y="89388"/>
                      <a:pt x="117333" y="62909"/>
                    </a:cubicBezTo>
                    <a:cubicBezTo>
                      <a:pt x="111332" y="49288"/>
                      <a:pt x="96569" y="45859"/>
                      <a:pt x="85329" y="54336"/>
                    </a:cubicBezTo>
                    <a:cubicBezTo>
                      <a:pt x="72375" y="64052"/>
                      <a:pt x="70375" y="83197"/>
                      <a:pt x="71137" y="99009"/>
                    </a:cubicBezTo>
                    <a:cubicBezTo>
                      <a:pt x="71613" y="108819"/>
                      <a:pt x="73518" y="118440"/>
                      <a:pt x="76376" y="127679"/>
                    </a:cubicBezTo>
                    <a:cubicBezTo>
                      <a:pt x="67898" y="131013"/>
                      <a:pt x="58754" y="132251"/>
                      <a:pt x="49896" y="130536"/>
                    </a:cubicBezTo>
                    <a:cubicBezTo>
                      <a:pt x="28370" y="126441"/>
                      <a:pt x="13034" y="105867"/>
                      <a:pt x="9034" y="83197"/>
                    </a:cubicBezTo>
                    <a:cubicBezTo>
                      <a:pt x="7129" y="72148"/>
                      <a:pt x="8081" y="60337"/>
                      <a:pt x="12463" y="50050"/>
                    </a:cubicBezTo>
                    <a:cubicBezTo>
                      <a:pt x="14654" y="44811"/>
                      <a:pt x="7605" y="40049"/>
                      <a:pt x="5414" y="45383"/>
                    </a:cubicBezTo>
                    <a:cubicBezTo>
                      <a:pt x="-5349" y="70815"/>
                      <a:pt x="461" y="101771"/>
                      <a:pt x="18178" y="121773"/>
                    </a:cubicBezTo>
                    <a:cubicBezTo>
                      <a:pt x="34370" y="139966"/>
                      <a:pt x="58183" y="144348"/>
                      <a:pt x="79328" y="136156"/>
                    </a:cubicBezTo>
                    <a:cubicBezTo>
                      <a:pt x="85710" y="152349"/>
                      <a:pt x="95521" y="167112"/>
                      <a:pt x="107808" y="178542"/>
                    </a:cubicBezTo>
                    <a:cubicBezTo>
                      <a:pt x="129335" y="198545"/>
                      <a:pt x="156957" y="207498"/>
                      <a:pt x="185056" y="203212"/>
                    </a:cubicBezTo>
                    <a:cubicBezTo>
                      <a:pt x="203820" y="200355"/>
                      <a:pt x="221822" y="191592"/>
                      <a:pt x="236681" y="178638"/>
                    </a:cubicBezTo>
                    <a:cubicBezTo>
                      <a:pt x="237443" y="180162"/>
                      <a:pt x="238205" y="181686"/>
                      <a:pt x="238967" y="183019"/>
                    </a:cubicBezTo>
                    <a:cubicBezTo>
                      <a:pt x="254303" y="210356"/>
                      <a:pt x="278877" y="231311"/>
                      <a:pt x="307452" y="239217"/>
                    </a:cubicBezTo>
                    <a:cubicBezTo>
                      <a:pt x="337551" y="247503"/>
                      <a:pt x="370889" y="242265"/>
                      <a:pt x="397273" y="224262"/>
                    </a:cubicBezTo>
                    <a:cubicBezTo>
                      <a:pt x="420895" y="208260"/>
                      <a:pt x="438230" y="182257"/>
                      <a:pt x="446136" y="153396"/>
                    </a:cubicBezTo>
                    <a:cubicBezTo>
                      <a:pt x="448422" y="155397"/>
                      <a:pt x="450708" y="157397"/>
                      <a:pt x="453185" y="159207"/>
                    </a:cubicBezTo>
                    <a:cubicBezTo>
                      <a:pt x="476902" y="176542"/>
                      <a:pt x="507287" y="180924"/>
                      <a:pt x="533957" y="169208"/>
                    </a:cubicBezTo>
                    <a:cubicBezTo>
                      <a:pt x="551578" y="161397"/>
                      <a:pt x="567008" y="147300"/>
                      <a:pt x="577295" y="129774"/>
                    </a:cubicBezTo>
                    <a:cubicBezTo>
                      <a:pt x="582439" y="132727"/>
                      <a:pt x="587868" y="135204"/>
                      <a:pt x="593488" y="136918"/>
                    </a:cubicBezTo>
                    <a:cubicBezTo>
                      <a:pt x="619682" y="145014"/>
                      <a:pt x="649304" y="139966"/>
                      <a:pt x="671021" y="121488"/>
                    </a:cubicBezTo>
                    <a:cubicBezTo>
                      <a:pt x="692357" y="103295"/>
                      <a:pt x="703692" y="72910"/>
                      <a:pt x="702740" y="43764"/>
                    </a:cubicBezTo>
                    <a:cubicBezTo>
                      <a:pt x="702454" y="28905"/>
                      <a:pt x="699025" y="14903"/>
                      <a:pt x="692548" y="2235"/>
                    </a:cubicBezTo>
                    <a:close/>
                    <a:moveTo>
                      <a:pt x="80948" y="111963"/>
                    </a:moveTo>
                    <a:cubicBezTo>
                      <a:pt x="78471" y="98818"/>
                      <a:pt x="77423" y="81768"/>
                      <a:pt x="83519" y="69576"/>
                    </a:cubicBezTo>
                    <a:cubicBezTo>
                      <a:pt x="89615" y="57289"/>
                      <a:pt x="105427" y="53765"/>
                      <a:pt x="110570" y="68624"/>
                    </a:cubicBezTo>
                    <a:cubicBezTo>
                      <a:pt x="114476" y="79959"/>
                      <a:pt x="111047" y="92817"/>
                      <a:pt x="105427" y="102723"/>
                    </a:cubicBezTo>
                    <a:cubicBezTo>
                      <a:pt x="100283" y="111677"/>
                      <a:pt x="92663" y="118916"/>
                      <a:pt x="83900" y="123869"/>
                    </a:cubicBezTo>
                    <a:cubicBezTo>
                      <a:pt x="82757" y="119964"/>
                      <a:pt x="81710" y="115963"/>
                      <a:pt x="80948" y="111963"/>
                    </a:cubicBezTo>
                    <a:close/>
                    <a:moveTo>
                      <a:pt x="237539" y="107010"/>
                    </a:moveTo>
                    <a:cubicBezTo>
                      <a:pt x="242111" y="101961"/>
                      <a:pt x="249350" y="99485"/>
                      <a:pt x="254969" y="104152"/>
                    </a:cubicBezTo>
                    <a:cubicBezTo>
                      <a:pt x="260684" y="108915"/>
                      <a:pt x="262018" y="117582"/>
                      <a:pt x="260780" y="124917"/>
                    </a:cubicBezTo>
                    <a:cubicBezTo>
                      <a:pt x="258589" y="137775"/>
                      <a:pt x="250969" y="150158"/>
                      <a:pt x="243063" y="159778"/>
                    </a:cubicBezTo>
                    <a:cubicBezTo>
                      <a:pt x="241920" y="161112"/>
                      <a:pt x="240682" y="162445"/>
                      <a:pt x="239444" y="163683"/>
                    </a:cubicBezTo>
                    <a:cubicBezTo>
                      <a:pt x="237539" y="158921"/>
                      <a:pt x="235824" y="154063"/>
                      <a:pt x="234586" y="149110"/>
                    </a:cubicBezTo>
                    <a:cubicBezTo>
                      <a:pt x="231252" y="136156"/>
                      <a:pt x="227823" y="117773"/>
                      <a:pt x="237539" y="107010"/>
                    </a:cubicBezTo>
                    <a:close/>
                    <a:moveTo>
                      <a:pt x="434325" y="125107"/>
                    </a:moveTo>
                    <a:cubicBezTo>
                      <a:pt x="431563" y="120249"/>
                      <a:pt x="428801" y="115106"/>
                      <a:pt x="427562" y="109486"/>
                    </a:cubicBezTo>
                    <a:cubicBezTo>
                      <a:pt x="426610" y="105105"/>
                      <a:pt x="425753" y="97580"/>
                      <a:pt x="429467" y="94246"/>
                    </a:cubicBezTo>
                    <a:cubicBezTo>
                      <a:pt x="433754" y="90436"/>
                      <a:pt x="437945" y="95484"/>
                      <a:pt x="439850" y="99390"/>
                    </a:cubicBezTo>
                    <a:cubicBezTo>
                      <a:pt x="442898" y="105581"/>
                      <a:pt x="443088" y="112629"/>
                      <a:pt x="442993" y="119583"/>
                    </a:cubicBezTo>
                    <a:cubicBezTo>
                      <a:pt x="442898" y="124917"/>
                      <a:pt x="442326" y="130251"/>
                      <a:pt x="441564" y="135489"/>
                    </a:cubicBezTo>
                    <a:cubicBezTo>
                      <a:pt x="438897" y="132251"/>
                      <a:pt x="436421" y="128822"/>
                      <a:pt x="434325" y="125107"/>
                    </a:cubicBezTo>
                    <a:close/>
                    <a:moveTo>
                      <a:pt x="552149" y="85578"/>
                    </a:moveTo>
                    <a:cubicBezTo>
                      <a:pt x="550244" y="71767"/>
                      <a:pt x="562817" y="56813"/>
                      <a:pt x="574819" y="67862"/>
                    </a:cubicBezTo>
                    <a:cubicBezTo>
                      <a:pt x="585773" y="77958"/>
                      <a:pt x="581963" y="96627"/>
                      <a:pt x="577581" y="109296"/>
                    </a:cubicBezTo>
                    <a:cubicBezTo>
                      <a:pt x="576629" y="111963"/>
                      <a:pt x="575581" y="114534"/>
                      <a:pt x="574343" y="117011"/>
                    </a:cubicBezTo>
                    <a:cubicBezTo>
                      <a:pt x="564437" y="109867"/>
                      <a:pt x="553959" y="99009"/>
                      <a:pt x="552149" y="85578"/>
                    </a:cubicBez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C8A063AA-A68C-47C5-A634-084E67C56391}"/>
                  </a:ext>
                </a:extLst>
              </p:cNvPr>
              <p:cNvSpPr/>
              <p:nvPr/>
            </p:nvSpPr>
            <p:spPr>
              <a:xfrm>
                <a:off x="5530411" y="3222064"/>
                <a:ext cx="695404" cy="208236"/>
              </a:xfrm>
              <a:custGeom>
                <a:avLst/>
                <a:gdLst>
                  <a:gd name="connsiteX0" fmla="*/ 688556 w 695404"/>
                  <a:gd name="connsiteY0" fmla="*/ 2338 h 208236"/>
                  <a:gd name="connsiteX1" fmla="*/ 681317 w 695404"/>
                  <a:gd name="connsiteY1" fmla="*/ 6815 h 208236"/>
                  <a:gd name="connsiteX2" fmla="*/ 676841 w 695404"/>
                  <a:gd name="connsiteY2" fmla="*/ 73585 h 208236"/>
                  <a:gd name="connsiteX3" fmla="*/ 622167 w 695404"/>
                  <a:gd name="connsiteY3" fmla="*/ 102541 h 208236"/>
                  <a:gd name="connsiteX4" fmla="*/ 597021 w 695404"/>
                  <a:gd name="connsiteY4" fmla="*/ 94255 h 208236"/>
                  <a:gd name="connsiteX5" fmla="*/ 600545 w 695404"/>
                  <a:gd name="connsiteY5" fmla="*/ 66632 h 208236"/>
                  <a:gd name="connsiteX6" fmla="*/ 584924 w 695404"/>
                  <a:gd name="connsiteY6" fmla="*/ 33009 h 208236"/>
                  <a:gd name="connsiteX7" fmla="*/ 560636 w 695404"/>
                  <a:gd name="connsiteY7" fmla="*/ 56059 h 208236"/>
                  <a:gd name="connsiteX8" fmla="*/ 581686 w 695404"/>
                  <a:gd name="connsiteY8" fmla="*/ 94159 h 208236"/>
                  <a:gd name="connsiteX9" fmla="*/ 587115 w 695404"/>
                  <a:gd name="connsiteY9" fmla="*/ 98350 h 208236"/>
                  <a:gd name="connsiteX10" fmla="*/ 555587 w 695404"/>
                  <a:gd name="connsiteY10" fmla="*/ 142261 h 208236"/>
                  <a:gd name="connsiteX11" fmla="*/ 491675 w 695404"/>
                  <a:gd name="connsiteY11" fmla="*/ 153024 h 208236"/>
                  <a:gd name="connsiteX12" fmla="*/ 451384 w 695404"/>
                  <a:gd name="connsiteY12" fmla="*/ 123877 h 208236"/>
                  <a:gd name="connsiteX13" fmla="*/ 452527 w 695404"/>
                  <a:gd name="connsiteY13" fmla="*/ 120067 h 208236"/>
                  <a:gd name="connsiteX14" fmla="*/ 454432 w 695404"/>
                  <a:gd name="connsiteY14" fmla="*/ 76824 h 208236"/>
                  <a:gd name="connsiteX15" fmla="*/ 443764 w 695404"/>
                  <a:gd name="connsiteY15" fmla="*/ 63298 h 208236"/>
                  <a:gd name="connsiteX16" fmla="*/ 430048 w 695404"/>
                  <a:gd name="connsiteY16" fmla="*/ 69204 h 208236"/>
                  <a:gd name="connsiteX17" fmla="*/ 431953 w 695404"/>
                  <a:gd name="connsiteY17" fmla="*/ 106732 h 208236"/>
                  <a:gd name="connsiteX18" fmla="*/ 442145 w 695404"/>
                  <a:gd name="connsiteY18" fmla="*/ 125878 h 208236"/>
                  <a:gd name="connsiteX19" fmla="*/ 363754 w 695404"/>
                  <a:gd name="connsiteY19" fmla="*/ 198553 h 208236"/>
                  <a:gd name="connsiteX20" fmla="*/ 269266 w 695404"/>
                  <a:gd name="connsiteY20" fmla="*/ 152643 h 208236"/>
                  <a:gd name="connsiteX21" fmla="*/ 280601 w 695404"/>
                  <a:gd name="connsiteY21" fmla="*/ 136831 h 208236"/>
                  <a:gd name="connsiteX22" fmla="*/ 291364 w 695404"/>
                  <a:gd name="connsiteY22" fmla="*/ 95398 h 208236"/>
                  <a:gd name="connsiteX23" fmla="*/ 264503 w 695404"/>
                  <a:gd name="connsiteY23" fmla="*/ 78634 h 208236"/>
                  <a:gd name="connsiteX24" fmla="*/ 258598 w 695404"/>
                  <a:gd name="connsiteY24" fmla="*/ 151405 h 208236"/>
                  <a:gd name="connsiteX25" fmla="*/ 241834 w 695404"/>
                  <a:gd name="connsiteY25" fmla="*/ 165121 h 208236"/>
                  <a:gd name="connsiteX26" fmla="*/ 173159 w 695404"/>
                  <a:gd name="connsiteY26" fmla="*/ 175503 h 208236"/>
                  <a:gd name="connsiteX27" fmla="*/ 128391 w 695404"/>
                  <a:gd name="connsiteY27" fmla="*/ 145594 h 208236"/>
                  <a:gd name="connsiteX28" fmla="*/ 137535 w 695404"/>
                  <a:gd name="connsiteY28" fmla="*/ 134926 h 208236"/>
                  <a:gd name="connsiteX29" fmla="*/ 146393 w 695404"/>
                  <a:gd name="connsiteY29" fmla="*/ 89016 h 208236"/>
                  <a:gd name="connsiteX30" fmla="*/ 114199 w 695404"/>
                  <a:gd name="connsiteY30" fmla="*/ 79681 h 208236"/>
                  <a:gd name="connsiteX31" fmla="*/ 116961 w 695404"/>
                  <a:gd name="connsiteY31" fmla="*/ 144451 h 208236"/>
                  <a:gd name="connsiteX32" fmla="*/ 94196 w 695404"/>
                  <a:gd name="connsiteY32" fmla="*/ 156453 h 208236"/>
                  <a:gd name="connsiteX33" fmla="*/ 34379 w 695404"/>
                  <a:gd name="connsiteY33" fmla="*/ 145309 h 208236"/>
                  <a:gd name="connsiteX34" fmla="*/ 8186 w 695404"/>
                  <a:gd name="connsiteY34" fmla="*/ 84730 h 208236"/>
                  <a:gd name="connsiteX35" fmla="*/ 15329 w 695404"/>
                  <a:gd name="connsiteY35" fmla="*/ 51487 h 208236"/>
                  <a:gd name="connsiteX36" fmla="*/ 8281 w 695404"/>
                  <a:gd name="connsiteY36" fmla="*/ 46820 h 208236"/>
                  <a:gd name="connsiteX37" fmla="*/ 9710 w 695404"/>
                  <a:gd name="connsiteY37" fmla="*/ 126640 h 208236"/>
                  <a:gd name="connsiteX38" fmla="*/ 70955 w 695404"/>
                  <a:gd name="connsiteY38" fmla="*/ 168645 h 208236"/>
                  <a:gd name="connsiteX39" fmla="*/ 122105 w 695404"/>
                  <a:gd name="connsiteY39" fmla="*/ 151214 h 208236"/>
                  <a:gd name="connsiteX40" fmla="*/ 131820 w 695404"/>
                  <a:gd name="connsiteY40" fmla="*/ 161692 h 208236"/>
                  <a:gd name="connsiteX41" fmla="*/ 211640 w 695404"/>
                  <a:gd name="connsiteY41" fmla="*/ 186552 h 208236"/>
                  <a:gd name="connsiteX42" fmla="*/ 263170 w 695404"/>
                  <a:gd name="connsiteY42" fmla="*/ 158834 h 208236"/>
                  <a:gd name="connsiteX43" fmla="*/ 327273 w 695404"/>
                  <a:gd name="connsiteY43" fmla="*/ 205221 h 208236"/>
                  <a:gd name="connsiteX44" fmla="*/ 405092 w 695404"/>
                  <a:gd name="connsiteY44" fmla="*/ 190838 h 208236"/>
                  <a:gd name="connsiteX45" fmla="*/ 448145 w 695404"/>
                  <a:gd name="connsiteY45" fmla="*/ 133688 h 208236"/>
                  <a:gd name="connsiteX46" fmla="*/ 456242 w 695404"/>
                  <a:gd name="connsiteY46" fmla="*/ 142070 h 208236"/>
                  <a:gd name="connsiteX47" fmla="*/ 531013 w 695404"/>
                  <a:gd name="connsiteY47" fmla="*/ 163882 h 208236"/>
                  <a:gd name="connsiteX48" fmla="*/ 591782 w 695404"/>
                  <a:gd name="connsiteY48" fmla="*/ 109399 h 208236"/>
                  <a:gd name="connsiteX49" fmla="*/ 594164 w 695404"/>
                  <a:gd name="connsiteY49" fmla="*/ 103018 h 208236"/>
                  <a:gd name="connsiteX50" fmla="*/ 653219 w 695404"/>
                  <a:gd name="connsiteY50" fmla="*/ 106828 h 208236"/>
                  <a:gd name="connsiteX51" fmla="*/ 695033 w 695404"/>
                  <a:gd name="connsiteY51" fmla="*/ 42058 h 208236"/>
                  <a:gd name="connsiteX52" fmla="*/ 688556 w 695404"/>
                  <a:gd name="connsiteY52" fmla="*/ 2338 h 208236"/>
                  <a:gd name="connsiteX53" fmla="*/ 117533 w 695404"/>
                  <a:gd name="connsiteY53" fmla="*/ 129021 h 208236"/>
                  <a:gd name="connsiteX54" fmla="*/ 118009 w 695404"/>
                  <a:gd name="connsiteY54" fmla="*/ 87778 h 208236"/>
                  <a:gd name="connsiteX55" fmla="*/ 134106 w 695404"/>
                  <a:gd name="connsiteY55" fmla="*/ 86349 h 208236"/>
                  <a:gd name="connsiteX56" fmla="*/ 140488 w 695404"/>
                  <a:gd name="connsiteY56" fmla="*/ 107590 h 208236"/>
                  <a:gd name="connsiteX57" fmla="*/ 123438 w 695404"/>
                  <a:gd name="connsiteY57" fmla="*/ 138832 h 208236"/>
                  <a:gd name="connsiteX58" fmla="*/ 117533 w 695404"/>
                  <a:gd name="connsiteY58" fmla="*/ 129021 h 208236"/>
                  <a:gd name="connsiteX59" fmla="*/ 257264 w 695404"/>
                  <a:gd name="connsiteY59" fmla="*/ 126640 h 208236"/>
                  <a:gd name="connsiteX60" fmla="*/ 264599 w 695404"/>
                  <a:gd name="connsiteY60" fmla="*/ 88349 h 208236"/>
                  <a:gd name="connsiteX61" fmla="*/ 278696 w 695404"/>
                  <a:gd name="connsiteY61" fmla="*/ 88349 h 208236"/>
                  <a:gd name="connsiteX62" fmla="*/ 283458 w 695404"/>
                  <a:gd name="connsiteY62" fmla="*/ 105399 h 208236"/>
                  <a:gd name="connsiteX63" fmla="*/ 268790 w 695404"/>
                  <a:gd name="connsiteY63" fmla="*/ 139403 h 208236"/>
                  <a:gd name="connsiteX64" fmla="*/ 264694 w 695404"/>
                  <a:gd name="connsiteY64" fmla="*/ 144642 h 208236"/>
                  <a:gd name="connsiteX65" fmla="*/ 257264 w 695404"/>
                  <a:gd name="connsiteY65" fmla="*/ 126640 h 208236"/>
                  <a:gd name="connsiteX66" fmla="*/ 441573 w 695404"/>
                  <a:gd name="connsiteY66" fmla="*/ 107780 h 208236"/>
                  <a:gd name="connsiteX67" fmla="*/ 436525 w 695404"/>
                  <a:gd name="connsiteY67" fmla="*/ 74824 h 208236"/>
                  <a:gd name="connsiteX68" fmla="*/ 445955 w 695404"/>
                  <a:gd name="connsiteY68" fmla="*/ 77586 h 208236"/>
                  <a:gd name="connsiteX69" fmla="*/ 447574 w 695404"/>
                  <a:gd name="connsiteY69" fmla="*/ 95969 h 208236"/>
                  <a:gd name="connsiteX70" fmla="*/ 445193 w 695404"/>
                  <a:gd name="connsiteY70" fmla="*/ 114638 h 208236"/>
                  <a:gd name="connsiteX71" fmla="*/ 441573 w 695404"/>
                  <a:gd name="connsiteY71" fmla="*/ 107780 h 208236"/>
                  <a:gd name="connsiteX72" fmla="*/ 570637 w 695404"/>
                  <a:gd name="connsiteY72" fmla="*/ 63775 h 208236"/>
                  <a:gd name="connsiteX73" fmla="*/ 573113 w 695404"/>
                  <a:gd name="connsiteY73" fmla="*/ 43391 h 208236"/>
                  <a:gd name="connsiteX74" fmla="*/ 587306 w 695404"/>
                  <a:gd name="connsiteY74" fmla="*/ 46725 h 208236"/>
                  <a:gd name="connsiteX75" fmla="*/ 591306 w 695404"/>
                  <a:gd name="connsiteY75" fmla="*/ 81777 h 208236"/>
                  <a:gd name="connsiteX76" fmla="*/ 589782 w 695404"/>
                  <a:gd name="connsiteY76" fmla="*/ 89492 h 208236"/>
                  <a:gd name="connsiteX77" fmla="*/ 570637 w 695404"/>
                  <a:gd name="connsiteY77" fmla="*/ 63775 h 20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695404" h="208236">
                    <a:moveTo>
                      <a:pt x="688556" y="2338"/>
                    </a:moveTo>
                    <a:cubicBezTo>
                      <a:pt x="686175" y="-2900"/>
                      <a:pt x="678936" y="1576"/>
                      <a:pt x="681317" y="6815"/>
                    </a:cubicBezTo>
                    <a:cubicBezTo>
                      <a:pt x="690842" y="27961"/>
                      <a:pt x="688366" y="53869"/>
                      <a:pt x="676841" y="73585"/>
                    </a:cubicBezTo>
                    <a:cubicBezTo>
                      <a:pt x="664934" y="94064"/>
                      <a:pt x="644265" y="104732"/>
                      <a:pt x="622167" y="102541"/>
                    </a:cubicBezTo>
                    <a:cubicBezTo>
                      <a:pt x="613595" y="101684"/>
                      <a:pt x="604927" y="98827"/>
                      <a:pt x="597021" y="94255"/>
                    </a:cubicBezTo>
                    <a:cubicBezTo>
                      <a:pt x="599402" y="85301"/>
                      <a:pt x="600831" y="75967"/>
                      <a:pt x="600545" y="66632"/>
                    </a:cubicBezTo>
                    <a:cubicBezTo>
                      <a:pt x="600164" y="54345"/>
                      <a:pt x="596735" y="38057"/>
                      <a:pt x="584924" y="33009"/>
                    </a:cubicBezTo>
                    <a:cubicBezTo>
                      <a:pt x="571304" y="27008"/>
                      <a:pt x="559874" y="42153"/>
                      <a:pt x="560636" y="56059"/>
                    </a:cubicBezTo>
                    <a:cubicBezTo>
                      <a:pt x="561398" y="71109"/>
                      <a:pt x="571304" y="85015"/>
                      <a:pt x="581686" y="94159"/>
                    </a:cubicBezTo>
                    <a:cubicBezTo>
                      <a:pt x="583400" y="95683"/>
                      <a:pt x="585305" y="97017"/>
                      <a:pt x="587115" y="98350"/>
                    </a:cubicBezTo>
                    <a:cubicBezTo>
                      <a:pt x="581019" y="115972"/>
                      <a:pt x="569780" y="131688"/>
                      <a:pt x="555587" y="142261"/>
                    </a:cubicBezTo>
                    <a:cubicBezTo>
                      <a:pt x="536633" y="156358"/>
                      <a:pt x="513582" y="160263"/>
                      <a:pt x="491675" y="153024"/>
                    </a:cubicBezTo>
                    <a:cubicBezTo>
                      <a:pt x="476054" y="147785"/>
                      <a:pt x="461861" y="137498"/>
                      <a:pt x="451384" y="123877"/>
                    </a:cubicBezTo>
                    <a:cubicBezTo>
                      <a:pt x="451765" y="122544"/>
                      <a:pt x="452146" y="121306"/>
                      <a:pt x="452527" y="120067"/>
                    </a:cubicBezTo>
                    <a:cubicBezTo>
                      <a:pt x="455765" y="106828"/>
                      <a:pt x="458147" y="90159"/>
                      <a:pt x="454432" y="76824"/>
                    </a:cubicBezTo>
                    <a:cubicBezTo>
                      <a:pt x="452813" y="70918"/>
                      <a:pt x="449479" y="65013"/>
                      <a:pt x="443764" y="63298"/>
                    </a:cubicBezTo>
                    <a:cubicBezTo>
                      <a:pt x="438430" y="61679"/>
                      <a:pt x="433096" y="64251"/>
                      <a:pt x="430048" y="69204"/>
                    </a:cubicBezTo>
                    <a:cubicBezTo>
                      <a:pt x="423285" y="80443"/>
                      <a:pt x="427571" y="95493"/>
                      <a:pt x="431953" y="106732"/>
                    </a:cubicBezTo>
                    <a:cubicBezTo>
                      <a:pt x="434620" y="113495"/>
                      <a:pt x="438049" y="119972"/>
                      <a:pt x="442145" y="125878"/>
                    </a:cubicBezTo>
                    <a:cubicBezTo>
                      <a:pt x="430143" y="162835"/>
                      <a:pt x="399758" y="193124"/>
                      <a:pt x="363754" y="198553"/>
                    </a:cubicBezTo>
                    <a:cubicBezTo>
                      <a:pt x="328035" y="203983"/>
                      <a:pt x="290030" y="184647"/>
                      <a:pt x="269266" y="152643"/>
                    </a:cubicBezTo>
                    <a:cubicBezTo>
                      <a:pt x="273457" y="147690"/>
                      <a:pt x="277362" y="142451"/>
                      <a:pt x="280601" y="136831"/>
                    </a:cubicBezTo>
                    <a:cubicBezTo>
                      <a:pt x="287554" y="124830"/>
                      <a:pt x="293840" y="109876"/>
                      <a:pt x="291364" y="95398"/>
                    </a:cubicBezTo>
                    <a:cubicBezTo>
                      <a:pt x="288983" y="81491"/>
                      <a:pt x="276695" y="73966"/>
                      <a:pt x="264503" y="78634"/>
                    </a:cubicBezTo>
                    <a:cubicBezTo>
                      <a:pt x="235833" y="89492"/>
                      <a:pt x="246311" y="128926"/>
                      <a:pt x="258598" y="151405"/>
                    </a:cubicBezTo>
                    <a:cubicBezTo>
                      <a:pt x="253454" y="156643"/>
                      <a:pt x="247930" y="161311"/>
                      <a:pt x="241834" y="165121"/>
                    </a:cubicBezTo>
                    <a:cubicBezTo>
                      <a:pt x="221069" y="178456"/>
                      <a:pt x="196400" y="182456"/>
                      <a:pt x="173159" y="175503"/>
                    </a:cubicBezTo>
                    <a:cubicBezTo>
                      <a:pt x="156109" y="170359"/>
                      <a:pt x="140297" y="159882"/>
                      <a:pt x="128391" y="145594"/>
                    </a:cubicBezTo>
                    <a:cubicBezTo>
                      <a:pt x="131725" y="142356"/>
                      <a:pt x="134868" y="138832"/>
                      <a:pt x="137535" y="134926"/>
                    </a:cubicBezTo>
                    <a:cubicBezTo>
                      <a:pt x="146298" y="122353"/>
                      <a:pt x="153156" y="104256"/>
                      <a:pt x="146393" y="89016"/>
                    </a:cubicBezTo>
                    <a:cubicBezTo>
                      <a:pt x="140297" y="75395"/>
                      <a:pt x="125629" y="70823"/>
                      <a:pt x="114199" y="79681"/>
                    </a:cubicBezTo>
                    <a:cubicBezTo>
                      <a:pt x="93244" y="95969"/>
                      <a:pt x="102864" y="124068"/>
                      <a:pt x="116961" y="144451"/>
                    </a:cubicBezTo>
                    <a:cubicBezTo>
                      <a:pt x="109817" y="149881"/>
                      <a:pt x="101912" y="154072"/>
                      <a:pt x="94196" y="156453"/>
                    </a:cubicBezTo>
                    <a:cubicBezTo>
                      <a:pt x="73813" y="162835"/>
                      <a:pt x="51143" y="159787"/>
                      <a:pt x="34379" y="145309"/>
                    </a:cubicBezTo>
                    <a:cubicBezTo>
                      <a:pt x="17806" y="131021"/>
                      <a:pt x="8376" y="107685"/>
                      <a:pt x="8186" y="84730"/>
                    </a:cubicBezTo>
                    <a:cubicBezTo>
                      <a:pt x="8090" y="73204"/>
                      <a:pt x="10472" y="61774"/>
                      <a:pt x="15329" y="51487"/>
                    </a:cubicBezTo>
                    <a:cubicBezTo>
                      <a:pt x="17806" y="46344"/>
                      <a:pt x="10662" y="41581"/>
                      <a:pt x="8281" y="46820"/>
                    </a:cubicBezTo>
                    <a:cubicBezTo>
                      <a:pt x="-3625" y="71776"/>
                      <a:pt x="-2292" y="102065"/>
                      <a:pt x="9710" y="126640"/>
                    </a:cubicBezTo>
                    <a:cubicBezTo>
                      <a:pt x="21997" y="151595"/>
                      <a:pt x="44857" y="167692"/>
                      <a:pt x="70955" y="168645"/>
                    </a:cubicBezTo>
                    <a:cubicBezTo>
                      <a:pt x="89148" y="169312"/>
                      <a:pt x="107436" y="163025"/>
                      <a:pt x="122105" y="151214"/>
                    </a:cubicBezTo>
                    <a:cubicBezTo>
                      <a:pt x="125438" y="155310"/>
                      <a:pt x="128772" y="158929"/>
                      <a:pt x="131820" y="161692"/>
                    </a:cubicBezTo>
                    <a:cubicBezTo>
                      <a:pt x="153823" y="181789"/>
                      <a:pt x="183065" y="191600"/>
                      <a:pt x="211640" y="186552"/>
                    </a:cubicBezTo>
                    <a:cubicBezTo>
                      <a:pt x="230785" y="183218"/>
                      <a:pt x="248787" y="173122"/>
                      <a:pt x="263170" y="158834"/>
                    </a:cubicBezTo>
                    <a:cubicBezTo>
                      <a:pt x="278696" y="181885"/>
                      <a:pt x="301746" y="198649"/>
                      <a:pt x="327273" y="205221"/>
                    </a:cubicBezTo>
                    <a:cubicBezTo>
                      <a:pt x="353943" y="212079"/>
                      <a:pt x="381947" y="207221"/>
                      <a:pt x="405092" y="190838"/>
                    </a:cubicBezTo>
                    <a:cubicBezTo>
                      <a:pt x="424333" y="177122"/>
                      <a:pt x="439573" y="156834"/>
                      <a:pt x="448145" y="133688"/>
                    </a:cubicBezTo>
                    <a:cubicBezTo>
                      <a:pt x="450717" y="136641"/>
                      <a:pt x="453384" y="139498"/>
                      <a:pt x="456242" y="142070"/>
                    </a:cubicBezTo>
                    <a:cubicBezTo>
                      <a:pt x="476720" y="160739"/>
                      <a:pt x="504438" y="170169"/>
                      <a:pt x="531013" y="163882"/>
                    </a:cubicBezTo>
                    <a:cubicBezTo>
                      <a:pt x="557588" y="157501"/>
                      <a:pt x="580257" y="135974"/>
                      <a:pt x="591782" y="109399"/>
                    </a:cubicBezTo>
                    <a:cubicBezTo>
                      <a:pt x="592735" y="107304"/>
                      <a:pt x="593402" y="105113"/>
                      <a:pt x="594164" y="103018"/>
                    </a:cubicBezTo>
                    <a:cubicBezTo>
                      <a:pt x="612261" y="113019"/>
                      <a:pt x="634264" y="115210"/>
                      <a:pt x="653219" y="106828"/>
                    </a:cubicBezTo>
                    <a:cubicBezTo>
                      <a:pt x="677317" y="96160"/>
                      <a:pt x="692652" y="69680"/>
                      <a:pt x="695033" y="42058"/>
                    </a:cubicBezTo>
                    <a:cubicBezTo>
                      <a:pt x="696367" y="28342"/>
                      <a:pt x="694081" y="14626"/>
                      <a:pt x="688556" y="2338"/>
                    </a:cubicBezTo>
                    <a:close/>
                    <a:moveTo>
                      <a:pt x="117533" y="129021"/>
                    </a:moveTo>
                    <a:cubicBezTo>
                      <a:pt x="111151" y="116734"/>
                      <a:pt x="106198" y="98350"/>
                      <a:pt x="118009" y="87778"/>
                    </a:cubicBezTo>
                    <a:cubicBezTo>
                      <a:pt x="122676" y="83587"/>
                      <a:pt x="129058" y="82348"/>
                      <a:pt x="134106" y="86349"/>
                    </a:cubicBezTo>
                    <a:cubicBezTo>
                      <a:pt x="140202" y="91111"/>
                      <a:pt x="141726" y="99970"/>
                      <a:pt x="140488" y="107590"/>
                    </a:cubicBezTo>
                    <a:cubicBezTo>
                      <a:pt x="138488" y="119782"/>
                      <a:pt x="132011" y="130450"/>
                      <a:pt x="123438" y="138832"/>
                    </a:cubicBezTo>
                    <a:cubicBezTo>
                      <a:pt x="121343" y="135688"/>
                      <a:pt x="119342" y="132450"/>
                      <a:pt x="117533" y="129021"/>
                    </a:cubicBezTo>
                    <a:close/>
                    <a:moveTo>
                      <a:pt x="257264" y="126640"/>
                    </a:moveTo>
                    <a:cubicBezTo>
                      <a:pt x="253550" y="113971"/>
                      <a:pt x="251835" y="95779"/>
                      <a:pt x="264599" y="88349"/>
                    </a:cubicBezTo>
                    <a:cubicBezTo>
                      <a:pt x="268980" y="85777"/>
                      <a:pt x="274505" y="84920"/>
                      <a:pt x="278696" y="88349"/>
                    </a:cubicBezTo>
                    <a:cubicBezTo>
                      <a:pt x="283458" y="92254"/>
                      <a:pt x="284030" y="99493"/>
                      <a:pt x="283458" y="105399"/>
                    </a:cubicBezTo>
                    <a:cubicBezTo>
                      <a:pt x="282220" y="117781"/>
                      <a:pt x="275648" y="129783"/>
                      <a:pt x="268790" y="139403"/>
                    </a:cubicBezTo>
                    <a:cubicBezTo>
                      <a:pt x="267551" y="141213"/>
                      <a:pt x="266123" y="142927"/>
                      <a:pt x="264694" y="144642"/>
                    </a:cubicBezTo>
                    <a:cubicBezTo>
                      <a:pt x="261646" y="139022"/>
                      <a:pt x="259169" y="133021"/>
                      <a:pt x="257264" y="126640"/>
                    </a:cubicBezTo>
                    <a:close/>
                    <a:moveTo>
                      <a:pt x="441573" y="107780"/>
                    </a:moveTo>
                    <a:cubicBezTo>
                      <a:pt x="437382" y="98922"/>
                      <a:pt x="431572" y="84634"/>
                      <a:pt x="436525" y="74824"/>
                    </a:cubicBezTo>
                    <a:cubicBezTo>
                      <a:pt x="439573" y="68823"/>
                      <a:pt x="444240" y="72919"/>
                      <a:pt x="445955" y="77586"/>
                    </a:cubicBezTo>
                    <a:cubicBezTo>
                      <a:pt x="448050" y="83301"/>
                      <a:pt x="447764" y="89968"/>
                      <a:pt x="447574" y="95969"/>
                    </a:cubicBezTo>
                    <a:cubicBezTo>
                      <a:pt x="447383" y="102256"/>
                      <a:pt x="446526" y="108542"/>
                      <a:pt x="445193" y="114638"/>
                    </a:cubicBezTo>
                    <a:cubicBezTo>
                      <a:pt x="443954" y="112352"/>
                      <a:pt x="442716" y="110161"/>
                      <a:pt x="441573" y="107780"/>
                    </a:cubicBezTo>
                    <a:close/>
                    <a:moveTo>
                      <a:pt x="570637" y="63775"/>
                    </a:moveTo>
                    <a:cubicBezTo>
                      <a:pt x="568351" y="57107"/>
                      <a:pt x="567779" y="48630"/>
                      <a:pt x="573113" y="43391"/>
                    </a:cubicBezTo>
                    <a:cubicBezTo>
                      <a:pt x="578066" y="38533"/>
                      <a:pt x="583972" y="41391"/>
                      <a:pt x="587306" y="46725"/>
                    </a:cubicBezTo>
                    <a:cubicBezTo>
                      <a:pt x="593402" y="56536"/>
                      <a:pt x="593021" y="70537"/>
                      <a:pt x="591306" y="81777"/>
                    </a:cubicBezTo>
                    <a:cubicBezTo>
                      <a:pt x="590925" y="84349"/>
                      <a:pt x="590354" y="86920"/>
                      <a:pt x="589782" y="89492"/>
                    </a:cubicBezTo>
                    <a:cubicBezTo>
                      <a:pt x="581305" y="83015"/>
                      <a:pt x="574352" y="74347"/>
                      <a:pt x="570637" y="63775"/>
                    </a:cubicBez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0928E24-849F-4E4E-9563-09F6F8945106}"/>
                </a:ext>
              </a:extLst>
            </p:cNvPr>
            <p:cNvSpPr/>
            <p:nvPr/>
          </p:nvSpPr>
          <p:spPr>
            <a:xfrm>
              <a:off x="5588799" y="2590477"/>
              <a:ext cx="573368" cy="532196"/>
            </a:xfrm>
            <a:custGeom>
              <a:avLst/>
              <a:gdLst>
                <a:gd name="connsiteX0" fmla="*/ 285840 w 573368"/>
                <a:gd name="connsiteY0" fmla="*/ 227017 h 532196"/>
                <a:gd name="connsiteX1" fmla="*/ 390424 w 573368"/>
                <a:gd name="connsiteY1" fmla="*/ 109764 h 532196"/>
                <a:gd name="connsiteX2" fmla="*/ 446717 w 573368"/>
                <a:gd name="connsiteY2" fmla="*/ 79380 h 532196"/>
                <a:gd name="connsiteX3" fmla="*/ 523965 w 573368"/>
                <a:gd name="connsiteY3" fmla="*/ 123957 h 532196"/>
                <a:gd name="connsiteX4" fmla="*/ 563779 w 573368"/>
                <a:gd name="connsiteY4" fmla="*/ 175487 h 532196"/>
                <a:gd name="connsiteX5" fmla="*/ 568351 w 573368"/>
                <a:gd name="connsiteY5" fmla="*/ 238638 h 532196"/>
                <a:gd name="connsiteX6" fmla="*/ 522345 w 573368"/>
                <a:gd name="connsiteY6" fmla="*/ 280262 h 532196"/>
                <a:gd name="connsiteX7" fmla="*/ 339466 w 573368"/>
                <a:gd name="connsiteY7" fmla="*/ 307694 h 532196"/>
                <a:gd name="connsiteX8" fmla="*/ 386043 w 573368"/>
                <a:gd name="connsiteY8" fmla="*/ 393609 h 532196"/>
                <a:gd name="connsiteX9" fmla="*/ 398425 w 573368"/>
                <a:gd name="connsiteY9" fmla="*/ 487526 h 532196"/>
                <a:gd name="connsiteX10" fmla="*/ 319749 w 573368"/>
                <a:gd name="connsiteY10" fmla="*/ 531055 h 532196"/>
                <a:gd name="connsiteX11" fmla="*/ 252597 w 573368"/>
                <a:gd name="connsiteY11" fmla="*/ 453045 h 532196"/>
                <a:gd name="connsiteX12" fmla="*/ 261646 w 573368"/>
                <a:gd name="connsiteY12" fmla="*/ 344746 h 532196"/>
                <a:gd name="connsiteX13" fmla="*/ 120962 w 573368"/>
                <a:gd name="connsiteY13" fmla="*/ 452664 h 532196"/>
                <a:gd name="connsiteX14" fmla="*/ 55430 w 573368"/>
                <a:gd name="connsiteY14" fmla="*/ 463428 h 532196"/>
                <a:gd name="connsiteX15" fmla="*/ 185 w 573368"/>
                <a:gd name="connsiteY15" fmla="*/ 394848 h 532196"/>
                <a:gd name="connsiteX16" fmla="*/ 37713 w 573368"/>
                <a:gd name="connsiteY16" fmla="*/ 311694 h 532196"/>
                <a:gd name="connsiteX17" fmla="*/ 123057 w 573368"/>
                <a:gd name="connsiteY17" fmla="*/ 274261 h 532196"/>
                <a:gd name="connsiteX18" fmla="*/ 217260 w 573368"/>
                <a:gd name="connsiteY18" fmla="*/ 269975 h 532196"/>
                <a:gd name="connsiteX19" fmla="*/ 50286 w 573368"/>
                <a:gd name="connsiteY19" fmla="*/ 155484 h 532196"/>
                <a:gd name="connsiteX20" fmla="*/ 10186 w 573368"/>
                <a:gd name="connsiteY20" fmla="*/ 100716 h 532196"/>
                <a:gd name="connsiteX21" fmla="*/ 30760 w 573368"/>
                <a:gd name="connsiteY21" fmla="*/ 51471 h 532196"/>
                <a:gd name="connsiteX22" fmla="*/ 77528 w 573368"/>
                <a:gd name="connsiteY22" fmla="*/ 22230 h 532196"/>
                <a:gd name="connsiteX23" fmla="*/ 131821 w 573368"/>
                <a:gd name="connsiteY23" fmla="*/ 1751 h 532196"/>
                <a:gd name="connsiteX24" fmla="*/ 188113 w 573368"/>
                <a:gd name="connsiteY24" fmla="*/ 10133 h 532196"/>
                <a:gd name="connsiteX25" fmla="*/ 226213 w 573368"/>
                <a:gd name="connsiteY25" fmla="*/ 64806 h 532196"/>
                <a:gd name="connsiteX26" fmla="*/ 285840 w 573368"/>
                <a:gd name="connsiteY26" fmla="*/ 227017 h 532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73368" h="532196">
                  <a:moveTo>
                    <a:pt x="285840" y="227017"/>
                  </a:moveTo>
                  <a:cubicBezTo>
                    <a:pt x="316224" y="184250"/>
                    <a:pt x="351372" y="144816"/>
                    <a:pt x="390424" y="109764"/>
                  </a:cubicBezTo>
                  <a:cubicBezTo>
                    <a:pt x="406617" y="95191"/>
                    <a:pt x="425095" y="80808"/>
                    <a:pt x="446717" y="79380"/>
                  </a:cubicBezTo>
                  <a:cubicBezTo>
                    <a:pt x="477483" y="77379"/>
                    <a:pt x="502819" y="101573"/>
                    <a:pt x="523965" y="123957"/>
                  </a:cubicBezTo>
                  <a:cubicBezTo>
                    <a:pt x="538824" y="139863"/>
                    <a:pt x="554064" y="155961"/>
                    <a:pt x="563779" y="175487"/>
                  </a:cubicBezTo>
                  <a:cubicBezTo>
                    <a:pt x="573495" y="194918"/>
                    <a:pt x="577210" y="218635"/>
                    <a:pt x="568351" y="238638"/>
                  </a:cubicBezTo>
                  <a:cubicBezTo>
                    <a:pt x="559779" y="257878"/>
                    <a:pt x="541110" y="270546"/>
                    <a:pt x="522345" y="280262"/>
                  </a:cubicBezTo>
                  <a:cubicBezTo>
                    <a:pt x="466529" y="308837"/>
                    <a:pt x="401188" y="318743"/>
                    <a:pt x="339466" y="307694"/>
                  </a:cubicBezTo>
                  <a:cubicBezTo>
                    <a:pt x="350800" y="338269"/>
                    <a:pt x="371089" y="364558"/>
                    <a:pt x="386043" y="393609"/>
                  </a:cubicBezTo>
                  <a:cubicBezTo>
                    <a:pt x="400997" y="422661"/>
                    <a:pt x="410617" y="457332"/>
                    <a:pt x="398425" y="487526"/>
                  </a:cubicBezTo>
                  <a:cubicBezTo>
                    <a:pt x="386424" y="517625"/>
                    <a:pt x="351657" y="537246"/>
                    <a:pt x="319749" y="531055"/>
                  </a:cubicBezTo>
                  <a:cubicBezTo>
                    <a:pt x="284030" y="524007"/>
                    <a:pt x="259170" y="488859"/>
                    <a:pt x="252597" y="453045"/>
                  </a:cubicBezTo>
                  <a:cubicBezTo>
                    <a:pt x="246025" y="417136"/>
                    <a:pt x="253836" y="380370"/>
                    <a:pt x="261646" y="344746"/>
                  </a:cubicBezTo>
                  <a:cubicBezTo>
                    <a:pt x="224880" y="391800"/>
                    <a:pt x="175921" y="429423"/>
                    <a:pt x="120962" y="452664"/>
                  </a:cubicBezTo>
                  <a:cubicBezTo>
                    <a:pt x="100198" y="461523"/>
                    <a:pt x="77337" y="468381"/>
                    <a:pt x="55430" y="463428"/>
                  </a:cubicBezTo>
                  <a:cubicBezTo>
                    <a:pt x="24664" y="456570"/>
                    <a:pt x="2376" y="426280"/>
                    <a:pt x="185" y="394848"/>
                  </a:cubicBezTo>
                  <a:cubicBezTo>
                    <a:pt x="-1911" y="363415"/>
                    <a:pt x="13996" y="332554"/>
                    <a:pt x="37713" y="311694"/>
                  </a:cubicBezTo>
                  <a:cubicBezTo>
                    <a:pt x="61431" y="290930"/>
                    <a:pt x="92101" y="279500"/>
                    <a:pt x="123057" y="274261"/>
                  </a:cubicBezTo>
                  <a:cubicBezTo>
                    <a:pt x="154014" y="269022"/>
                    <a:pt x="185732" y="269499"/>
                    <a:pt x="217260" y="269975"/>
                  </a:cubicBezTo>
                  <a:cubicBezTo>
                    <a:pt x="159062" y="235590"/>
                    <a:pt x="103246" y="197394"/>
                    <a:pt x="50286" y="155484"/>
                  </a:cubicBezTo>
                  <a:cubicBezTo>
                    <a:pt x="32094" y="141102"/>
                    <a:pt x="12853" y="123766"/>
                    <a:pt x="10186" y="100716"/>
                  </a:cubicBezTo>
                  <a:cubicBezTo>
                    <a:pt x="8186" y="82428"/>
                    <a:pt x="17616" y="64235"/>
                    <a:pt x="30760" y="51471"/>
                  </a:cubicBezTo>
                  <a:cubicBezTo>
                    <a:pt x="44095" y="38613"/>
                    <a:pt x="60859" y="30231"/>
                    <a:pt x="77528" y="22230"/>
                  </a:cubicBezTo>
                  <a:cubicBezTo>
                    <a:pt x="94959" y="13752"/>
                    <a:pt x="112675" y="5370"/>
                    <a:pt x="131821" y="1751"/>
                  </a:cubicBezTo>
                  <a:cubicBezTo>
                    <a:pt x="150871" y="-1869"/>
                    <a:pt x="171635" y="-249"/>
                    <a:pt x="188113" y="10133"/>
                  </a:cubicBezTo>
                  <a:cubicBezTo>
                    <a:pt x="207163" y="22230"/>
                    <a:pt x="217355" y="44137"/>
                    <a:pt x="226213" y="64806"/>
                  </a:cubicBezTo>
                  <a:cubicBezTo>
                    <a:pt x="248788" y="117765"/>
                    <a:pt x="268695" y="171963"/>
                    <a:pt x="285840" y="227017"/>
                  </a:cubicBezTo>
                  <a:close/>
                </a:path>
              </a:pathLst>
            </a:custGeom>
            <a:solidFill>
              <a:srgbClr val="2B1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B11DD7C-A77A-497E-91D9-6EA75F9050E7}"/>
                </a:ext>
              </a:extLst>
            </p:cNvPr>
            <p:cNvSpPr/>
            <p:nvPr/>
          </p:nvSpPr>
          <p:spPr>
            <a:xfrm>
              <a:off x="5658578" y="2581288"/>
              <a:ext cx="449420" cy="468155"/>
            </a:xfrm>
            <a:custGeom>
              <a:avLst/>
              <a:gdLst>
                <a:gd name="connsiteX0" fmla="*/ 446851 w 449420"/>
                <a:gd name="connsiteY0" fmla="*/ 189820 h 468155"/>
                <a:gd name="connsiteX1" fmla="*/ 415038 w 449420"/>
                <a:gd name="connsiteY1" fmla="*/ 170198 h 468155"/>
                <a:gd name="connsiteX2" fmla="*/ 368651 w 449420"/>
                <a:gd name="connsiteY2" fmla="*/ 182009 h 468155"/>
                <a:gd name="connsiteX3" fmla="*/ 325122 w 449420"/>
                <a:gd name="connsiteY3" fmla="*/ 202297 h 468155"/>
                <a:gd name="connsiteX4" fmla="*/ 290737 w 449420"/>
                <a:gd name="connsiteY4" fmla="*/ 222967 h 468155"/>
                <a:gd name="connsiteX5" fmla="*/ 324932 w 449420"/>
                <a:gd name="connsiteY5" fmla="*/ 180009 h 468155"/>
                <a:gd name="connsiteX6" fmla="*/ 360841 w 449420"/>
                <a:gd name="connsiteY6" fmla="*/ 71043 h 468155"/>
                <a:gd name="connsiteX7" fmla="*/ 303119 w 449420"/>
                <a:gd name="connsiteY7" fmla="*/ 82 h 468155"/>
                <a:gd name="connsiteX8" fmla="*/ 263400 w 449420"/>
                <a:gd name="connsiteY8" fmla="*/ 16846 h 468155"/>
                <a:gd name="connsiteX9" fmla="*/ 258352 w 449420"/>
                <a:gd name="connsiteY9" fmla="*/ 56470 h 468155"/>
                <a:gd name="connsiteX10" fmla="*/ 297595 w 449420"/>
                <a:gd name="connsiteY10" fmla="*/ 76282 h 468155"/>
                <a:gd name="connsiteX11" fmla="*/ 319121 w 449420"/>
                <a:gd name="connsiteY11" fmla="*/ 35134 h 468155"/>
                <a:gd name="connsiteX12" fmla="*/ 310358 w 449420"/>
                <a:gd name="connsiteY12" fmla="*/ 37420 h 468155"/>
                <a:gd name="connsiteX13" fmla="*/ 290165 w 449420"/>
                <a:gd name="connsiteY13" fmla="*/ 68471 h 468155"/>
                <a:gd name="connsiteX14" fmla="*/ 264734 w 449420"/>
                <a:gd name="connsiteY14" fmla="*/ 47040 h 468155"/>
                <a:gd name="connsiteX15" fmla="*/ 316264 w 449420"/>
                <a:gd name="connsiteY15" fmla="*/ 12369 h 468155"/>
                <a:gd name="connsiteX16" fmla="*/ 350935 w 449420"/>
                <a:gd name="connsiteY16" fmla="*/ 90760 h 468155"/>
                <a:gd name="connsiteX17" fmla="*/ 313787 w 449420"/>
                <a:gd name="connsiteY17" fmla="*/ 180200 h 468155"/>
                <a:gd name="connsiteX18" fmla="*/ 252637 w 449420"/>
                <a:gd name="connsiteY18" fmla="*/ 248970 h 468155"/>
                <a:gd name="connsiteX19" fmla="*/ 275211 w 449420"/>
                <a:gd name="connsiteY19" fmla="*/ 184391 h 468155"/>
                <a:gd name="connsiteX20" fmla="*/ 277688 w 449420"/>
                <a:gd name="connsiteY20" fmla="*/ 140957 h 468155"/>
                <a:gd name="connsiteX21" fmla="*/ 270544 w 449420"/>
                <a:gd name="connsiteY21" fmla="*/ 101904 h 468155"/>
                <a:gd name="connsiteX22" fmla="*/ 250351 w 449420"/>
                <a:gd name="connsiteY22" fmla="*/ 76948 h 468155"/>
                <a:gd name="connsiteX23" fmla="*/ 219871 w 449420"/>
                <a:gd name="connsiteY23" fmla="*/ 80092 h 468155"/>
                <a:gd name="connsiteX24" fmla="*/ 200535 w 449420"/>
                <a:gd name="connsiteY24" fmla="*/ 108952 h 468155"/>
                <a:gd name="connsiteX25" fmla="*/ 190343 w 449420"/>
                <a:gd name="connsiteY25" fmla="*/ 152768 h 468155"/>
                <a:gd name="connsiteX26" fmla="*/ 193677 w 449420"/>
                <a:gd name="connsiteY26" fmla="*/ 245446 h 468155"/>
                <a:gd name="connsiteX27" fmla="*/ 130717 w 449420"/>
                <a:gd name="connsiteY27" fmla="*/ 195154 h 468155"/>
                <a:gd name="connsiteX28" fmla="*/ 42229 w 449420"/>
                <a:gd name="connsiteY28" fmla="*/ 188486 h 468155"/>
                <a:gd name="connsiteX29" fmla="*/ 34 w 449420"/>
                <a:gd name="connsiteY29" fmla="*/ 250875 h 468155"/>
                <a:gd name="connsiteX30" fmla="*/ 44039 w 449420"/>
                <a:gd name="connsiteY30" fmla="*/ 310311 h 468155"/>
                <a:gd name="connsiteX31" fmla="*/ 132336 w 449420"/>
                <a:gd name="connsiteY31" fmla="*/ 316598 h 468155"/>
                <a:gd name="connsiteX32" fmla="*/ 93950 w 449420"/>
                <a:gd name="connsiteY32" fmla="*/ 359460 h 468155"/>
                <a:gd name="connsiteX33" fmla="*/ 71757 w 449420"/>
                <a:gd name="connsiteY33" fmla="*/ 431564 h 468155"/>
                <a:gd name="connsiteX34" fmla="*/ 85092 w 449420"/>
                <a:gd name="connsiteY34" fmla="*/ 460901 h 468155"/>
                <a:gd name="connsiteX35" fmla="*/ 121096 w 449420"/>
                <a:gd name="connsiteY35" fmla="*/ 466235 h 468155"/>
                <a:gd name="connsiteX36" fmla="*/ 157387 w 449420"/>
                <a:gd name="connsiteY36" fmla="*/ 448614 h 468155"/>
                <a:gd name="connsiteX37" fmla="*/ 188534 w 449420"/>
                <a:gd name="connsiteY37" fmla="*/ 424135 h 468155"/>
                <a:gd name="connsiteX38" fmla="*/ 232825 w 449420"/>
                <a:gd name="connsiteY38" fmla="*/ 364127 h 468155"/>
                <a:gd name="connsiteX39" fmla="*/ 328551 w 449420"/>
                <a:gd name="connsiteY39" fmla="*/ 451852 h 468155"/>
                <a:gd name="connsiteX40" fmla="*/ 382748 w 449420"/>
                <a:gd name="connsiteY40" fmla="*/ 412514 h 468155"/>
                <a:gd name="connsiteX41" fmla="*/ 364365 w 449420"/>
                <a:gd name="connsiteY41" fmla="*/ 344125 h 468155"/>
                <a:gd name="connsiteX42" fmla="*/ 296738 w 449420"/>
                <a:gd name="connsiteY42" fmla="*/ 303072 h 468155"/>
                <a:gd name="connsiteX43" fmla="*/ 366175 w 449420"/>
                <a:gd name="connsiteY43" fmla="*/ 282308 h 468155"/>
                <a:gd name="connsiteX44" fmla="*/ 406656 w 449420"/>
                <a:gd name="connsiteY44" fmla="*/ 258876 h 468155"/>
                <a:gd name="connsiteX45" fmla="*/ 439993 w 449420"/>
                <a:gd name="connsiteY45" fmla="*/ 228968 h 468155"/>
                <a:gd name="connsiteX46" fmla="*/ 446851 w 449420"/>
                <a:gd name="connsiteY46" fmla="*/ 189820 h 468155"/>
                <a:gd name="connsiteX47" fmla="*/ 434469 w 449420"/>
                <a:gd name="connsiteY47" fmla="*/ 221157 h 468155"/>
                <a:gd name="connsiteX48" fmla="*/ 403894 w 449420"/>
                <a:gd name="connsiteY48" fmla="*/ 249732 h 468155"/>
                <a:gd name="connsiteX49" fmla="*/ 368651 w 449420"/>
                <a:gd name="connsiteY49" fmla="*/ 271068 h 468155"/>
                <a:gd name="connsiteX50" fmla="*/ 277592 w 449420"/>
                <a:gd name="connsiteY50" fmla="*/ 296405 h 468155"/>
                <a:gd name="connsiteX51" fmla="*/ 276259 w 449420"/>
                <a:gd name="connsiteY51" fmla="*/ 305263 h 468155"/>
                <a:gd name="connsiteX52" fmla="*/ 347411 w 449420"/>
                <a:gd name="connsiteY52" fmla="*/ 340029 h 468155"/>
                <a:gd name="connsiteX53" fmla="*/ 376176 w 449420"/>
                <a:gd name="connsiteY53" fmla="*/ 398703 h 468155"/>
                <a:gd name="connsiteX54" fmla="*/ 335790 w 449420"/>
                <a:gd name="connsiteY54" fmla="*/ 442518 h 468155"/>
                <a:gd name="connsiteX55" fmla="*/ 272544 w 449420"/>
                <a:gd name="connsiteY55" fmla="*/ 416705 h 468155"/>
                <a:gd name="connsiteX56" fmla="*/ 239302 w 449420"/>
                <a:gd name="connsiteY56" fmla="*/ 349364 h 468155"/>
                <a:gd name="connsiteX57" fmla="*/ 230443 w 449420"/>
                <a:gd name="connsiteY57" fmla="*/ 348030 h 468155"/>
                <a:gd name="connsiteX58" fmla="*/ 135670 w 449420"/>
                <a:gd name="connsiteY58" fmla="*/ 450710 h 468155"/>
                <a:gd name="connsiteX59" fmla="*/ 99570 w 449420"/>
                <a:gd name="connsiteY59" fmla="*/ 458234 h 468155"/>
                <a:gd name="connsiteX60" fmla="*/ 81187 w 449420"/>
                <a:gd name="connsiteY60" fmla="*/ 434136 h 468155"/>
                <a:gd name="connsiteX61" fmla="*/ 99094 w 449420"/>
                <a:gd name="connsiteY61" fmla="*/ 368604 h 468155"/>
                <a:gd name="connsiteX62" fmla="*/ 154053 w 449420"/>
                <a:gd name="connsiteY62" fmla="*/ 312502 h 468155"/>
                <a:gd name="connsiteX63" fmla="*/ 150719 w 449420"/>
                <a:gd name="connsiteY63" fmla="*/ 304215 h 468155"/>
                <a:gd name="connsiteX64" fmla="*/ 58231 w 449420"/>
                <a:gd name="connsiteY64" fmla="*/ 306311 h 468155"/>
                <a:gd name="connsiteX65" fmla="*/ 10035 w 449420"/>
                <a:gd name="connsiteY65" fmla="*/ 258495 h 468155"/>
                <a:gd name="connsiteX66" fmla="*/ 42229 w 449420"/>
                <a:gd name="connsiteY66" fmla="*/ 198583 h 468155"/>
                <a:gd name="connsiteX67" fmla="*/ 124240 w 449420"/>
                <a:gd name="connsiteY67" fmla="*/ 202012 h 468155"/>
                <a:gd name="connsiteX68" fmla="*/ 198725 w 449420"/>
                <a:gd name="connsiteY68" fmla="*/ 263734 h 468155"/>
                <a:gd name="connsiteX69" fmla="*/ 206345 w 449420"/>
                <a:gd name="connsiteY69" fmla="*/ 259447 h 468155"/>
                <a:gd name="connsiteX70" fmla="*/ 197201 w 449420"/>
                <a:gd name="connsiteY70" fmla="*/ 173627 h 468155"/>
                <a:gd name="connsiteX71" fmla="*/ 203869 w 449420"/>
                <a:gd name="connsiteY71" fmla="*/ 129336 h 468155"/>
                <a:gd name="connsiteX72" fmla="*/ 216251 w 449420"/>
                <a:gd name="connsiteY72" fmla="*/ 96856 h 468155"/>
                <a:gd name="connsiteX73" fmla="*/ 242064 w 449420"/>
                <a:gd name="connsiteY73" fmla="*/ 83330 h 468155"/>
                <a:gd name="connsiteX74" fmla="*/ 262257 w 449420"/>
                <a:gd name="connsiteY74" fmla="*/ 105428 h 468155"/>
                <a:gd name="connsiteX75" fmla="*/ 266829 w 449420"/>
                <a:gd name="connsiteY75" fmla="*/ 179056 h 468155"/>
                <a:gd name="connsiteX76" fmla="*/ 234825 w 449420"/>
                <a:gd name="connsiteY76" fmla="*/ 260209 h 468155"/>
                <a:gd name="connsiteX77" fmla="*/ 235492 w 449420"/>
                <a:gd name="connsiteY77" fmla="*/ 265544 h 468155"/>
                <a:gd name="connsiteX78" fmla="*/ 242636 w 449420"/>
                <a:gd name="connsiteY78" fmla="*/ 270878 h 468155"/>
                <a:gd name="connsiteX79" fmla="*/ 391511 w 449420"/>
                <a:gd name="connsiteY79" fmla="*/ 182962 h 468155"/>
                <a:gd name="connsiteX80" fmla="*/ 431326 w 449420"/>
                <a:gd name="connsiteY80" fmla="*/ 184676 h 468155"/>
                <a:gd name="connsiteX81" fmla="*/ 434469 w 449420"/>
                <a:gd name="connsiteY81" fmla="*/ 221157 h 46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49420" h="468155">
                  <a:moveTo>
                    <a:pt x="446851" y="189820"/>
                  </a:moveTo>
                  <a:cubicBezTo>
                    <a:pt x="441422" y="177342"/>
                    <a:pt x="428087" y="170865"/>
                    <a:pt x="415038" y="170198"/>
                  </a:cubicBezTo>
                  <a:cubicBezTo>
                    <a:pt x="399036" y="169341"/>
                    <a:pt x="383224" y="176199"/>
                    <a:pt x="368651" y="182009"/>
                  </a:cubicBezTo>
                  <a:cubicBezTo>
                    <a:pt x="353792" y="188010"/>
                    <a:pt x="339314" y="194678"/>
                    <a:pt x="325122" y="202297"/>
                  </a:cubicBezTo>
                  <a:cubicBezTo>
                    <a:pt x="313311" y="208584"/>
                    <a:pt x="301881" y="215632"/>
                    <a:pt x="290737" y="222967"/>
                  </a:cubicBezTo>
                  <a:cubicBezTo>
                    <a:pt x="303119" y="209441"/>
                    <a:pt x="314740" y="195249"/>
                    <a:pt x="324932" y="180009"/>
                  </a:cubicBezTo>
                  <a:cubicBezTo>
                    <a:pt x="346077" y="148386"/>
                    <a:pt x="362651" y="109810"/>
                    <a:pt x="360841" y="71043"/>
                  </a:cubicBezTo>
                  <a:cubicBezTo>
                    <a:pt x="359317" y="38563"/>
                    <a:pt x="339124" y="2177"/>
                    <a:pt x="303119" y="82"/>
                  </a:cubicBezTo>
                  <a:cubicBezTo>
                    <a:pt x="288355" y="-776"/>
                    <a:pt x="272734" y="5130"/>
                    <a:pt x="263400" y="16846"/>
                  </a:cubicBezTo>
                  <a:cubicBezTo>
                    <a:pt x="254446" y="27990"/>
                    <a:pt x="252922" y="43420"/>
                    <a:pt x="258352" y="56470"/>
                  </a:cubicBezTo>
                  <a:cubicBezTo>
                    <a:pt x="264829" y="71900"/>
                    <a:pt x="281212" y="80663"/>
                    <a:pt x="297595" y="76282"/>
                  </a:cubicBezTo>
                  <a:cubicBezTo>
                    <a:pt x="315216" y="71519"/>
                    <a:pt x="325408" y="52279"/>
                    <a:pt x="319121" y="35134"/>
                  </a:cubicBezTo>
                  <a:cubicBezTo>
                    <a:pt x="317121" y="29704"/>
                    <a:pt x="308358" y="31895"/>
                    <a:pt x="310358" y="37420"/>
                  </a:cubicBezTo>
                  <a:cubicBezTo>
                    <a:pt x="315788" y="52088"/>
                    <a:pt x="305977" y="67614"/>
                    <a:pt x="290165" y="68471"/>
                  </a:cubicBezTo>
                  <a:cubicBezTo>
                    <a:pt x="277021" y="69233"/>
                    <a:pt x="267305" y="59422"/>
                    <a:pt x="264734" y="47040"/>
                  </a:cubicBezTo>
                  <a:cubicBezTo>
                    <a:pt x="258733" y="17989"/>
                    <a:pt x="292642" y="2558"/>
                    <a:pt x="316264" y="12369"/>
                  </a:cubicBezTo>
                  <a:cubicBezTo>
                    <a:pt x="346649" y="25037"/>
                    <a:pt x="354364" y="61232"/>
                    <a:pt x="350935" y="90760"/>
                  </a:cubicBezTo>
                  <a:cubicBezTo>
                    <a:pt x="347125" y="123240"/>
                    <a:pt x="332361" y="153720"/>
                    <a:pt x="313787" y="180200"/>
                  </a:cubicBezTo>
                  <a:cubicBezTo>
                    <a:pt x="296166" y="205441"/>
                    <a:pt x="274640" y="227539"/>
                    <a:pt x="252637" y="248970"/>
                  </a:cubicBezTo>
                  <a:cubicBezTo>
                    <a:pt x="263781" y="228968"/>
                    <a:pt x="271496" y="207060"/>
                    <a:pt x="275211" y="184391"/>
                  </a:cubicBezTo>
                  <a:cubicBezTo>
                    <a:pt x="277592" y="170008"/>
                    <a:pt x="278449" y="155530"/>
                    <a:pt x="277688" y="140957"/>
                  </a:cubicBezTo>
                  <a:cubicBezTo>
                    <a:pt x="276926" y="127812"/>
                    <a:pt x="275401" y="114286"/>
                    <a:pt x="270544" y="101904"/>
                  </a:cubicBezTo>
                  <a:cubicBezTo>
                    <a:pt x="266543" y="91903"/>
                    <a:pt x="260257" y="81902"/>
                    <a:pt x="250351" y="76948"/>
                  </a:cubicBezTo>
                  <a:cubicBezTo>
                    <a:pt x="240349" y="71995"/>
                    <a:pt x="228729" y="73519"/>
                    <a:pt x="219871" y="80092"/>
                  </a:cubicBezTo>
                  <a:cubicBezTo>
                    <a:pt x="210441" y="87140"/>
                    <a:pt x="204536" y="98094"/>
                    <a:pt x="200535" y="108952"/>
                  </a:cubicBezTo>
                  <a:cubicBezTo>
                    <a:pt x="195391" y="122954"/>
                    <a:pt x="192439" y="138004"/>
                    <a:pt x="190343" y="152768"/>
                  </a:cubicBezTo>
                  <a:cubicBezTo>
                    <a:pt x="185962" y="183533"/>
                    <a:pt x="187200" y="215061"/>
                    <a:pt x="193677" y="245446"/>
                  </a:cubicBezTo>
                  <a:cubicBezTo>
                    <a:pt x="174817" y="226110"/>
                    <a:pt x="154910" y="207346"/>
                    <a:pt x="130717" y="195154"/>
                  </a:cubicBezTo>
                  <a:cubicBezTo>
                    <a:pt x="103761" y="181533"/>
                    <a:pt x="70709" y="175628"/>
                    <a:pt x="42229" y="188486"/>
                  </a:cubicBezTo>
                  <a:cubicBezTo>
                    <a:pt x="18417" y="199250"/>
                    <a:pt x="-919" y="223919"/>
                    <a:pt x="34" y="250875"/>
                  </a:cubicBezTo>
                  <a:cubicBezTo>
                    <a:pt x="1081" y="277545"/>
                    <a:pt x="20798" y="299357"/>
                    <a:pt x="44039" y="310311"/>
                  </a:cubicBezTo>
                  <a:cubicBezTo>
                    <a:pt x="71757" y="323360"/>
                    <a:pt x="102618" y="321360"/>
                    <a:pt x="132336" y="316598"/>
                  </a:cubicBezTo>
                  <a:cubicBezTo>
                    <a:pt x="117191" y="328504"/>
                    <a:pt x="104142" y="342982"/>
                    <a:pt x="93950" y="359460"/>
                  </a:cubicBezTo>
                  <a:cubicBezTo>
                    <a:pt x="81187" y="380129"/>
                    <a:pt x="70042" y="406704"/>
                    <a:pt x="71757" y="431564"/>
                  </a:cubicBezTo>
                  <a:cubicBezTo>
                    <a:pt x="72519" y="442613"/>
                    <a:pt x="76138" y="453758"/>
                    <a:pt x="85092" y="460901"/>
                  </a:cubicBezTo>
                  <a:cubicBezTo>
                    <a:pt x="95284" y="469188"/>
                    <a:pt x="108905" y="469474"/>
                    <a:pt x="121096" y="466235"/>
                  </a:cubicBezTo>
                  <a:cubicBezTo>
                    <a:pt x="134051" y="462806"/>
                    <a:pt x="146242" y="455853"/>
                    <a:pt x="157387" y="448614"/>
                  </a:cubicBezTo>
                  <a:cubicBezTo>
                    <a:pt x="168436" y="441470"/>
                    <a:pt x="178913" y="433184"/>
                    <a:pt x="188534" y="424135"/>
                  </a:cubicBezTo>
                  <a:cubicBezTo>
                    <a:pt x="206726" y="406895"/>
                    <a:pt x="221680" y="386511"/>
                    <a:pt x="232825" y="364127"/>
                  </a:cubicBezTo>
                  <a:cubicBezTo>
                    <a:pt x="243493" y="408609"/>
                    <a:pt x="280926" y="450424"/>
                    <a:pt x="328551" y="451852"/>
                  </a:cubicBezTo>
                  <a:cubicBezTo>
                    <a:pt x="354078" y="452615"/>
                    <a:pt x="375700" y="437184"/>
                    <a:pt x="382748" y="412514"/>
                  </a:cubicBezTo>
                  <a:cubicBezTo>
                    <a:pt x="389701" y="387845"/>
                    <a:pt x="380843" y="362794"/>
                    <a:pt x="364365" y="344125"/>
                  </a:cubicBezTo>
                  <a:cubicBezTo>
                    <a:pt x="346458" y="323837"/>
                    <a:pt x="321788" y="312407"/>
                    <a:pt x="296738" y="303072"/>
                  </a:cubicBezTo>
                  <a:cubicBezTo>
                    <a:pt x="320740" y="299357"/>
                    <a:pt x="344077" y="292499"/>
                    <a:pt x="366175" y="282308"/>
                  </a:cubicBezTo>
                  <a:cubicBezTo>
                    <a:pt x="380367" y="275735"/>
                    <a:pt x="393892" y="267925"/>
                    <a:pt x="406656" y="258876"/>
                  </a:cubicBezTo>
                  <a:cubicBezTo>
                    <a:pt x="418657" y="250304"/>
                    <a:pt x="431135" y="240969"/>
                    <a:pt x="439993" y="228968"/>
                  </a:cubicBezTo>
                  <a:cubicBezTo>
                    <a:pt x="448280" y="217918"/>
                    <a:pt x="452471" y="202869"/>
                    <a:pt x="446851" y="189820"/>
                  </a:cubicBezTo>
                  <a:close/>
                  <a:moveTo>
                    <a:pt x="434469" y="221157"/>
                  </a:moveTo>
                  <a:cubicBezTo>
                    <a:pt x="427040" y="232778"/>
                    <a:pt x="414943" y="241731"/>
                    <a:pt x="403894" y="249732"/>
                  </a:cubicBezTo>
                  <a:cubicBezTo>
                    <a:pt x="392749" y="257828"/>
                    <a:pt x="380938" y="264877"/>
                    <a:pt x="368651" y="271068"/>
                  </a:cubicBezTo>
                  <a:cubicBezTo>
                    <a:pt x="340267" y="285260"/>
                    <a:pt x="309215" y="293833"/>
                    <a:pt x="277592" y="296405"/>
                  </a:cubicBezTo>
                  <a:cubicBezTo>
                    <a:pt x="272639" y="296786"/>
                    <a:pt x="271211" y="303548"/>
                    <a:pt x="276259" y="305263"/>
                  </a:cubicBezTo>
                  <a:cubicBezTo>
                    <a:pt x="301119" y="313931"/>
                    <a:pt x="327122" y="322694"/>
                    <a:pt x="347411" y="340029"/>
                  </a:cubicBezTo>
                  <a:cubicBezTo>
                    <a:pt x="364555" y="354698"/>
                    <a:pt x="377795" y="375462"/>
                    <a:pt x="376176" y="398703"/>
                  </a:cubicBezTo>
                  <a:cubicBezTo>
                    <a:pt x="374557" y="421373"/>
                    <a:pt x="359126" y="440423"/>
                    <a:pt x="335790" y="442518"/>
                  </a:cubicBezTo>
                  <a:cubicBezTo>
                    <a:pt x="312263" y="444709"/>
                    <a:pt x="289117" y="432612"/>
                    <a:pt x="272544" y="416705"/>
                  </a:cubicBezTo>
                  <a:cubicBezTo>
                    <a:pt x="254065" y="398989"/>
                    <a:pt x="241873" y="374891"/>
                    <a:pt x="239302" y="349364"/>
                  </a:cubicBezTo>
                  <a:cubicBezTo>
                    <a:pt x="238826" y="344220"/>
                    <a:pt x="232444" y="343172"/>
                    <a:pt x="230443" y="348030"/>
                  </a:cubicBezTo>
                  <a:cubicBezTo>
                    <a:pt x="212155" y="391940"/>
                    <a:pt x="178056" y="429088"/>
                    <a:pt x="135670" y="450710"/>
                  </a:cubicBezTo>
                  <a:cubicBezTo>
                    <a:pt x="125002" y="456139"/>
                    <a:pt x="111667" y="461473"/>
                    <a:pt x="99570" y="458234"/>
                  </a:cubicBezTo>
                  <a:cubicBezTo>
                    <a:pt x="88235" y="455186"/>
                    <a:pt x="82615" y="445090"/>
                    <a:pt x="81187" y="434136"/>
                  </a:cubicBezTo>
                  <a:cubicBezTo>
                    <a:pt x="78329" y="411943"/>
                    <a:pt x="88330" y="387464"/>
                    <a:pt x="99094" y="368604"/>
                  </a:cubicBezTo>
                  <a:cubicBezTo>
                    <a:pt x="112334" y="345553"/>
                    <a:pt x="131193" y="326123"/>
                    <a:pt x="154053" y="312502"/>
                  </a:cubicBezTo>
                  <a:cubicBezTo>
                    <a:pt x="158530" y="309835"/>
                    <a:pt x="155767" y="303263"/>
                    <a:pt x="150719" y="304215"/>
                  </a:cubicBezTo>
                  <a:cubicBezTo>
                    <a:pt x="120620" y="309740"/>
                    <a:pt x="88140" y="316026"/>
                    <a:pt x="58231" y="306311"/>
                  </a:cubicBezTo>
                  <a:cubicBezTo>
                    <a:pt x="36229" y="299167"/>
                    <a:pt x="14988" y="282022"/>
                    <a:pt x="10035" y="258495"/>
                  </a:cubicBezTo>
                  <a:cubicBezTo>
                    <a:pt x="4891" y="233825"/>
                    <a:pt x="21084" y="210013"/>
                    <a:pt x="42229" y="198583"/>
                  </a:cubicBezTo>
                  <a:cubicBezTo>
                    <a:pt x="67661" y="184867"/>
                    <a:pt x="99189" y="189820"/>
                    <a:pt x="124240" y="202012"/>
                  </a:cubicBezTo>
                  <a:cubicBezTo>
                    <a:pt x="153577" y="216299"/>
                    <a:pt x="176532" y="240493"/>
                    <a:pt x="198725" y="263734"/>
                  </a:cubicBezTo>
                  <a:cubicBezTo>
                    <a:pt x="201773" y="266972"/>
                    <a:pt x="207584" y="263829"/>
                    <a:pt x="206345" y="259447"/>
                  </a:cubicBezTo>
                  <a:cubicBezTo>
                    <a:pt x="198535" y="231539"/>
                    <a:pt x="195391" y="202583"/>
                    <a:pt x="197201" y="173627"/>
                  </a:cubicBezTo>
                  <a:cubicBezTo>
                    <a:pt x="198154" y="158673"/>
                    <a:pt x="200344" y="143909"/>
                    <a:pt x="203869" y="129336"/>
                  </a:cubicBezTo>
                  <a:cubicBezTo>
                    <a:pt x="206631" y="118001"/>
                    <a:pt x="209869" y="106666"/>
                    <a:pt x="216251" y="96856"/>
                  </a:cubicBezTo>
                  <a:cubicBezTo>
                    <a:pt x="221966" y="88188"/>
                    <a:pt x="231015" y="80663"/>
                    <a:pt x="242064" y="83330"/>
                  </a:cubicBezTo>
                  <a:cubicBezTo>
                    <a:pt x="252351" y="85807"/>
                    <a:pt x="258733" y="96189"/>
                    <a:pt x="262257" y="105428"/>
                  </a:cubicBezTo>
                  <a:cubicBezTo>
                    <a:pt x="270925" y="128002"/>
                    <a:pt x="270258" y="155530"/>
                    <a:pt x="266829" y="179056"/>
                  </a:cubicBezTo>
                  <a:cubicBezTo>
                    <a:pt x="262638" y="208203"/>
                    <a:pt x="251494" y="236016"/>
                    <a:pt x="234825" y="260209"/>
                  </a:cubicBezTo>
                  <a:cubicBezTo>
                    <a:pt x="233396" y="262305"/>
                    <a:pt x="234063" y="264210"/>
                    <a:pt x="235492" y="265544"/>
                  </a:cubicBezTo>
                  <a:cubicBezTo>
                    <a:pt x="233396" y="269544"/>
                    <a:pt x="238730" y="274402"/>
                    <a:pt x="242636" y="270878"/>
                  </a:cubicBezTo>
                  <a:cubicBezTo>
                    <a:pt x="285307" y="232587"/>
                    <a:pt x="336647" y="200488"/>
                    <a:pt x="391511" y="182962"/>
                  </a:cubicBezTo>
                  <a:cubicBezTo>
                    <a:pt x="404275" y="178866"/>
                    <a:pt x="419610" y="176199"/>
                    <a:pt x="431326" y="184676"/>
                  </a:cubicBezTo>
                  <a:cubicBezTo>
                    <a:pt x="443613" y="193534"/>
                    <a:pt x="441708" y="209918"/>
                    <a:pt x="434469" y="221157"/>
                  </a:cubicBezTo>
                  <a:close/>
                </a:path>
              </a:pathLst>
            </a:custGeom>
            <a:solidFill>
              <a:srgbClr val="D841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07" name="Graphic 95">
            <a:extLst>
              <a:ext uri="{FF2B5EF4-FFF2-40B4-BE49-F238E27FC236}">
                <a16:creationId xmlns:a16="http://schemas.microsoft.com/office/drawing/2014/main" id="{87018B58-55E5-487F-A8EB-EB9D11CEB3C4}"/>
              </a:ext>
            </a:extLst>
          </p:cNvPr>
          <p:cNvGrpSpPr/>
          <p:nvPr/>
        </p:nvGrpSpPr>
        <p:grpSpPr>
          <a:xfrm flipH="1">
            <a:off x="10225094" y="3138228"/>
            <a:ext cx="2517947" cy="2870736"/>
            <a:chOff x="5143500" y="3184491"/>
            <a:chExt cx="906303" cy="1092042"/>
          </a:xfrm>
        </p:grpSpPr>
        <p:grpSp>
          <p:nvGrpSpPr>
            <p:cNvPr id="108" name="Graphic 95">
              <a:extLst>
                <a:ext uri="{FF2B5EF4-FFF2-40B4-BE49-F238E27FC236}">
                  <a16:creationId xmlns:a16="http://schemas.microsoft.com/office/drawing/2014/main" id="{87018B58-55E5-487F-A8EB-EB9D11CEB3C4}"/>
                </a:ext>
              </a:extLst>
            </p:cNvPr>
            <p:cNvGrpSpPr/>
            <p:nvPr/>
          </p:nvGrpSpPr>
          <p:grpSpPr>
            <a:xfrm>
              <a:off x="5215699" y="3427952"/>
              <a:ext cx="834104" cy="848582"/>
              <a:chOff x="5215699" y="3427952"/>
              <a:chExt cx="834104" cy="848582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D2752646-A4FE-489E-AFF5-3F0FFA6F3765}"/>
                  </a:ext>
                </a:extLst>
              </p:cNvPr>
              <p:cNvSpPr/>
              <p:nvPr/>
            </p:nvSpPr>
            <p:spPr>
              <a:xfrm>
                <a:off x="5215699" y="3427952"/>
                <a:ext cx="834104" cy="848582"/>
              </a:xfrm>
              <a:custGeom>
                <a:avLst/>
                <a:gdLst>
                  <a:gd name="connsiteX0" fmla="*/ 834104 w 834104"/>
                  <a:gd name="connsiteY0" fmla="*/ 704183 h 848582"/>
                  <a:gd name="connsiteX1" fmla="*/ 745426 w 834104"/>
                  <a:gd name="connsiteY1" fmla="*/ 723519 h 848582"/>
                  <a:gd name="connsiteX2" fmla="*/ 672084 w 834104"/>
                  <a:gd name="connsiteY2" fmla="*/ 739616 h 848582"/>
                  <a:gd name="connsiteX3" fmla="*/ 559689 w 834104"/>
                  <a:gd name="connsiteY3" fmla="*/ 764096 h 848582"/>
                  <a:gd name="connsiteX4" fmla="*/ 491300 w 834104"/>
                  <a:gd name="connsiteY4" fmla="*/ 779050 h 848582"/>
                  <a:gd name="connsiteX5" fmla="*/ 266510 w 834104"/>
                  <a:gd name="connsiteY5" fmla="*/ 828199 h 848582"/>
                  <a:gd name="connsiteX6" fmla="*/ 196977 w 834104"/>
                  <a:gd name="connsiteY6" fmla="*/ 843343 h 848582"/>
                  <a:gd name="connsiteX7" fmla="*/ 173165 w 834104"/>
                  <a:gd name="connsiteY7" fmla="*/ 848582 h 848582"/>
                  <a:gd name="connsiteX8" fmla="*/ 148685 w 834104"/>
                  <a:gd name="connsiteY8" fmla="*/ 749522 h 848582"/>
                  <a:gd name="connsiteX9" fmla="*/ 132207 w 834104"/>
                  <a:gd name="connsiteY9" fmla="*/ 683133 h 848582"/>
                  <a:gd name="connsiteX10" fmla="*/ 85630 w 834104"/>
                  <a:gd name="connsiteY10" fmla="*/ 494538 h 848582"/>
                  <a:gd name="connsiteX11" fmla="*/ 70295 w 834104"/>
                  <a:gd name="connsiteY11" fmla="*/ 432435 h 848582"/>
                  <a:gd name="connsiteX12" fmla="*/ 39053 w 834104"/>
                  <a:gd name="connsiteY12" fmla="*/ 306229 h 848582"/>
                  <a:gd name="connsiteX13" fmla="*/ 24479 w 834104"/>
                  <a:gd name="connsiteY13" fmla="*/ 247174 h 848582"/>
                  <a:gd name="connsiteX14" fmla="*/ 0 w 834104"/>
                  <a:gd name="connsiteY14" fmla="*/ 148114 h 848582"/>
                  <a:gd name="connsiteX15" fmla="*/ 132017 w 834104"/>
                  <a:gd name="connsiteY15" fmla="*/ 119634 h 848582"/>
                  <a:gd name="connsiteX16" fmla="*/ 210693 w 834104"/>
                  <a:gd name="connsiteY16" fmla="*/ 102584 h 848582"/>
                  <a:gd name="connsiteX17" fmla="*/ 358902 w 834104"/>
                  <a:gd name="connsiteY17" fmla="*/ 70675 h 848582"/>
                  <a:gd name="connsiteX18" fmla="*/ 439198 w 834104"/>
                  <a:gd name="connsiteY18" fmla="*/ 53245 h 848582"/>
                  <a:gd name="connsiteX19" fmla="*/ 604838 w 834104"/>
                  <a:gd name="connsiteY19" fmla="*/ 17431 h 848582"/>
                  <a:gd name="connsiteX20" fmla="*/ 680371 w 834104"/>
                  <a:gd name="connsiteY20" fmla="*/ 1143 h 848582"/>
                  <a:gd name="connsiteX21" fmla="*/ 685895 w 834104"/>
                  <a:gd name="connsiteY21" fmla="*/ 0 h 848582"/>
                  <a:gd name="connsiteX22" fmla="*/ 720947 w 834104"/>
                  <a:gd name="connsiteY22" fmla="*/ 166402 h 848582"/>
                  <a:gd name="connsiteX23" fmla="*/ 733520 w 834104"/>
                  <a:gd name="connsiteY23" fmla="*/ 226219 h 848582"/>
                  <a:gd name="connsiteX24" fmla="*/ 765048 w 834104"/>
                  <a:gd name="connsiteY24" fmla="*/ 376333 h 848582"/>
                  <a:gd name="connsiteX25" fmla="*/ 778764 w 834104"/>
                  <a:gd name="connsiteY25" fmla="*/ 441579 h 848582"/>
                  <a:gd name="connsiteX26" fmla="*/ 804482 w 834104"/>
                  <a:gd name="connsiteY26" fmla="*/ 563594 h 848582"/>
                  <a:gd name="connsiteX27" fmla="*/ 817912 w 834104"/>
                  <a:gd name="connsiteY27" fmla="*/ 627317 h 848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834104" h="848582">
                    <a:moveTo>
                      <a:pt x="834104" y="704183"/>
                    </a:moveTo>
                    <a:lnTo>
                      <a:pt x="745426" y="723519"/>
                    </a:lnTo>
                    <a:lnTo>
                      <a:pt x="672084" y="739616"/>
                    </a:lnTo>
                    <a:lnTo>
                      <a:pt x="559689" y="764096"/>
                    </a:lnTo>
                    <a:lnTo>
                      <a:pt x="491300" y="779050"/>
                    </a:lnTo>
                    <a:lnTo>
                      <a:pt x="266510" y="828199"/>
                    </a:lnTo>
                    <a:lnTo>
                      <a:pt x="196977" y="843343"/>
                    </a:lnTo>
                    <a:lnTo>
                      <a:pt x="173165" y="848582"/>
                    </a:lnTo>
                    <a:lnTo>
                      <a:pt x="148685" y="749522"/>
                    </a:lnTo>
                    <a:lnTo>
                      <a:pt x="132207" y="683133"/>
                    </a:lnTo>
                    <a:lnTo>
                      <a:pt x="85630" y="494538"/>
                    </a:lnTo>
                    <a:lnTo>
                      <a:pt x="70295" y="432435"/>
                    </a:lnTo>
                    <a:lnTo>
                      <a:pt x="39053" y="306229"/>
                    </a:lnTo>
                    <a:lnTo>
                      <a:pt x="24479" y="247174"/>
                    </a:lnTo>
                    <a:lnTo>
                      <a:pt x="0" y="148114"/>
                    </a:lnTo>
                    <a:lnTo>
                      <a:pt x="132017" y="119634"/>
                    </a:lnTo>
                    <a:lnTo>
                      <a:pt x="210693" y="102584"/>
                    </a:lnTo>
                    <a:lnTo>
                      <a:pt x="358902" y="70675"/>
                    </a:lnTo>
                    <a:lnTo>
                      <a:pt x="439198" y="53245"/>
                    </a:lnTo>
                    <a:lnTo>
                      <a:pt x="604838" y="17431"/>
                    </a:lnTo>
                    <a:lnTo>
                      <a:pt x="680371" y="1143"/>
                    </a:lnTo>
                    <a:lnTo>
                      <a:pt x="685895" y="0"/>
                    </a:lnTo>
                    <a:lnTo>
                      <a:pt x="720947" y="166402"/>
                    </a:lnTo>
                    <a:lnTo>
                      <a:pt x="733520" y="226219"/>
                    </a:lnTo>
                    <a:lnTo>
                      <a:pt x="765048" y="376333"/>
                    </a:lnTo>
                    <a:lnTo>
                      <a:pt x="778764" y="441579"/>
                    </a:lnTo>
                    <a:lnTo>
                      <a:pt x="804482" y="563594"/>
                    </a:lnTo>
                    <a:lnTo>
                      <a:pt x="817912" y="627317"/>
                    </a:lnTo>
                    <a:close/>
                  </a:path>
                </a:pathLst>
              </a:custGeom>
              <a:solidFill>
                <a:srgbClr val="2B1F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BA31EB82-CA63-4E9B-8110-27E7533ABCDD}"/>
                  </a:ext>
                </a:extLst>
              </p:cNvPr>
              <p:cNvSpPr/>
              <p:nvPr/>
            </p:nvSpPr>
            <p:spPr>
              <a:xfrm>
                <a:off x="5240178" y="3530536"/>
                <a:ext cx="186213" cy="203644"/>
              </a:xfrm>
              <a:custGeom>
                <a:avLst/>
                <a:gdLst>
                  <a:gd name="connsiteX0" fmla="*/ 186214 w 186213"/>
                  <a:gd name="connsiteY0" fmla="*/ 0 h 203644"/>
                  <a:gd name="connsiteX1" fmla="*/ 14573 w 186213"/>
                  <a:gd name="connsiteY1" fmla="*/ 203644 h 203644"/>
                  <a:gd name="connsiteX2" fmla="*/ 0 w 186213"/>
                  <a:gd name="connsiteY2" fmla="*/ 144589 h 203644"/>
                  <a:gd name="connsiteX3" fmla="*/ 107537 w 186213"/>
                  <a:gd name="connsiteY3" fmla="*/ 16954 h 203644"/>
                  <a:gd name="connsiteX4" fmla="*/ 186214 w 186213"/>
                  <a:gd name="connsiteY4" fmla="*/ 0 h 203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213" h="203644">
                    <a:moveTo>
                      <a:pt x="186214" y="0"/>
                    </a:moveTo>
                    <a:cubicBezTo>
                      <a:pt x="129064" y="67818"/>
                      <a:pt x="71819" y="135731"/>
                      <a:pt x="14573" y="203644"/>
                    </a:cubicBezTo>
                    <a:lnTo>
                      <a:pt x="0" y="144589"/>
                    </a:lnTo>
                    <a:cubicBezTo>
                      <a:pt x="35909" y="102013"/>
                      <a:pt x="71723" y="59531"/>
                      <a:pt x="107537" y="16954"/>
                    </a:cubicBezTo>
                    <a:lnTo>
                      <a:pt x="186214" y="0"/>
                    </a:ln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BCEC6AA7-54E5-4F56-9285-FFE72887619D}"/>
                  </a:ext>
                </a:extLst>
              </p:cNvPr>
              <p:cNvSpPr/>
              <p:nvPr/>
            </p:nvSpPr>
            <p:spPr>
              <a:xfrm>
                <a:off x="5285994" y="3481197"/>
                <a:ext cx="368903" cy="441293"/>
              </a:xfrm>
              <a:custGeom>
                <a:avLst/>
                <a:gdLst>
                  <a:gd name="connsiteX0" fmla="*/ 368903 w 368903"/>
                  <a:gd name="connsiteY0" fmla="*/ 0 h 441293"/>
                  <a:gd name="connsiteX1" fmla="*/ 316421 w 368903"/>
                  <a:gd name="connsiteY1" fmla="*/ 60388 h 441293"/>
                  <a:gd name="connsiteX2" fmla="*/ 15430 w 368903"/>
                  <a:gd name="connsiteY2" fmla="*/ 441293 h 441293"/>
                  <a:gd name="connsiteX3" fmla="*/ 0 w 368903"/>
                  <a:gd name="connsiteY3" fmla="*/ 379190 h 441293"/>
                  <a:gd name="connsiteX4" fmla="*/ 288703 w 368903"/>
                  <a:gd name="connsiteY4" fmla="*/ 17335 h 441293"/>
                  <a:gd name="connsiteX5" fmla="*/ 368903 w 368903"/>
                  <a:gd name="connsiteY5" fmla="*/ 0 h 44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68903" h="441293">
                    <a:moveTo>
                      <a:pt x="368903" y="0"/>
                    </a:moveTo>
                    <a:cubicBezTo>
                      <a:pt x="351282" y="20002"/>
                      <a:pt x="333756" y="40195"/>
                      <a:pt x="316421" y="60388"/>
                    </a:cubicBezTo>
                    <a:cubicBezTo>
                      <a:pt x="211074" y="183356"/>
                      <a:pt x="110776" y="310420"/>
                      <a:pt x="15430" y="441293"/>
                    </a:cubicBezTo>
                    <a:lnTo>
                      <a:pt x="0" y="379190"/>
                    </a:lnTo>
                    <a:cubicBezTo>
                      <a:pt x="91726" y="254984"/>
                      <a:pt x="188024" y="134302"/>
                      <a:pt x="288703" y="17335"/>
                    </a:cubicBezTo>
                    <a:lnTo>
                      <a:pt x="368903" y="0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8E0ACAB4-806A-48B7-A13A-C572DC4EF0A8}"/>
                  </a:ext>
                </a:extLst>
              </p:cNvPr>
              <p:cNvSpPr/>
              <p:nvPr/>
            </p:nvSpPr>
            <p:spPr>
              <a:xfrm>
                <a:off x="5347906" y="3429095"/>
                <a:ext cx="548163" cy="748379"/>
              </a:xfrm>
              <a:custGeom>
                <a:avLst/>
                <a:gdLst>
                  <a:gd name="connsiteX0" fmla="*/ 548164 w 548163"/>
                  <a:gd name="connsiteY0" fmla="*/ 0 h 748379"/>
                  <a:gd name="connsiteX1" fmla="*/ 427292 w 548163"/>
                  <a:gd name="connsiteY1" fmla="*/ 154876 h 748379"/>
                  <a:gd name="connsiteX2" fmla="*/ 16478 w 548163"/>
                  <a:gd name="connsiteY2" fmla="*/ 748379 h 748379"/>
                  <a:gd name="connsiteX3" fmla="*/ 0 w 548163"/>
                  <a:gd name="connsiteY3" fmla="*/ 682085 h 748379"/>
                  <a:gd name="connsiteX4" fmla="*/ 18860 w 548163"/>
                  <a:gd name="connsiteY4" fmla="*/ 652558 h 748379"/>
                  <a:gd name="connsiteX5" fmla="*/ 472535 w 548163"/>
                  <a:gd name="connsiteY5" fmla="*/ 16383 h 748379"/>
                  <a:gd name="connsiteX6" fmla="*/ 548164 w 548163"/>
                  <a:gd name="connsiteY6" fmla="*/ 0 h 748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8163" h="748379">
                    <a:moveTo>
                      <a:pt x="548164" y="0"/>
                    </a:moveTo>
                    <a:cubicBezTo>
                      <a:pt x="507206" y="51149"/>
                      <a:pt x="466820" y="102775"/>
                      <a:pt x="427292" y="154876"/>
                    </a:cubicBezTo>
                    <a:cubicBezTo>
                      <a:pt x="281654" y="346424"/>
                      <a:pt x="144494" y="544544"/>
                      <a:pt x="16478" y="748379"/>
                    </a:cubicBezTo>
                    <a:lnTo>
                      <a:pt x="0" y="682085"/>
                    </a:lnTo>
                    <a:cubicBezTo>
                      <a:pt x="6191" y="672179"/>
                      <a:pt x="12573" y="662464"/>
                      <a:pt x="18860" y="652558"/>
                    </a:cubicBezTo>
                    <a:cubicBezTo>
                      <a:pt x="159830" y="433387"/>
                      <a:pt x="311372" y="221075"/>
                      <a:pt x="472535" y="16383"/>
                    </a:cubicBezTo>
                    <a:lnTo>
                      <a:pt x="548164" y="0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EEC4BC83-27E6-4436-A864-D6E57AA0CAD8}"/>
                  </a:ext>
                </a:extLst>
              </p:cNvPr>
              <p:cNvSpPr/>
              <p:nvPr/>
            </p:nvSpPr>
            <p:spPr>
              <a:xfrm>
                <a:off x="5412771" y="3594449"/>
                <a:ext cx="536447" cy="676941"/>
              </a:xfrm>
              <a:custGeom>
                <a:avLst/>
                <a:gdLst>
                  <a:gd name="connsiteX0" fmla="*/ 536448 w 536447"/>
                  <a:gd name="connsiteY0" fmla="*/ 59722 h 676941"/>
                  <a:gd name="connsiteX1" fmla="*/ 437960 w 536447"/>
                  <a:gd name="connsiteY1" fmla="*/ 173736 h 676941"/>
                  <a:gd name="connsiteX2" fmla="*/ 69437 w 536447"/>
                  <a:gd name="connsiteY2" fmla="*/ 661797 h 676941"/>
                  <a:gd name="connsiteX3" fmla="*/ 0 w 536447"/>
                  <a:gd name="connsiteY3" fmla="*/ 676942 h 676941"/>
                  <a:gd name="connsiteX4" fmla="*/ 96107 w 536447"/>
                  <a:gd name="connsiteY4" fmla="*/ 536639 h 676941"/>
                  <a:gd name="connsiteX5" fmla="*/ 523970 w 536447"/>
                  <a:gd name="connsiteY5" fmla="*/ 0 h 676941"/>
                  <a:gd name="connsiteX6" fmla="*/ 536448 w 536447"/>
                  <a:gd name="connsiteY6" fmla="*/ 59722 h 676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6447" h="676941">
                    <a:moveTo>
                      <a:pt x="536448" y="59722"/>
                    </a:moveTo>
                    <a:cubicBezTo>
                      <a:pt x="503206" y="97345"/>
                      <a:pt x="470345" y="135350"/>
                      <a:pt x="437960" y="173736"/>
                    </a:cubicBezTo>
                    <a:cubicBezTo>
                      <a:pt x="306610" y="329851"/>
                      <a:pt x="183642" y="492919"/>
                      <a:pt x="69437" y="661797"/>
                    </a:cubicBezTo>
                    <a:lnTo>
                      <a:pt x="0" y="676942"/>
                    </a:lnTo>
                    <a:cubicBezTo>
                      <a:pt x="31432" y="629698"/>
                      <a:pt x="63341" y="582930"/>
                      <a:pt x="96107" y="536639"/>
                    </a:cubicBezTo>
                    <a:cubicBezTo>
                      <a:pt x="228219" y="349663"/>
                      <a:pt x="371189" y="170497"/>
                      <a:pt x="523970" y="0"/>
                    </a:cubicBezTo>
                    <a:lnTo>
                      <a:pt x="536448" y="59722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49E09131-8175-40E5-9D28-EB0D1E2AA5EA}"/>
                  </a:ext>
                </a:extLst>
              </p:cNvPr>
              <p:cNvSpPr/>
              <p:nvPr/>
            </p:nvSpPr>
            <p:spPr>
              <a:xfrm>
                <a:off x="5706998" y="3804284"/>
                <a:ext cx="287464" cy="402716"/>
              </a:xfrm>
              <a:custGeom>
                <a:avLst/>
                <a:gdLst>
                  <a:gd name="connsiteX0" fmla="*/ 287464 w 287464"/>
                  <a:gd name="connsiteY0" fmla="*/ 65246 h 402716"/>
                  <a:gd name="connsiteX1" fmla="*/ 259937 w 287464"/>
                  <a:gd name="connsiteY1" fmla="*/ 104108 h 402716"/>
                  <a:gd name="connsiteX2" fmla="*/ 68389 w 287464"/>
                  <a:gd name="connsiteY2" fmla="*/ 387763 h 402716"/>
                  <a:gd name="connsiteX3" fmla="*/ 0 w 287464"/>
                  <a:gd name="connsiteY3" fmla="*/ 402717 h 402716"/>
                  <a:gd name="connsiteX4" fmla="*/ 25336 w 287464"/>
                  <a:gd name="connsiteY4" fmla="*/ 363284 h 402716"/>
                  <a:gd name="connsiteX5" fmla="*/ 273749 w 287464"/>
                  <a:gd name="connsiteY5" fmla="*/ 0 h 402716"/>
                  <a:gd name="connsiteX6" fmla="*/ 287464 w 287464"/>
                  <a:gd name="connsiteY6" fmla="*/ 65246 h 402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7464" h="402716">
                    <a:moveTo>
                      <a:pt x="287464" y="65246"/>
                    </a:moveTo>
                    <a:cubicBezTo>
                      <a:pt x="278225" y="78200"/>
                      <a:pt x="268986" y="91059"/>
                      <a:pt x="259937" y="104108"/>
                    </a:cubicBezTo>
                    <a:cubicBezTo>
                      <a:pt x="194310" y="197358"/>
                      <a:pt x="130302" y="292037"/>
                      <a:pt x="68389" y="387763"/>
                    </a:cubicBezTo>
                    <a:lnTo>
                      <a:pt x="0" y="402717"/>
                    </a:lnTo>
                    <a:cubicBezTo>
                      <a:pt x="8382" y="389477"/>
                      <a:pt x="16859" y="376333"/>
                      <a:pt x="25336" y="363284"/>
                    </a:cubicBezTo>
                    <a:cubicBezTo>
                      <a:pt x="105156" y="240221"/>
                      <a:pt x="188024" y="118967"/>
                      <a:pt x="273749" y="0"/>
                    </a:cubicBezTo>
                    <a:lnTo>
                      <a:pt x="287464" y="65246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4459FC0-0DAB-490B-9E2D-02562A68E47A}"/>
                  </a:ext>
                </a:extLst>
              </p:cNvPr>
              <p:cNvSpPr/>
              <p:nvPr/>
            </p:nvSpPr>
            <p:spPr>
              <a:xfrm>
                <a:off x="5887783" y="3991546"/>
                <a:ext cx="145827" cy="176021"/>
              </a:xfrm>
              <a:custGeom>
                <a:avLst/>
                <a:gdLst>
                  <a:gd name="connsiteX0" fmla="*/ 145828 w 145827"/>
                  <a:gd name="connsiteY0" fmla="*/ 63722 h 176021"/>
                  <a:gd name="connsiteX1" fmla="*/ 73342 w 145827"/>
                  <a:gd name="connsiteY1" fmla="*/ 159925 h 176021"/>
                  <a:gd name="connsiteX2" fmla="*/ 0 w 145827"/>
                  <a:gd name="connsiteY2" fmla="*/ 176022 h 176021"/>
                  <a:gd name="connsiteX3" fmla="*/ 132398 w 145827"/>
                  <a:gd name="connsiteY3" fmla="*/ 0 h 176021"/>
                  <a:gd name="connsiteX4" fmla="*/ 145828 w 145827"/>
                  <a:gd name="connsiteY4" fmla="*/ 63722 h 176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5827" h="176021">
                    <a:moveTo>
                      <a:pt x="145828" y="63722"/>
                    </a:moveTo>
                    <a:cubicBezTo>
                      <a:pt x="121634" y="95821"/>
                      <a:pt x="97536" y="127921"/>
                      <a:pt x="73342" y="159925"/>
                    </a:cubicBezTo>
                    <a:lnTo>
                      <a:pt x="0" y="176022"/>
                    </a:lnTo>
                    <a:cubicBezTo>
                      <a:pt x="44101" y="117443"/>
                      <a:pt x="88202" y="58674"/>
                      <a:pt x="132398" y="0"/>
                    </a:cubicBezTo>
                    <a:lnTo>
                      <a:pt x="145828" y="63722"/>
                    </a:ln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58185DC-95D8-4FE3-9C90-68DEFF72D555}"/>
                </a:ext>
              </a:extLst>
            </p:cNvPr>
            <p:cNvSpPr/>
            <p:nvPr/>
          </p:nvSpPr>
          <p:spPr>
            <a:xfrm>
              <a:off x="5143500" y="3379565"/>
              <a:ext cx="834104" cy="354615"/>
            </a:xfrm>
            <a:custGeom>
              <a:avLst/>
              <a:gdLst>
                <a:gd name="connsiteX0" fmla="*/ 0 w 834104"/>
                <a:gd name="connsiteY0" fmla="*/ 150971 h 354615"/>
                <a:gd name="connsiteX1" fmla="*/ 42482 w 834104"/>
                <a:gd name="connsiteY1" fmla="*/ 354616 h 354615"/>
                <a:gd name="connsiteX2" fmla="*/ 834104 w 834104"/>
                <a:gd name="connsiteY2" fmla="*/ 214789 h 354615"/>
                <a:gd name="connsiteX3" fmla="*/ 788861 w 834104"/>
                <a:gd name="connsiteY3" fmla="*/ 0 h 354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104" h="354615">
                  <a:moveTo>
                    <a:pt x="0" y="150971"/>
                  </a:moveTo>
                  <a:lnTo>
                    <a:pt x="42482" y="354616"/>
                  </a:lnTo>
                  <a:lnTo>
                    <a:pt x="834104" y="214789"/>
                  </a:lnTo>
                  <a:lnTo>
                    <a:pt x="788861" y="0"/>
                  </a:lnTo>
                  <a:close/>
                </a:path>
              </a:pathLst>
            </a:custGeom>
            <a:solidFill>
              <a:srgbClr val="FC6B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B6D8F14-A9BC-4962-9DCD-F2C6AA866ED4}"/>
                </a:ext>
              </a:extLst>
            </p:cNvPr>
            <p:cNvSpPr/>
            <p:nvPr/>
          </p:nvSpPr>
          <p:spPr>
            <a:xfrm>
              <a:off x="5285907" y="3184491"/>
              <a:ext cx="442426" cy="489220"/>
            </a:xfrm>
            <a:custGeom>
              <a:avLst/>
              <a:gdLst>
                <a:gd name="connsiteX0" fmla="*/ 157630 w 442426"/>
                <a:gd name="connsiteY0" fmla="*/ 145734 h 489220"/>
                <a:gd name="connsiteX1" fmla="*/ 148296 w 442426"/>
                <a:gd name="connsiteY1" fmla="*/ 60486 h 489220"/>
                <a:gd name="connsiteX2" fmla="*/ 154297 w 442426"/>
                <a:gd name="connsiteY2" fmla="*/ 24767 h 489220"/>
                <a:gd name="connsiteX3" fmla="*/ 179919 w 442426"/>
                <a:gd name="connsiteY3" fmla="*/ 859 h 489220"/>
                <a:gd name="connsiteX4" fmla="*/ 216209 w 442426"/>
                <a:gd name="connsiteY4" fmla="*/ 12956 h 489220"/>
                <a:gd name="connsiteX5" fmla="*/ 235354 w 442426"/>
                <a:gd name="connsiteY5" fmla="*/ 47627 h 489220"/>
                <a:gd name="connsiteX6" fmla="*/ 236497 w 442426"/>
                <a:gd name="connsiteY6" fmla="*/ 195264 h 489220"/>
                <a:gd name="connsiteX7" fmla="*/ 329652 w 442426"/>
                <a:gd name="connsiteY7" fmla="*/ 79536 h 489220"/>
                <a:gd name="connsiteX8" fmla="*/ 389278 w 442426"/>
                <a:gd name="connsiteY8" fmla="*/ 73344 h 489220"/>
                <a:gd name="connsiteX9" fmla="*/ 399851 w 442426"/>
                <a:gd name="connsiteY9" fmla="*/ 106872 h 489220"/>
                <a:gd name="connsiteX10" fmla="*/ 385278 w 442426"/>
                <a:gd name="connsiteY10" fmla="*/ 140305 h 489220"/>
                <a:gd name="connsiteX11" fmla="*/ 270121 w 442426"/>
                <a:gd name="connsiteY11" fmla="*/ 242127 h 489220"/>
                <a:gd name="connsiteX12" fmla="*/ 399184 w 442426"/>
                <a:gd name="connsiteY12" fmla="*/ 270226 h 489220"/>
                <a:gd name="connsiteX13" fmla="*/ 440332 w 442426"/>
                <a:gd name="connsiteY13" fmla="*/ 314136 h 489220"/>
                <a:gd name="connsiteX14" fmla="*/ 396232 w 442426"/>
                <a:gd name="connsiteY14" fmla="*/ 387574 h 489220"/>
                <a:gd name="connsiteX15" fmla="*/ 306887 w 442426"/>
                <a:gd name="connsiteY15" fmla="*/ 366905 h 489220"/>
                <a:gd name="connsiteX16" fmla="*/ 244689 w 442426"/>
                <a:gd name="connsiteY16" fmla="*/ 295467 h 489220"/>
                <a:gd name="connsiteX17" fmla="*/ 262024 w 442426"/>
                <a:gd name="connsiteY17" fmla="*/ 437580 h 489220"/>
                <a:gd name="connsiteX18" fmla="*/ 252023 w 442426"/>
                <a:gd name="connsiteY18" fmla="*/ 470918 h 489220"/>
                <a:gd name="connsiteX19" fmla="*/ 223829 w 442426"/>
                <a:gd name="connsiteY19" fmla="*/ 489206 h 489220"/>
                <a:gd name="connsiteX20" fmla="*/ 182110 w 442426"/>
                <a:gd name="connsiteY20" fmla="*/ 448248 h 489220"/>
                <a:gd name="connsiteX21" fmla="*/ 175347 w 442426"/>
                <a:gd name="connsiteY21" fmla="*/ 293562 h 489220"/>
                <a:gd name="connsiteX22" fmla="*/ 74287 w 442426"/>
                <a:gd name="connsiteY22" fmla="*/ 405862 h 489220"/>
                <a:gd name="connsiteX23" fmla="*/ 11231 w 442426"/>
                <a:gd name="connsiteY23" fmla="*/ 405005 h 489220"/>
                <a:gd name="connsiteX24" fmla="*/ 5326 w 442426"/>
                <a:gd name="connsiteY24" fmla="*/ 346236 h 489220"/>
                <a:gd name="connsiteX25" fmla="*/ 135437 w 442426"/>
                <a:gd name="connsiteY25" fmla="*/ 236412 h 489220"/>
                <a:gd name="connsiteX26" fmla="*/ 35710 w 442426"/>
                <a:gd name="connsiteY26" fmla="*/ 168690 h 489220"/>
                <a:gd name="connsiteX27" fmla="*/ 23995 w 442426"/>
                <a:gd name="connsiteY27" fmla="*/ 110206 h 489220"/>
                <a:gd name="connsiteX28" fmla="*/ 82097 w 442426"/>
                <a:gd name="connsiteY28" fmla="*/ 98586 h 489220"/>
                <a:gd name="connsiteX29" fmla="*/ 157630 w 442426"/>
                <a:gd name="connsiteY29" fmla="*/ 145734 h 489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2426" h="489220">
                  <a:moveTo>
                    <a:pt x="157630" y="145734"/>
                  </a:moveTo>
                  <a:cubicBezTo>
                    <a:pt x="150772" y="117921"/>
                    <a:pt x="147629" y="89061"/>
                    <a:pt x="148296" y="60486"/>
                  </a:cubicBezTo>
                  <a:cubicBezTo>
                    <a:pt x="148486" y="48389"/>
                    <a:pt x="149439" y="36006"/>
                    <a:pt x="154297" y="24767"/>
                  </a:cubicBezTo>
                  <a:cubicBezTo>
                    <a:pt x="159059" y="13623"/>
                    <a:pt x="168203" y="3717"/>
                    <a:pt x="179919" y="859"/>
                  </a:cubicBezTo>
                  <a:cubicBezTo>
                    <a:pt x="192968" y="-2284"/>
                    <a:pt x="206875" y="3526"/>
                    <a:pt x="216209" y="12956"/>
                  </a:cubicBezTo>
                  <a:cubicBezTo>
                    <a:pt x="225544" y="22386"/>
                    <a:pt x="231068" y="34959"/>
                    <a:pt x="235354" y="47627"/>
                  </a:cubicBezTo>
                  <a:cubicBezTo>
                    <a:pt x="251452" y="95061"/>
                    <a:pt x="251833" y="147639"/>
                    <a:pt x="236497" y="195264"/>
                  </a:cubicBezTo>
                  <a:cubicBezTo>
                    <a:pt x="254023" y="148020"/>
                    <a:pt x="287266" y="106586"/>
                    <a:pt x="329652" y="79536"/>
                  </a:cubicBezTo>
                  <a:cubicBezTo>
                    <a:pt x="347749" y="67915"/>
                    <a:pt x="372991" y="59438"/>
                    <a:pt x="389278" y="73344"/>
                  </a:cubicBezTo>
                  <a:cubicBezTo>
                    <a:pt x="398518" y="81345"/>
                    <a:pt x="401661" y="94871"/>
                    <a:pt x="399851" y="106872"/>
                  </a:cubicBezTo>
                  <a:cubicBezTo>
                    <a:pt x="397946" y="118969"/>
                    <a:pt x="391945" y="130018"/>
                    <a:pt x="385278" y="140305"/>
                  </a:cubicBezTo>
                  <a:cubicBezTo>
                    <a:pt x="357179" y="183930"/>
                    <a:pt x="316793" y="219553"/>
                    <a:pt x="270121" y="242127"/>
                  </a:cubicBezTo>
                  <a:cubicBezTo>
                    <a:pt x="314602" y="238127"/>
                    <a:pt x="360418" y="248033"/>
                    <a:pt x="399184" y="270226"/>
                  </a:cubicBezTo>
                  <a:cubicBezTo>
                    <a:pt x="417092" y="280513"/>
                    <a:pt x="434332" y="294515"/>
                    <a:pt x="440332" y="314136"/>
                  </a:cubicBezTo>
                  <a:cubicBezTo>
                    <a:pt x="449667" y="344426"/>
                    <a:pt x="426521" y="378144"/>
                    <a:pt x="396232" y="387574"/>
                  </a:cubicBezTo>
                  <a:cubicBezTo>
                    <a:pt x="365942" y="396813"/>
                    <a:pt x="332319" y="385955"/>
                    <a:pt x="306887" y="366905"/>
                  </a:cubicBezTo>
                  <a:cubicBezTo>
                    <a:pt x="281551" y="347855"/>
                    <a:pt x="262882" y="321375"/>
                    <a:pt x="244689" y="295467"/>
                  </a:cubicBezTo>
                  <a:cubicBezTo>
                    <a:pt x="262501" y="340235"/>
                    <a:pt x="268597" y="389860"/>
                    <a:pt x="262024" y="437580"/>
                  </a:cubicBezTo>
                  <a:cubicBezTo>
                    <a:pt x="260405" y="449201"/>
                    <a:pt x="258119" y="461012"/>
                    <a:pt x="252023" y="470918"/>
                  </a:cubicBezTo>
                  <a:cubicBezTo>
                    <a:pt x="245927" y="480919"/>
                    <a:pt x="235545" y="488825"/>
                    <a:pt x="223829" y="489206"/>
                  </a:cubicBezTo>
                  <a:cubicBezTo>
                    <a:pt x="202874" y="489873"/>
                    <a:pt x="188968" y="467965"/>
                    <a:pt x="182110" y="448248"/>
                  </a:cubicBezTo>
                  <a:cubicBezTo>
                    <a:pt x="164774" y="398813"/>
                    <a:pt x="162298" y="344331"/>
                    <a:pt x="175347" y="293562"/>
                  </a:cubicBezTo>
                  <a:cubicBezTo>
                    <a:pt x="158297" y="342330"/>
                    <a:pt x="121054" y="383764"/>
                    <a:pt x="74287" y="405862"/>
                  </a:cubicBezTo>
                  <a:cubicBezTo>
                    <a:pt x="54094" y="415482"/>
                    <a:pt x="27424" y="420435"/>
                    <a:pt x="11231" y="405005"/>
                  </a:cubicBezTo>
                  <a:cubicBezTo>
                    <a:pt x="-3723" y="390622"/>
                    <a:pt x="-1628" y="365952"/>
                    <a:pt x="5326" y="346236"/>
                  </a:cubicBezTo>
                  <a:cubicBezTo>
                    <a:pt x="25233" y="290133"/>
                    <a:pt x="76858" y="246604"/>
                    <a:pt x="135437" y="236412"/>
                  </a:cubicBezTo>
                  <a:cubicBezTo>
                    <a:pt x="96385" y="224887"/>
                    <a:pt x="60952" y="200789"/>
                    <a:pt x="35710" y="168690"/>
                  </a:cubicBezTo>
                  <a:cubicBezTo>
                    <a:pt x="22566" y="151925"/>
                    <a:pt x="12184" y="127923"/>
                    <a:pt x="23995" y="110206"/>
                  </a:cubicBezTo>
                  <a:cubicBezTo>
                    <a:pt x="35615" y="92585"/>
                    <a:pt x="61809" y="92680"/>
                    <a:pt x="82097" y="98586"/>
                  </a:cubicBezTo>
                  <a:cubicBezTo>
                    <a:pt x="110958" y="107063"/>
                    <a:pt x="137247" y="123732"/>
                    <a:pt x="157630" y="145734"/>
                  </a:cubicBezTo>
                  <a:close/>
                </a:path>
              </a:pathLst>
            </a:custGeom>
            <a:solidFill>
              <a:srgbClr val="2B1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6D4033DF-54C1-41BC-8876-3693D28D5C55}"/>
                </a:ext>
              </a:extLst>
            </p:cNvPr>
            <p:cNvSpPr/>
            <p:nvPr/>
          </p:nvSpPr>
          <p:spPr>
            <a:xfrm>
              <a:off x="5256995" y="3210452"/>
              <a:ext cx="470885" cy="434450"/>
            </a:xfrm>
            <a:custGeom>
              <a:avLst/>
              <a:gdLst>
                <a:gd name="connsiteX0" fmla="*/ 462195 w 470885"/>
                <a:gd name="connsiteY0" fmla="*/ 151396 h 434450"/>
                <a:gd name="connsiteX1" fmla="*/ 384757 w 470885"/>
                <a:gd name="connsiteY1" fmla="*/ 146253 h 434450"/>
                <a:gd name="connsiteX2" fmla="*/ 301223 w 470885"/>
                <a:gd name="connsiteY2" fmla="*/ 172732 h 434450"/>
                <a:gd name="connsiteX3" fmla="*/ 330274 w 470885"/>
                <a:gd name="connsiteY3" fmla="*/ 108439 h 434450"/>
                <a:gd name="connsiteX4" fmla="*/ 342371 w 470885"/>
                <a:gd name="connsiteY4" fmla="*/ 67957 h 434450"/>
                <a:gd name="connsiteX5" fmla="*/ 346467 w 470885"/>
                <a:gd name="connsiteY5" fmla="*/ 27762 h 434450"/>
                <a:gd name="connsiteX6" fmla="*/ 329036 w 470885"/>
                <a:gd name="connsiteY6" fmla="*/ 2902 h 434450"/>
                <a:gd name="connsiteX7" fmla="*/ 297127 w 470885"/>
                <a:gd name="connsiteY7" fmla="*/ 5854 h 434450"/>
                <a:gd name="connsiteX8" fmla="*/ 271410 w 470885"/>
                <a:gd name="connsiteY8" fmla="*/ 31477 h 434450"/>
                <a:gd name="connsiteX9" fmla="*/ 251026 w 470885"/>
                <a:gd name="connsiteY9" fmla="*/ 65290 h 434450"/>
                <a:gd name="connsiteX10" fmla="*/ 230833 w 470885"/>
                <a:gd name="connsiteY10" fmla="*/ 128060 h 434450"/>
                <a:gd name="connsiteX11" fmla="*/ 202830 w 470885"/>
                <a:gd name="connsiteY11" fmla="*/ 72148 h 434450"/>
                <a:gd name="connsiteX12" fmla="*/ 177588 w 470885"/>
                <a:gd name="connsiteY12" fmla="*/ 37763 h 434450"/>
                <a:gd name="connsiteX13" fmla="*/ 148632 w 470885"/>
                <a:gd name="connsiteY13" fmla="*/ 10426 h 434450"/>
                <a:gd name="connsiteX14" fmla="*/ 113771 w 470885"/>
                <a:gd name="connsiteY14" fmla="*/ 9093 h 434450"/>
                <a:gd name="connsiteX15" fmla="*/ 100055 w 470885"/>
                <a:gd name="connsiteY15" fmla="*/ 35001 h 434450"/>
                <a:gd name="connsiteX16" fmla="*/ 106341 w 470885"/>
                <a:gd name="connsiteY16" fmla="*/ 68243 h 434450"/>
                <a:gd name="connsiteX17" fmla="*/ 123296 w 470885"/>
                <a:gd name="connsiteY17" fmla="*/ 107296 h 434450"/>
                <a:gd name="connsiteX18" fmla="*/ 166158 w 470885"/>
                <a:gd name="connsiteY18" fmla="*/ 169303 h 434450"/>
                <a:gd name="connsiteX19" fmla="*/ 98340 w 470885"/>
                <a:gd name="connsiteY19" fmla="*/ 164255 h 434450"/>
                <a:gd name="connsiteX20" fmla="*/ 19950 w 470885"/>
                <a:gd name="connsiteY20" fmla="*/ 192068 h 434450"/>
                <a:gd name="connsiteX21" fmla="*/ 328 w 470885"/>
                <a:gd name="connsiteY21" fmla="*/ 221310 h 434450"/>
                <a:gd name="connsiteX22" fmla="*/ 11472 w 470885"/>
                <a:gd name="connsiteY22" fmla="*/ 249980 h 434450"/>
                <a:gd name="connsiteX23" fmla="*/ 85005 w 470885"/>
                <a:gd name="connsiteY23" fmla="*/ 265887 h 434450"/>
                <a:gd name="connsiteX24" fmla="*/ 179112 w 470885"/>
                <a:gd name="connsiteY24" fmla="*/ 248456 h 434450"/>
                <a:gd name="connsiteX25" fmla="*/ 128630 w 470885"/>
                <a:gd name="connsiteY25" fmla="*/ 388855 h 434450"/>
                <a:gd name="connsiteX26" fmla="*/ 138917 w 470885"/>
                <a:gd name="connsiteY26" fmla="*/ 423907 h 434450"/>
                <a:gd name="connsiteX27" fmla="*/ 169492 w 470885"/>
                <a:gd name="connsiteY27" fmla="*/ 433336 h 434450"/>
                <a:gd name="connsiteX28" fmla="*/ 196638 w 470885"/>
                <a:gd name="connsiteY28" fmla="*/ 410000 h 434450"/>
                <a:gd name="connsiteX29" fmla="*/ 215593 w 470885"/>
                <a:gd name="connsiteY29" fmla="*/ 371519 h 434450"/>
                <a:gd name="connsiteX30" fmla="*/ 241120 w 470885"/>
                <a:gd name="connsiteY30" fmla="*/ 296272 h 434450"/>
                <a:gd name="connsiteX31" fmla="*/ 263028 w 470885"/>
                <a:gd name="connsiteY31" fmla="*/ 346754 h 434450"/>
                <a:gd name="connsiteX32" fmla="*/ 314367 w 470885"/>
                <a:gd name="connsiteY32" fmla="*/ 400189 h 434450"/>
                <a:gd name="connsiteX33" fmla="*/ 345895 w 470885"/>
                <a:gd name="connsiteY33" fmla="*/ 402190 h 434450"/>
                <a:gd name="connsiteX34" fmla="*/ 363612 w 470885"/>
                <a:gd name="connsiteY34" fmla="*/ 380949 h 434450"/>
                <a:gd name="connsiteX35" fmla="*/ 353515 w 470885"/>
                <a:gd name="connsiteY35" fmla="*/ 316560 h 434450"/>
                <a:gd name="connsiteX36" fmla="*/ 312748 w 470885"/>
                <a:gd name="connsiteY36" fmla="*/ 263410 h 434450"/>
                <a:gd name="connsiteX37" fmla="*/ 447241 w 470885"/>
                <a:gd name="connsiteY37" fmla="*/ 214166 h 434450"/>
                <a:gd name="connsiteX38" fmla="*/ 462195 w 470885"/>
                <a:gd name="connsiteY38" fmla="*/ 151396 h 434450"/>
                <a:gd name="connsiteX39" fmla="*/ 460100 w 470885"/>
                <a:gd name="connsiteY39" fmla="*/ 180067 h 434450"/>
                <a:gd name="connsiteX40" fmla="*/ 438764 w 470885"/>
                <a:gd name="connsiteY40" fmla="*/ 208546 h 434450"/>
                <a:gd name="connsiteX41" fmla="*/ 377232 w 470885"/>
                <a:gd name="connsiteY41" fmla="*/ 242265 h 434450"/>
                <a:gd name="connsiteX42" fmla="*/ 298556 w 470885"/>
                <a:gd name="connsiteY42" fmla="*/ 253600 h 434450"/>
                <a:gd name="connsiteX43" fmla="*/ 296079 w 470885"/>
                <a:gd name="connsiteY43" fmla="*/ 262839 h 434450"/>
                <a:gd name="connsiteX44" fmla="*/ 338942 w 470885"/>
                <a:gd name="connsiteY44" fmla="*/ 309607 h 434450"/>
                <a:gd name="connsiteX45" fmla="*/ 356087 w 470885"/>
                <a:gd name="connsiteY45" fmla="*/ 366947 h 434450"/>
                <a:gd name="connsiteX46" fmla="*/ 346181 w 470885"/>
                <a:gd name="connsiteY46" fmla="*/ 390855 h 434450"/>
                <a:gd name="connsiteX47" fmla="*/ 316939 w 470885"/>
                <a:gd name="connsiteY47" fmla="*/ 390474 h 434450"/>
                <a:gd name="connsiteX48" fmla="*/ 272267 w 470885"/>
                <a:gd name="connsiteY48" fmla="*/ 342754 h 434450"/>
                <a:gd name="connsiteX49" fmla="*/ 246168 w 470885"/>
                <a:gd name="connsiteY49" fmla="*/ 273221 h 434450"/>
                <a:gd name="connsiteX50" fmla="*/ 236643 w 470885"/>
                <a:gd name="connsiteY50" fmla="*/ 273221 h 434450"/>
                <a:gd name="connsiteX51" fmla="*/ 215307 w 470885"/>
                <a:gd name="connsiteY51" fmla="*/ 346849 h 434450"/>
                <a:gd name="connsiteX52" fmla="*/ 199877 w 470885"/>
                <a:gd name="connsiteY52" fmla="*/ 383044 h 434450"/>
                <a:gd name="connsiteX53" fmla="*/ 181303 w 470885"/>
                <a:gd name="connsiteY53" fmla="*/ 414858 h 434450"/>
                <a:gd name="connsiteX54" fmla="*/ 149871 w 470885"/>
                <a:gd name="connsiteY54" fmla="*/ 420763 h 434450"/>
                <a:gd name="connsiteX55" fmla="*/ 138822 w 470885"/>
                <a:gd name="connsiteY55" fmla="*/ 389045 h 434450"/>
                <a:gd name="connsiteX56" fmla="*/ 152157 w 470885"/>
                <a:gd name="connsiteY56" fmla="*/ 318560 h 434450"/>
                <a:gd name="connsiteX57" fmla="*/ 191685 w 470885"/>
                <a:gd name="connsiteY57" fmla="*/ 248551 h 434450"/>
                <a:gd name="connsiteX58" fmla="*/ 190828 w 470885"/>
                <a:gd name="connsiteY58" fmla="*/ 241122 h 434450"/>
                <a:gd name="connsiteX59" fmla="*/ 184923 w 470885"/>
                <a:gd name="connsiteY59" fmla="*/ 236073 h 434450"/>
                <a:gd name="connsiteX60" fmla="*/ 104341 w 470885"/>
                <a:gd name="connsiteY60" fmla="*/ 255314 h 434450"/>
                <a:gd name="connsiteX61" fmla="*/ 62717 w 470885"/>
                <a:gd name="connsiteY61" fmla="*/ 255695 h 434450"/>
                <a:gd name="connsiteX62" fmla="*/ 30237 w 470885"/>
                <a:gd name="connsiteY62" fmla="*/ 249790 h 434450"/>
                <a:gd name="connsiteX63" fmla="*/ 10425 w 470885"/>
                <a:gd name="connsiteY63" fmla="*/ 230263 h 434450"/>
                <a:gd name="connsiteX64" fmla="*/ 25569 w 470885"/>
                <a:gd name="connsiteY64" fmla="*/ 200450 h 434450"/>
                <a:gd name="connsiteX65" fmla="*/ 96340 w 470885"/>
                <a:gd name="connsiteY65" fmla="*/ 174637 h 434450"/>
                <a:gd name="connsiteX66" fmla="*/ 181017 w 470885"/>
                <a:gd name="connsiteY66" fmla="*/ 184448 h 434450"/>
                <a:gd name="connsiteX67" fmla="*/ 185780 w 470885"/>
                <a:gd name="connsiteY67" fmla="*/ 176161 h 434450"/>
                <a:gd name="connsiteX68" fmla="*/ 140346 w 470885"/>
                <a:gd name="connsiteY68" fmla="*/ 117868 h 434450"/>
                <a:gd name="connsiteX69" fmla="*/ 111675 w 470885"/>
                <a:gd name="connsiteY69" fmla="*/ 52050 h 434450"/>
                <a:gd name="connsiteX70" fmla="*/ 113485 w 470885"/>
                <a:gd name="connsiteY70" fmla="*/ 23095 h 434450"/>
                <a:gd name="connsiteX71" fmla="*/ 144537 w 470885"/>
                <a:gd name="connsiteY71" fmla="*/ 19666 h 434450"/>
                <a:gd name="connsiteX72" fmla="*/ 170635 w 470885"/>
                <a:gd name="connsiteY72" fmla="*/ 44907 h 434450"/>
                <a:gd name="connsiteX73" fmla="*/ 193209 w 470885"/>
                <a:gd name="connsiteY73" fmla="*/ 75482 h 434450"/>
                <a:gd name="connsiteX74" fmla="*/ 228357 w 470885"/>
                <a:gd name="connsiteY74" fmla="*/ 151111 h 434450"/>
                <a:gd name="connsiteX75" fmla="*/ 238072 w 470885"/>
                <a:gd name="connsiteY75" fmla="*/ 149777 h 434450"/>
                <a:gd name="connsiteX76" fmla="*/ 254074 w 470885"/>
                <a:gd name="connsiteY76" fmla="*/ 82531 h 434450"/>
                <a:gd name="connsiteX77" fmla="*/ 290079 w 470885"/>
                <a:gd name="connsiteY77" fmla="*/ 24428 h 434450"/>
                <a:gd name="connsiteX78" fmla="*/ 319225 w 470885"/>
                <a:gd name="connsiteY78" fmla="*/ 10141 h 434450"/>
                <a:gd name="connsiteX79" fmla="*/ 337227 w 470885"/>
                <a:gd name="connsiteY79" fmla="*/ 32429 h 434450"/>
                <a:gd name="connsiteX80" fmla="*/ 331798 w 470885"/>
                <a:gd name="connsiteY80" fmla="*/ 69862 h 434450"/>
                <a:gd name="connsiteX81" fmla="*/ 321130 w 470885"/>
                <a:gd name="connsiteY81" fmla="*/ 104914 h 434450"/>
                <a:gd name="connsiteX82" fmla="*/ 285792 w 470885"/>
                <a:gd name="connsiteY82" fmla="*/ 180162 h 434450"/>
                <a:gd name="connsiteX83" fmla="*/ 292555 w 470885"/>
                <a:gd name="connsiteY83" fmla="*/ 186925 h 434450"/>
                <a:gd name="connsiteX84" fmla="*/ 368184 w 470885"/>
                <a:gd name="connsiteY84" fmla="*/ 160731 h 434450"/>
                <a:gd name="connsiteX85" fmla="*/ 406665 w 470885"/>
                <a:gd name="connsiteY85" fmla="*/ 151873 h 434450"/>
                <a:gd name="connsiteX86" fmla="*/ 445908 w 470885"/>
                <a:gd name="connsiteY86" fmla="*/ 152158 h 434450"/>
                <a:gd name="connsiteX87" fmla="*/ 460100 w 470885"/>
                <a:gd name="connsiteY87" fmla="*/ 180067 h 43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470885" h="434450">
                  <a:moveTo>
                    <a:pt x="462195" y="151396"/>
                  </a:moveTo>
                  <a:cubicBezTo>
                    <a:pt x="442574" y="130537"/>
                    <a:pt x="408665" y="140823"/>
                    <a:pt x="384757" y="146253"/>
                  </a:cubicBezTo>
                  <a:cubicBezTo>
                    <a:pt x="356182" y="152825"/>
                    <a:pt x="328369" y="161779"/>
                    <a:pt x="301223" y="172732"/>
                  </a:cubicBezTo>
                  <a:cubicBezTo>
                    <a:pt x="312558" y="152158"/>
                    <a:pt x="322368" y="130632"/>
                    <a:pt x="330274" y="108439"/>
                  </a:cubicBezTo>
                  <a:cubicBezTo>
                    <a:pt x="334941" y="95199"/>
                    <a:pt x="339037" y="81673"/>
                    <a:pt x="342371" y="67957"/>
                  </a:cubicBezTo>
                  <a:cubicBezTo>
                    <a:pt x="345609" y="54908"/>
                    <a:pt x="349038" y="41192"/>
                    <a:pt x="346467" y="27762"/>
                  </a:cubicBezTo>
                  <a:cubicBezTo>
                    <a:pt x="344562" y="17570"/>
                    <a:pt x="338561" y="7569"/>
                    <a:pt x="329036" y="2902"/>
                  </a:cubicBezTo>
                  <a:cubicBezTo>
                    <a:pt x="318558" y="-2337"/>
                    <a:pt x="306843" y="44"/>
                    <a:pt x="297127" y="5854"/>
                  </a:cubicBezTo>
                  <a:cubicBezTo>
                    <a:pt x="286554" y="12141"/>
                    <a:pt x="278649" y="21666"/>
                    <a:pt x="271410" y="31477"/>
                  </a:cubicBezTo>
                  <a:cubicBezTo>
                    <a:pt x="263599" y="42145"/>
                    <a:pt x="256741" y="53479"/>
                    <a:pt x="251026" y="65290"/>
                  </a:cubicBezTo>
                  <a:cubicBezTo>
                    <a:pt x="241311" y="85198"/>
                    <a:pt x="234548" y="106343"/>
                    <a:pt x="230833" y="128060"/>
                  </a:cubicBezTo>
                  <a:cubicBezTo>
                    <a:pt x="223404" y="108534"/>
                    <a:pt x="213974" y="89770"/>
                    <a:pt x="202830" y="72148"/>
                  </a:cubicBezTo>
                  <a:cubicBezTo>
                    <a:pt x="195210" y="60147"/>
                    <a:pt x="186732" y="48622"/>
                    <a:pt x="177588" y="37763"/>
                  </a:cubicBezTo>
                  <a:cubicBezTo>
                    <a:pt x="169111" y="27762"/>
                    <a:pt x="160158" y="16998"/>
                    <a:pt x="148632" y="10426"/>
                  </a:cubicBezTo>
                  <a:cubicBezTo>
                    <a:pt x="138155" y="4521"/>
                    <a:pt x="124439" y="2521"/>
                    <a:pt x="113771" y="9093"/>
                  </a:cubicBezTo>
                  <a:cubicBezTo>
                    <a:pt x="104722" y="14713"/>
                    <a:pt x="100626" y="24714"/>
                    <a:pt x="100055" y="35001"/>
                  </a:cubicBezTo>
                  <a:cubicBezTo>
                    <a:pt x="99388" y="46431"/>
                    <a:pt x="102627" y="57670"/>
                    <a:pt x="106341" y="68243"/>
                  </a:cubicBezTo>
                  <a:cubicBezTo>
                    <a:pt x="111104" y="81578"/>
                    <a:pt x="116724" y="94723"/>
                    <a:pt x="123296" y="107296"/>
                  </a:cubicBezTo>
                  <a:cubicBezTo>
                    <a:pt x="134916" y="129679"/>
                    <a:pt x="149490" y="150444"/>
                    <a:pt x="166158" y="169303"/>
                  </a:cubicBezTo>
                  <a:cubicBezTo>
                    <a:pt x="144156" y="163588"/>
                    <a:pt x="121105" y="161779"/>
                    <a:pt x="98340" y="164255"/>
                  </a:cubicBezTo>
                  <a:cubicBezTo>
                    <a:pt x="71385" y="167208"/>
                    <a:pt x="41667" y="175209"/>
                    <a:pt x="19950" y="192068"/>
                  </a:cubicBezTo>
                  <a:cubicBezTo>
                    <a:pt x="10615" y="199307"/>
                    <a:pt x="2138" y="209213"/>
                    <a:pt x="328" y="221310"/>
                  </a:cubicBezTo>
                  <a:cubicBezTo>
                    <a:pt x="-1291" y="232168"/>
                    <a:pt x="3186" y="242932"/>
                    <a:pt x="11472" y="249980"/>
                  </a:cubicBezTo>
                  <a:cubicBezTo>
                    <a:pt x="30713" y="266458"/>
                    <a:pt x="61288" y="266268"/>
                    <a:pt x="85005" y="265887"/>
                  </a:cubicBezTo>
                  <a:cubicBezTo>
                    <a:pt x="117105" y="265411"/>
                    <a:pt x="149013" y="259410"/>
                    <a:pt x="179112" y="248456"/>
                  </a:cubicBezTo>
                  <a:cubicBezTo>
                    <a:pt x="148632" y="288461"/>
                    <a:pt x="129297" y="338372"/>
                    <a:pt x="128630" y="388855"/>
                  </a:cubicBezTo>
                  <a:cubicBezTo>
                    <a:pt x="128439" y="401237"/>
                    <a:pt x="130630" y="414191"/>
                    <a:pt x="138917" y="423907"/>
                  </a:cubicBezTo>
                  <a:cubicBezTo>
                    <a:pt x="146537" y="432860"/>
                    <a:pt x="158157" y="436480"/>
                    <a:pt x="169492" y="433336"/>
                  </a:cubicBezTo>
                  <a:cubicBezTo>
                    <a:pt x="181589" y="429907"/>
                    <a:pt x="190352" y="420478"/>
                    <a:pt x="196638" y="410000"/>
                  </a:cubicBezTo>
                  <a:cubicBezTo>
                    <a:pt x="204068" y="397808"/>
                    <a:pt x="209973" y="384568"/>
                    <a:pt x="215593" y="371519"/>
                  </a:cubicBezTo>
                  <a:cubicBezTo>
                    <a:pt x="226166" y="347135"/>
                    <a:pt x="234548" y="321989"/>
                    <a:pt x="241120" y="296272"/>
                  </a:cubicBezTo>
                  <a:cubicBezTo>
                    <a:pt x="246073" y="313988"/>
                    <a:pt x="253407" y="331038"/>
                    <a:pt x="263028" y="346754"/>
                  </a:cubicBezTo>
                  <a:cubicBezTo>
                    <a:pt x="275410" y="367042"/>
                    <a:pt x="292365" y="389807"/>
                    <a:pt x="314367" y="400189"/>
                  </a:cubicBezTo>
                  <a:cubicBezTo>
                    <a:pt x="324273" y="404857"/>
                    <a:pt x="335608" y="406857"/>
                    <a:pt x="345895" y="402190"/>
                  </a:cubicBezTo>
                  <a:cubicBezTo>
                    <a:pt x="354849" y="398189"/>
                    <a:pt x="360754" y="390093"/>
                    <a:pt x="363612" y="380949"/>
                  </a:cubicBezTo>
                  <a:cubicBezTo>
                    <a:pt x="370184" y="359708"/>
                    <a:pt x="362469" y="335800"/>
                    <a:pt x="353515" y="316560"/>
                  </a:cubicBezTo>
                  <a:cubicBezTo>
                    <a:pt x="343990" y="295986"/>
                    <a:pt x="329893" y="277984"/>
                    <a:pt x="312748" y="263410"/>
                  </a:cubicBezTo>
                  <a:cubicBezTo>
                    <a:pt x="361326" y="262363"/>
                    <a:pt x="409713" y="245313"/>
                    <a:pt x="447241" y="214166"/>
                  </a:cubicBezTo>
                  <a:cubicBezTo>
                    <a:pt x="465053" y="199498"/>
                    <a:pt x="481531" y="171875"/>
                    <a:pt x="462195" y="151396"/>
                  </a:cubicBezTo>
                  <a:close/>
                  <a:moveTo>
                    <a:pt x="460100" y="180067"/>
                  </a:moveTo>
                  <a:cubicBezTo>
                    <a:pt x="457338" y="192068"/>
                    <a:pt x="447908" y="201117"/>
                    <a:pt x="438764" y="208546"/>
                  </a:cubicBezTo>
                  <a:cubicBezTo>
                    <a:pt x="420476" y="223215"/>
                    <a:pt x="399330" y="234645"/>
                    <a:pt x="377232" y="242265"/>
                  </a:cubicBezTo>
                  <a:cubicBezTo>
                    <a:pt x="351896" y="251028"/>
                    <a:pt x="325321" y="254838"/>
                    <a:pt x="298556" y="253600"/>
                  </a:cubicBezTo>
                  <a:cubicBezTo>
                    <a:pt x="293317" y="253409"/>
                    <a:pt x="292365" y="260172"/>
                    <a:pt x="296079" y="262839"/>
                  </a:cubicBezTo>
                  <a:cubicBezTo>
                    <a:pt x="313605" y="275031"/>
                    <a:pt x="328274" y="291128"/>
                    <a:pt x="338942" y="309607"/>
                  </a:cubicBezTo>
                  <a:cubicBezTo>
                    <a:pt x="348657" y="326561"/>
                    <a:pt x="356944" y="347135"/>
                    <a:pt x="356087" y="366947"/>
                  </a:cubicBezTo>
                  <a:cubicBezTo>
                    <a:pt x="355706" y="375615"/>
                    <a:pt x="353325" y="385235"/>
                    <a:pt x="346181" y="390855"/>
                  </a:cubicBezTo>
                  <a:cubicBezTo>
                    <a:pt x="337418" y="397618"/>
                    <a:pt x="325988" y="395332"/>
                    <a:pt x="316939" y="390474"/>
                  </a:cubicBezTo>
                  <a:cubicBezTo>
                    <a:pt x="297984" y="380282"/>
                    <a:pt x="283316" y="360661"/>
                    <a:pt x="272267" y="342754"/>
                  </a:cubicBezTo>
                  <a:cubicBezTo>
                    <a:pt x="259122" y="321418"/>
                    <a:pt x="250359" y="297891"/>
                    <a:pt x="246168" y="273221"/>
                  </a:cubicBezTo>
                  <a:cubicBezTo>
                    <a:pt x="245311" y="268459"/>
                    <a:pt x="237596" y="268649"/>
                    <a:pt x="236643" y="273221"/>
                  </a:cubicBezTo>
                  <a:cubicBezTo>
                    <a:pt x="231405" y="298272"/>
                    <a:pt x="224356" y="322942"/>
                    <a:pt x="215307" y="346849"/>
                  </a:cubicBezTo>
                  <a:cubicBezTo>
                    <a:pt x="210640" y="359137"/>
                    <a:pt x="205497" y="371233"/>
                    <a:pt x="199877" y="383044"/>
                  </a:cubicBezTo>
                  <a:cubicBezTo>
                    <a:pt x="194733" y="393903"/>
                    <a:pt x="189590" y="406000"/>
                    <a:pt x="181303" y="414858"/>
                  </a:cubicBezTo>
                  <a:cubicBezTo>
                    <a:pt x="173302" y="423335"/>
                    <a:pt x="160158" y="428860"/>
                    <a:pt x="149871" y="420763"/>
                  </a:cubicBezTo>
                  <a:cubicBezTo>
                    <a:pt x="140441" y="413239"/>
                    <a:pt x="138631" y="400380"/>
                    <a:pt x="138822" y="389045"/>
                  </a:cubicBezTo>
                  <a:cubicBezTo>
                    <a:pt x="139107" y="365137"/>
                    <a:pt x="144251" y="341039"/>
                    <a:pt x="152157" y="318560"/>
                  </a:cubicBezTo>
                  <a:cubicBezTo>
                    <a:pt x="161205" y="293128"/>
                    <a:pt x="174636" y="269316"/>
                    <a:pt x="191685" y="248551"/>
                  </a:cubicBezTo>
                  <a:cubicBezTo>
                    <a:pt x="193781" y="245980"/>
                    <a:pt x="192828" y="242836"/>
                    <a:pt x="190828" y="241122"/>
                  </a:cubicBezTo>
                  <a:cubicBezTo>
                    <a:pt x="191114" y="237883"/>
                    <a:pt x="188733" y="234645"/>
                    <a:pt x="184923" y="236073"/>
                  </a:cubicBezTo>
                  <a:cubicBezTo>
                    <a:pt x="159110" y="246361"/>
                    <a:pt x="131964" y="252933"/>
                    <a:pt x="104341" y="255314"/>
                  </a:cubicBezTo>
                  <a:cubicBezTo>
                    <a:pt x="90530" y="256457"/>
                    <a:pt x="76528" y="256648"/>
                    <a:pt x="62717" y="255695"/>
                  </a:cubicBezTo>
                  <a:cubicBezTo>
                    <a:pt x="51668" y="255028"/>
                    <a:pt x="40619" y="253790"/>
                    <a:pt x="30237" y="249790"/>
                  </a:cubicBezTo>
                  <a:cubicBezTo>
                    <a:pt x="21378" y="246361"/>
                    <a:pt x="12520" y="240169"/>
                    <a:pt x="10425" y="230263"/>
                  </a:cubicBezTo>
                  <a:cubicBezTo>
                    <a:pt x="7948" y="218167"/>
                    <a:pt x="16711" y="207498"/>
                    <a:pt x="25569" y="200450"/>
                  </a:cubicBezTo>
                  <a:cubicBezTo>
                    <a:pt x="44810" y="185020"/>
                    <a:pt x="72242" y="177590"/>
                    <a:pt x="96340" y="174637"/>
                  </a:cubicBezTo>
                  <a:cubicBezTo>
                    <a:pt x="124915" y="171113"/>
                    <a:pt x="153966" y="174542"/>
                    <a:pt x="181017" y="184448"/>
                  </a:cubicBezTo>
                  <a:cubicBezTo>
                    <a:pt x="185780" y="186163"/>
                    <a:pt x="189114" y="179495"/>
                    <a:pt x="185780" y="176161"/>
                  </a:cubicBezTo>
                  <a:cubicBezTo>
                    <a:pt x="168254" y="158635"/>
                    <a:pt x="153014" y="139109"/>
                    <a:pt x="140346" y="117868"/>
                  </a:cubicBezTo>
                  <a:cubicBezTo>
                    <a:pt x="128344" y="97675"/>
                    <a:pt x="117009" y="75101"/>
                    <a:pt x="111675" y="52050"/>
                  </a:cubicBezTo>
                  <a:cubicBezTo>
                    <a:pt x="109580" y="42907"/>
                    <a:pt x="108151" y="31381"/>
                    <a:pt x="113485" y="23095"/>
                  </a:cubicBezTo>
                  <a:cubicBezTo>
                    <a:pt x="120438" y="12331"/>
                    <a:pt x="134821" y="13855"/>
                    <a:pt x="144537" y="19666"/>
                  </a:cubicBezTo>
                  <a:cubicBezTo>
                    <a:pt x="154824" y="25762"/>
                    <a:pt x="163015" y="35858"/>
                    <a:pt x="170635" y="44907"/>
                  </a:cubicBezTo>
                  <a:cubicBezTo>
                    <a:pt x="178827" y="54622"/>
                    <a:pt x="186351" y="64814"/>
                    <a:pt x="193209" y="75482"/>
                  </a:cubicBezTo>
                  <a:cubicBezTo>
                    <a:pt x="208354" y="98914"/>
                    <a:pt x="220165" y="124345"/>
                    <a:pt x="228357" y="151111"/>
                  </a:cubicBezTo>
                  <a:cubicBezTo>
                    <a:pt x="230071" y="156540"/>
                    <a:pt x="237596" y="155302"/>
                    <a:pt x="238072" y="149777"/>
                  </a:cubicBezTo>
                  <a:cubicBezTo>
                    <a:pt x="239882" y="126631"/>
                    <a:pt x="245311" y="103962"/>
                    <a:pt x="254074" y="82531"/>
                  </a:cubicBezTo>
                  <a:cubicBezTo>
                    <a:pt x="262551" y="61861"/>
                    <a:pt x="274362" y="40525"/>
                    <a:pt x="290079" y="24428"/>
                  </a:cubicBezTo>
                  <a:cubicBezTo>
                    <a:pt x="297413" y="16903"/>
                    <a:pt x="307986" y="8521"/>
                    <a:pt x="319225" y="10141"/>
                  </a:cubicBezTo>
                  <a:cubicBezTo>
                    <a:pt x="329988" y="11665"/>
                    <a:pt x="336084" y="22523"/>
                    <a:pt x="337227" y="32429"/>
                  </a:cubicBezTo>
                  <a:cubicBezTo>
                    <a:pt x="338751" y="44907"/>
                    <a:pt x="334846" y="57861"/>
                    <a:pt x="331798" y="69862"/>
                  </a:cubicBezTo>
                  <a:cubicBezTo>
                    <a:pt x="328750" y="81673"/>
                    <a:pt x="325226" y="93389"/>
                    <a:pt x="321130" y="104914"/>
                  </a:cubicBezTo>
                  <a:cubicBezTo>
                    <a:pt x="311891" y="131108"/>
                    <a:pt x="299985" y="156254"/>
                    <a:pt x="285792" y="180162"/>
                  </a:cubicBezTo>
                  <a:cubicBezTo>
                    <a:pt x="283030" y="184829"/>
                    <a:pt x="288364" y="188734"/>
                    <a:pt x="292555" y="186925"/>
                  </a:cubicBezTo>
                  <a:cubicBezTo>
                    <a:pt x="317130" y="176352"/>
                    <a:pt x="342371" y="167684"/>
                    <a:pt x="368184" y="160731"/>
                  </a:cubicBezTo>
                  <a:cubicBezTo>
                    <a:pt x="380947" y="157302"/>
                    <a:pt x="393806" y="154349"/>
                    <a:pt x="406665" y="151873"/>
                  </a:cubicBezTo>
                  <a:cubicBezTo>
                    <a:pt x="419428" y="149396"/>
                    <a:pt x="433525" y="146729"/>
                    <a:pt x="445908" y="152158"/>
                  </a:cubicBezTo>
                  <a:cubicBezTo>
                    <a:pt x="457433" y="156921"/>
                    <a:pt x="462862" y="167875"/>
                    <a:pt x="460100" y="180067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9" name="Graphic 95">
            <a:extLst>
              <a:ext uri="{FF2B5EF4-FFF2-40B4-BE49-F238E27FC236}">
                <a16:creationId xmlns:a16="http://schemas.microsoft.com/office/drawing/2014/main" id="{87018B58-55E5-487F-A8EB-EB9D11CEB3C4}"/>
              </a:ext>
            </a:extLst>
          </p:cNvPr>
          <p:cNvGrpSpPr/>
          <p:nvPr/>
        </p:nvGrpSpPr>
        <p:grpSpPr>
          <a:xfrm rot="645791" flipH="1">
            <a:off x="9964864" y="1701514"/>
            <a:ext cx="592892" cy="1165138"/>
            <a:chOff x="6833704" y="3069058"/>
            <a:chExt cx="213404" cy="443224"/>
          </a:xfrm>
          <a:solidFill>
            <a:srgbClr val="FC9B32"/>
          </a:solidFill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ADE3303-CA17-47EF-A139-317383F8A5F1}"/>
                </a:ext>
              </a:extLst>
            </p:cNvPr>
            <p:cNvSpPr/>
            <p:nvPr/>
          </p:nvSpPr>
          <p:spPr>
            <a:xfrm>
              <a:off x="6853266" y="3093732"/>
              <a:ext cx="148245" cy="109987"/>
            </a:xfrm>
            <a:custGeom>
              <a:avLst/>
              <a:gdLst>
                <a:gd name="connsiteX0" fmla="*/ 141703 w 148245"/>
                <a:gd name="connsiteY0" fmla="*/ 844 h 109987"/>
                <a:gd name="connsiteX1" fmla="*/ 1971 w 148245"/>
                <a:gd name="connsiteY1" fmla="*/ 101333 h 109987"/>
                <a:gd name="connsiteX2" fmla="*/ 6543 w 148245"/>
                <a:gd name="connsiteY2" fmla="*/ 109144 h 109987"/>
                <a:gd name="connsiteX3" fmla="*/ 146275 w 148245"/>
                <a:gd name="connsiteY3" fmla="*/ 8655 h 109987"/>
                <a:gd name="connsiteX4" fmla="*/ 141703 w 148245"/>
                <a:gd name="connsiteY4" fmla="*/ 844 h 10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45" h="109987">
                  <a:moveTo>
                    <a:pt x="141703" y="844"/>
                  </a:moveTo>
                  <a:cubicBezTo>
                    <a:pt x="95125" y="34372"/>
                    <a:pt x="48548" y="67805"/>
                    <a:pt x="1971" y="101333"/>
                  </a:cubicBezTo>
                  <a:cubicBezTo>
                    <a:pt x="-2696" y="104667"/>
                    <a:pt x="1780" y="112573"/>
                    <a:pt x="6543" y="109144"/>
                  </a:cubicBezTo>
                  <a:cubicBezTo>
                    <a:pt x="53120" y="75616"/>
                    <a:pt x="99697" y="42183"/>
                    <a:pt x="146275" y="8655"/>
                  </a:cubicBezTo>
                  <a:cubicBezTo>
                    <a:pt x="150942" y="5321"/>
                    <a:pt x="146465" y="-2585"/>
                    <a:pt x="141703" y="844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C76BA54-2668-4B44-AE93-B9F9960B2160}"/>
                </a:ext>
              </a:extLst>
            </p:cNvPr>
            <p:cNvSpPr/>
            <p:nvPr/>
          </p:nvSpPr>
          <p:spPr>
            <a:xfrm>
              <a:off x="6859459" y="3220931"/>
              <a:ext cx="187650" cy="51043"/>
            </a:xfrm>
            <a:custGeom>
              <a:avLst/>
              <a:gdLst>
                <a:gd name="connsiteX0" fmla="*/ 181992 w 187650"/>
                <a:gd name="connsiteY0" fmla="*/ 138 h 51043"/>
                <a:gd name="connsiteX1" fmla="*/ 3208 w 187650"/>
                <a:gd name="connsiteY1" fmla="*/ 42143 h 51043"/>
                <a:gd name="connsiteX2" fmla="*/ 5589 w 187650"/>
                <a:gd name="connsiteY2" fmla="*/ 50906 h 51043"/>
                <a:gd name="connsiteX3" fmla="*/ 184374 w 187650"/>
                <a:gd name="connsiteY3" fmla="*/ 8901 h 51043"/>
                <a:gd name="connsiteX4" fmla="*/ 181992 w 187650"/>
                <a:gd name="connsiteY4" fmla="*/ 138 h 51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650" h="51043">
                  <a:moveTo>
                    <a:pt x="181992" y="138"/>
                  </a:moveTo>
                  <a:cubicBezTo>
                    <a:pt x="122366" y="14139"/>
                    <a:pt x="62835" y="28141"/>
                    <a:pt x="3208" y="42143"/>
                  </a:cubicBezTo>
                  <a:cubicBezTo>
                    <a:pt x="-2412" y="43476"/>
                    <a:pt x="-30" y="52239"/>
                    <a:pt x="5589" y="50906"/>
                  </a:cubicBezTo>
                  <a:cubicBezTo>
                    <a:pt x="65216" y="36904"/>
                    <a:pt x="124747" y="22902"/>
                    <a:pt x="184374" y="8901"/>
                  </a:cubicBezTo>
                  <a:cubicBezTo>
                    <a:pt x="190089" y="7567"/>
                    <a:pt x="187707" y="-1196"/>
                    <a:pt x="181992" y="138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A84BF463-1146-4BE7-A16D-ACA02B01E73D}"/>
                </a:ext>
              </a:extLst>
            </p:cNvPr>
            <p:cNvSpPr/>
            <p:nvPr/>
          </p:nvSpPr>
          <p:spPr>
            <a:xfrm>
              <a:off x="6857261" y="3312688"/>
              <a:ext cx="99298" cy="14977"/>
            </a:xfrm>
            <a:custGeom>
              <a:avLst/>
              <a:gdLst>
                <a:gd name="connsiteX0" fmla="*/ 94940 w 99298"/>
                <a:gd name="connsiteY0" fmla="*/ 12 h 14977"/>
                <a:gd name="connsiteX1" fmla="*/ 4358 w 99298"/>
                <a:gd name="connsiteY1" fmla="*/ 5917 h 14977"/>
                <a:gd name="connsiteX2" fmla="*/ 4358 w 99298"/>
                <a:gd name="connsiteY2" fmla="*/ 14966 h 14977"/>
                <a:gd name="connsiteX3" fmla="*/ 94940 w 99298"/>
                <a:gd name="connsiteY3" fmla="*/ 9060 h 14977"/>
                <a:gd name="connsiteX4" fmla="*/ 94940 w 99298"/>
                <a:gd name="connsiteY4" fmla="*/ 12 h 1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298" h="14977">
                  <a:moveTo>
                    <a:pt x="94940" y="12"/>
                  </a:moveTo>
                  <a:cubicBezTo>
                    <a:pt x="64746" y="2012"/>
                    <a:pt x="34552" y="4012"/>
                    <a:pt x="4358" y="5917"/>
                  </a:cubicBezTo>
                  <a:cubicBezTo>
                    <a:pt x="-1453" y="6298"/>
                    <a:pt x="-1453" y="15347"/>
                    <a:pt x="4358" y="14966"/>
                  </a:cubicBezTo>
                  <a:cubicBezTo>
                    <a:pt x="34552" y="12966"/>
                    <a:pt x="64746" y="10965"/>
                    <a:pt x="94940" y="9060"/>
                  </a:cubicBezTo>
                  <a:cubicBezTo>
                    <a:pt x="100751" y="8679"/>
                    <a:pt x="100751" y="-369"/>
                    <a:pt x="94940" y="12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6F5CA2-BCE2-465B-B3F6-A62D57057264}"/>
                </a:ext>
              </a:extLst>
            </p:cNvPr>
            <p:cNvSpPr/>
            <p:nvPr/>
          </p:nvSpPr>
          <p:spPr>
            <a:xfrm>
              <a:off x="6849579" y="3373287"/>
              <a:ext cx="175091" cy="38735"/>
            </a:xfrm>
            <a:custGeom>
              <a:avLst/>
              <a:gdLst>
                <a:gd name="connsiteX0" fmla="*/ 171774 w 175091"/>
                <a:gd name="connsiteY0" fmla="*/ 29900 h 38735"/>
                <a:gd name="connsiteX1" fmla="*/ 5658 w 175091"/>
                <a:gd name="connsiteY1" fmla="*/ 87 h 38735"/>
                <a:gd name="connsiteX2" fmla="*/ 3277 w 175091"/>
                <a:gd name="connsiteY2" fmla="*/ 8850 h 38735"/>
                <a:gd name="connsiteX3" fmla="*/ 169393 w 175091"/>
                <a:gd name="connsiteY3" fmla="*/ 38663 h 38735"/>
                <a:gd name="connsiteX4" fmla="*/ 171774 w 175091"/>
                <a:gd name="connsiteY4" fmla="*/ 29900 h 38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091" h="38735">
                  <a:moveTo>
                    <a:pt x="171774" y="29900"/>
                  </a:moveTo>
                  <a:cubicBezTo>
                    <a:pt x="116434" y="19994"/>
                    <a:pt x="61093" y="9993"/>
                    <a:pt x="5658" y="87"/>
                  </a:cubicBezTo>
                  <a:cubicBezTo>
                    <a:pt x="-57" y="-961"/>
                    <a:pt x="-2438" y="7802"/>
                    <a:pt x="3277" y="8850"/>
                  </a:cubicBezTo>
                  <a:cubicBezTo>
                    <a:pt x="58617" y="18756"/>
                    <a:pt x="113957" y="28757"/>
                    <a:pt x="169393" y="38663"/>
                  </a:cubicBezTo>
                  <a:cubicBezTo>
                    <a:pt x="175108" y="39615"/>
                    <a:pt x="177584" y="30948"/>
                    <a:pt x="171774" y="29900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F906BF7A-FDED-4A99-9C22-08F55CAB51AF}"/>
                </a:ext>
              </a:extLst>
            </p:cNvPr>
            <p:cNvSpPr/>
            <p:nvPr/>
          </p:nvSpPr>
          <p:spPr>
            <a:xfrm>
              <a:off x="6833704" y="3442109"/>
              <a:ext cx="87434" cy="70174"/>
            </a:xfrm>
            <a:custGeom>
              <a:avLst/>
              <a:gdLst>
                <a:gd name="connsiteX0" fmla="*/ 85541 w 87434"/>
                <a:gd name="connsiteY0" fmla="*/ 61472 h 70174"/>
                <a:gd name="connsiteX1" fmla="*/ 6483 w 87434"/>
                <a:gd name="connsiteY1" fmla="*/ 893 h 70174"/>
                <a:gd name="connsiteX2" fmla="*/ 1911 w 87434"/>
                <a:gd name="connsiteY2" fmla="*/ 8703 h 70174"/>
                <a:gd name="connsiteX3" fmla="*/ 80969 w 87434"/>
                <a:gd name="connsiteY3" fmla="*/ 69282 h 70174"/>
                <a:gd name="connsiteX4" fmla="*/ 85541 w 87434"/>
                <a:gd name="connsiteY4" fmla="*/ 61472 h 7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4" h="70174">
                  <a:moveTo>
                    <a:pt x="85541" y="61472"/>
                  </a:moveTo>
                  <a:cubicBezTo>
                    <a:pt x="59157" y="41279"/>
                    <a:pt x="32772" y="21086"/>
                    <a:pt x="6483" y="893"/>
                  </a:cubicBezTo>
                  <a:cubicBezTo>
                    <a:pt x="1816" y="-2632"/>
                    <a:pt x="-2661" y="5179"/>
                    <a:pt x="1911" y="8703"/>
                  </a:cubicBezTo>
                  <a:cubicBezTo>
                    <a:pt x="28295" y="28896"/>
                    <a:pt x="54680" y="49089"/>
                    <a:pt x="80969" y="69282"/>
                  </a:cubicBezTo>
                  <a:cubicBezTo>
                    <a:pt x="85541" y="72806"/>
                    <a:pt x="90113" y="64996"/>
                    <a:pt x="85541" y="61472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790C563-C3FF-4A87-8DB4-855CA7854FB0}"/>
                </a:ext>
              </a:extLst>
            </p:cNvPr>
            <p:cNvSpPr/>
            <p:nvPr/>
          </p:nvSpPr>
          <p:spPr>
            <a:xfrm>
              <a:off x="6862400" y="3069058"/>
              <a:ext cx="52826" cy="57037"/>
            </a:xfrm>
            <a:custGeom>
              <a:avLst/>
              <a:gdLst>
                <a:gd name="connsiteX0" fmla="*/ 45225 w 52826"/>
                <a:gd name="connsiteY0" fmla="*/ 1420 h 57037"/>
                <a:gd name="connsiteX1" fmla="*/ 1220 w 52826"/>
                <a:gd name="connsiteY1" fmla="*/ 49236 h 57037"/>
                <a:gd name="connsiteX2" fmla="*/ 7601 w 52826"/>
                <a:gd name="connsiteY2" fmla="*/ 55617 h 57037"/>
                <a:gd name="connsiteX3" fmla="*/ 51607 w 52826"/>
                <a:gd name="connsiteY3" fmla="*/ 7802 h 57037"/>
                <a:gd name="connsiteX4" fmla="*/ 45225 w 52826"/>
                <a:gd name="connsiteY4" fmla="*/ 1420 h 57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26" h="57037">
                  <a:moveTo>
                    <a:pt x="45225" y="1420"/>
                  </a:moveTo>
                  <a:cubicBezTo>
                    <a:pt x="30557" y="17327"/>
                    <a:pt x="15888" y="33329"/>
                    <a:pt x="1220" y="49236"/>
                  </a:cubicBezTo>
                  <a:cubicBezTo>
                    <a:pt x="-2686" y="53522"/>
                    <a:pt x="3696" y="59904"/>
                    <a:pt x="7601" y="55617"/>
                  </a:cubicBezTo>
                  <a:cubicBezTo>
                    <a:pt x="22270" y="39711"/>
                    <a:pt x="36938" y="23709"/>
                    <a:pt x="51607" y="7802"/>
                  </a:cubicBezTo>
                  <a:cubicBezTo>
                    <a:pt x="55512" y="3516"/>
                    <a:pt x="49130" y="-2866"/>
                    <a:pt x="45225" y="1420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3" name="Graphic 39">
            <a:extLst>
              <a:ext uri="{FF2B5EF4-FFF2-40B4-BE49-F238E27FC236}">
                <a16:creationId xmlns:a16="http://schemas.microsoft.com/office/drawing/2014/main" id="{401CA36C-3987-491A-B084-DB48F576F597}"/>
              </a:ext>
            </a:extLst>
          </p:cNvPr>
          <p:cNvGrpSpPr/>
          <p:nvPr/>
        </p:nvGrpSpPr>
        <p:grpSpPr>
          <a:xfrm flipH="1">
            <a:off x="9197483" y="4345696"/>
            <a:ext cx="2077528" cy="2817747"/>
            <a:chOff x="5840253" y="2792443"/>
            <a:chExt cx="947832" cy="131168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3F4FD20-DEC1-47F4-A5BD-40A21EB8C681}"/>
                </a:ext>
              </a:extLst>
            </p:cNvPr>
            <p:cNvSpPr/>
            <p:nvPr/>
          </p:nvSpPr>
          <p:spPr>
            <a:xfrm>
              <a:off x="5840253" y="3063620"/>
              <a:ext cx="947832" cy="1040511"/>
            </a:xfrm>
            <a:custGeom>
              <a:avLst/>
              <a:gdLst>
                <a:gd name="connsiteX0" fmla="*/ 903351 w 947832"/>
                <a:gd name="connsiteY0" fmla="*/ 1040511 h 1040511"/>
                <a:gd name="connsiteX1" fmla="*/ 0 w 947832"/>
                <a:gd name="connsiteY1" fmla="*/ 854488 h 1040511"/>
                <a:gd name="connsiteX2" fmla="*/ 55912 w 947832"/>
                <a:gd name="connsiteY2" fmla="*/ 808958 h 1040511"/>
                <a:gd name="connsiteX3" fmla="*/ 58102 w 947832"/>
                <a:gd name="connsiteY3" fmla="*/ 802672 h 1040511"/>
                <a:gd name="connsiteX4" fmla="*/ 71247 w 947832"/>
                <a:gd name="connsiteY4" fmla="*/ 765620 h 1040511"/>
                <a:gd name="connsiteX5" fmla="*/ 87630 w 947832"/>
                <a:gd name="connsiteY5" fmla="*/ 719138 h 1040511"/>
                <a:gd name="connsiteX6" fmla="*/ 101155 w 947832"/>
                <a:gd name="connsiteY6" fmla="*/ 681038 h 1040511"/>
                <a:gd name="connsiteX7" fmla="*/ 161258 w 947832"/>
                <a:gd name="connsiteY7" fmla="*/ 511302 h 1040511"/>
                <a:gd name="connsiteX8" fmla="*/ 174403 w 947832"/>
                <a:gd name="connsiteY8" fmla="*/ 473964 h 1040511"/>
                <a:gd name="connsiteX9" fmla="*/ 204692 w 947832"/>
                <a:gd name="connsiteY9" fmla="*/ 388334 h 1040511"/>
                <a:gd name="connsiteX10" fmla="*/ 218218 w 947832"/>
                <a:gd name="connsiteY10" fmla="*/ 350425 h 1040511"/>
                <a:gd name="connsiteX11" fmla="*/ 276320 w 947832"/>
                <a:gd name="connsiteY11" fmla="*/ 185928 h 1040511"/>
                <a:gd name="connsiteX12" fmla="*/ 289465 w 947832"/>
                <a:gd name="connsiteY12" fmla="*/ 149066 h 1040511"/>
                <a:gd name="connsiteX13" fmla="*/ 342138 w 947832"/>
                <a:gd name="connsiteY13" fmla="*/ 0 h 1040511"/>
                <a:gd name="connsiteX14" fmla="*/ 627983 w 947832"/>
                <a:gd name="connsiteY14" fmla="*/ 127159 h 1040511"/>
                <a:gd name="connsiteX15" fmla="*/ 947833 w 947832"/>
                <a:gd name="connsiteY15" fmla="*/ 124682 h 1040511"/>
                <a:gd name="connsiteX16" fmla="*/ 930974 w 947832"/>
                <a:gd name="connsiteY16" fmla="*/ 323660 h 1040511"/>
                <a:gd name="connsiteX17" fmla="*/ 927640 w 947832"/>
                <a:gd name="connsiteY17" fmla="*/ 363093 h 1040511"/>
                <a:gd name="connsiteX18" fmla="*/ 923830 w 947832"/>
                <a:gd name="connsiteY18" fmla="*/ 407956 h 1040511"/>
                <a:gd name="connsiteX19" fmla="*/ 920496 w 947832"/>
                <a:gd name="connsiteY19" fmla="*/ 446723 h 1040511"/>
                <a:gd name="connsiteX20" fmla="*/ 907637 w 947832"/>
                <a:gd name="connsiteY20" fmla="*/ 599313 h 1040511"/>
                <a:gd name="connsiteX21" fmla="*/ 904303 w 947832"/>
                <a:gd name="connsiteY21" fmla="*/ 638366 h 1040511"/>
                <a:gd name="connsiteX22" fmla="*/ 897160 w 947832"/>
                <a:gd name="connsiteY22" fmla="*/ 722852 h 1040511"/>
                <a:gd name="connsiteX23" fmla="*/ 893826 w 947832"/>
                <a:gd name="connsiteY23" fmla="*/ 761524 h 1040511"/>
                <a:gd name="connsiteX24" fmla="*/ 878681 w 947832"/>
                <a:gd name="connsiteY24" fmla="*/ 940022 h 1040511"/>
                <a:gd name="connsiteX25" fmla="*/ 876014 w 947832"/>
                <a:gd name="connsiteY25" fmla="*/ 971264 h 1040511"/>
                <a:gd name="connsiteX26" fmla="*/ 879634 w 947832"/>
                <a:gd name="connsiteY26" fmla="*/ 980122 h 1040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47832" h="1040511">
                  <a:moveTo>
                    <a:pt x="903351" y="1040511"/>
                  </a:moveTo>
                  <a:lnTo>
                    <a:pt x="0" y="854488"/>
                  </a:lnTo>
                  <a:lnTo>
                    <a:pt x="55912" y="808958"/>
                  </a:lnTo>
                  <a:lnTo>
                    <a:pt x="58102" y="802672"/>
                  </a:lnTo>
                  <a:lnTo>
                    <a:pt x="71247" y="765620"/>
                  </a:lnTo>
                  <a:lnTo>
                    <a:pt x="87630" y="719138"/>
                  </a:lnTo>
                  <a:lnTo>
                    <a:pt x="101155" y="681038"/>
                  </a:lnTo>
                  <a:lnTo>
                    <a:pt x="161258" y="511302"/>
                  </a:lnTo>
                  <a:lnTo>
                    <a:pt x="174403" y="473964"/>
                  </a:lnTo>
                  <a:lnTo>
                    <a:pt x="204692" y="388334"/>
                  </a:lnTo>
                  <a:lnTo>
                    <a:pt x="218218" y="350425"/>
                  </a:lnTo>
                  <a:lnTo>
                    <a:pt x="276320" y="185928"/>
                  </a:lnTo>
                  <a:lnTo>
                    <a:pt x="289465" y="149066"/>
                  </a:lnTo>
                  <a:lnTo>
                    <a:pt x="342138" y="0"/>
                  </a:lnTo>
                  <a:lnTo>
                    <a:pt x="627983" y="127159"/>
                  </a:lnTo>
                  <a:lnTo>
                    <a:pt x="947833" y="124682"/>
                  </a:lnTo>
                  <a:lnTo>
                    <a:pt x="930974" y="323660"/>
                  </a:lnTo>
                  <a:lnTo>
                    <a:pt x="927640" y="363093"/>
                  </a:lnTo>
                  <a:lnTo>
                    <a:pt x="923830" y="407956"/>
                  </a:lnTo>
                  <a:lnTo>
                    <a:pt x="920496" y="446723"/>
                  </a:lnTo>
                  <a:lnTo>
                    <a:pt x="907637" y="599313"/>
                  </a:lnTo>
                  <a:lnTo>
                    <a:pt x="904303" y="638366"/>
                  </a:lnTo>
                  <a:lnTo>
                    <a:pt x="897160" y="722852"/>
                  </a:lnTo>
                  <a:lnTo>
                    <a:pt x="893826" y="761524"/>
                  </a:lnTo>
                  <a:lnTo>
                    <a:pt x="878681" y="940022"/>
                  </a:lnTo>
                  <a:lnTo>
                    <a:pt x="876014" y="971264"/>
                  </a:lnTo>
                  <a:lnTo>
                    <a:pt x="879634" y="980122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6A4AE67-8D1E-4C9B-8B18-176DC54C45EE}"/>
                </a:ext>
              </a:extLst>
            </p:cNvPr>
            <p:cNvSpPr/>
            <p:nvPr/>
          </p:nvSpPr>
          <p:spPr>
            <a:xfrm>
              <a:off x="6182391" y="3063620"/>
              <a:ext cx="605694" cy="127254"/>
            </a:xfrm>
            <a:custGeom>
              <a:avLst/>
              <a:gdLst>
                <a:gd name="connsiteX0" fmla="*/ 605695 w 605694"/>
                <a:gd name="connsiteY0" fmla="*/ 124778 h 127254"/>
                <a:gd name="connsiteX1" fmla="*/ 285845 w 605694"/>
                <a:gd name="connsiteY1" fmla="*/ 127254 h 127254"/>
                <a:gd name="connsiteX2" fmla="*/ 0 w 605694"/>
                <a:gd name="connsiteY2" fmla="*/ 0 h 127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694" h="127254">
                  <a:moveTo>
                    <a:pt x="605695" y="124778"/>
                  </a:moveTo>
                  <a:lnTo>
                    <a:pt x="285845" y="12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1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E8EFDF3-A61E-4279-B4BA-67921133AE52}"/>
                </a:ext>
              </a:extLst>
            </p:cNvPr>
            <p:cNvSpPr/>
            <p:nvPr/>
          </p:nvSpPr>
          <p:spPr>
            <a:xfrm>
              <a:off x="6211262" y="3135843"/>
              <a:ext cx="75370" cy="66865"/>
            </a:xfrm>
            <a:custGeom>
              <a:avLst/>
              <a:gdLst>
                <a:gd name="connsiteX0" fmla="*/ 73809 w 75370"/>
                <a:gd name="connsiteY0" fmla="*/ 58270 h 66865"/>
                <a:gd name="connsiteX1" fmla="*/ 43995 w 75370"/>
                <a:gd name="connsiteY1" fmla="*/ 30552 h 66865"/>
                <a:gd name="connsiteX2" fmla="*/ 64379 w 75370"/>
                <a:gd name="connsiteY2" fmla="*/ 13598 h 66865"/>
                <a:gd name="connsiteX3" fmla="*/ 65808 w 75370"/>
                <a:gd name="connsiteY3" fmla="*/ 6835 h 66865"/>
                <a:gd name="connsiteX4" fmla="*/ 59045 w 75370"/>
                <a:gd name="connsiteY4" fmla="*/ 5406 h 66865"/>
                <a:gd name="connsiteX5" fmla="*/ 36852 w 75370"/>
                <a:gd name="connsiteY5" fmla="*/ 23885 h 66865"/>
                <a:gd name="connsiteX6" fmla="*/ 12563 w 75370"/>
                <a:gd name="connsiteY6" fmla="*/ 1310 h 66865"/>
                <a:gd name="connsiteX7" fmla="*/ 6086 w 75370"/>
                <a:gd name="connsiteY7" fmla="*/ 8549 h 66865"/>
                <a:gd name="connsiteX8" fmla="*/ 29327 w 75370"/>
                <a:gd name="connsiteY8" fmla="*/ 30171 h 66865"/>
                <a:gd name="connsiteX9" fmla="*/ 2181 w 75370"/>
                <a:gd name="connsiteY9" fmla="*/ 52745 h 66865"/>
                <a:gd name="connsiteX10" fmla="*/ 752 w 75370"/>
                <a:gd name="connsiteY10" fmla="*/ 59508 h 66865"/>
                <a:gd name="connsiteX11" fmla="*/ 7515 w 75370"/>
                <a:gd name="connsiteY11" fmla="*/ 60937 h 66865"/>
                <a:gd name="connsiteX12" fmla="*/ 36471 w 75370"/>
                <a:gd name="connsiteY12" fmla="*/ 36934 h 66865"/>
                <a:gd name="connsiteX13" fmla="*/ 67332 w 75370"/>
                <a:gd name="connsiteY13" fmla="*/ 65604 h 66865"/>
                <a:gd name="connsiteX14" fmla="*/ 73809 w 75370"/>
                <a:gd name="connsiteY14" fmla="*/ 58270 h 66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370" h="66865">
                  <a:moveTo>
                    <a:pt x="73809" y="58270"/>
                  </a:moveTo>
                  <a:lnTo>
                    <a:pt x="43995" y="30552"/>
                  </a:lnTo>
                  <a:lnTo>
                    <a:pt x="64379" y="13598"/>
                  </a:lnTo>
                  <a:cubicBezTo>
                    <a:pt x="66379" y="11883"/>
                    <a:pt x="67332" y="9216"/>
                    <a:pt x="65808" y="6835"/>
                  </a:cubicBezTo>
                  <a:cubicBezTo>
                    <a:pt x="64474" y="4835"/>
                    <a:pt x="61045" y="3787"/>
                    <a:pt x="59045" y="5406"/>
                  </a:cubicBezTo>
                  <a:cubicBezTo>
                    <a:pt x="51615" y="11597"/>
                    <a:pt x="44186" y="17693"/>
                    <a:pt x="36852" y="23885"/>
                  </a:cubicBezTo>
                  <a:lnTo>
                    <a:pt x="12563" y="1310"/>
                  </a:lnTo>
                  <a:cubicBezTo>
                    <a:pt x="7991" y="-2976"/>
                    <a:pt x="1419" y="4263"/>
                    <a:pt x="6086" y="8549"/>
                  </a:cubicBezTo>
                  <a:cubicBezTo>
                    <a:pt x="13801" y="15788"/>
                    <a:pt x="21516" y="22932"/>
                    <a:pt x="29327" y="30171"/>
                  </a:cubicBezTo>
                  <a:cubicBezTo>
                    <a:pt x="20278" y="37696"/>
                    <a:pt x="11229" y="45221"/>
                    <a:pt x="2181" y="52745"/>
                  </a:cubicBezTo>
                  <a:cubicBezTo>
                    <a:pt x="180" y="54460"/>
                    <a:pt x="-772" y="57127"/>
                    <a:pt x="752" y="59508"/>
                  </a:cubicBezTo>
                  <a:cubicBezTo>
                    <a:pt x="2085" y="61508"/>
                    <a:pt x="5514" y="62556"/>
                    <a:pt x="7515" y="60937"/>
                  </a:cubicBezTo>
                  <a:cubicBezTo>
                    <a:pt x="17135" y="52936"/>
                    <a:pt x="26755" y="44935"/>
                    <a:pt x="36471" y="36934"/>
                  </a:cubicBezTo>
                  <a:cubicBezTo>
                    <a:pt x="46758" y="46459"/>
                    <a:pt x="57045" y="56079"/>
                    <a:pt x="67332" y="65604"/>
                  </a:cubicBezTo>
                  <a:cubicBezTo>
                    <a:pt x="71904" y="69795"/>
                    <a:pt x="78381" y="62556"/>
                    <a:pt x="73809" y="58270"/>
                  </a:cubicBezTo>
                  <a:close/>
                </a:path>
              </a:pathLst>
            </a:custGeom>
            <a:solidFill>
              <a:srgbClr val="2B1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864C3C18-2362-45F2-AEA2-F1457C29FD27}"/>
                </a:ext>
              </a:extLst>
            </p:cNvPr>
            <p:cNvSpPr/>
            <p:nvPr/>
          </p:nvSpPr>
          <p:spPr>
            <a:xfrm>
              <a:off x="6228648" y="2792443"/>
              <a:ext cx="532457" cy="493607"/>
            </a:xfrm>
            <a:custGeom>
              <a:avLst/>
              <a:gdLst>
                <a:gd name="connsiteX0" fmla="*/ 513432 w 532457"/>
                <a:gd name="connsiteY0" fmla="*/ 485204 h 493607"/>
                <a:gd name="connsiteX1" fmla="*/ 493429 w 532457"/>
                <a:gd name="connsiteY1" fmla="*/ 462915 h 493607"/>
                <a:gd name="connsiteX2" fmla="*/ 512098 w 532457"/>
                <a:gd name="connsiteY2" fmla="*/ 449580 h 493607"/>
                <a:gd name="connsiteX3" fmla="*/ 506764 w 532457"/>
                <a:gd name="connsiteY3" fmla="*/ 441389 h 493607"/>
                <a:gd name="connsiteX4" fmla="*/ 495239 w 532457"/>
                <a:gd name="connsiteY4" fmla="*/ 449675 h 493607"/>
                <a:gd name="connsiteX5" fmla="*/ 524100 w 532457"/>
                <a:gd name="connsiteY5" fmla="*/ 367094 h 493607"/>
                <a:gd name="connsiteX6" fmla="*/ 530958 w 532457"/>
                <a:gd name="connsiteY6" fmla="*/ 266224 h 493607"/>
                <a:gd name="connsiteX7" fmla="*/ 486476 w 532457"/>
                <a:gd name="connsiteY7" fmla="*/ 200406 h 493607"/>
                <a:gd name="connsiteX8" fmla="*/ 479904 w 532457"/>
                <a:gd name="connsiteY8" fmla="*/ 198977 h 493607"/>
                <a:gd name="connsiteX9" fmla="*/ 465521 w 532457"/>
                <a:gd name="connsiteY9" fmla="*/ 77057 h 493607"/>
                <a:gd name="connsiteX10" fmla="*/ 331123 w 532457"/>
                <a:gd name="connsiteY10" fmla="*/ 0 h 493607"/>
                <a:gd name="connsiteX11" fmla="*/ 178437 w 532457"/>
                <a:gd name="connsiteY11" fmla="*/ 77057 h 493607"/>
                <a:gd name="connsiteX12" fmla="*/ 157673 w 532457"/>
                <a:gd name="connsiteY12" fmla="*/ 110395 h 493607"/>
                <a:gd name="connsiteX13" fmla="*/ 113667 w 532457"/>
                <a:gd name="connsiteY13" fmla="*/ 102489 h 493607"/>
                <a:gd name="connsiteX14" fmla="*/ 42992 w 532457"/>
                <a:gd name="connsiteY14" fmla="*/ 136493 h 493607"/>
                <a:gd name="connsiteX15" fmla="*/ 5178 w 532457"/>
                <a:gd name="connsiteY15" fmla="*/ 319088 h 493607"/>
                <a:gd name="connsiteX16" fmla="*/ 14417 w 532457"/>
                <a:gd name="connsiteY16" fmla="*/ 367570 h 493607"/>
                <a:gd name="connsiteX17" fmla="*/ 23656 w 532457"/>
                <a:gd name="connsiteY17" fmla="*/ 364427 h 493607"/>
                <a:gd name="connsiteX18" fmla="*/ 21084 w 532457"/>
                <a:gd name="connsiteY18" fmla="*/ 189548 h 493607"/>
                <a:gd name="connsiteX19" fmla="*/ 69186 w 532457"/>
                <a:gd name="connsiteY19" fmla="*/ 127730 h 493607"/>
                <a:gd name="connsiteX20" fmla="*/ 137956 w 532457"/>
                <a:gd name="connsiteY20" fmla="*/ 113633 h 493607"/>
                <a:gd name="connsiteX21" fmla="*/ 153863 w 532457"/>
                <a:gd name="connsiteY21" fmla="*/ 119063 h 493607"/>
                <a:gd name="connsiteX22" fmla="*/ 145005 w 532457"/>
                <a:gd name="connsiteY22" fmla="*/ 158020 h 493607"/>
                <a:gd name="connsiteX23" fmla="*/ 149958 w 532457"/>
                <a:gd name="connsiteY23" fmla="*/ 200787 h 493607"/>
                <a:gd name="connsiteX24" fmla="*/ 172722 w 532457"/>
                <a:gd name="connsiteY24" fmla="*/ 236887 h 493607"/>
                <a:gd name="connsiteX25" fmla="*/ 205965 w 532457"/>
                <a:gd name="connsiteY25" fmla="*/ 236030 h 493607"/>
                <a:gd name="connsiteX26" fmla="*/ 215204 w 532457"/>
                <a:gd name="connsiteY26" fmla="*/ 199358 h 493607"/>
                <a:gd name="connsiteX27" fmla="*/ 184629 w 532457"/>
                <a:gd name="connsiteY27" fmla="*/ 129254 h 493607"/>
                <a:gd name="connsiteX28" fmla="*/ 166055 w 532457"/>
                <a:gd name="connsiteY28" fmla="*/ 114681 h 493607"/>
                <a:gd name="connsiteX29" fmla="*/ 167579 w 532457"/>
                <a:gd name="connsiteY29" fmla="*/ 111252 h 493607"/>
                <a:gd name="connsiteX30" fmla="*/ 290070 w 532457"/>
                <a:gd name="connsiteY30" fmla="*/ 15050 h 493607"/>
                <a:gd name="connsiteX31" fmla="*/ 427707 w 532457"/>
                <a:gd name="connsiteY31" fmla="*/ 46768 h 493607"/>
                <a:gd name="connsiteX32" fmla="*/ 474760 w 532457"/>
                <a:gd name="connsiteY32" fmla="*/ 177070 h 493607"/>
                <a:gd name="connsiteX33" fmla="*/ 469617 w 532457"/>
                <a:gd name="connsiteY33" fmla="*/ 198215 h 493607"/>
                <a:gd name="connsiteX34" fmla="*/ 410657 w 532457"/>
                <a:gd name="connsiteY34" fmla="*/ 226790 h 493607"/>
                <a:gd name="connsiteX35" fmla="*/ 387416 w 532457"/>
                <a:gd name="connsiteY35" fmla="*/ 260033 h 493607"/>
                <a:gd name="connsiteX36" fmla="*/ 406275 w 532457"/>
                <a:gd name="connsiteY36" fmla="*/ 285179 h 493607"/>
                <a:gd name="connsiteX37" fmla="*/ 439803 w 532457"/>
                <a:gd name="connsiteY37" fmla="*/ 266224 h 493607"/>
                <a:gd name="connsiteX38" fmla="*/ 464473 w 532457"/>
                <a:gd name="connsiteY38" fmla="*/ 234220 h 493607"/>
                <a:gd name="connsiteX39" fmla="*/ 476570 w 532457"/>
                <a:gd name="connsiteY39" fmla="*/ 208312 h 493607"/>
                <a:gd name="connsiteX40" fmla="*/ 493143 w 532457"/>
                <a:gd name="connsiteY40" fmla="*/ 213836 h 493607"/>
                <a:gd name="connsiteX41" fmla="*/ 516194 w 532457"/>
                <a:gd name="connsiteY41" fmla="*/ 244221 h 493607"/>
                <a:gd name="connsiteX42" fmla="*/ 522195 w 532457"/>
                <a:gd name="connsiteY42" fmla="*/ 285655 h 493607"/>
                <a:gd name="connsiteX43" fmla="*/ 519909 w 532457"/>
                <a:gd name="connsiteY43" fmla="*/ 331565 h 493607"/>
                <a:gd name="connsiteX44" fmla="*/ 498287 w 532457"/>
                <a:gd name="connsiteY44" fmla="*/ 418624 h 493607"/>
                <a:gd name="connsiteX45" fmla="*/ 483237 w 532457"/>
                <a:gd name="connsiteY45" fmla="*/ 451485 h 493607"/>
                <a:gd name="connsiteX46" fmla="*/ 466664 w 532457"/>
                <a:gd name="connsiteY46" fmla="*/ 433102 h 493607"/>
                <a:gd name="connsiteX47" fmla="*/ 459806 w 532457"/>
                <a:gd name="connsiteY47" fmla="*/ 433483 h 493607"/>
                <a:gd name="connsiteX48" fmla="*/ 460187 w 532457"/>
                <a:gd name="connsiteY48" fmla="*/ 440341 h 493607"/>
                <a:gd name="connsiteX49" fmla="*/ 478856 w 532457"/>
                <a:gd name="connsiteY49" fmla="*/ 461106 h 493607"/>
                <a:gd name="connsiteX50" fmla="*/ 460854 w 532457"/>
                <a:gd name="connsiteY50" fmla="*/ 474059 h 493607"/>
                <a:gd name="connsiteX51" fmla="*/ 466188 w 532457"/>
                <a:gd name="connsiteY51" fmla="*/ 482251 h 493607"/>
                <a:gd name="connsiteX52" fmla="*/ 485428 w 532457"/>
                <a:gd name="connsiteY52" fmla="*/ 468535 h 493607"/>
                <a:gd name="connsiteX53" fmla="*/ 506859 w 532457"/>
                <a:gd name="connsiteY53" fmla="*/ 492347 h 493607"/>
                <a:gd name="connsiteX54" fmla="*/ 513717 w 532457"/>
                <a:gd name="connsiteY54" fmla="*/ 491966 h 493607"/>
                <a:gd name="connsiteX55" fmla="*/ 513432 w 532457"/>
                <a:gd name="connsiteY55" fmla="*/ 485204 h 493607"/>
                <a:gd name="connsiteX56" fmla="*/ 191963 w 532457"/>
                <a:gd name="connsiteY56" fmla="*/ 154877 h 493607"/>
                <a:gd name="connsiteX57" fmla="*/ 204250 w 532457"/>
                <a:gd name="connsiteY57" fmla="*/ 188119 h 493607"/>
                <a:gd name="connsiteX58" fmla="*/ 203488 w 532457"/>
                <a:gd name="connsiteY58" fmla="*/ 221933 h 493607"/>
                <a:gd name="connsiteX59" fmla="*/ 171579 w 532457"/>
                <a:gd name="connsiteY59" fmla="*/ 222504 h 493607"/>
                <a:gd name="connsiteX60" fmla="*/ 156244 w 532457"/>
                <a:gd name="connsiteY60" fmla="*/ 186023 h 493607"/>
                <a:gd name="connsiteX61" fmla="*/ 162435 w 532457"/>
                <a:gd name="connsiteY61" fmla="*/ 123730 h 493607"/>
                <a:gd name="connsiteX62" fmla="*/ 191963 w 532457"/>
                <a:gd name="connsiteY62" fmla="*/ 154877 h 493607"/>
                <a:gd name="connsiteX63" fmla="*/ 446566 w 532457"/>
                <a:gd name="connsiteY63" fmla="*/ 244126 h 493607"/>
                <a:gd name="connsiteX64" fmla="*/ 420372 w 532457"/>
                <a:gd name="connsiteY64" fmla="*/ 270510 h 493607"/>
                <a:gd name="connsiteX65" fmla="*/ 403132 w 532457"/>
                <a:gd name="connsiteY65" fmla="*/ 274511 h 493607"/>
                <a:gd name="connsiteX66" fmla="*/ 397512 w 532457"/>
                <a:gd name="connsiteY66" fmla="*/ 258509 h 493607"/>
                <a:gd name="connsiteX67" fmla="*/ 423516 w 532457"/>
                <a:gd name="connsiteY67" fmla="*/ 229172 h 493607"/>
                <a:gd name="connsiteX68" fmla="*/ 456853 w 532457"/>
                <a:gd name="connsiteY68" fmla="*/ 210503 h 493607"/>
                <a:gd name="connsiteX69" fmla="*/ 465997 w 532457"/>
                <a:gd name="connsiteY69" fmla="*/ 208502 h 493607"/>
                <a:gd name="connsiteX70" fmla="*/ 446566 w 532457"/>
                <a:gd name="connsiteY70" fmla="*/ 244126 h 493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532457" h="493607">
                  <a:moveTo>
                    <a:pt x="513432" y="485204"/>
                  </a:moveTo>
                  <a:cubicBezTo>
                    <a:pt x="506764" y="477774"/>
                    <a:pt x="500097" y="470345"/>
                    <a:pt x="493429" y="462915"/>
                  </a:cubicBezTo>
                  <a:cubicBezTo>
                    <a:pt x="499620" y="458438"/>
                    <a:pt x="505812" y="453962"/>
                    <a:pt x="512098" y="449580"/>
                  </a:cubicBezTo>
                  <a:cubicBezTo>
                    <a:pt x="517242" y="445961"/>
                    <a:pt x="511812" y="437769"/>
                    <a:pt x="506764" y="441389"/>
                  </a:cubicBezTo>
                  <a:cubicBezTo>
                    <a:pt x="502954" y="444151"/>
                    <a:pt x="499049" y="446913"/>
                    <a:pt x="495239" y="449675"/>
                  </a:cubicBezTo>
                  <a:cubicBezTo>
                    <a:pt x="508098" y="423386"/>
                    <a:pt x="518004" y="395669"/>
                    <a:pt x="524100" y="367094"/>
                  </a:cubicBezTo>
                  <a:cubicBezTo>
                    <a:pt x="531148" y="334518"/>
                    <a:pt x="534672" y="299466"/>
                    <a:pt x="530958" y="266224"/>
                  </a:cubicBezTo>
                  <a:cubicBezTo>
                    <a:pt x="527910" y="238792"/>
                    <a:pt x="515051" y="208979"/>
                    <a:pt x="486476" y="200406"/>
                  </a:cubicBezTo>
                  <a:cubicBezTo>
                    <a:pt x="484285" y="199739"/>
                    <a:pt x="482094" y="199358"/>
                    <a:pt x="479904" y="198977"/>
                  </a:cubicBezTo>
                  <a:cubicBezTo>
                    <a:pt x="491810" y="158496"/>
                    <a:pt x="487619" y="113824"/>
                    <a:pt x="465521" y="77057"/>
                  </a:cubicBezTo>
                  <a:cubicBezTo>
                    <a:pt x="437517" y="30480"/>
                    <a:pt x="385606" y="-95"/>
                    <a:pt x="331123" y="0"/>
                  </a:cubicBezTo>
                  <a:cubicBezTo>
                    <a:pt x="272830" y="95"/>
                    <a:pt x="214632" y="32099"/>
                    <a:pt x="178437" y="77057"/>
                  </a:cubicBezTo>
                  <a:cubicBezTo>
                    <a:pt x="170151" y="87344"/>
                    <a:pt x="163197" y="98584"/>
                    <a:pt x="157673" y="110395"/>
                  </a:cubicBezTo>
                  <a:cubicBezTo>
                    <a:pt x="144052" y="104204"/>
                    <a:pt x="129003" y="101251"/>
                    <a:pt x="113667" y="102489"/>
                  </a:cubicBezTo>
                  <a:cubicBezTo>
                    <a:pt x="86997" y="104585"/>
                    <a:pt x="61661" y="117634"/>
                    <a:pt x="42992" y="136493"/>
                  </a:cubicBezTo>
                  <a:cubicBezTo>
                    <a:pt x="-4252" y="184023"/>
                    <a:pt x="-4824" y="257461"/>
                    <a:pt x="5178" y="319088"/>
                  </a:cubicBezTo>
                  <a:cubicBezTo>
                    <a:pt x="7845" y="335375"/>
                    <a:pt x="11083" y="351473"/>
                    <a:pt x="14417" y="367570"/>
                  </a:cubicBezTo>
                  <a:cubicBezTo>
                    <a:pt x="15655" y="373666"/>
                    <a:pt x="24894" y="370523"/>
                    <a:pt x="23656" y="364427"/>
                  </a:cubicBezTo>
                  <a:cubicBezTo>
                    <a:pt x="12036" y="307467"/>
                    <a:pt x="-252" y="245936"/>
                    <a:pt x="21084" y="189548"/>
                  </a:cubicBezTo>
                  <a:cubicBezTo>
                    <a:pt x="30514" y="164592"/>
                    <a:pt x="46421" y="142113"/>
                    <a:pt x="69186" y="127730"/>
                  </a:cubicBezTo>
                  <a:cubicBezTo>
                    <a:pt x="89379" y="114967"/>
                    <a:pt x="114239" y="108490"/>
                    <a:pt x="137956" y="113633"/>
                  </a:cubicBezTo>
                  <a:cubicBezTo>
                    <a:pt x="143481" y="114872"/>
                    <a:pt x="148815" y="116681"/>
                    <a:pt x="153863" y="119063"/>
                  </a:cubicBezTo>
                  <a:cubicBezTo>
                    <a:pt x="149005" y="131445"/>
                    <a:pt x="145862" y="144494"/>
                    <a:pt x="145005" y="158020"/>
                  </a:cubicBezTo>
                  <a:cubicBezTo>
                    <a:pt x="144052" y="172403"/>
                    <a:pt x="145576" y="186976"/>
                    <a:pt x="149958" y="200787"/>
                  </a:cubicBezTo>
                  <a:cubicBezTo>
                    <a:pt x="154149" y="214027"/>
                    <a:pt x="161007" y="228695"/>
                    <a:pt x="172722" y="236887"/>
                  </a:cubicBezTo>
                  <a:cubicBezTo>
                    <a:pt x="182628" y="243840"/>
                    <a:pt x="196916" y="244983"/>
                    <a:pt x="205965" y="236030"/>
                  </a:cubicBezTo>
                  <a:cubicBezTo>
                    <a:pt x="215299" y="226886"/>
                    <a:pt x="215775" y="211550"/>
                    <a:pt x="215204" y="199358"/>
                  </a:cubicBezTo>
                  <a:cubicBezTo>
                    <a:pt x="213966" y="173355"/>
                    <a:pt x="202821" y="147923"/>
                    <a:pt x="184629" y="129254"/>
                  </a:cubicBezTo>
                  <a:cubicBezTo>
                    <a:pt x="179009" y="123539"/>
                    <a:pt x="172722" y="118682"/>
                    <a:pt x="166055" y="114681"/>
                  </a:cubicBezTo>
                  <a:cubicBezTo>
                    <a:pt x="166626" y="113538"/>
                    <a:pt x="167007" y="112395"/>
                    <a:pt x="167579" y="111252"/>
                  </a:cubicBezTo>
                  <a:cubicBezTo>
                    <a:pt x="191010" y="64008"/>
                    <a:pt x="239778" y="28575"/>
                    <a:pt x="290070" y="15050"/>
                  </a:cubicBezTo>
                  <a:cubicBezTo>
                    <a:pt x="338838" y="2000"/>
                    <a:pt x="389797" y="13240"/>
                    <a:pt x="427707" y="46768"/>
                  </a:cubicBezTo>
                  <a:cubicBezTo>
                    <a:pt x="464664" y="79534"/>
                    <a:pt x="482761" y="128111"/>
                    <a:pt x="474760" y="177070"/>
                  </a:cubicBezTo>
                  <a:cubicBezTo>
                    <a:pt x="473617" y="184214"/>
                    <a:pt x="471807" y="191262"/>
                    <a:pt x="469617" y="198215"/>
                  </a:cubicBezTo>
                  <a:cubicBezTo>
                    <a:pt x="447804" y="199168"/>
                    <a:pt x="427040" y="213360"/>
                    <a:pt x="410657" y="226790"/>
                  </a:cubicBezTo>
                  <a:cubicBezTo>
                    <a:pt x="400275" y="235363"/>
                    <a:pt x="388368" y="245650"/>
                    <a:pt x="387416" y="260033"/>
                  </a:cubicBezTo>
                  <a:cubicBezTo>
                    <a:pt x="386654" y="271844"/>
                    <a:pt x="393607" y="284226"/>
                    <a:pt x="406275" y="285179"/>
                  </a:cubicBezTo>
                  <a:cubicBezTo>
                    <a:pt x="419515" y="286131"/>
                    <a:pt x="431136" y="274701"/>
                    <a:pt x="439803" y="266224"/>
                  </a:cubicBezTo>
                  <a:cubicBezTo>
                    <a:pt x="449424" y="256794"/>
                    <a:pt x="457615" y="245936"/>
                    <a:pt x="464473" y="234220"/>
                  </a:cubicBezTo>
                  <a:cubicBezTo>
                    <a:pt x="469331" y="225933"/>
                    <a:pt x="473331" y="217265"/>
                    <a:pt x="476570" y="208312"/>
                  </a:cubicBezTo>
                  <a:cubicBezTo>
                    <a:pt x="482380" y="208979"/>
                    <a:pt x="488000" y="210693"/>
                    <a:pt x="493143" y="213836"/>
                  </a:cubicBezTo>
                  <a:cubicBezTo>
                    <a:pt x="504288" y="220599"/>
                    <a:pt x="511908" y="232124"/>
                    <a:pt x="516194" y="244221"/>
                  </a:cubicBezTo>
                  <a:cubicBezTo>
                    <a:pt x="520861" y="257461"/>
                    <a:pt x="521909" y="271653"/>
                    <a:pt x="522195" y="285655"/>
                  </a:cubicBezTo>
                  <a:cubicBezTo>
                    <a:pt x="522480" y="300990"/>
                    <a:pt x="521718" y="316325"/>
                    <a:pt x="519909" y="331565"/>
                  </a:cubicBezTo>
                  <a:cubicBezTo>
                    <a:pt x="516384" y="361283"/>
                    <a:pt x="509145" y="390716"/>
                    <a:pt x="498287" y="418624"/>
                  </a:cubicBezTo>
                  <a:cubicBezTo>
                    <a:pt x="493905" y="429863"/>
                    <a:pt x="488762" y="440722"/>
                    <a:pt x="483237" y="451485"/>
                  </a:cubicBezTo>
                  <a:cubicBezTo>
                    <a:pt x="477713" y="445389"/>
                    <a:pt x="472188" y="439198"/>
                    <a:pt x="466664" y="433102"/>
                  </a:cubicBezTo>
                  <a:cubicBezTo>
                    <a:pt x="464949" y="431102"/>
                    <a:pt x="461425" y="431673"/>
                    <a:pt x="459806" y="433483"/>
                  </a:cubicBezTo>
                  <a:cubicBezTo>
                    <a:pt x="457901" y="435579"/>
                    <a:pt x="458377" y="438436"/>
                    <a:pt x="460187" y="440341"/>
                  </a:cubicBezTo>
                  <a:cubicBezTo>
                    <a:pt x="466378" y="447294"/>
                    <a:pt x="472665" y="454247"/>
                    <a:pt x="478856" y="461106"/>
                  </a:cubicBezTo>
                  <a:cubicBezTo>
                    <a:pt x="472855" y="465392"/>
                    <a:pt x="466854" y="469678"/>
                    <a:pt x="460854" y="474059"/>
                  </a:cubicBezTo>
                  <a:cubicBezTo>
                    <a:pt x="455710" y="477679"/>
                    <a:pt x="461139" y="485870"/>
                    <a:pt x="466188" y="482251"/>
                  </a:cubicBezTo>
                  <a:lnTo>
                    <a:pt x="485428" y="468535"/>
                  </a:lnTo>
                  <a:cubicBezTo>
                    <a:pt x="492572" y="476441"/>
                    <a:pt x="499716" y="484442"/>
                    <a:pt x="506859" y="492347"/>
                  </a:cubicBezTo>
                  <a:cubicBezTo>
                    <a:pt x="508574" y="494348"/>
                    <a:pt x="512098" y="493776"/>
                    <a:pt x="513717" y="491966"/>
                  </a:cubicBezTo>
                  <a:cubicBezTo>
                    <a:pt x="515718" y="489966"/>
                    <a:pt x="515241" y="487109"/>
                    <a:pt x="513432" y="485204"/>
                  </a:cubicBezTo>
                  <a:close/>
                  <a:moveTo>
                    <a:pt x="191963" y="154877"/>
                  </a:moveTo>
                  <a:cubicBezTo>
                    <a:pt x="197964" y="165068"/>
                    <a:pt x="202250" y="176498"/>
                    <a:pt x="204250" y="188119"/>
                  </a:cubicBezTo>
                  <a:cubicBezTo>
                    <a:pt x="206060" y="198787"/>
                    <a:pt x="207108" y="211455"/>
                    <a:pt x="203488" y="221933"/>
                  </a:cubicBezTo>
                  <a:cubicBezTo>
                    <a:pt x="197868" y="238411"/>
                    <a:pt x="180247" y="233458"/>
                    <a:pt x="171579" y="222504"/>
                  </a:cubicBezTo>
                  <a:cubicBezTo>
                    <a:pt x="163483" y="212217"/>
                    <a:pt x="158625" y="198882"/>
                    <a:pt x="156244" y="186023"/>
                  </a:cubicBezTo>
                  <a:cubicBezTo>
                    <a:pt x="152434" y="165068"/>
                    <a:pt x="155006" y="143542"/>
                    <a:pt x="162435" y="123730"/>
                  </a:cubicBezTo>
                  <a:cubicBezTo>
                    <a:pt x="174532" y="131540"/>
                    <a:pt x="184629" y="142399"/>
                    <a:pt x="191963" y="154877"/>
                  </a:cubicBezTo>
                  <a:close/>
                  <a:moveTo>
                    <a:pt x="446566" y="244126"/>
                  </a:moveTo>
                  <a:cubicBezTo>
                    <a:pt x="439137" y="253937"/>
                    <a:pt x="430469" y="263366"/>
                    <a:pt x="420372" y="270510"/>
                  </a:cubicBezTo>
                  <a:cubicBezTo>
                    <a:pt x="415610" y="273844"/>
                    <a:pt x="408847" y="277844"/>
                    <a:pt x="403132" y="274511"/>
                  </a:cubicBezTo>
                  <a:cubicBezTo>
                    <a:pt x="397893" y="271463"/>
                    <a:pt x="396465" y="264033"/>
                    <a:pt x="397512" y="258509"/>
                  </a:cubicBezTo>
                  <a:cubicBezTo>
                    <a:pt x="400084" y="245840"/>
                    <a:pt x="413895" y="236506"/>
                    <a:pt x="423516" y="229172"/>
                  </a:cubicBezTo>
                  <a:cubicBezTo>
                    <a:pt x="433612" y="221456"/>
                    <a:pt x="444661" y="214313"/>
                    <a:pt x="456853" y="210503"/>
                  </a:cubicBezTo>
                  <a:cubicBezTo>
                    <a:pt x="459901" y="209550"/>
                    <a:pt x="462949" y="208883"/>
                    <a:pt x="465997" y="208502"/>
                  </a:cubicBezTo>
                  <a:cubicBezTo>
                    <a:pt x="461235" y="221171"/>
                    <a:pt x="454853" y="233267"/>
                    <a:pt x="446566" y="244126"/>
                  </a:cubicBezTo>
                  <a:close/>
                </a:path>
              </a:pathLst>
            </a:custGeom>
            <a:solidFill>
              <a:srgbClr val="2B1F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0CD6584-C82D-4AC4-9356-20E299BF7499}"/>
                </a:ext>
              </a:extLst>
            </p:cNvPr>
            <p:cNvSpPr/>
            <p:nvPr/>
          </p:nvSpPr>
          <p:spPr>
            <a:xfrm>
              <a:off x="6116573" y="3212686"/>
              <a:ext cx="654653" cy="214026"/>
            </a:xfrm>
            <a:custGeom>
              <a:avLst/>
              <a:gdLst>
                <a:gd name="connsiteX0" fmla="*/ 651319 w 654653"/>
                <a:gd name="connsiteY0" fmla="*/ 214027 h 214026"/>
                <a:gd name="connsiteX1" fmla="*/ 595693 w 654653"/>
                <a:gd name="connsiteY1" fmla="*/ 198882 h 214026"/>
                <a:gd name="connsiteX2" fmla="*/ 0 w 654653"/>
                <a:gd name="connsiteY2" fmla="*/ 36862 h 214026"/>
                <a:gd name="connsiteX3" fmla="*/ 13049 w 654653"/>
                <a:gd name="connsiteY3" fmla="*/ 0 h 214026"/>
                <a:gd name="connsiteX4" fmla="*/ 128397 w 654653"/>
                <a:gd name="connsiteY4" fmla="*/ 31432 h 214026"/>
                <a:gd name="connsiteX5" fmla="*/ 654653 w 654653"/>
                <a:gd name="connsiteY5" fmla="*/ 174593 h 214026"/>
                <a:gd name="connsiteX6" fmla="*/ 651319 w 654653"/>
                <a:gd name="connsiteY6" fmla="*/ 214027 h 214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653" h="214026">
                  <a:moveTo>
                    <a:pt x="651319" y="214027"/>
                  </a:moveTo>
                  <a:cubicBezTo>
                    <a:pt x="632746" y="208883"/>
                    <a:pt x="614267" y="203930"/>
                    <a:pt x="595693" y="198882"/>
                  </a:cubicBezTo>
                  <a:cubicBezTo>
                    <a:pt x="397192" y="144875"/>
                    <a:pt x="198501" y="90964"/>
                    <a:pt x="0" y="36862"/>
                  </a:cubicBezTo>
                  <a:lnTo>
                    <a:pt x="13049" y="0"/>
                  </a:lnTo>
                  <a:cubicBezTo>
                    <a:pt x="51530" y="10477"/>
                    <a:pt x="90011" y="20955"/>
                    <a:pt x="128397" y="31432"/>
                  </a:cubicBezTo>
                  <a:cubicBezTo>
                    <a:pt x="303847" y="79153"/>
                    <a:pt x="479203" y="126778"/>
                    <a:pt x="654653" y="174593"/>
                  </a:cubicBezTo>
                  <a:lnTo>
                    <a:pt x="651319" y="214027"/>
                  </a:lnTo>
                  <a:close/>
                </a:path>
              </a:pathLst>
            </a:custGeom>
            <a:solidFill>
              <a:srgbClr val="FF81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55A0F23-2114-49E2-9E82-ACCA984E8AF4}"/>
                </a:ext>
              </a:extLst>
            </p:cNvPr>
            <p:cNvSpPr/>
            <p:nvPr/>
          </p:nvSpPr>
          <p:spPr>
            <a:xfrm>
              <a:off x="6044945" y="3414045"/>
              <a:ext cx="719137" cy="96297"/>
            </a:xfrm>
            <a:custGeom>
              <a:avLst/>
              <a:gdLst>
                <a:gd name="connsiteX0" fmla="*/ 715804 w 719137"/>
                <a:gd name="connsiteY0" fmla="*/ 96298 h 96297"/>
                <a:gd name="connsiteX1" fmla="*/ 583597 w 719137"/>
                <a:gd name="connsiteY1" fmla="*/ 83344 h 96297"/>
                <a:gd name="connsiteX2" fmla="*/ 0 w 719137"/>
                <a:gd name="connsiteY2" fmla="*/ 38005 h 96297"/>
                <a:gd name="connsiteX3" fmla="*/ 13525 w 719137"/>
                <a:gd name="connsiteY3" fmla="*/ 0 h 96297"/>
                <a:gd name="connsiteX4" fmla="*/ 68104 w 719137"/>
                <a:gd name="connsiteY4" fmla="*/ 3334 h 96297"/>
                <a:gd name="connsiteX5" fmla="*/ 719138 w 719137"/>
                <a:gd name="connsiteY5" fmla="*/ 57531 h 96297"/>
                <a:gd name="connsiteX6" fmla="*/ 715804 w 719137"/>
                <a:gd name="connsiteY6" fmla="*/ 96298 h 96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137" h="96297">
                  <a:moveTo>
                    <a:pt x="715804" y="96298"/>
                  </a:moveTo>
                  <a:cubicBezTo>
                    <a:pt x="671703" y="91821"/>
                    <a:pt x="627697" y="87440"/>
                    <a:pt x="583597" y="83344"/>
                  </a:cubicBezTo>
                  <a:cubicBezTo>
                    <a:pt x="389287" y="65056"/>
                    <a:pt x="194786" y="49911"/>
                    <a:pt x="0" y="38005"/>
                  </a:cubicBezTo>
                  <a:lnTo>
                    <a:pt x="13525" y="0"/>
                  </a:lnTo>
                  <a:cubicBezTo>
                    <a:pt x="31718" y="1048"/>
                    <a:pt x="49911" y="2191"/>
                    <a:pt x="68104" y="3334"/>
                  </a:cubicBezTo>
                  <a:cubicBezTo>
                    <a:pt x="285464" y="17526"/>
                    <a:pt x="502349" y="35623"/>
                    <a:pt x="719138" y="57531"/>
                  </a:cubicBezTo>
                  <a:lnTo>
                    <a:pt x="715804" y="96298"/>
                  </a:lnTo>
                  <a:close/>
                </a:path>
              </a:pathLst>
            </a:custGeom>
            <a:solidFill>
              <a:srgbClr val="FF81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383F81F-6C29-4F37-927C-1A59A303A792}"/>
                </a:ext>
              </a:extLst>
            </p:cNvPr>
            <p:cNvSpPr/>
            <p:nvPr/>
          </p:nvSpPr>
          <p:spPr>
            <a:xfrm>
              <a:off x="6001606" y="3537584"/>
              <a:ext cx="746379" cy="164401"/>
            </a:xfrm>
            <a:custGeom>
              <a:avLst/>
              <a:gdLst>
                <a:gd name="connsiteX0" fmla="*/ 742950 w 746379"/>
                <a:gd name="connsiteY0" fmla="*/ 164402 h 164401"/>
                <a:gd name="connsiteX1" fmla="*/ 589312 w 746379"/>
                <a:gd name="connsiteY1" fmla="*/ 138113 h 164401"/>
                <a:gd name="connsiteX2" fmla="*/ 0 w 746379"/>
                <a:gd name="connsiteY2" fmla="*/ 37338 h 164401"/>
                <a:gd name="connsiteX3" fmla="*/ 13145 w 746379"/>
                <a:gd name="connsiteY3" fmla="*/ 0 h 164401"/>
                <a:gd name="connsiteX4" fmla="*/ 88773 w 746379"/>
                <a:gd name="connsiteY4" fmla="*/ 12859 h 164401"/>
                <a:gd name="connsiteX5" fmla="*/ 746379 w 746379"/>
                <a:gd name="connsiteY5" fmla="*/ 125254 h 164401"/>
                <a:gd name="connsiteX6" fmla="*/ 742950 w 746379"/>
                <a:gd name="connsiteY6" fmla="*/ 164402 h 16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6379" h="164401">
                  <a:moveTo>
                    <a:pt x="742950" y="164402"/>
                  </a:moveTo>
                  <a:cubicBezTo>
                    <a:pt x="691706" y="155638"/>
                    <a:pt x="640556" y="146875"/>
                    <a:pt x="589312" y="138113"/>
                  </a:cubicBezTo>
                  <a:cubicBezTo>
                    <a:pt x="392811" y="104489"/>
                    <a:pt x="196406" y="70961"/>
                    <a:pt x="0" y="37338"/>
                  </a:cubicBezTo>
                  <a:lnTo>
                    <a:pt x="13145" y="0"/>
                  </a:lnTo>
                  <a:cubicBezTo>
                    <a:pt x="38386" y="4286"/>
                    <a:pt x="63532" y="8573"/>
                    <a:pt x="88773" y="12859"/>
                  </a:cubicBezTo>
                  <a:cubicBezTo>
                    <a:pt x="308039" y="50292"/>
                    <a:pt x="527113" y="87821"/>
                    <a:pt x="746379" y="125254"/>
                  </a:cubicBezTo>
                  <a:lnTo>
                    <a:pt x="742950" y="164402"/>
                  </a:lnTo>
                  <a:close/>
                </a:path>
              </a:pathLst>
            </a:custGeom>
            <a:solidFill>
              <a:srgbClr val="FF81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126C25E-9272-4818-A462-FA33B851BE98}"/>
                </a:ext>
              </a:extLst>
            </p:cNvPr>
            <p:cNvSpPr/>
            <p:nvPr/>
          </p:nvSpPr>
          <p:spPr>
            <a:xfrm>
              <a:off x="5927883" y="3744657"/>
              <a:ext cx="809434" cy="80486"/>
            </a:xfrm>
            <a:custGeom>
              <a:avLst/>
              <a:gdLst>
                <a:gd name="connsiteX0" fmla="*/ 806196 w 809434"/>
                <a:gd name="connsiteY0" fmla="*/ 80486 h 80486"/>
                <a:gd name="connsiteX1" fmla="*/ 639413 w 809434"/>
                <a:gd name="connsiteY1" fmla="*/ 71628 h 80486"/>
                <a:gd name="connsiteX2" fmla="*/ 0 w 809434"/>
                <a:gd name="connsiteY2" fmla="*/ 38100 h 80486"/>
                <a:gd name="connsiteX3" fmla="*/ 13525 w 809434"/>
                <a:gd name="connsiteY3" fmla="*/ 0 h 80486"/>
                <a:gd name="connsiteX4" fmla="*/ 87725 w 809434"/>
                <a:gd name="connsiteY4" fmla="*/ 3905 h 80486"/>
                <a:gd name="connsiteX5" fmla="*/ 809435 w 809434"/>
                <a:gd name="connsiteY5" fmla="*/ 41815 h 80486"/>
                <a:gd name="connsiteX6" fmla="*/ 806196 w 809434"/>
                <a:gd name="connsiteY6" fmla="*/ 80486 h 8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09434" h="80486">
                  <a:moveTo>
                    <a:pt x="806196" y="80486"/>
                  </a:moveTo>
                  <a:cubicBezTo>
                    <a:pt x="750665" y="77533"/>
                    <a:pt x="695039" y="74581"/>
                    <a:pt x="639413" y="71628"/>
                  </a:cubicBezTo>
                  <a:cubicBezTo>
                    <a:pt x="426244" y="60484"/>
                    <a:pt x="213170" y="49244"/>
                    <a:pt x="0" y="38100"/>
                  </a:cubicBezTo>
                  <a:lnTo>
                    <a:pt x="13525" y="0"/>
                  </a:lnTo>
                  <a:lnTo>
                    <a:pt x="87725" y="3905"/>
                  </a:lnTo>
                  <a:cubicBezTo>
                    <a:pt x="328327" y="16478"/>
                    <a:pt x="568928" y="29051"/>
                    <a:pt x="809435" y="41815"/>
                  </a:cubicBezTo>
                  <a:lnTo>
                    <a:pt x="806196" y="80486"/>
                  </a:lnTo>
                  <a:close/>
                </a:path>
              </a:pathLst>
            </a:custGeom>
            <a:solidFill>
              <a:srgbClr val="FF81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7A22E42-0FBF-4288-BD35-6F10FDF76BB7}"/>
                </a:ext>
              </a:extLst>
            </p:cNvPr>
            <p:cNvSpPr/>
            <p:nvPr/>
          </p:nvSpPr>
          <p:spPr>
            <a:xfrm>
              <a:off x="5898355" y="3829239"/>
              <a:ext cx="821531" cy="214502"/>
            </a:xfrm>
            <a:custGeom>
              <a:avLst/>
              <a:gdLst>
                <a:gd name="connsiteX0" fmla="*/ 821531 w 821531"/>
                <a:gd name="connsiteY0" fmla="*/ 214503 h 214502"/>
                <a:gd name="connsiteX1" fmla="*/ 818102 w 821531"/>
                <a:gd name="connsiteY1" fmla="*/ 213836 h 214502"/>
                <a:gd name="connsiteX2" fmla="*/ 0 w 821531"/>
                <a:gd name="connsiteY2" fmla="*/ 37052 h 214502"/>
                <a:gd name="connsiteX3" fmla="*/ 13144 w 821531"/>
                <a:gd name="connsiteY3" fmla="*/ 0 h 214502"/>
                <a:gd name="connsiteX4" fmla="*/ 159734 w 821531"/>
                <a:gd name="connsiteY4" fmla="*/ 31718 h 214502"/>
                <a:gd name="connsiteX5" fmla="*/ 820674 w 821531"/>
                <a:gd name="connsiteY5" fmla="*/ 174403 h 214502"/>
                <a:gd name="connsiteX6" fmla="*/ 818007 w 821531"/>
                <a:gd name="connsiteY6" fmla="*/ 205645 h 214502"/>
                <a:gd name="connsiteX7" fmla="*/ 821531 w 821531"/>
                <a:gd name="connsiteY7" fmla="*/ 214503 h 214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1531" h="214502">
                  <a:moveTo>
                    <a:pt x="821531" y="214503"/>
                  </a:moveTo>
                  <a:lnTo>
                    <a:pt x="818102" y="213836"/>
                  </a:lnTo>
                  <a:cubicBezTo>
                    <a:pt x="545402" y="154972"/>
                    <a:pt x="272701" y="96012"/>
                    <a:pt x="0" y="37052"/>
                  </a:cubicBezTo>
                  <a:lnTo>
                    <a:pt x="13144" y="0"/>
                  </a:lnTo>
                  <a:cubicBezTo>
                    <a:pt x="62008" y="10573"/>
                    <a:pt x="110776" y="21146"/>
                    <a:pt x="159734" y="31718"/>
                  </a:cubicBezTo>
                  <a:cubicBezTo>
                    <a:pt x="380048" y="79248"/>
                    <a:pt x="600266" y="126873"/>
                    <a:pt x="820674" y="174403"/>
                  </a:cubicBezTo>
                  <a:lnTo>
                    <a:pt x="818007" y="205645"/>
                  </a:lnTo>
                  <a:lnTo>
                    <a:pt x="821531" y="214503"/>
                  </a:lnTo>
                  <a:close/>
                </a:path>
              </a:pathLst>
            </a:custGeom>
            <a:solidFill>
              <a:srgbClr val="FF81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3" name="Graphic 39">
            <a:extLst>
              <a:ext uri="{FF2B5EF4-FFF2-40B4-BE49-F238E27FC236}">
                <a16:creationId xmlns:a16="http://schemas.microsoft.com/office/drawing/2014/main" id="{401CA36C-3987-491A-B084-DB48F576F597}"/>
              </a:ext>
            </a:extLst>
          </p:cNvPr>
          <p:cNvGrpSpPr/>
          <p:nvPr/>
        </p:nvGrpSpPr>
        <p:grpSpPr>
          <a:xfrm flipH="1">
            <a:off x="10596698" y="4800035"/>
            <a:ext cx="1965416" cy="2378549"/>
            <a:chOff x="5253037" y="3003942"/>
            <a:chExt cx="896683" cy="1107237"/>
          </a:xfrm>
        </p:grpSpPr>
        <p:grpSp>
          <p:nvGrpSpPr>
            <p:cNvPr id="54" name="Graphic 39">
              <a:extLst>
                <a:ext uri="{FF2B5EF4-FFF2-40B4-BE49-F238E27FC236}">
                  <a16:creationId xmlns:a16="http://schemas.microsoft.com/office/drawing/2014/main" id="{401CA36C-3987-491A-B084-DB48F576F597}"/>
                </a:ext>
              </a:extLst>
            </p:cNvPr>
            <p:cNvGrpSpPr/>
            <p:nvPr/>
          </p:nvGrpSpPr>
          <p:grpSpPr>
            <a:xfrm>
              <a:off x="5253037" y="3239928"/>
              <a:ext cx="896683" cy="871251"/>
              <a:chOff x="5253037" y="3239928"/>
              <a:chExt cx="896683" cy="871251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F253779-86AA-4267-BF2D-46D8065C1590}"/>
                  </a:ext>
                </a:extLst>
              </p:cNvPr>
              <p:cNvSpPr/>
              <p:nvPr/>
            </p:nvSpPr>
            <p:spPr>
              <a:xfrm>
                <a:off x="5253037" y="3239928"/>
                <a:ext cx="896683" cy="210121"/>
              </a:xfrm>
              <a:custGeom>
                <a:avLst/>
                <a:gdLst>
                  <a:gd name="connsiteX0" fmla="*/ 896684 w 896683"/>
                  <a:gd name="connsiteY0" fmla="*/ 50578 h 210121"/>
                  <a:gd name="connsiteX1" fmla="*/ 462629 w 896683"/>
                  <a:gd name="connsiteY1" fmla="*/ 210121 h 210121"/>
                  <a:gd name="connsiteX2" fmla="*/ 0 w 896683"/>
                  <a:gd name="connsiteY2" fmla="*/ 155257 h 210121"/>
                  <a:gd name="connsiteX3" fmla="*/ 435769 w 896683"/>
                  <a:gd name="connsiteY3" fmla="*/ 0 h 2101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683" h="210121">
                    <a:moveTo>
                      <a:pt x="896684" y="50578"/>
                    </a:moveTo>
                    <a:lnTo>
                      <a:pt x="462629" y="210121"/>
                    </a:lnTo>
                    <a:lnTo>
                      <a:pt x="0" y="155257"/>
                    </a:lnTo>
                    <a:lnTo>
                      <a:pt x="435769" y="0"/>
                    </a:ln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3D1D7066-2F46-486A-8756-8820D0475C34}"/>
                  </a:ext>
                </a:extLst>
              </p:cNvPr>
              <p:cNvSpPr/>
              <p:nvPr/>
            </p:nvSpPr>
            <p:spPr>
              <a:xfrm>
                <a:off x="5253037" y="3290505"/>
                <a:ext cx="896683" cy="261747"/>
              </a:xfrm>
              <a:custGeom>
                <a:avLst/>
                <a:gdLst>
                  <a:gd name="connsiteX0" fmla="*/ 896684 w 896683"/>
                  <a:gd name="connsiteY0" fmla="*/ 0 h 261747"/>
                  <a:gd name="connsiteX1" fmla="*/ 896684 w 896683"/>
                  <a:gd name="connsiteY1" fmla="*/ 105346 h 261747"/>
                  <a:gd name="connsiteX2" fmla="*/ 858107 w 896683"/>
                  <a:gd name="connsiteY2" fmla="*/ 119348 h 261747"/>
                  <a:gd name="connsiteX3" fmla="*/ 467392 w 896683"/>
                  <a:gd name="connsiteY3" fmla="*/ 261747 h 261747"/>
                  <a:gd name="connsiteX4" fmla="*/ 76581 w 896683"/>
                  <a:gd name="connsiteY4" fmla="*/ 201644 h 261747"/>
                  <a:gd name="connsiteX5" fmla="*/ 33147 w 896683"/>
                  <a:gd name="connsiteY5" fmla="*/ 194977 h 261747"/>
                  <a:gd name="connsiteX6" fmla="*/ 0 w 896683"/>
                  <a:gd name="connsiteY6" fmla="*/ 104680 h 261747"/>
                  <a:gd name="connsiteX7" fmla="*/ 462629 w 896683"/>
                  <a:gd name="connsiteY7" fmla="*/ 159544 h 261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6683" h="261747">
                    <a:moveTo>
                      <a:pt x="896684" y="0"/>
                    </a:moveTo>
                    <a:lnTo>
                      <a:pt x="896684" y="105346"/>
                    </a:lnTo>
                    <a:lnTo>
                      <a:pt x="858107" y="119348"/>
                    </a:lnTo>
                    <a:lnTo>
                      <a:pt x="467392" y="261747"/>
                    </a:lnTo>
                    <a:lnTo>
                      <a:pt x="76581" y="201644"/>
                    </a:lnTo>
                    <a:lnTo>
                      <a:pt x="33147" y="194977"/>
                    </a:lnTo>
                    <a:lnTo>
                      <a:pt x="0" y="104680"/>
                    </a:lnTo>
                    <a:lnTo>
                      <a:pt x="462629" y="159544"/>
                    </a:lnTo>
                    <a:close/>
                  </a:path>
                </a:pathLst>
              </a:custGeom>
              <a:solidFill>
                <a:srgbClr val="BC2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BCFF995-A14C-494B-A86B-B86F39459C8A}"/>
                  </a:ext>
                </a:extLst>
              </p:cNvPr>
              <p:cNvSpPr/>
              <p:nvPr/>
            </p:nvSpPr>
            <p:spPr>
              <a:xfrm>
                <a:off x="5329617" y="3409854"/>
                <a:ext cx="781621" cy="701325"/>
              </a:xfrm>
              <a:custGeom>
                <a:avLst/>
                <a:gdLst>
                  <a:gd name="connsiteX0" fmla="*/ 781526 w 781621"/>
                  <a:gd name="connsiteY0" fmla="*/ 0 h 701325"/>
                  <a:gd name="connsiteX1" fmla="*/ 781622 w 781621"/>
                  <a:gd name="connsiteY1" fmla="*/ 519779 h 701325"/>
                  <a:gd name="connsiteX2" fmla="*/ 441484 w 781621"/>
                  <a:gd name="connsiteY2" fmla="*/ 701326 h 701325"/>
                  <a:gd name="connsiteX3" fmla="*/ 116586 w 781621"/>
                  <a:gd name="connsiteY3" fmla="*/ 626936 h 701325"/>
                  <a:gd name="connsiteX4" fmla="*/ 0 w 781621"/>
                  <a:gd name="connsiteY4" fmla="*/ 82296 h 701325"/>
                  <a:gd name="connsiteX5" fmla="*/ 390811 w 781621"/>
                  <a:gd name="connsiteY5" fmla="*/ 142399 h 701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1621" h="701325">
                    <a:moveTo>
                      <a:pt x="781526" y="0"/>
                    </a:moveTo>
                    <a:lnTo>
                      <a:pt x="781622" y="519779"/>
                    </a:lnTo>
                    <a:lnTo>
                      <a:pt x="441484" y="701326"/>
                    </a:lnTo>
                    <a:lnTo>
                      <a:pt x="116586" y="626936"/>
                    </a:lnTo>
                    <a:lnTo>
                      <a:pt x="0" y="82296"/>
                    </a:lnTo>
                    <a:lnTo>
                      <a:pt x="390811" y="142399"/>
                    </a:ln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E75C037-23C4-4728-BA53-8C9E3BDBCF34}"/>
                  </a:ext>
                </a:extLst>
              </p:cNvPr>
              <p:cNvSpPr/>
              <p:nvPr/>
            </p:nvSpPr>
            <p:spPr>
              <a:xfrm>
                <a:off x="5375599" y="3546061"/>
                <a:ext cx="39897" cy="41243"/>
              </a:xfrm>
              <a:custGeom>
                <a:avLst/>
                <a:gdLst>
                  <a:gd name="connsiteX0" fmla="*/ 19931 w 39897"/>
                  <a:gd name="connsiteY0" fmla="*/ 0 h 41243"/>
                  <a:gd name="connsiteX1" fmla="*/ 19931 w 39897"/>
                  <a:gd name="connsiteY1" fmla="*/ 41243 h 41243"/>
                  <a:gd name="connsiteX2" fmla="*/ 19931 w 39897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97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601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D875AD0-BA3A-4AA5-A300-6742B3CEEDCB}"/>
                  </a:ext>
                </a:extLst>
              </p:cNvPr>
              <p:cNvSpPr/>
              <p:nvPr/>
            </p:nvSpPr>
            <p:spPr>
              <a:xfrm>
                <a:off x="5497900" y="3572826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148"/>
                      <a:pt x="46506" y="-95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4C2DB37-1DD5-4D19-A874-1AB07F857ED2}"/>
                  </a:ext>
                </a:extLst>
              </p:cNvPr>
              <p:cNvSpPr/>
              <p:nvPr/>
            </p:nvSpPr>
            <p:spPr>
              <a:xfrm>
                <a:off x="5639347" y="3580447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73864F4-A9F5-469B-93AC-21FBF0DBBBA2}"/>
                  </a:ext>
                </a:extLst>
              </p:cNvPr>
              <p:cNvSpPr/>
              <p:nvPr/>
            </p:nvSpPr>
            <p:spPr>
              <a:xfrm>
                <a:off x="5786508" y="3559396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6E29B6A-F794-443B-AD48-8E3A65CE2C9E}"/>
                  </a:ext>
                </a:extLst>
              </p:cNvPr>
              <p:cNvSpPr/>
              <p:nvPr/>
            </p:nvSpPr>
            <p:spPr>
              <a:xfrm>
                <a:off x="5920239" y="3511581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768FCC38-D5E2-4FFF-B084-F864B6D436C8}"/>
                  </a:ext>
                </a:extLst>
              </p:cNvPr>
              <p:cNvSpPr/>
              <p:nvPr/>
            </p:nvSpPr>
            <p:spPr>
              <a:xfrm>
                <a:off x="6044445" y="3452335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FA71209-CFC8-4966-ACF0-4D458C2FA462}"/>
                  </a:ext>
                </a:extLst>
              </p:cNvPr>
              <p:cNvSpPr/>
              <p:nvPr/>
            </p:nvSpPr>
            <p:spPr>
              <a:xfrm>
                <a:off x="6011965" y="3584161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E62A5ED-D727-4360-AC48-A7E736D8B636}"/>
                  </a:ext>
                </a:extLst>
              </p:cNvPr>
              <p:cNvSpPr/>
              <p:nvPr/>
            </p:nvSpPr>
            <p:spPr>
              <a:xfrm>
                <a:off x="5885854" y="3645312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0D96AEFC-D4DA-41F2-A304-6BAA28AC5A77}"/>
                  </a:ext>
                </a:extLst>
              </p:cNvPr>
              <p:cNvSpPr/>
              <p:nvPr/>
            </p:nvSpPr>
            <p:spPr>
              <a:xfrm>
                <a:off x="5824703" y="3771423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84DE2C66-5CB7-4687-B498-3C7AFFD6B2B6}"/>
                  </a:ext>
                </a:extLst>
              </p:cNvPr>
              <p:cNvSpPr/>
              <p:nvPr/>
            </p:nvSpPr>
            <p:spPr>
              <a:xfrm>
                <a:off x="5950814" y="3744657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399AF12-60EC-4E1E-B45C-EC32366ED2FA}"/>
                  </a:ext>
                </a:extLst>
              </p:cNvPr>
              <p:cNvSpPr/>
              <p:nvPr/>
            </p:nvSpPr>
            <p:spPr>
              <a:xfrm>
                <a:off x="6044445" y="3700747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2A94F7B-F27A-4184-AEA7-2A05FA4780D5}"/>
                  </a:ext>
                </a:extLst>
              </p:cNvPr>
              <p:cNvSpPr/>
              <p:nvPr/>
            </p:nvSpPr>
            <p:spPr>
              <a:xfrm>
                <a:off x="5918334" y="3849814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5461DD78-EC02-4539-B6A8-FADCCB1D69D8}"/>
                  </a:ext>
                </a:extLst>
              </p:cNvPr>
              <p:cNvSpPr/>
              <p:nvPr/>
            </p:nvSpPr>
            <p:spPr>
              <a:xfrm>
                <a:off x="6033015" y="3801998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D43F6E69-F140-485D-83D7-14AA35F3B618}"/>
                  </a:ext>
                </a:extLst>
              </p:cNvPr>
              <p:cNvSpPr/>
              <p:nvPr/>
            </p:nvSpPr>
            <p:spPr>
              <a:xfrm>
                <a:off x="5868709" y="3970210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FC1F695-6BAD-4590-B98E-FFDD728B08C7}"/>
                  </a:ext>
                </a:extLst>
              </p:cNvPr>
              <p:cNvSpPr/>
              <p:nvPr/>
            </p:nvSpPr>
            <p:spPr>
              <a:xfrm>
                <a:off x="6000535" y="3893724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2A420F0-EAF9-4496-B4C4-8F504F925D04}"/>
                  </a:ext>
                </a:extLst>
              </p:cNvPr>
              <p:cNvSpPr/>
              <p:nvPr/>
            </p:nvSpPr>
            <p:spPr>
              <a:xfrm>
                <a:off x="5564861" y="3656837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DC52A2D7-B92D-4E78-9DB0-60473799EAF6}"/>
                  </a:ext>
                </a:extLst>
              </p:cNvPr>
              <p:cNvSpPr/>
              <p:nvPr/>
            </p:nvSpPr>
            <p:spPr>
              <a:xfrm>
                <a:off x="5417700" y="3633977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ABBD55C0-A045-4061-9B89-38974540820C}"/>
                  </a:ext>
                </a:extLst>
              </p:cNvPr>
              <p:cNvSpPr/>
              <p:nvPr/>
            </p:nvSpPr>
            <p:spPr>
              <a:xfrm>
                <a:off x="5396650" y="3727608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B523A6C-DE4E-4278-8A55-5D920C1F8A5F}"/>
                  </a:ext>
                </a:extLst>
              </p:cNvPr>
              <p:cNvSpPr/>
              <p:nvPr/>
            </p:nvSpPr>
            <p:spPr>
              <a:xfrm>
                <a:off x="5492281" y="3758088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735DFBE5-6708-41ED-AAB3-0A400DB3168C}"/>
                  </a:ext>
                </a:extLst>
              </p:cNvPr>
              <p:cNvSpPr/>
              <p:nvPr/>
            </p:nvSpPr>
            <p:spPr>
              <a:xfrm>
                <a:off x="5654682" y="3758088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2CBC5DB-D21C-4888-B834-7E303A365371}"/>
                  </a:ext>
                </a:extLst>
              </p:cNvPr>
              <p:cNvSpPr/>
              <p:nvPr/>
            </p:nvSpPr>
            <p:spPr>
              <a:xfrm>
                <a:off x="5429225" y="3851814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148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0F0BA19-E093-48A1-8359-B1848E20B47F}"/>
                  </a:ext>
                </a:extLst>
              </p:cNvPr>
              <p:cNvSpPr/>
              <p:nvPr/>
            </p:nvSpPr>
            <p:spPr>
              <a:xfrm>
                <a:off x="5578196" y="3840289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9DDFF7D0-FD90-4D60-B421-1AB7004E26DF}"/>
                  </a:ext>
                </a:extLst>
              </p:cNvPr>
              <p:cNvSpPr/>
              <p:nvPr/>
            </p:nvSpPr>
            <p:spPr>
              <a:xfrm>
                <a:off x="5512188" y="3933919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28412E64-363F-41AE-9E1D-67E1E971D52A}"/>
                  </a:ext>
                </a:extLst>
              </p:cNvPr>
              <p:cNvSpPr/>
              <p:nvPr/>
            </p:nvSpPr>
            <p:spPr>
              <a:xfrm>
                <a:off x="5674589" y="3947254"/>
                <a:ext cx="39862" cy="41243"/>
              </a:xfrm>
              <a:custGeom>
                <a:avLst/>
                <a:gdLst>
                  <a:gd name="connsiteX0" fmla="*/ 19931 w 39862"/>
                  <a:gd name="connsiteY0" fmla="*/ 0 h 41243"/>
                  <a:gd name="connsiteX1" fmla="*/ 19931 w 39862"/>
                  <a:gd name="connsiteY1" fmla="*/ 41243 h 41243"/>
                  <a:gd name="connsiteX2" fmla="*/ 19931 w 39862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62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506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B50D5EB4-ADCE-49B8-AA9F-1D46E651DC63}"/>
                  </a:ext>
                </a:extLst>
              </p:cNvPr>
              <p:cNvSpPr/>
              <p:nvPr/>
            </p:nvSpPr>
            <p:spPr>
              <a:xfrm>
                <a:off x="5598199" y="4011834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E902E17D-D448-412D-9417-712F948618D5}"/>
                  </a:ext>
                </a:extLst>
              </p:cNvPr>
              <p:cNvSpPr/>
              <p:nvPr/>
            </p:nvSpPr>
            <p:spPr>
              <a:xfrm>
                <a:off x="5454085" y="3991260"/>
                <a:ext cx="39826" cy="41243"/>
              </a:xfrm>
              <a:custGeom>
                <a:avLst/>
                <a:gdLst>
                  <a:gd name="connsiteX0" fmla="*/ 19931 w 39826"/>
                  <a:gd name="connsiteY0" fmla="*/ 0 h 41243"/>
                  <a:gd name="connsiteX1" fmla="*/ 19931 w 39826"/>
                  <a:gd name="connsiteY1" fmla="*/ 41243 h 41243"/>
                  <a:gd name="connsiteX2" fmla="*/ 19931 w 39826"/>
                  <a:gd name="connsiteY2" fmla="*/ 0 h 41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826" h="41243">
                    <a:moveTo>
                      <a:pt x="19931" y="0"/>
                    </a:moveTo>
                    <a:cubicBezTo>
                      <a:pt x="-6644" y="0"/>
                      <a:pt x="-6644" y="41243"/>
                      <a:pt x="19931" y="41243"/>
                    </a:cubicBezTo>
                    <a:cubicBezTo>
                      <a:pt x="46411" y="41243"/>
                      <a:pt x="46506" y="0"/>
                      <a:pt x="19931" y="0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A57AD94C-7973-4630-88E5-7153DB71DE7E}"/>
                  </a:ext>
                </a:extLst>
              </p:cNvPr>
              <p:cNvSpPr/>
              <p:nvPr/>
            </p:nvSpPr>
            <p:spPr>
              <a:xfrm>
                <a:off x="5706796" y="3532464"/>
                <a:ext cx="81275" cy="545485"/>
              </a:xfrm>
              <a:custGeom>
                <a:avLst/>
                <a:gdLst>
                  <a:gd name="connsiteX0" fmla="*/ 30968 w 81275"/>
                  <a:gd name="connsiteY0" fmla="*/ 121134 h 545485"/>
                  <a:gd name="connsiteX1" fmla="*/ 10013 w 81275"/>
                  <a:gd name="connsiteY1" fmla="*/ 3691 h 545485"/>
                  <a:gd name="connsiteX2" fmla="*/ 107 w 81275"/>
                  <a:gd name="connsiteY2" fmla="*/ 6453 h 545485"/>
                  <a:gd name="connsiteX3" fmla="*/ 60591 w 81275"/>
                  <a:gd name="connsiteY3" fmla="*/ 421743 h 545485"/>
                  <a:gd name="connsiteX4" fmla="*/ 70973 w 81275"/>
                  <a:gd name="connsiteY4" fmla="*/ 540520 h 545485"/>
                  <a:gd name="connsiteX5" fmla="*/ 81260 w 81275"/>
                  <a:gd name="connsiteY5" fmla="*/ 540520 h 545485"/>
                  <a:gd name="connsiteX6" fmla="*/ 30968 w 81275"/>
                  <a:gd name="connsiteY6" fmla="*/ 121134 h 545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275" h="545485">
                    <a:moveTo>
                      <a:pt x="30968" y="121134"/>
                    </a:moveTo>
                    <a:cubicBezTo>
                      <a:pt x="24491" y="81891"/>
                      <a:pt x="17442" y="42744"/>
                      <a:pt x="10013" y="3691"/>
                    </a:cubicBezTo>
                    <a:cubicBezTo>
                      <a:pt x="8775" y="-2786"/>
                      <a:pt x="-1131" y="-24"/>
                      <a:pt x="107" y="6453"/>
                    </a:cubicBezTo>
                    <a:cubicBezTo>
                      <a:pt x="26396" y="143899"/>
                      <a:pt x="46684" y="282488"/>
                      <a:pt x="60591" y="421743"/>
                    </a:cubicBezTo>
                    <a:cubicBezTo>
                      <a:pt x="64591" y="461272"/>
                      <a:pt x="68020" y="500896"/>
                      <a:pt x="70973" y="540520"/>
                    </a:cubicBezTo>
                    <a:cubicBezTo>
                      <a:pt x="71449" y="547093"/>
                      <a:pt x="81736" y="547188"/>
                      <a:pt x="81260" y="540520"/>
                    </a:cubicBezTo>
                    <a:cubicBezTo>
                      <a:pt x="70687" y="400122"/>
                      <a:pt x="53923" y="260104"/>
                      <a:pt x="30968" y="121134"/>
                    </a:cubicBezTo>
                    <a:close/>
                  </a:path>
                </a:pathLst>
              </a:custGeom>
              <a:solidFill>
                <a:srgbClr val="BC2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4438D02-94FF-4415-B5F2-1329261FC748}"/>
                </a:ext>
              </a:extLst>
            </p:cNvPr>
            <p:cNvSpPr/>
            <p:nvPr/>
          </p:nvSpPr>
          <p:spPr>
            <a:xfrm>
              <a:off x="5360943" y="3003942"/>
              <a:ext cx="667042" cy="573035"/>
            </a:xfrm>
            <a:custGeom>
              <a:avLst/>
              <a:gdLst>
                <a:gd name="connsiteX0" fmla="*/ 373868 w 667042"/>
                <a:gd name="connsiteY0" fmla="*/ 261417 h 573035"/>
                <a:gd name="connsiteX1" fmla="*/ 464451 w 667042"/>
                <a:gd name="connsiteY1" fmla="*/ 121590 h 573035"/>
                <a:gd name="connsiteX2" fmla="*/ 526839 w 667042"/>
                <a:gd name="connsiteY2" fmla="*/ 78061 h 573035"/>
                <a:gd name="connsiteX3" fmla="*/ 622851 w 667042"/>
                <a:gd name="connsiteY3" fmla="*/ 126353 h 573035"/>
                <a:gd name="connsiteX4" fmla="*/ 666000 w 667042"/>
                <a:gd name="connsiteY4" fmla="*/ 213602 h 573035"/>
                <a:gd name="connsiteX5" fmla="*/ 607993 w 667042"/>
                <a:gd name="connsiteY5" fmla="*/ 272752 h 573035"/>
                <a:gd name="connsiteX6" fmla="*/ 419969 w 667042"/>
                <a:gd name="connsiteY6" fmla="*/ 314281 h 573035"/>
                <a:gd name="connsiteX7" fmla="*/ 541318 w 667042"/>
                <a:gd name="connsiteY7" fmla="*/ 429724 h 573035"/>
                <a:gd name="connsiteX8" fmla="*/ 567416 w 667042"/>
                <a:gd name="connsiteY8" fmla="*/ 500971 h 573035"/>
                <a:gd name="connsiteX9" fmla="*/ 491216 w 667042"/>
                <a:gd name="connsiteY9" fmla="*/ 561169 h 573035"/>
                <a:gd name="connsiteX10" fmla="*/ 400824 w 667042"/>
                <a:gd name="connsiteY10" fmla="*/ 564027 h 573035"/>
                <a:gd name="connsiteX11" fmla="*/ 366629 w 667042"/>
                <a:gd name="connsiteY11" fmla="*/ 513449 h 573035"/>
                <a:gd name="connsiteX12" fmla="*/ 336720 w 667042"/>
                <a:gd name="connsiteY12" fmla="*/ 364383 h 573035"/>
                <a:gd name="connsiteX13" fmla="*/ 205561 w 667042"/>
                <a:gd name="connsiteY13" fmla="*/ 524784 h 573035"/>
                <a:gd name="connsiteX14" fmla="*/ 131457 w 667042"/>
                <a:gd name="connsiteY14" fmla="*/ 556026 h 573035"/>
                <a:gd name="connsiteX15" fmla="*/ 65829 w 667042"/>
                <a:gd name="connsiteY15" fmla="*/ 495351 h 573035"/>
                <a:gd name="connsiteX16" fmla="*/ 89642 w 667042"/>
                <a:gd name="connsiteY16" fmla="*/ 405435 h 573035"/>
                <a:gd name="connsiteX17" fmla="*/ 165366 w 667042"/>
                <a:gd name="connsiteY17" fmla="*/ 347904 h 573035"/>
                <a:gd name="connsiteX18" fmla="*/ 309479 w 667042"/>
                <a:gd name="connsiteY18" fmla="*/ 307709 h 573035"/>
                <a:gd name="connsiteX19" fmla="*/ 156793 w 667042"/>
                <a:gd name="connsiteY19" fmla="*/ 265894 h 573035"/>
                <a:gd name="connsiteX20" fmla="*/ 26586 w 667042"/>
                <a:gd name="connsiteY20" fmla="*/ 178264 h 573035"/>
                <a:gd name="connsiteX21" fmla="*/ 1250 w 667042"/>
                <a:gd name="connsiteY21" fmla="*/ 107874 h 573035"/>
                <a:gd name="connsiteX22" fmla="*/ 57924 w 667042"/>
                <a:gd name="connsiteY22" fmla="*/ 49200 h 573035"/>
                <a:gd name="connsiteX23" fmla="*/ 150030 w 667042"/>
                <a:gd name="connsiteY23" fmla="*/ 5766 h 573035"/>
                <a:gd name="connsiteX24" fmla="*/ 249186 w 667042"/>
                <a:gd name="connsiteY24" fmla="*/ 14148 h 573035"/>
                <a:gd name="connsiteX25" fmla="*/ 322052 w 667042"/>
                <a:gd name="connsiteY25" fmla="*/ 123210 h 573035"/>
                <a:gd name="connsiteX26" fmla="*/ 373868 w 667042"/>
                <a:gd name="connsiteY26" fmla="*/ 261417 h 573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7042" h="573035">
                  <a:moveTo>
                    <a:pt x="373868" y="261417"/>
                  </a:moveTo>
                  <a:cubicBezTo>
                    <a:pt x="397776" y="211125"/>
                    <a:pt x="428351" y="163977"/>
                    <a:pt x="464451" y="121590"/>
                  </a:cubicBezTo>
                  <a:cubicBezTo>
                    <a:pt x="481310" y="101874"/>
                    <a:pt x="501217" y="82157"/>
                    <a:pt x="526839" y="78061"/>
                  </a:cubicBezTo>
                  <a:cubicBezTo>
                    <a:pt x="563606" y="72156"/>
                    <a:pt x="596277" y="100064"/>
                    <a:pt x="622851" y="126353"/>
                  </a:cubicBezTo>
                  <a:cubicBezTo>
                    <a:pt x="646854" y="150165"/>
                    <a:pt x="672572" y="180360"/>
                    <a:pt x="666000" y="213602"/>
                  </a:cubicBezTo>
                  <a:cubicBezTo>
                    <a:pt x="660570" y="241701"/>
                    <a:pt x="633710" y="260179"/>
                    <a:pt x="607993" y="272752"/>
                  </a:cubicBezTo>
                  <a:cubicBezTo>
                    <a:pt x="549699" y="301232"/>
                    <a:pt x="484739" y="315519"/>
                    <a:pt x="419969" y="314281"/>
                  </a:cubicBezTo>
                  <a:cubicBezTo>
                    <a:pt x="465784" y="346571"/>
                    <a:pt x="506837" y="385623"/>
                    <a:pt x="541318" y="429724"/>
                  </a:cubicBezTo>
                  <a:cubicBezTo>
                    <a:pt x="557319" y="450393"/>
                    <a:pt x="572750" y="475349"/>
                    <a:pt x="567416" y="500971"/>
                  </a:cubicBezTo>
                  <a:cubicBezTo>
                    <a:pt x="560463" y="534213"/>
                    <a:pt x="523410" y="550311"/>
                    <a:pt x="491216" y="561169"/>
                  </a:cubicBezTo>
                  <a:cubicBezTo>
                    <a:pt x="461688" y="571075"/>
                    <a:pt x="427398" y="580600"/>
                    <a:pt x="400824" y="564027"/>
                  </a:cubicBezTo>
                  <a:cubicBezTo>
                    <a:pt x="383298" y="552978"/>
                    <a:pt x="373868" y="532880"/>
                    <a:pt x="366629" y="513449"/>
                  </a:cubicBezTo>
                  <a:cubicBezTo>
                    <a:pt x="348817" y="465824"/>
                    <a:pt x="338625" y="415151"/>
                    <a:pt x="336720" y="364383"/>
                  </a:cubicBezTo>
                  <a:cubicBezTo>
                    <a:pt x="305193" y="426390"/>
                    <a:pt x="260139" y="481540"/>
                    <a:pt x="205561" y="524784"/>
                  </a:cubicBezTo>
                  <a:cubicBezTo>
                    <a:pt x="184035" y="541833"/>
                    <a:pt x="158793" y="557645"/>
                    <a:pt x="131457" y="556026"/>
                  </a:cubicBezTo>
                  <a:cubicBezTo>
                    <a:pt x="99548" y="554025"/>
                    <a:pt x="72592" y="526593"/>
                    <a:pt x="65829" y="495351"/>
                  </a:cubicBezTo>
                  <a:cubicBezTo>
                    <a:pt x="59067" y="464109"/>
                    <a:pt x="70020" y="430772"/>
                    <a:pt x="89642" y="405435"/>
                  </a:cubicBezTo>
                  <a:cubicBezTo>
                    <a:pt x="109263" y="380194"/>
                    <a:pt x="136695" y="362097"/>
                    <a:pt x="165366" y="347904"/>
                  </a:cubicBezTo>
                  <a:cubicBezTo>
                    <a:pt x="210324" y="325616"/>
                    <a:pt x="259377" y="311900"/>
                    <a:pt x="309479" y="307709"/>
                  </a:cubicBezTo>
                  <a:cubicBezTo>
                    <a:pt x="257853" y="296565"/>
                    <a:pt x="205847" y="285325"/>
                    <a:pt x="156793" y="265894"/>
                  </a:cubicBezTo>
                  <a:cubicBezTo>
                    <a:pt x="107644" y="246558"/>
                    <a:pt x="60876" y="218460"/>
                    <a:pt x="26586" y="178264"/>
                  </a:cubicBezTo>
                  <a:cubicBezTo>
                    <a:pt x="9822" y="158547"/>
                    <a:pt x="-4370" y="133116"/>
                    <a:pt x="1250" y="107874"/>
                  </a:cubicBezTo>
                  <a:cubicBezTo>
                    <a:pt x="7251" y="80442"/>
                    <a:pt x="33730" y="63297"/>
                    <a:pt x="57924" y="49200"/>
                  </a:cubicBezTo>
                  <a:cubicBezTo>
                    <a:pt x="87356" y="32055"/>
                    <a:pt x="117169" y="14720"/>
                    <a:pt x="150030" y="5766"/>
                  </a:cubicBezTo>
                  <a:cubicBezTo>
                    <a:pt x="182796" y="-3092"/>
                    <a:pt x="219563" y="-2806"/>
                    <a:pt x="249186" y="14148"/>
                  </a:cubicBezTo>
                  <a:cubicBezTo>
                    <a:pt x="287857" y="36437"/>
                    <a:pt x="306240" y="81395"/>
                    <a:pt x="322052" y="123210"/>
                  </a:cubicBezTo>
                  <a:cubicBezTo>
                    <a:pt x="339197" y="169311"/>
                    <a:pt x="356532" y="215316"/>
                    <a:pt x="373868" y="261417"/>
                  </a:cubicBezTo>
                  <a:close/>
                </a:path>
              </a:pathLst>
            </a:custGeom>
            <a:solidFill>
              <a:srgbClr val="FC9B3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91" name="Graphic 39">
            <a:extLst>
              <a:ext uri="{FF2B5EF4-FFF2-40B4-BE49-F238E27FC236}">
                <a16:creationId xmlns:a16="http://schemas.microsoft.com/office/drawing/2014/main" id="{401CA36C-3987-491A-B084-DB48F576F597}"/>
              </a:ext>
            </a:extLst>
          </p:cNvPr>
          <p:cNvGrpSpPr/>
          <p:nvPr/>
        </p:nvGrpSpPr>
        <p:grpSpPr>
          <a:xfrm flipH="1">
            <a:off x="8859913" y="5582408"/>
            <a:ext cx="1446358" cy="1417529"/>
            <a:chOff x="6282222" y="3368144"/>
            <a:chExt cx="659873" cy="659873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B2A14F7-E6D3-4C17-828B-A839D2C87D33}"/>
                </a:ext>
              </a:extLst>
            </p:cNvPr>
            <p:cNvSpPr/>
            <p:nvPr/>
          </p:nvSpPr>
          <p:spPr>
            <a:xfrm>
              <a:off x="6282222" y="3368144"/>
              <a:ext cx="659873" cy="659873"/>
            </a:xfrm>
            <a:custGeom>
              <a:avLst/>
              <a:gdLst>
                <a:gd name="connsiteX0" fmla="*/ 190395 w 659873"/>
                <a:gd name="connsiteY0" fmla="*/ 31042 h 659873"/>
                <a:gd name="connsiteX1" fmla="*/ 31042 w 659873"/>
                <a:gd name="connsiteY1" fmla="*/ 469478 h 659873"/>
                <a:gd name="connsiteX2" fmla="*/ 469478 w 659873"/>
                <a:gd name="connsiteY2" fmla="*/ 628831 h 659873"/>
                <a:gd name="connsiteX3" fmla="*/ 628831 w 659873"/>
                <a:gd name="connsiteY3" fmla="*/ 190395 h 659873"/>
                <a:gd name="connsiteX4" fmla="*/ 190395 w 659873"/>
                <a:gd name="connsiteY4" fmla="*/ 31042 h 659873"/>
                <a:gd name="connsiteX5" fmla="*/ 94764 w 659873"/>
                <a:gd name="connsiteY5" fmla="*/ 286598 h 659873"/>
                <a:gd name="connsiteX6" fmla="*/ 50378 w 659873"/>
                <a:gd name="connsiteY6" fmla="*/ 270405 h 659873"/>
                <a:gd name="connsiteX7" fmla="*/ 66475 w 659873"/>
                <a:gd name="connsiteY7" fmla="*/ 226019 h 659873"/>
                <a:gd name="connsiteX8" fmla="*/ 110957 w 659873"/>
                <a:gd name="connsiteY8" fmla="*/ 242116 h 659873"/>
                <a:gd name="connsiteX9" fmla="*/ 94764 w 659873"/>
                <a:gd name="connsiteY9" fmla="*/ 286598 h 65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9873" h="659873">
                  <a:moveTo>
                    <a:pt x="190395" y="31042"/>
                  </a:moveTo>
                  <a:cubicBezTo>
                    <a:pt x="25327" y="108099"/>
                    <a:pt x="-46015" y="304410"/>
                    <a:pt x="31042" y="469478"/>
                  </a:cubicBezTo>
                  <a:cubicBezTo>
                    <a:pt x="108099" y="634546"/>
                    <a:pt x="304505" y="705888"/>
                    <a:pt x="469478" y="628831"/>
                  </a:cubicBezTo>
                  <a:cubicBezTo>
                    <a:pt x="634546" y="551774"/>
                    <a:pt x="705888" y="355368"/>
                    <a:pt x="628831" y="190395"/>
                  </a:cubicBezTo>
                  <a:cubicBezTo>
                    <a:pt x="551869" y="25327"/>
                    <a:pt x="355559" y="-46015"/>
                    <a:pt x="190395" y="31042"/>
                  </a:cubicBezTo>
                  <a:close/>
                  <a:moveTo>
                    <a:pt x="94764" y="286598"/>
                  </a:moveTo>
                  <a:cubicBezTo>
                    <a:pt x="78000" y="294408"/>
                    <a:pt x="58188" y="287169"/>
                    <a:pt x="50378" y="270405"/>
                  </a:cubicBezTo>
                  <a:cubicBezTo>
                    <a:pt x="42567" y="253641"/>
                    <a:pt x="49806" y="233829"/>
                    <a:pt x="66475" y="226019"/>
                  </a:cubicBezTo>
                  <a:cubicBezTo>
                    <a:pt x="83239" y="218208"/>
                    <a:pt x="103146" y="225447"/>
                    <a:pt x="110957" y="242116"/>
                  </a:cubicBezTo>
                  <a:cubicBezTo>
                    <a:pt x="118767" y="258880"/>
                    <a:pt x="111433" y="278787"/>
                    <a:pt x="94764" y="286598"/>
                  </a:cubicBez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71E076F-B9AA-4E67-9DDE-10EDA94B3163}"/>
                </a:ext>
              </a:extLst>
            </p:cNvPr>
            <p:cNvSpPr/>
            <p:nvPr/>
          </p:nvSpPr>
          <p:spPr>
            <a:xfrm>
              <a:off x="6297929" y="3382361"/>
              <a:ext cx="626554" cy="627317"/>
            </a:xfrm>
            <a:custGeom>
              <a:avLst/>
              <a:gdLst>
                <a:gd name="connsiteX0" fmla="*/ 446246 w 626554"/>
                <a:gd name="connsiteY0" fmla="*/ 597659 h 627317"/>
                <a:gd name="connsiteX1" fmla="*/ 443103 w 626554"/>
                <a:gd name="connsiteY1" fmla="*/ 596516 h 627317"/>
                <a:gd name="connsiteX2" fmla="*/ 444246 w 626554"/>
                <a:gd name="connsiteY2" fmla="*/ 593373 h 627317"/>
                <a:gd name="connsiteX3" fmla="*/ 477012 w 626554"/>
                <a:gd name="connsiteY3" fmla="*/ 575561 h 627317"/>
                <a:gd name="connsiteX4" fmla="*/ 480250 w 626554"/>
                <a:gd name="connsiteY4" fmla="*/ 576323 h 627317"/>
                <a:gd name="connsiteX5" fmla="*/ 479488 w 626554"/>
                <a:gd name="connsiteY5" fmla="*/ 579561 h 627317"/>
                <a:gd name="connsiteX6" fmla="*/ 446246 w 626554"/>
                <a:gd name="connsiteY6" fmla="*/ 597659 h 627317"/>
                <a:gd name="connsiteX7" fmla="*/ 446246 w 626554"/>
                <a:gd name="connsiteY7" fmla="*/ 597659 h 627317"/>
                <a:gd name="connsiteX8" fmla="*/ 411385 w 626554"/>
                <a:gd name="connsiteY8" fmla="*/ 611565 h 627317"/>
                <a:gd name="connsiteX9" fmla="*/ 411099 w 626554"/>
                <a:gd name="connsiteY9" fmla="*/ 611661 h 627317"/>
                <a:gd name="connsiteX10" fmla="*/ 374523 w 626554"/>
                <a:gd name="connsiteY10" fmla="*/ 621281 h 627317"/>
                <a:gd name="connsiteX11" fmla="*/ 371761 w 626554"/>
                <a:gd name="connsiteY11" fmla="*/ 619376 h 627317"/>
                <a:gd name="connsiteX12" fmla="*/ 373666 w 626554"/>
                <a:gd name="connsiteY12" fmla="*/ 616614 h 627317"/>
                <a:gd name="connsiteX13" fmla="*/ 409670 w 626554"/>
                <a:gd name="connsiteY13" fmla="*/ 607089 h 627317"/>
                <a:gd name="connsiteX14" fmla="*/ 412718 w 626554"/>
                <a:gd name="connsiteY14" fmla="*/ 608613 h 627317"/>
                <a:gd name="connsiteX15" fmla="*/ 411385 w 626554"/>
                <a:gd name="connsiteY15" fmla="*/ 611565 h 627317"/>
                <a:gd name="connsiteX16" fmla="*/ 509873 w 626554"/>
                <a:gd name="connsiteY16" fmla="*/ 557940 h 627317"/>
                <a:gd name="connsiteX17" fmla="*/ 507016 w 626554"/>
                <a:gd name="connsiteY17" fmla="*/ 557273 h 627317"/>
                <a:gd name="connsiteX18" fmla="*/ 507397 w 626554"/>
                <a:gd name="connsiteY18" fmla="*/ 553939 h 627317"/>
                <a:gd name="connsiteX19" fmla="*/ 534924 w 626554"/>
                <a:gd name="connsiteY19" fmla="*/ 528793 h 627317"/>
                <a:gd name="connsiteX20" fmla="*/ 538258 w 626554"/>
                <a:gd name="connsiteY20" fmla="*/ 528793 h 627317"/>
                <a:gd name="connsiteX21" fmla="*/ 538258 w 626554"/>
                <a:gd name="connsiteY21" fmla="*/ 532127 h 627317"/>
                <a:gd name="connsiteX22" fmla="*/ 510254 w 626554"/>
                <a:gd name="connsiteY22" fmla="*/ 557654 h 627317"/>
                <a:gd name="connsiteX23" fmla="*/ 509873 w 626554"/>
                <a:gd name="connsiteY23" fmla="*/ 557940 h 627317"/>
                <a:gd name="connsiteX24" fmla="*/ 337852 w 626554"/>
                <a:gd name="connsiteY24" fmla="*/ 626234 h 627317"/>
                <a:gd name="connsiteX25" fmla="*/ 336995 w 626554"/>
                <a:gd name="connsiteY25" fmla="*/ 626424 h 627317"/>
                <a:gd name="connsiteX26" fmla="*/ 299180 w 626554"/>
                <a:gd name="connsiteY26" fmla="*/ 626996 h 627317"/>
                <a:gd name="connsiteX27" fmla="*/ 296894 w 626554"/>
                <a:gd name="connsiteY27" fmla="*/ 624519 h 627317"/>
                <a:gd name="connsiteX28" fmla="*/ 299371 w 626554"/>
                <a:gd name="connsiteY28" fmla="*/ 622233 h 627317"/>
                <a:gd name="connsiteX29" fmla="*/ 336613 w 626554"/>
                <a:gd name="connsiteY29" fmla="*/ 621662 h 627317"/>
                <a:gd name="connsiteX30" fmla="*/ 339185 w 626554"/>
                <a:gd name="connsiteY30" fmla="*/ 623853 h 627317"/>
                <a:gd name="connsiteX31" fmla="*/ 337852 w 626554"/>
                <a:gd name="connsiteY31" fmla="*/ 626234 h 627317"/>
                <a:gd name="connsiteX32" fmla="*/ 562166 w 626554"/>
                <a:gd name="connsiteY32" fmla="*/ 504219 h 627317"/>
                <a:gd name="connsiteX33" fmla="*/ 559689 w 626554"/>
                <a:gd name="connsiteY33" fmla="*/ 503933 h 627317"/>
                <a:gd name="connsiteX34" fmla="*/ 559213 w 626554"/>
                <a:gd name="connsiteY34" fmla="*/ 500599 h 627317"/>
                <a:gd name="connsiteX35" fmla="*/ 579882 w 626554"/>
                <a:gd name="connsiteY35" fmla="*/ 469643 h 627317"/>
                <a:gd name="connsiteX36" fmla="*/ 583121 w 626554"/>
                <a:gd name="connsiteY36" fmla="*/ 468786 h 627317"/>
                <a:gd name="connsiteX37" fmla="*/ 583978 w 626554"/>
                <a:gd name="connsiteY37" fmla="*/ 472024 h 627317"/>
                <a:gd name="connsiteX38" fmla="*/ 562928 w 626554"/>
                <a:gd name="connsiteY38" fmla="*/ 503457 h 627317"/>
                <a:gd name="connsiteX39" fmla="*/ 562166 w 626554"/>
                <a:gd name="connsiteY39" fmla="*/ 504219 h 627317"/>
                <a:gd name="connsiteX40" fmla="*/ 262890 w 626554"/>
                <a:gd name="connsiteY40" fmla="*/ 622710 h 627317"/>
                <a:gd name="connsiteX41" fmla="*/ 261461 w 626554"/>
                <a:gd name="connsiteY41" fmla="*/ 622900 h 627317"/>
                <a:gd name="connsiteX42" fmla="*/ 224600 w 626554"/>
                <a:gd name="connsiteY42" fmla="*/ 614423 h 627317"/>
                <a:gd name="connsiteX43" fmla="*/ 222980 w 626554"/>
                <a:gd name="connsiteY43" fmla="*/ 611470 h 627317"/>
                <a:gd name="connsiteX44" fmla="*/ 225933 w 626554"/>
                <a:gd name="connsiteY44" fmla="*/ 609851 h 627317"/>
                <a:gd name="connsiteX45" fmla="*/ 262223 w 626554"/>
                <a:gd name="connsiteY45" fmla="*/ 618233 h 627317"/>
                <a:gd name="connsiteX46" fmla="*/ 264224 w 626554"/>
                <a:gd name="connsiteY46" fmla="*/ 620995 h 627317"/>
                <a:gd name="connsiteX47" fmla="*/ 262890 w 626554"/>
                <a:gd name="connsiteY47" fmla="*/ 622710 h 627317"/>
                <a:gd name="connsiteX48" fmla="*/ 599884 w 626554"/>
                <a:gd name="connsiteY48" fmla="*/ 439449 h 627317"/>
                <a:gd name="connsiteX49" fmla="*/ 597980 w 626554"/>
                <a:gd name="connsiteY49" fmla="*/ 439449 h 627317"/>
                <a:gd name="connsiteX50" fmla="*/ 596741 w 626554"/>
                <a:gd name="connsiteY50" fmla="*/ 436306 h 627317"/>
                <a:gd name="connsiteX51" fmla="*/ 609505 w 626554"/>
                <a:gd name="connsiteY51" fmla="*/ 401254 h 627317"/>
                <a:gd name="connsiteX52" fmla="*/ 612458 w 626554"/>
                <a:gd name="connsiteY52" fmla="*/ 399634 h 627317"/>
                <a:gd name="connsiteX53" fmla="*/ 614077 w 626554"/>
                <a:gd name="connsiteY53" fmla="*/ 402587 h 627317"/>
                <a:gd name="connsiteX54" fmla="*/ 601123 w 626554"/>
                <a:gd name="connsiteY54" fmla="*/ 438210 h 627317"/>
                <a:gd name="connsiteX55" fmla="*/ 599884 w 626554"/>
                <a:gd name="connsiteY55" fmla="*/ 439449 h 627317"/>
                <a:gd name="connsiteX56" fmla="*/ 190976 w 626554"/>
                <a:gd name="connsiteY56" fmla="*/ 601469 h 627317"/>
                <a:gd name="connsiteX57" fmla="*/ 189071 w 626554"/>
                <a:gd name="connsiteY57" fmla="*/ 601469 h 627317"/>
                <a:gd name="connsiteX58" fmla="*/ 155258 w 626554"/>
                <a:gd name="connsiteY58" fmla="*/ 584419 h 627317"/>
                <a:gd name="connsiteX59" fmla="*/ 154400 w 626554"/>
                <a:gd name="connsiteY59" fmla="*/ 581181 h 627317"/>
                <a:gd name="connsiteX60" fmla="*/ 157639 w 626554"/>
                <a:gd name="connsiteY60" fmla="*/ 580323 h 627317"/>
                <a:gd name="connsiteX61" fmla="*/ 190881 w 626554"/>
                <a:gd name="connsiteY61" fmla="*/ 597087 h 627317"/>
                <a:gd name="connsiteX62" fmla="*/ 192119 w 626554"/>
                <a:gd name="connsiteY62" fmla="*/ 600231 h 627317"/>
                <a:gd name="connsiteX63" fmla="*/ 190976 w 626554"/>
                <a:gd name="connsiteY63" fmla="*/ 601469 h 627317"/>
                <a:gd name="connsiteX64" fmla="*/ 621221 w 626554"/>
                <a:gd name="connsiteY64" fmla="*/ 367535 h 627317"/>
                <a:gd name="connsiteX65" fmla="*/ 619792 w 626554"/>
                <a:gd name="connsiteY65" fmla="*/ 367725 h 627317"/>
                <a:gd name="connsiteX66" fmla="*/ 617792 w 626554"/>
                <a:gd name="connsiteY66" fmla="*/ 364963 h 627317"/>
                <a:gd name="connsiteX67" fmla="*/ 621792 w 626554"/>
                <a:gd name="connsiteY67" fmla="*/ 327911 h 627317"/>
                <a:gd name="connsiteX68" fmla="*/ 624269 w 626554"/>
                <a:gd name="connsiteY68" fmla="*/ 325625 h 627317"/>
                <a:gd name="connsiteX69" fmla="*/ 626555 w 626554"/>
                <a:gd name="connsiteY69" fmla="*/ 328102 h 627317"/>
                <a:gd name="connsiteX70" fmla="*/ 622459 w 626554"/>
                <a:gd name="connsiteY70" fmla="*/ 365725 h 627317"/>
                <a:gd name="connsiteX71" fmla="*/ 621221 w 626554"/>
                <a:gd name="connsiteY71" fmla="*/ 367535 h 627317"/>
                <a:gd name="connsiteX72" fmla="*/ 126206 w 626554"/>
                <a:gd name="connsiteY72" fmla="*/ 563750 h 627317"/>
                <a:gd name="connsiteX73" fmla="*/ 123730 w 626554"/>
                <a:gd name="connsiteY73" fmla="*/ 563464 h 627317"/>
                <a:gd name="connsiteX74" fmla="*/ 94964 w 626554"/>
                <a:gd name="connsiteY74" fmla="*/ 538794 h 627317"/>
                <a:gd name="connsiteX75" fmla="*/ 94869 w 626554"/>
                <a:gd name="connsiteY75" fmla="*/ 535461 h 627317"/>
                <a:gd name="connsiteX76" fmla="*/ 98203 w 626554"/>
                <a:gd name="connsiteY76" fmla="*/ 535365 h 627317"/>
                <a:gd name="connsiteX77" fmla="*/ 126492 w 626554"/>
                <a:gd name="connsiteY77" fmla="*/ 559654 h 627317"/>
                <a:gd name="connsiteX78" fmla="*/ 126968 w 626554"/>
                <a:gd name="connsiteY78" fmla="*/ 562988 h 627317"/>
                <a:gd name="connsiteX79" fmla="*/ 126206 w 626554"/>
                <a:gd name="connsiteY79" fmla="*/ 563750 h 627317"/>
                <a:gd name="connsiteX80" fmla="*/ 624745 w 626554"/>
                <a:gd name="connsiteY80" fmla="*/ 292668 h 627317"/>
                <a:gd name="connsiteX81" fmla="*/ 623888 w 626554"/>
                <a:gd name="connsiteY81" fmla="*/ 292859 h 627317"/>
                <a:gd name="connsiteX82" fmla="*/ 621316 w 626554"/>
                <a:gd name="connsiteY82" fmla="*/ 290668 h 627317"/>
                <a:gd name="connsiteX83" fmla="*/ 616268 w 626554"/>
                <a:gd name="connsiteY83" fmla="*/ 253711 h 627317"/>
                <a:gd name="connsiteX84" fmla="*/ 618173 w 626554"/>
                <a:gd name="connsiteY84" fmla="*/ 250949 h 627317"/>
                <a:gd name="connsiteX85" fmla="*/ 620935 w 626554"/>
                <a:gd name="connsiteY85" fmla="*/ 252854 h 627317"/>
                <a:gd name="connsiteX86" fmla="*/ 626078 w 626554"/>
                <a:gd name="connsiteY86" fmla="*/ 290382 h 627317"/>
                <a:gd name="connsiteX87" fmla="*/ 624745 w 626554"/>
                <a:gd name="connsiteY87" fmla="*/ 292668 h 627317"/>
                <a:gd name="connsiteX88" fmla="*/ 72390 w 626554"/>
                <a:gd name="connsiteY88" fmla="*/ 511648 h 627317"/>
                <a:gd name="connsiteX89" fmla="*/ 69533 w 626554"/>
                <a:gd name="connsiteY89" fmla="*/ 510981 h 627317"/>
                <a:gd name="connsiteX90" fmla="*/ 47625 w 626554"/>
                <a:gd name="connsiteY90" fmla="*/ 480120 h 627317"/>
                <a:gd name="connsiteX91" fmla="*/ 48387 w 626554"/>
                <a:gd name="connsiteY91" fmla="*/ 476882 h 627317"/>
                <a:gd name="connsiteX92" fmla="*/ 51626 w 626554"/>
                <a:gd name="connsiteY92" fmla="*/ 477644 h 627317"/>
                <a:gd name="connsiteX93" fmla="*/ 73247 w 626554"/>
                <a:gd name="connsiteY93" fmla="*/ 508029 h 627317"/>
                <a:gd name="connsiteX94" fmla="*/ 72866 w 626554"/>
                <a:gd name="connsiteY94" fmla="*/ 511362 h 627317"/>
                <a:gd name="connsiteX95" fmla="*/ 72390 w 626554"/>
                <a:gd name="connsiteY95" fmla="*/ 511648 h 627317"/>
                <a:gd name="connsiteX96" fmla="*/ 610172 w 626554"/>
                <a:gd name="connsiteY96" fmla="*/ 219040 h 627317"/>
                <a:gd name="connsiteX97" fmla="*/ 609886 w 626554"/>
                <a:gd name="connsiteY97" fmla="*/ 219135 h 627317"/>
                <a:gd name="connsiteX98" fmla="*/ 606838 w 626554"/>
                <a:gd name="connsiteY98" fmla="*/ 217611 h 627317"/>
                <a:gd name="connsiteX99" fmla="*/ 593122 w 626554"/>
                <a:gd name="connsiteY99" fmla="*/ 182940 h 627317"/>
                <a:gd name="connsiteX100" fmla="*/ 592646 w 626554"/>
                <a:gd name="connsiteY100" fmla="*/ 181893 h 627317"/>
                <a:gd name="connsiteX101" fmla="*/ 593788 w 626554"/>
                <a:gd name="connsiteY101" fmla="*/ 178749 h 627317"/>
                <a:gd name="connsiteX102" fmla="*/ 596932 w 626554"/>
                <a:gd name="connsiteY102" fmla="*/ 179892 h 627317"/>
                <a:gd name="connsiteX103" fmla="*/ 597408 w 626554"/>
                <a:gd name="connsiteY103" fmla="*/ 180940 h 627317"/>
                <a:gd name="connsiteX104" fmla="*/ 611315 w 626554"/>
                <a:gd name="connsiteY104" fmla="*/ 216087 h 627317"/>
                <a:gd name="connsiteX105" fmla="*/ 610172 w 626554"/>
                <a:gd name="connsiteY105" fmla="*/ 219040 h 627317"/>
                <a:gd name="connsiteX106" fmla="*/ 32671 w 626554"/>
                <a:gd name="connsiteY106" fmla="*/ 448021 h 627317"/>
                <a:gd name="connsiteX107" fmla="*/ 29528 w 626554"/>
                <a:gd name="connsiteY107" fmla="*/ 446878 h 627317"/>
                <a:gd name="connsiteX108" fmla="*/ 29242 w 626554"/>
                <a:gd name="connsiteY108" fmla="*/ 446307 h 627317"/>
                <a:gd name="connsiteX109" fmla="*/ 15526 w 626554"/>
                <a:gd name="connsiteY109" fmla="*/ 411731 h 627317"/>
                <a:gd name="connsiteX110" fmla="*/ 17050 w 626554"/>
                <a:gd name="connsiteY110" fmla="*/ 408683 h 627317"/>
                <a:gd name="connsiteX111" fmla="*/ 20098 w 626554"/>
                <a:gd name="connsiteY111" fmla="*/ 410207 h 627317"/>
                <a:gd name="connsiteX112" fmla="*/ 33623 w 626554"/>
                <a:gd name="connsiteY112" fmla="*/ 444306 h 627317"/>
                <a:gd name="connsiteX113" fmla="*/ 33909 w 626554"/>
                <a:gd name="connsiteY113" fmla="*/ 444878 h 627317"/>
                <a:gd name="connsiteX114" fmla="*/ 32671 w 626554"/>
                <a:gd name="connsiteY114" fmla="*/ 448021 h 627317"/>
                <a:gd name="connsiteX115" fmla="*/ 577787 w 626554"/>
                <a:gd name="connsiteY115" fmla="*/ 150174 h 627317"/>
                <a:gd name="connsiteX116" fmla="*/ 574738 w 626554"/>
                <a:gd name="connsiteY116" fmla="*/ 149317 h 627317"/>
                <a:gd name="connsiteX117" fmla="*/ 553022 w 626554"/>
                <a:gd name="connsiteY117" fmla="*/ 119028 h 627317"/>
                <a:gd name="connsiteX118" fmla="*/ 553403 w 626554"/>
                <a:gd name="connsiteY118" fmla="*/ 115694 h 627317"/>
                <a:gd name="connsiteX119" fmla="*/ 556736 w 626554"/>
                <a:gd name="connsiteY119" fmla="*/ 116075 h 627317"/>
                <a:gd name="connsiteX120" fmla="*/ 578739 w 626554"/>
                <a:gd name="connsiteY120" fmla="*/ 146841 h 627317"/>
                <a:gd name="connsiteX121" fmla="*/ 577977 w 626554"/>
                <a:gd name="connsiteY121" fmla="*/ 150079 h 627317"/>
                <a:gd name="connsiteX122" fmla="*/ 577787 w 626554"/>
                <a:gd name="connsiteY122" fmla="*/ 150174 h 627317"/>
                <a:gd name="connsiteX123" fmla="*/ 9144 w 626554"/>
                <a:gd name="connsiteY123" fmla="*/ 376869 h 627317"/>
                <a:gd name="connsiteX124" fmla="*/ 8573 w 626554"/>
                <a:gd name="connsiteY124" fmla="*/ 377060 h 627317"/>
                <a:gd name="connsiteX125" fmla="*/ 5810 w 626554"/>
                <a:gd name="connsiteY125" fmla="*/ 375155 h 627317"/>
                <a:gd name="connsiteX126" fmla="*/ 667 w 626554"/>
                <a:gd name="connsiteY126" fmla="*/ 337627 h 627317"/>
                <a:gd name="connsiteX127" fmla="*/ 2858 w 626554"/>
                <a:gd name="connsiteY127" fmla="*/ 335055 h 627317"/>
                <a:gd name="connsiteX128" fmla="*/ 5429 w 626554"/>
                <a:gd name="connsiteY128" fmla="*/ 337245 h 627317"/>
                <a:gd name="connsiteX129" fmla="*/ 10573 w 626554"/>
                <a:gd name="connsiteY129" fmla="*/ 374202 h 627317"/>
                <a:gd name="connsiteX130" fmla="*/ 9144 w 626554"/>
                <a:gd name="connsiteY130" fmla="*/ 376869 h 627317"/>
                <a:gd name="connsiteX131" fmla="*/ 530543 w 626554"/>
                <a:gd name="connsiteY131" fmla="*/ 91881 h 627317"/>
                <a:gd name="connsiteX132" fmla="*/ 527876 w 626554"/>
                <a:gd name="connsiteY132" fmla="*/ 91405 h 627317"/>
                <a:gd name="connsiteX133" fmla="*/ 499491 w 626554"/>
                <a:gd name="connsiteY133" fmla="*/ 67212 h 627317"/>
                <a:gd name="connsiteX134" fmla="*/ 499015 w 626554"/>
                <a:gd name="connsiteY134" fmla="*/ 63878 h 627317"/>
                <a:gd name="connsiteX135" fmla="*/ 502349 w 626554"/>
                <a:gd name="connsiteY135" fmla="*/ 63402 h 627317"/>
                <a:gd name="connsiteX136" fmla="*/ 531114 w 626554"/>
                <a:gd name="connsiteY136" fmla="*/ 87976 h 627317"/>
                <a:gd name="connsiteX137" fmla="*/ 531209 w 626554"/>
                <a:gd name="connsiteY137" fmla="*/ 91310 h 627317"/>
                <a:gd name="connsiteX138" fmla="*/ 530543 w 626554"/>
                <a:gd name="connsiteY138" fmla="*/ 91881 h 627317"/>
                <a:gd name="connsiteX139" fmla="*/ 3429 w 626554"/>
                <a:gd name="connsiteY139" fmla="*/ 302003 h 627317"/>
                <a:gd name="connsiteX140" fmla="*/ 2286 w 626554"/>
                <a:gd name="connsiteY140" fmla="*/ 302193 h 627317"/>
                <a:gd name="connsiteX141" fmla="*/ 0 w 626554"/>
                <a:gd name="connsiteY141" fmla="*/ 299717 h 627317"/>
                <a:gd name="connsiteX142" fmla="*/ 4001 w 626554"/>
                <a:gd name="connsiteY142" fmla="*/ 262093 h 627317"/>
                <a:gd name="connsiteX143" fmla="*/ 6763 w 626554"/>
                <a:gd name="connsiteY143" fmla="*/ 260188 h 627317"/>
                <a:gd name="connsiteX144" fmla="*/ 8763 w 626554"/>
                <a:gd name="connsiteY144" fmla="*/ 262950 h 627317"/>
                <a:gd name="connsiteX145" fmla="*/ 4858 w 626554"/>
                <a:gd name="connsiteY145" fmla="*/ 300003 h 627317"/>
                <a:gd name="connsiteX146" fmla="*/ 3429 w 626554"/>
                <a:gd name="connsiteY146" fmla="*/ 302003 h 627317"/>
                <a:gd name="connsiteX147" fmla="*/ 470725 w 626554"/>
                <a:gd name="connsiteY147" fmla="*/ 46733 h 627317"/>
                <a:gd name="connsiteX148" fmla="*/ 468535 w 626554"/>
                <a:gd name="connsiteY148" fmla="*/ 46638 h 627317"/>
                <a:gd name="connsiteX149" fmla="*/ 435197 w 626554"/>
                <a:gd name="connsiteY149" fmla="*/ 29874 h 627317"/>
                <a:gd name="connsiteX150" fmla="*/ 433959 w 626554"/>
                <a:gd name="connsiteY150" fmla="*/ 26730 h 627317"/>
                <a:gd name="connsiteX151" fmla="*/ 437102 w 626554"/>
                <a:gd name="connsiteY151" fmla="*/ 25492 h 627317"/>
                <a:gd name="connsiteX152" fmla="*/ 470916 w 626554"/>
                <a:gd name="connsiteY152" fmla="*/ 42447 h 627317"/>
                <a:gd name="connsiteX153" fmla="*/ 471773 w 626554"/>
                <a:gd name="connsiteY153" fmla="*/ 45685 h 627317"/>
                <a:gd name="connsiteX154" fmla="*/ 470725 w 626554"/>
                <a:gd name="connsiteY154" fmla="*/ 46733 h 627317"/>
                <a:gd name="connsiteX155" fmla="*/ 15812 w 626554"/>
                <a:gd name="connsiteY155" fmla="*/ 228089 h 627317"/>
                <a:gd name="connsiteX156" fmla="*/ 14097 w 626554"/>
                <a:gd name="connsiteY156" fmla="*/ 228184 h 627317"/>
                <a:gd name="connsiteX157" fmla="*/ 12478 w 626554"/>
                <a:gd name="connsiteY157" fmla="*/ 225231 h 627317"/>
                <a:gd name="connsiteX158" fmla="*/ 25337 w 626554"/>
                <a:gd name="connsiteY158" fmla="*/ 189608 h 627317"/>
                <a:gd name="connsiteX159" fmla="*/ 28480 w 626554"/>
                <a:gd name="connsiteY159" fmla="*/ 188370 h 627317"/>
                <a:gd name="connsiteX160" fmla="*/ 29718 w 626554"/>
                <a:gd name="connsiteY160" fmla="*/ 191513 h 627317"/>
                <a:gd name="connsiteX161" fmla="*/ 17050 w 626554"/>
                <a:gd name="connsiteY161" fmla="*/ 226565 h 627317"/>
                <a:gd name="connsiteX162" fmla="*/ 15812 w 626554"/>
                <a:gd name="connsiteY162" fmla="*/ 228089 h 627317"/>
                <a:gd name="connsiteX163" fmla="*/ 401860 w 626554"/>
                <a:gd name="connsiteY163" fmla="*/ 17205 h 627317"/>
                <a:gd name="connsiteX164" fmla="*/ 400145 w 626554"/>
                <a:gd name="connsiteY164" fmla="*/ 17301 h 627317"/>
                <a:gd name="connsiteX165" fmla="*/ 363855 w 626554"/>
                <a:gd name="connsiteY165" fmla="*/ 9014 h 627317"/>
                <a:gd name="connsiteX166" fmla="*/ 361855 w 626554"/>
                <a:gd name="connsiteY166" fmla="*/ 6252 h 627317"/>
                <a:gd name="connsiteX167" fmla="*/ 364617 w 626554"/>
                <a:gd name="connsiteY167" fmla="*/ 4251 h 627317"/>
                <a:gd name="connsiteX168" fmla="*/ 401479 w 626554"/>
                <a:gd name="connsiteY168" fmla="*/ 12729 h 627317"/>
                <a:gd name="connsiteX169" fmla="*/ 403098 w 626554"/>
                <a:gd name="connsiteY169" fmla="*/ 15681 h 627317"/>
                <a:gd name="connsiteX170" fmla="*/ 401860 w 626554"/>
                <a:gd name="connsiteY170" fmla="*/ 17205 h 627317"/>
                <a:gd name="connsiteX171" fmla="*/ 45434 w 626554"/>
                <a:gd name="connsiteY171" fmla="*/ 159223 h 627317"/>
                <a:gd name="connsiteX172" fmla="*/ 43244 w 626554"/>
                <a:gd name="connsiteY172" fmla="*/ 159128 h 627317"/>
                <a:gd name="connsiteX173" fmla="*/ 42386 w 626554"/>
                <a:gd name="connsiteY173" fmla="*/ 155889 h 627317"/>
                <a:gd name="connsiteX174" fmla="*/ 63341 w 626554"/>
                <a:gd name="connsiteY174" fmla="*/ 124362 h 627317"/>
                <a:gd name="connsiteX175" fmla="*/ 66675 w 626554"/>
                <a:gd name="connsiteY175" fmla="*/ 123885 h 627317"/>
                <a:gd name="connsiteX176" fmla="*/ 67151 w 626554"/>
                <a:gd name="connsiteY176" fmla="*/ 127219 h 627317"/>
                <a:gd name="connsiteX177" fmla="*/ 46482 w 626554"/>
                <a:gd name="connsiteY177" fmla="*/ 158271 h 627317"/>
                <a:gd name="connsiteX178" fmla="*/ 45434 w 626554"/>
                <a:gd name="connsiteY178" fmla="*/ 159223 h 627317"/>
                <a:gd name="connsiteX179" fmla="*/ 327850 w 626554"/>
                <a:gd name="connsiteY179" fmla="*/ 4918 h 627317"/>
                <a:gd name="connsiteX180" fmla="*/ 326708 w 626554"/>
                <a:gd name="connsiteY180" fmla="*/ 5109 h 627317"/>
                <a:gd name="connsiteX181" fmla="*/ 289465 w 626554"/>
                <a:gd name="connsiteY181" fmla="*/ 5680 h 627317"/>
                <a:gd name="connsiteX182" fmla="*/ 286893 w 626554"/>
                <a:gd name="connsiteY182" fmla="*/ 3489 h 627317"/>
                <a:gd name="connsiteX183" fmla="*/ 289084 w 626554"/>
                <a:gd name="connsiteY183" fmla="*/ 918 h 627317"/>
                <a:gd name="connsiteX184" fmla="*/ 326898 w 626554"/>
                <a:gd name="connsiteY184" fmla="*/ 251 h 627317"/>
                <a:gd name="connsiteX185" fmla="*/ 329184 w 626554"/>
                <a:gd name="connsiteY185" fmla="*/ 2727 h 627317"/>
                <a:gd name="connsiteX186" fmla="*/ 327850 w 626554"/>
                <a:gd name="connsiteY186" fmla="*/ 4918 h 627317"/>
                <a:gd name="connsiteX187" fmla="*/ 90678 w 626554"/>
                <a:gd name="connsiteY187" fmla="*/ 99406 h 627317"/>
                <a:gd name="connsiteX188" fmla="*/ 88011 w 626554"/>
                <a:gd name="connsiteY188" fmla="*/ 98930 h 627317"/>
                <a:gd name="connsiteX189" fmla="*/ 87916 w 626554"/>
                <a:gd name="connsiteY189" fmla="*/ 95596 h 627317"/>
                <a:gd name="connsiteX190" fmla="*/ 115824 w 626554"/>
                <a:gd name="connsiteY190" fmla="*/ 70069 h 627317"/>
                <a:gd name="connsiteX191" fmla="*/ 119158 w 626554"/>
                <a:gd name="connsiteY191" fmla="*/ 70450 h 627317"/>
                <a:gd name="connsiteX192" fmla="*/ 118777 w 626554"/>
                <a:gd name="connsiteY192" fmla="*/ 73784 h 627317"/>
                <a:gd name="connsiteX193" fmla="*/ 91250 w 626554"/>
                <a:gd name="connsiteY193" fmla="*/ 98930 h 627317"/>
                <a:gd name="connsiteX194" fmla="*/ 90678 w 626554"/>
                <a:gd name="connsiteY194" fmla="*/ 99406 h 627317"/>
                <a:gd name="connsiteX195" fmla="*/ 253079 w 626554"/>
                <a:gd name="connsiteY195" fmla="*/ 10633 h 627317"/>
                <a:gd name="connsiteX196" fmla="*/ 252508 w 626554"/>
                <a:gd name="connsiteY196" fmla="*/ 10824 h 627317"/>
                <a:gd name="connsiteX197" fmla="*/ 216503 w 626554"/>
                <a:gd name="connsiteY197" fmla="*/ 20349 h 627317"/>
                <a:gd name="connsiteX198" fmla="*/ 213455 w 626554"/>
                <a:gd name="connsiteY198" fmla="*/ 18825 h 627317"/>
                <a:gd name="connsiteX199" fmla="*/ 214979 w 626554"/>
                <a:gd name="connsiteY199" fmla="*/ 15777 h 627317"/>
                <a:gd name="connsiteX200" fmla="*/ 251555 w 626554"/>
                <a:gd name="connsiteY200" fmla="*/ 6061 h 627317"/>
                <a:gd name="connsiteX201" fmla="*/ 254317 w 626554"/>
                <a:gd name="connsiteY201" fmla="*/ 7966 h 627317"/>
                <a:gd name="connsiteX202" fmla="*/ 253079 w 626554"/>
                <a:gd name="connsiteY202" fmla="*/ 10633 h 627317"/>
                <a:gd name="connsiteX203" fmla="*/ 148876 w 626554"/>
                <a:gd name="connsiteY203" fmla="*/ 52257 h 627317"/>
                <a:gd name="connsiteX204" fmla="*/ 145828 w 626554"/>
                <a:gd name="connsiteY204" fmla="*/ 51400 h 627317"/>
                <a:gd name="connsiteX205" fmla="*/ 146590 w 626554"/>
                <a:gd name="connsiteY205" fmla="*/ 48162 h 627317"/>
                <a:gd name="connsiteX206" fmla="*/ 179832 w 626554"/>
                <a:gd name="connsiteY206" fmla="*/ 30064 h 627317"/>
                <a:gd name="connsiteX207" fmla="*/ 179832 w 626554"/>
                <a:gd name="connsiteY207" fmla="*/ 30064 h 627317"/>
                <a:gd name="connsiteX208" fmla="*/ 182975 w 626554"/>
                <a:gd name="connsiteY208" fmla="*/ 31207 h 627317"/>
                <a:gd name="connsiteX209" fmla="*/ 181832 w 626554"/>
                <a:gd name="connsiteY209" fmla="*/ 34350 h 627317"/>
                <a:gd name="connsiteX210" fmla="*/ 149162 w 626554"/>
                <a:gd name="connsiteY210" fmla="*/ 52162 h 627317"/>
                <a:gd name="connsiteX211" fmla="*/ 148876 w 626554"/>
                <a:gd name="connsiteY211" fmla="*/ 52257 h 627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626554" h="627317">
                  <a:moveTo>
                    <a:pt x="446246" y="597659"/>
                  </a:moveTo>
                  <a:cubicBezTo>
                    <a:pt x="445008" y="598231"/>
                    <a:pt x="443675" y="597659"/>
                    <a:pt x="443103" y="596516"/>
                  </a:cubicBezTo>
                  <a:cubicBezTo>
                    <a:pt x="442532" y="595278"/>
                    <a:pt x="443103" y="593944"/>
                    <a:pt x="444246" y="593373"/>
                  </a:cubicBezTo>
                  <a:cubicBezTo>
                    <a:pt x="455486" y="588134"/>
                    <a:pt x="466534" y="582133"/>
                    <a:pt x="477012" y="575561"/>
                  </a:cubicBezTo>
                  <a:cubicBezTo>
                    <a:pt x="478060" y="574894"/>
                    <a:pt x="479584" y="575180"/>
                    <a:pt x="480250" y="576323"/>
                  </a:cubicBezTo>
                  <a:cubicBezTo>
                    <a:pt x="480917" y="577466"/>
                    <a:pt x="480632" y="578895"/>
                    <a:pt x="479488" y="579561"/>
                  </a:cubicBezTo>
                  <a:cubicBezTo>
                    <a:pt x="468916" y="586229"/>
                    <a:pt x="457771" y="592325"/>
                    <a:pt x="446246" y="597659"/>
                  </a:cubicBezTo>
                  <a:lnTo>
                    <a:pt x="446246" y="597659"/>
                  </a:lnTo>
                  <a:close/>
                  <a:moveTo>
                    <a:pt x="411385" y="611565"/>
                  </a:moveTo>
                  <a:cubicBezTo>
                    <a:pt x="411290" y="611565"/>
                    <a:pt x="411194" y="611661"/>
                    <a:pt x="411099" y="611661"/>
                  </a:cubicBezTo>
                  <a:cubicBezTo>
                    <a:pt x="399098" y="615566"/>
                    <a:pt x="386810" y="618900"/>
                    <a:pt x="374523" y="621281"/>
                  </a:cubicBezTo>
                  <a:cubicBezTo>
                    <a:pt x="373190" y="621567"/>
                    <a:pt x="371951" y="620710"/>
                    <a:pt x="371761" y="619376"/>
                  </a:cubicBezTo>
                  <a:cubicBezTo>
                    <a:pt x="371475" y="618043"/>
                    <a:pt x="372332" y="616804"/>
                    <a:pt x="373666" y="616614"/>
                  </a:cubicBezTo>
                  <a:cubicBezTo>
                    <a:pt x="385763" y="614232"/>
                    <a:pt x="397955" y="610994"/>
                    <a:pt x="409670" y="607089"/>
                  </a:cubicBezTo>
                  <a:cubicBezTo>
                    <a:pt x="410909" y="606708"/>
                    <a:pt x="412242" y="607374"/>
                    <a:pt x="412718" y="608613"/>
                  </a:cubicBezTo>
                  <a:cubicBezTo>
                    <a:pt x="413004" y="609756"/>
                    <a:pt x="412433" y="610994"/>
                    <a:pt x="411385" y="611565"/>
                  </a:cubicBezTo>
                  <a:close/>
                  <a:moveTo>
                    <a:pt x="509873" y="557940"/>
                  </a:moveTo>
                  <a:cubicBezTo>
                    <a:pt x="508921" y="558416"/>
                    <a:pt x="507683" y="558130"/>
                    <a:pt x="507016" y="557273"/>
                  </a:cubicBezTo>
                  <a:cubicBezTo>
                    <a:pt x="506159" y="556225"/>
                    <a:pt x="506349" y="554796"/>
                    <a:pt x="507397" y="553939"/>
                  </a:cubicBezTo>
                  <a:cubicBezTo>
                    <a:pt x="517017" y="546224"/>
                    <a:pt x="526256" y="537747"/>
                    <a:pt x="534924" y="528793"/>
                  </a:cubicBezTo>
                  <a:cubicBezTo>
                    <a:pt x="535877" y="527841"/>
                    <a:pt x="537305" y="527841"/>
                    <a:pt x="538258" y="528793"/>
                  </a:cubicBezTo>
                  <a:cubicBezTo>
                    <a:pt x="539210" y="529746"/>
                    <a:pt x="539210" y="531175"/>
                    <a:pt x="538258" y="532127"/>
                  </a:cubicBezTo>
                  <a:cubicBezTo>
                    <a:pt x="529495" y="541176"/>
                    <a:pt x="520065" y="549748"/>
                    <a:pt x="510254" y="557654"/>
                  </a:cubicBezTo>
                  <a:cubicBezTo>
                    <a:pt x="510254" y="557749"/>
                    <a:pt x="510064" y="557940"/>
                    <a:pt x="509873" y="557940"/>
                  </a:cubicBezTo>
                  <a:close/>
                  <a:moveTo>
                    <a:pt x="337852" y="626234"/>
                  </a:moveTo>
                  <a:cubicBezTo>
                    <a:pt x="337566" y="626329"/>
                    <a:pt x="337280" y="626424"/>
                    <a:pt x="336995" y="626424"/>
                  </a:cubicBezTo>
                  <a:cubicBezTo>
                    <a:pt x="324421" y="627377"/>
                    <a:pt x="311753" y="627568"/>
                    <a:pt x="299180" y="626996"/>
                  </a:cubicBezTo>
                  <a:cubicBezTo>
                    <a:pt x="297847" y="626901"/>
                    <a:pt x="296799" y="625853"/>
                    <a:pt x="296894" y="624519"/>
                  </a:cubicBezTo>
                  <a:cubicBezTo>
                    <a:pt x="296990" y="623186"/>
                    <a:pt x="298037" y="622233"/>
                    <a:pt x="299371" y="622233"/>
                  </a:cubicBezTo>
                  <a:cubicBezTo>
                    <a:pt x="311753" y="622805"/>
                    <a:pt x="324326" y="622615"/>
                    <a:pt x="336613" y="621662"/>
                  </a:cubicBezTo>
                  <a:cubicBezTo>
                    <a:pt x="337947" y="621567"/>
                    <a:pt x="339090" y="622519"/>
                    <a:pt x="339185" y="623853"/>
                  </a:cubicBezTo>
                  <a:cubicBezTo>
                    <a:pt x="339281" y="624901"/>
                    <a:pt x="338709" y="625758"/>
                    <a:pt x="337852" y="626234"/>
                  </a:cubicBezTo>
                  <a:close/>
                  <a:moveTo>
                    <a:pt x="562166" y="504219"/>
                  </a:moveTo>
                  <a:cubicBezTo>
                    <a:pt x="561404" y="504600"/>
                    <a:pt x="560451" y="504504"/>
                    <a:pt x="559689" y="503933"/>
                  </a:cubicBezTo>
                  <a:cubicBezTo>
                    <a:pt x="558641" y="503171"/>
                    <a:pt x="558451" y="501647"/>
                    <a:pt x="559213" y="500599"/>
                  </a:cubicBezTo>
                  <a:cubicBezTo>
                    <a:pt x="566738" y="490693"/>
                    <a:pt x="573691" y="480311"/>
                    <a:pt x="579882" y="469643"/>
                  </a:cubicBezTo>
                  <a:cubicBezTo>
                    <a:pt x="580549" y="468500"/>
                    <a:pt x="581978" y="468119"/>
                    <a:pt x="583121" y="468786"/>
                  </a:cubicBezTo>
                  <a:cubicBezTo>
                    <a:pt x="584263" y="469452"/>
                    <a:pt x="584645" y="470881"/>
                    <a:pt x="583978" y="472024"/>
                  </a:cubicBezTo>
                  <a:cubicBezTo>
                    <a:pt x="577596" y="482883"/>
                    <a:pt x="570548" y="493456"/>
                    <a:pt x="562928" y="503457"/>
                  </a:cubicBezTo>
                  <a:cubicBezTo>
                    <a:pt x="562737" y="503838"/>
                    <a:pt x="562451" y="504028"/>
                    <a:pt x="562166" y="504219"/>
                  </a:cubicBezTo>
                  <a:close/>
                  <a:moveTo>
                    <a:pt x="262890" y="622710"/>
                  </a:moveTo>
                  <a:cubicBezTo>
                    <a:pt x="262509" y="622900"/>
                    <a:pt x="261938" y="622995"/>
                    <a:pt x="261461" y="622900"/>
                  </a:cubicBezTo>
                  <a:cubicBezTo>
                    <a:pt x="249079" y="620805"/>
                    <a:pt x="236696" y="617947"/>
                    <a:pt x="224600" y="614423"/>
                  </a:cubicBezTo>
                  <a:cubicBezTo>
                    <a:pt x="223361" y="614042"/>
                    <a:pt x="222599" y="612708"/>
                    <a:pt x="222980" y="611470"/>
                  </a:cubicBezTo>
                  <a:cubicBezTo>
                    <a:pt x="223361" y="610232"/>
                    <a:pt x="224695" y="609470"/>
                    <a:pt x="225933" y="609851"/>
                  </a:cubicBezTo>
                  <a:cubicBezTo>
                    <a:pt x="237839" y="613375"/>
                    <a:pt x="250031" y="616233"/>
                    <a:pt x="262223" y="618233"/>
                  </a:cubicBezTo>
                  <a:cubicBezTo>
                    <a:pt x="263557" y="618423"/>
                    <a:pt x="264414" y="619662"/>
                    <a:pt x="264224" y="620995"/>
                  </a:cubicBezTo>
                  <a:cubicBezTo>
                    <a:pt x="264128" y="621757"/>
                    <a:pt x="263557" y="622424"/>
                    <a:pt x="262890" y="622710"/>
                  </a:cubicBezTo>
                  <a:close/>
                  <a:moveTo>
                    <a:pt x="599884" y="439449"/>
                  </a:moveTo>
                  <a:cubicBezTo>
                    <a:pt x="599313" y="439734"/>
                    <a:pt x="598551" y="439734"/>
                    <a:pt x="597980" y="439449"/>
                  </a:cubicBezTo>
                  <a:cubicBezTo>
                    <a:pt x="596741" y="438972"/>
                    <a:pt x="596170" y="437544"/>
                    <a:pt x="596741" y="436306"/>
                  </a:cubicBezTo>
                  <a:cubicBezTo>
                    <a:pt x="601694" y="424971"/>
                    <a:pt x="605981" y="413160"/>
                    <a:pt x="609505" y="401254"/>
                  </a:cubicBezTo>
                  <a:cubicBezTo>
                    <a:pt x="609886" y="400015"/>
                    <a:pt x="611219" y="399253"/>
                    <a:pt x="612458" y="399634"/>
                  </a:cubicBezTo>
                  <a:cubicBezTo>
                    <a:pt x="613696" y="400015"/>
                    <a:pt x="614458" y="401349"/>
                    <a:pt x="614077" y="402587"/>
                  </a:cubicBezTo>
                  <a:cubicBezTo>
                    <a:pt x="610457" y="414684"/>
                    <a:pt x="606171" y="426590"/>
                    <a:pt x="601123" y="438210"/>
                  </a:cubicBezTo>
                  <a:cubicBezTo>
                    <a:pt x="600837" y="438782"/>
                    <a:pt x="600456" y="439258"/>
                    <a:pt x="599884" y="439449"/>
                  </a:cubicBezTo>
                  <a:close/>
                  <a:moveTo>
                    <a:pt x="190976" y="601469"/>
                  </a:moveTo>
                  <a:cubicBezTo>
                    <a:pt x="190405" y="601755"/>
                    <a:pt x="189643" y="601755"/>
                    <a:pt x="189071" y="601469"/>
                  </a:cubicBezTo>
                  <a:cubicBezTo>
                    <a:pt x="177546" y="596516"/>
                    <a:pt x="166211" y="590801"/>
                    <a:pt x="155258" y="584419"/>
                  </a:cubicBezTo>
                  <a:cubicBezTo>
                    <a:pt x="154115" y="583752"/>
                    <a:pt x="153734" y="582324"/>
                    <a:pt x="154400" y="581181"/>
                  </a:cubicBezTo>
                  <a:cubicBezTo>
                    <a:pt x="155067" y="580038"/>
                    <a:pt x="156496" y="579657"/>
                    <a:pt x="157639" y="580323"/>
                  </a:cubicBezTo>
                  <a:cubicBezTo>
                    <a:pt x="168402" y="586610"/>
                    <a:pt x="179546" y="592230"/>
                    <a:pt x="190881" y="597087"/>
                  </a:cubicBezTo>
                  <a:cubicBezTo>
                    <a:pt x="192119" y="597564"/>
                    <a:pt x="192691" y="598993"/>
                    <a:pt x="192119" y="600231"/>
                  </a:cubicBezTo>
                  <a:cubicBezTo>
                    <a:pt x="191929" y="600898"/>
                    <a:pt x="191548" y="601278"/>
                    <a:pt x="190976" y="601469"/>
                  </a:cubicBezTo>
                  <a:close/>
                  <a:moveTo>
                    <a:pt x="621221" y="367535"/>
                  </a:moveTo>
                  <a:cubicBezTo>
                    <a:pt x="620840" y="367725"/>
                    <a:pt x="620268" y="367821"/>
                    <a:pt x="619792" y="367725"/>
                  </a:cubicBezTo>
                  <a:cubicBezTo>
                    <a:pt x="618458" y="367535"/>
                    <a:pt x="617601" y="366297"/>
                    <a:pt x="617792" y="364963"/>
                  </a:cubicBezTo>
                  <a:cubicBezTo>
                    <a:pt x="619887" y="352771"/>
                    <a:pt x="621221" y="340293"/>
                    <a:pt x="621792" y="327911"/>
                  </a:cubicBezTo>
                  <a:cubicBezTo>
                    <a:pt x="621887" y="326577"/>
                    <a:pt x="623030" y="325625"/>
                    <a:pt x="624269" y="325625"/>
                  </a:cubicBezTo>
                  <a:cubicBezTo>
                    <a:pt x="625602" y="325720"/>
                    <a:pt x="626555" y="326768"/>
                    <a:pt x="626555" y="328102"/>
                  </a:cubicBezTo>
                  <a:cubicBezTo>
                    <a:pt x="625983" y="340674"/>
                    <a:pt x="624554" y="353343"/>
                    <a:pt x="622459" y="365725"/>
                  </a:cubicBezTo>
                  <a:cubicBezTo>
                    <a:pt x="622459" y="366582"/>
                    <a:pt x="621887" y="367249"/>
                    <a:pt x="621221" y="367535"/>
                  </a:cubicBezTo>
                  <a:close/>
                  <a:moveTo>
                    <a:pt x="126206" y="563750"/>
                  </a:moveTo>
                  <a:cubicBezTo>
                    <a:pt x="125444" y="564131"/>
                    <a:pt x="124492" y="564036"/>
                    <a:pt x="123730" y="563464"/>
                  </a:cubicBezTo>
                  <a:cubicBezTo>
                    <a:pt x="113729" y="555844"/>
                    <a:pt x="104013" y="547557"/>
                    <a:pt x="94964" y="538794"/>
                  </a:cubicBezTo>
                  <a:cubicBezTo>
                    <a:pt x="94012" y="537842"/>
                    <a:pt x="94012" y="536413"/>
                    <a:pt x="94869" y="535461"/>
                  </a:cubicBezTo>
                  <a:cubicBezTo>
                    <a:pt x="95822" y="534508"/>
                    <a:pt x="97250" y="534508"/>
                    <a:pt x="98203" y="535365"/>
                  </a:cubicBezTo>
                  <a:cubicBezTo>
                    <a:pt x="107061" y="543938"/>
                    <a:pt x="116586" y="552129"/>
                    <a:pt x="126492" y="559654"/>
                  </a:cubicBezTo>
                  <a:cubicBezTo>
                    <a:pt x="127540" y="560416"/>
                    <a:pt x="127730" y="561940"/>
                    <a:pt x="126968" y="562988"/>
                  </a:cubicBezTo>
                  <a:cubicBezTo>
                    <a:pt x="126873" y="563369"/>
                    <a:pt x="126587" y="563655"/>
                    <a:pt x="126206" y="563750"/>
                  </a:cubicBezTo>
                  <a:close/>
                  <a:moveTo>
                    <a:pt x="624745" y="292668"/>
                  </a:moveTo>
                  <a:cubicBezTo>
                    <a:pt x="624459" y="292764"/>
                    <a:pt x="624173" y="292859"/>
                    <a:pt x="623888" y="292859"/>
                  </a:cubicBezTo>
                  <a:cubicBezTo>
                    <a:pt x="622554" y="292954"/>
                    <a:pt x="621411" y="292002"/>
                    <a:pt x="621316" y="290668"/>
                  </a:cubicBezTo>
                  <a:cubicBezTo>
                    <a:pt x="620363" y="278381"/>
                    <a:pt x="618744" y="265903"/>
                    <a:pt x="616268" y="253711"/>
                  </a:cubicBezTo>
                  <a:cubicBezTo>
                    <a:pt x="615982" y="252378"/>
                    <a:pt x="616839" y="251139"/>
                    <a:pt x="618173" y="250949"/>
                  </a:cubicBezTo>
                  <a:cubicBezTo>
                    <a:pt x="619506" y="250663"/>
                    <a:pt x="620744" y="251520"/>
                    <a:pt x="620935" y="252854"/>
                  </a:cubicBezTo>
                  <a:cubicBezTo>
                    <a:pt x="623411" y="265236"/>
                    <a:pt x="625126" y="277905"/>
                    <a:pt x="626078" y="290382"/>
                  </a:cubicBezTo>
                  <a:cubicBezTo>
                    <a:pt x="626174" y="291335"/>
                    <a:pt x="625602" y="292192"/>
                    <a:pt x="624745" y="292668"/>
                  </a:cubicBezTo>
                  <a:close/>
                  <a:moveTo>
                    <a:pt x="72390" y="511648"/>
                  </a:moveTo>
                  <a:cubicBezTo>
                    <a:pt x="71438" y="512124"/>
                    <a:pt x="70199" y="511839"/>
                    <a:pt x="69533" y="510981"/>
                  </a:cubicBezTo>
                  <a:cubicBezTo>
                    <a:pt x="61627" y="501171"/>
                    <a:pt x="54197" y="490788"/>
                    <a:pt x="47625" y="480120"/>
                  </a:cubicBezTo>
                  <a:cubicBezTo>
                    <a:pt x="46958" y="478977"/>
                    <a:pt x="47244" y="477549"/>
                    <a:pt x="48387" y="476882"/>
                  </a:cubicBezTo>
                  <a:cubicBezTo>
                    <a:pt x="49435" y="476120"/>
                    <a:pt x="50959" y="476501"/>
                    <a:pt x="51626" y="477644"/>
                  </a:cubicBezTo>
                  <a:cubicBezTo>
                    <a:pt x="58198" y="488121"/>
                    <a:pt x="65437" y="498313"/>
                    <a:pt x="73247" y="508029"/>
                  </a:cubicBezTo>
                  <a:cubicBezTo>
                    <a:pt x="74105" y="509077"/>
                    <a:pt x="73914" y="510505"/>
                    <a:pt x="72866" y="511362"/>
                  </a:cubicBezTo>
                  <a:cubicBezTo>
                    <a:pt x="72676" y="511458"/>
                    <a:pt x="72581" y="511553"/>
                    <a:pt x="72390" y="511648"/>
                  </a:cubicBezTo>
                  <a:close/>
                  <a:moveTo>
                    <a:pt x="610172" y="219040"/>
                  </a:moveTo>
                  <a:cubicBezTo>
                    <a:pt x="610076" y="219040"/>
                    <a:pt x="609981" y="219135"/>
                    <a:pt x="609886" y="219135"/>
                  </a:cubicBezTo>
                  <a:cubicBezTo>
                    <a:pt x="608648" y="219516"/>
                    <a:pt x="607314" y="218850"/>
                    <a:pt x="606838" y="217611"/>
                  </a:cubicBezTo>
                  <a:cubicBezTo>
                    <a:pt x="603028" y="205896"/>
                    <a:pt x="598361" y="194275"/>
                    <a:pt x="593122" y="182940"/>
                  </a:cubicBezTo>
                  <a:lnTo>
                    <a:pt x="592646" y="181893"/>
                  </a:lnTo>
                  <a:cubicBezTo>
                    <a:pt x="592074" y="180654"/>
                    <a:pt x="592646" y="179321"/>
                    <a:pt x="593788" y="178749"/>
                  </a:cubicBezTo>
                  <a:cubicBezTo>
                    <a:pt x="595027" y="178178"/>
                    <a:pt x="596360" y="178749"/>
                    <a:pt x="596932" y="179892"/>
                  </a:cubicBezTo>
                  <a:lnTo>
                    <a:pt x="597408" y="180940"/>
                  </a:lnTo>
                  <a:cubicBezTo>
                    <a:pt x="602742" y="192370"/>
                    <a:pt x="607409" y="204181"/>
                    <a:pt x="611315" y="216087"/>
                  </a:cubicBezTo>
                  <a:cubicBezTo>
                    <a:pt x="611791" y="217326"/>
                    <a:pt x="611219" y="218564"/>
                    <a:pt x="610172" y="219040"/>
                  </a:cubicBezTo>
                  <a:close/>
                  <a:moveTo>
                    <a:pt x="32671" y="448021"/>
                  </a:moveTo>
                  <a:cubicBezTo>
                    <a:pt x="31433" y="448593"/>
                    <a:pt x="30099" y="448021"/>
                    <a:pt x="29528" y="446878"/>
                  </a:cubicBezTo>
                  <a:lnTo>
                    <a:pt x="29242" y="446307"/>
                  </a:lnTo>
                  <a:cubicBezTo>
                    <a:pt x="24003" y="435067"/>
                    <a:pt x="19336" y="423447"/>
                    <a:pt x="15526" y="411731"/>
                  </a:cubicBezTo>
                  <a:cubicBezTo>
                    <a:pt x="15145" y="410493"/>
                    <a:pt x="15812" y="409159"/>
                    <a:pt x="17050" y="408683"/>
                  </a:cubicBezTo>
                  <a:cubicBezTo>
                    <a:pt x="18288" y="408302"/>
                    <a:pt x="19622" y="408969"/>
                    <a:pt x="20098" y="410207"/>
                  </a:cubicBezTo>
                  <a:cubicBezTo>
                    <a:pt x="23908" y="421732"/>
                    <a:pt x="28480" y="433162"/>
                    <a:pt x="33623" y="444306"/>
                  </a:cubicBezTo>
                  <a:lnTo>
                    <a:pt x="33909" y="444878"/>
                  </a:lnTo>
                  <a:cubicBezTo>
                    <a:pt x="34385" y="446021"/>
                    <a:pt x="33814" y="447450"/>
                    <a:pt x="32671" y="448021"/>
                  </a:cubicBezTo>
                  <a:close/>
                  <a:moveTo>
                    <a:pt x="577787" y="150174"/>
                  </a:moveTo>
                  <a:cubicBezTo>
                    <a:pt x="576739" y="150651"/>
                    <a:pt x="575405" y="150270"/>
                    <a:pt x="574738" y="149317"/>
                  </a:cubicBezTo>
                  <a:cubicBezTo>
                    <a:pt x="568166" y="138744"/>
                    <a:pt x="560832" y="128553"/>
                    <a:pt x="553022" y="119028"/>
                  </a:cubicBezTo>
                  <a:cubicBezTo>
                    <a:pt x="552164" y="117980"/>
                    <a:pt x="552355" y="116551"/>
                    <a:pt x="553403" y="115694"/>
                  </a:cubicBezTo>
                  <a:cubicBezTo>
                    <a:pt x="554450" y="114932"/>
                    <a:pt x="555879" y="115027"/>
                    <a:pt x="556736" y="116075"/>
                  </a:cubicBezTo>
                  <a:cubicBezTo>
                    <a:pt x="564642" y="125790"/>
                    <a:pt x="572072" y="136173"/>
                    <a:pt x="578739" y="146841"/>
                  </a:cubicBezTo>
                  <a:cubicBezTo>
                    <a:pt x="579406" y="147984"/>
                    <a:pt x="579120" y="149412"/>
                    <a:pt x="577977" y="150079"/>
                  </a:cubicBezTo>
                  <a:cubicBezTo>
                    <a:pt x="577977" y="150079"/>
                    <a:pt x="577882" y="150079"/>
                    <a:pt x="577787" y="150174"/>
                  </a:cubicBezTo>
                  <a:close/>
                  <a:moveTo>
                    <a:pt x="9144" y="376869"/>
                  </a:moveTo>
                  <a:cubicBezTo>
                    <a:pt x="8954" y="376965"/>
                    <a:pt x="8763" y="376965"/>
                    <a:pt x="8573" y="377060"/>
                  </a:cubicBezTo>
                  <a:cubicBezTo>
                    <a:pt x="7239" y="377346"/>
                    <a:pt x="6001" y="376488"/>
                    <a:pt x="5810" y="375155"/>
                  </a:cubicBezTo>
                  <a:cubicBezTo>
                    <a:pt x="3334" y="362868"/>
                    <a:pt x="1619" y="350199"/>
                    <a:pt x="667" y="337627"/>
                  </a:cubicBezTo>
                  <a:cubicBezTo>
                    <a:pt x="572" y="336293"/>
                    <a:pt x="1524" y="335150"/>
                    <a:pt x="2858" y="335055"/>
                  </a:cubicBezTo>
                  <a:cubicBezTo>
                    <a:pt x="4191" y="334959"/>
                    <a:pt x="5334" y="335912"/>
                    <a:pt x="5429" y="337245"/>
                  </a:cubicBezTo>
                  <a:cubicBezTo>
                    <a:pt x="6382" y="349628"/>
                    <a:pt x="8096" y="362010"/>
                    <a:pt x="10573" y="374202"/>
                  </a:cubicBezTo>
                  <a:cubicBezTo>
                    <a:pt x="10668" y="375345"/>
                    <a:pt x="10097" y="376393"/>
                    <a:pt x="9144" y="376869"/>
                  </a:cubicBezTo>
                  <a:close/>
                  <a:moveTo>
                    <a:pt x="530543" y="91881"/>
                  </a:moveTo>
                  <a:cubicBezTo>
                    <a:pt x="529685" y="92262"/>
                    <a:pt x="528638" y="92167"/>
                    <a:pt x="527876" y="91405"/>
                  </a:cubicBezTo>
                  <a:cubicBezTo>
                    <a:pt x="519017" y="82833"/>
                    <a:pt x="509397" y="74641"/>
                    <a:pt x="499491" y="67212"/>
                  </a:cubicBezTo>
                  <a:cubicBezTo>
                    <a:pt x="498443" y="66450"/>
                    <a:pt x="498253" y="64926"/>
                    <a:pt x="499015" y="63878"/>
                  </a:cubicBezTo>
                  <a:cubicBezTo>
                    <a:pt x="499777" y="62830"/>
                    <a:pt x="501301" y="62640"/>
                    <a:pt x="502349" y="63402"/>
                  </a:cubicBezTo>
                  <a:cubicBezTo>
                    <a:pt x="512445" y="71022"/>
                    <a:pt x="522065" y="79213"/>
                    <a:pt x="531114" y="87976"/>
                  </a:cubicBezTo>
                  <a:cubicBezTo>
                    <a:pt x="532067" y="88929"/>
                    <a:pt x="532067" y="90357"/>
                    <a:pt x="531209" y="91310"/>
                  </a:cubicBezTo>
                  <a:cubicBezTo>
                    <a:pt x="531114" y="91596"/>
                    <a:pt x="530828" y="91786"/>
                    <a:pt x="530543" y="91881"/>
                  </a:cubicBezTo>
                  <a:close/>
                  <a:moveTo>
                    <a:pt x="3429" y="302003"/>
                  </a:moveTo>
                  <a:cubicBezTo>
                    <a:pt x="3048" y="302193"/>
                    <a:pt x="2667" y="302289"/>
                    <a:pt x="2286" y="302193"/>
                  </a:cubicBezTo>
                  <a:cubicBezTo>
                    <a:pt x="953" y="302098"/>
                    <a:pt x="0" y="301050"/>
                    <a:pt x="0" y="299717"/>
                  </a:cubicBezTo>
                  <a:cubicBezTo>
                    <a:pt x="572" y="287144"/>
                    <a:pt x="1905" y="274476"/>
                    <a:pt x="4001" y="262093"/>
                  </a:cubicBezTo>
                  <a:cubicBezTo>
                    <a:pt x="4191" y="260760"/>
                    <a:pt x="5429" y="259902"/>
                    <a:pt x="6763" y="260188"/>
                  </a:cubicBezTo>
                  <a:cubicBezTo>
                    <a:pt x="8096" y="260379"/>
                    <a:pt x="8954" y="261617"/>
                    <a:pt x="8763" y="262950"/>
                  </a:cubicBezTo>
                  <a:cubicBezTo>
                    <a:pt x="6668" y="275142"/>
                    <a:pt x="5429" y="287620"/>
                    <a:pt x="4858" y="300003"/>
                  </a:cubicBezTo>
                  <a:cubicBezTo>
                    <a:pt x="4763" y="300860"/>
                    <a:pt x="4191" y="301717"/>
                    <a:pt x="3429" y="302003"/>
                  </a:cubicBezTo>
                  <a:close/>
                  <a:moveTo>
                    <a:pt x="470725" y="46733"/>
                  </a:moveTo>
                  <a:cubicBezTo>
                    <a:pt x="470059" y="47019"/>
                    <a:pt x="469202" y="47019"/>
                    <a:pt x="468535" y="46638"/>
                  </a:cubicBezTo>
                  <a:cubicBezTo>
                    <a:pt x="457867" y="40446"/>
                    <a:pt x="446627" y="34827"/>
                    <a:pt x="435197" y="29874"/>
                  </a:cubicBezTo>
                  <a:cubicBezTo>
                    <a:pt x="433959" y="29397"/>
                    <a:pt x="433388" y="27969"/>
                    <a:pt x="433959" y="26730"/>
                  </a:cubicBezTo>
                  <a:cubicBezTo>
                    <a:pt x="434531" y="25492"/>
                    <a:pt x="435864" y="24921"/>
                    <a:pt x="437102" y="25492"/>
                  </a:cubicBezTo>
                  <a:cubicBezTo>
                    <a:pt x="448723" y="30445"/>
                    <a:pt x="460058" y="36160"/>
                    <a:pt x="470916" y="42447"/>
                  </a:cubicBezTo>
                  <a:cubicBezTo>
                    <a:pt x="472059" y="43113"/>
                    <a:pt x="472440" y="44542"/>
                    <a:pt x="471773" y="45685"/>
                  </a:cubicBezTo>
                  <a:cubicBezTo>
                    <a:pt x="471488" y="46257"/>
                    <a:pt x="471202" y="46542"/>
                    <a:pt x="470725" y="46733"/>
                  </a:cubicBezTo>
                  <a:close/>
                  <a:moveTo>
                    <a:pt x="15812" y="228089"/>
                  </a:moveTo>
                  <a:cubicBezTo>
                    <a:pt x="15335" y="228279"/>
                    <a:pt x="14669" y="228375"/>
                    <a:pt x="14097" y="228184"/>
                  </a:cubicBezTo>
                  <a:cubicBezTo>
                    <a:pt x="12859" y="227803"/>
                    <a:pt x="12097" y="226470"/>
                    <a:pt x="12478" y="225231"/>
                  </a:cubicBezTo>
                  <a:cubicBezTo>
                    <a:pt x="16002" y="213135"/>
                    <a:pt x="20383" y="201228"/>
                    <a:pt x="25337" y="189608"/>
                  </a:cubicBezTo>
                  <a:cubicBezTo>
                    <a:pt x="25908" y="188370"/>
                    <a:pt x="27242" y="187798"/>
                    <a:pt x="28480" y="188370"/>
                  </a:cubicBezTo>
                  <a:cubicBezTo>
                    <a:pt x="29718" y="188846"/>
                    <a:pt x="30290" y="190275"/>
                    <a:pt x="29718" y="191513"/>
                  </a:cubicBezTo>
                  <a:cubicBezTo>
                    <a:pt x="24860" y="202943"/>
                    <a:pt x="20574" y="214659"/>
                    <a:pt x="17050" y="226565"/>
                  </a:cubicBezTo>
                  <a:cubicBezTo>
                    <a:pt x="16859" y="227232"/>
                    <a:pt x="16383" y="227803"/>
                    <a:pt x="15812" y="228089"/>
                  </a:cubicBezTo>
                  <a:close/>
                  <a:moveTo>
                    <a:pt x="401860" y="17205"/>
                  </a:moveTo>
                  <a:cubicBezTo>
                    <a:pt x="401384" y="17396"/>
                    <a:pt x="400717" y="17491"/>
                    <a:pt x="400145" y="17301"/>
                  </a:cubicBezTo>
                  <a:cubicBezTo>
                    <a:pt x="388239" y="13776"/>
                    <a:pt x="376047" y="11014"/>
                    <a:pt x="363855" y="9014"/>
                  </a:cubicBezTo>
                  <a:cubicBezTo>
                    <a:pt x="362521" y="8823"/>
                    <a:pt x="361664" y="7585"/>
                    <a:pt x="361855" y="6252"/>
                  </a:cubicBezTo>
                  <a:cubicBezTo>
                    <a:pt x="362045" y="4918"/>
                    <a:pt x="363284" y="4061"/>
                    <a:pt x="364617" y="4251"/>
                  </a:cubicBezTo>
                  <a:cubicBezTo>
                    <a:pt x="377000" y="6347"/>
                    <a:pt x="389382" y="9204"/>
                    <a:pt x="401479" y="12729"/>
                  </a:cubicBezTo>
                  <a:cubicBezTo>
                    <a:pt x="402717" y="13110"/>
                    <a:pt x="403479" y="14443"/>
                    <a:pt x="403098" y="15681"/>
                  </a:cubicBezTo>
                  <a:cubicBezTo>
                    <a:pt x="402908" y="16348"/>
                    <a:pt x="402431" y="16920"/>
                    <a:pt x="401860" y="17205"/>
                  </a:cubicBezTo>
                  <a:close/>
                  <a:moveTo>
                    <a:pt x="45434" y="159223"/>
                  </a:moveTo>
                  <a:cubicBezTo>
                    <a:pt x="44768" y="159509"/>
                    <a:pt x="43910" y="159509"/>
                    <a:pt x="43244" y="159128"/>
                  </a:cubicBezTo>
                  <a:cubicBezTo>
                    <a:pt x="42101" y="158461"/>
                    <a:pt x="41720" y="157032"/>
                    <a:pt x="42386" y="155889"/>
                  </a:cubicBezTo>
                  <a:cubicBezTo>
                    <a:pt x="48673" y="145031"/>
                    <a:pt x="55721" y="134458"/>
                    <a:pt x="63341" y="124362"/>
                  </a:cubicBezTo>
                  <a:cubicBezTo>
                    <a:pt x="64103" y="123314"/>
                    <a:pt x="65627" y="123123"/>
                    <a:pt x="66675" y="123885"/>
                  </a:cubicBezTo>
                  <a:cubicBezTo>
                    <a:pt x="67723" y="124647"/>
                    <a:pt x="67913" y="126171"/>
                    <a:pt x="67151" y="127219"/>
                  </a:cubicBezTo>
                  <a:cubicBezTo>
                    <a:pt x="59722" y="137125"/>
                    <a:pt x="52769" y="147507"/>
                    <a:pt x="46482" y="158271"/>
                  </a:cubicBezTo>
                  <a:cubicBezTo>
                    <a:pt x="46196" y="158652"/>
                    <a:pt x="45910" y="159033"/>
                    <a:pt x="45434" y="159223"/>
                  </a:cubicBezTo>
                  <a:close/>
                  <a:moveTo>
                    <a:pt x="327850" y="4918"/>
                  </a:moveTo>
                  <a:cubicBezTo>
                    <a:pt x="327470" y="5109"/>
                    <a:pt x="327088" y="5204"/>
                    <a:pt x="326708" y="5109"/>
                  </a:cubicBezTo>
                  <a:cubicBezTo>
                    <a:pt x="314325" y="4537"/>
                    <a:pt x="301752" y="4728"/>
                    <a:pt x="289465" y="5680"/>
                  </a:cubicBezTo>
                  <a:cubicBezTo>
                    <a:pt x="288131" y="5775"/>
                    <a:pt x="286988" y="4823"/>
                    <a:pt x="286893" y="3489"/>
                  </a:cubicBezTo>
                  <a:cubicBezTo>
                    <a:pt x="286798" y="2156"/>
                    <a:pt x="287750" y="1013"/>
                    <a:pt x="289084" y="918"/>
                  </a:cubicBezTo>
                  <a:cubicBezTo>
                    <a:pt x="301657" y="-35"/>
                    <a:pt x="314325" y="-225"/>
                    <a:pt x="326898" y="251"/>
                  </a:cubicBezTo>
                  <a:cubicBezTo>
                    <a:pt x="328232" y="346"/>
                    <a:pt x="329184" y="1394"/>
                    <a:pt x="329184" y="2727"/>
                  </a:cubicBezTo>
                  <a:cubicBezTo>
                    <a:pt x="329184" y="3775"/>
                    <a:pt x="328613" y="4537"/>
                    <a:pt x="327850" y="4918"/>
                  </a:cubicBezTo>
                  <a:close/>
                  <a:moveTo>
                    <a:pt x="90678" y="99406"/>
                  </a:moveTo>
                  <a:cubicBezTo>
                    <a:pt x="89821" y="99787"/>
                    <a:pt x="88773" y="99692"/>
                    <a:pt x="88011" y="98930"/>
                  </a:cubicBezTo>
                  <a:cubicBezTo>
                    <a:pt x="87058" y="97977"/>
                    <a:pt x="87058" y="96549"/>
                    <a:pt x="87916" y="95596"/>
                  </a:cubicBezTo>
                  <a:cubicBezTo>
                    <a:pt x="96679" y="86547"/>
                    <a:pt x="106108" y="77975"/>
                    <a:pt x="115824" y="70069"/>
                  </a:cubicBezTo>
                  <a:cubicBezTo>
                    <a:pt x="116872" y="69212"/>
                    <a:pt x="118396" y="69402"/>
                    <a:pt x="119158" y="70450"/>
                  </a:cubicBezTo>
                  <a:cubicBezTo>
                    <a:pt x="120015" y="71498"/>
                    <a:pt x="119825" y="73022"/>
                    <a:pt x="118777" y="73784"/>
                  </a:cubicBezTo>
                  <a:cubicBezTo>
                    <a:pt x="109157" y="81594"/>
                    <a:pt x="99917" y="90072"/>
                    <a:pt x="91250" y="98930"/>
                  </a:cubicBezTo>
                  <a:cubicBezTo>
                    <a:pt x="91154" y="99120"/>
                    <a:pt x="90869" y="99311"/>
                    <a:pt x="90678" y="99406"/>
                  </a:cubicBezTo>
                  <a:close/>
                  <a:moveTo>
                    <a:pt x="253079" y="10633"/>
                  </a:moveTo>
                  <a:cubicBezTo>
                    <a:pt x="252889" y="10728"/>
                    <a:pt x="252698" y="10728"/>
                    <a:pt x="252508" y="10824"/>
                  </a:cubicBezTo>
                  <a:cubicBezTo>
                    <a:pt x="240411" y="13300"/>
                    <a:pt x="228314" y="16443"/>
                    <a:pt x="216503" y="20349"/>
                  </a:cubicBezTo>
                  <a:cubicBezTo>
                    <a:pt x="215265" y="20730"/>
                    <a:pt x="213932" y="20063"/>
                    <a:pt x="213455" y="18825"/>
                  </a:cubicBezTo>
                  <a:cubicBezTo>
                    <a:pt x="213074" y="17586"/>
                    <a:pt x="213550" y="16253"/>
                    <a:pt x="214979" y="15777"/>
                  </a:cubicBezTo>
                  <a:cubicBezTo>
                    <a:pt x="226981" y="11776"/>
                    <a:pt x="239268" y="8538"/>
                    <a:pt x="251555" y="6061"/>
                  </a:cubicBezTo>
                  <a:cubicBezTo>
                    <a:pt x="252889" y="5775"/>
                    <a:pt x="254127" y="6633"/>
                    <a:pt x="254317" y="7966"/>
                  </a:cubicBezTo>
                  <a:cubicBezTo>
                    <a:pt x="254603" y="9109"/>
                    <a:pt x="254032" y="10252"/>
                    <a:pt x="253079" y="10633"/>
                  </a:cubicBezTo>
                  <a:close/>
                  <a:moveTo>
                    <a:pt x="148876" y="52257"/>
                  </a:moveTo>
                  <a:cubicBezTo>
                    <a:pt x="147828" y="52734"/>
                    <a:pt x="146495" y="52353"/>
                    <a:pt x="145828" y="51400"/>
                  </a:cubicBezTo>
                  <a:cubicBezTo>
                    <a:pt x="145161" y="50257"/>
                    <a:pt x="145447" y="48828"/>
                    <a:pt x="146590" y="48162"/>
                  </a:cubicBezTo>
                  <a:cubicBezTo>
                    <a:pt x="157163" y="41494"/>
                    <a:pt x="168402" y="35398"/>
                    <a:pt x="179832" y="30064"/>
                  </a:cubicBezTo>
                  <a:lnTo>
                    <a:pt x="179832" y="30064"/>
                  </a:lnTo>
                  <a:cubicBezTo>
                    <a:pt x="181070" y="29493"/>
                    <a:pt x="182404" y="30064"/>
                    <a:pt x="182975" y="31207"/>
                  </a:cubicBezTo>
                  <a:cubicBezTo>
                    <a:pt x="183547" y="32350"/>
                    <a:pt x="182975" y="33779"/>
                    <a:pt x="181832" y="34350"/>
                  </a:cubicBezTo>
                  <a:cubicBezTo>
                    <a:pt x="170593" y="39684"/>
                    <a:pt x="159544" y="45685"/>
                    <a:pt x="149162" y="52162"/>
                  </a:cubicBezTo>
                  <a:cubicBezTo>
                    <a:pt x="149066" y="52162"/>
                    <a:pt x="148971" y="52162"/>
                    <a:pt x="148876" y="52257"/>
                  </a:cubicBezTo>
                  <a:close/>
                </a:path>
              </a:pathLst>
            </a:custGeom>
            <a:solidFill>
              <a:srgbClr val="D841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B82E642C-8DD6-4ABD-8FC6-B10AA9A7659F}"/>
              </a:ext>
            </a:extLst>
          </p:cNvPr>
          <p:cNvSpPr/>
          <p:nvPr/>
        </p:nvSpPr>
        <p:spPr>
          <a:xfrm flipH="1">
            <a:off x="10052005" y="4741585"/>
            <a:ext cx="1994951" cy="1388962"/>
          </a:xfrm>
          <a:custGeom>
            <a:avLst/>
            <a:gdLst>
              <a:gd name="connsiteX0" fmla="*/ 910159 w 910158"/>
              <a:gd name="connsiteY0" fmla="*/ 636765 h 646575"/>
              <a:gd name="connsiteX1" fmla="*/ 710706 w 910158"/>
              <a:gd name="connsiteY1" fmla="*/ 633622 h 646575"/>
              <a:gd name="connsiteX2" fmla="*/ 578975 w 910158"/>
              <a:gd name="connsiteY2" fmla="*/ 589616 h 646575"/>
              <a:gd name="connsiteX3" fmla="*/ 535255 w 910158"/>
              <a:gd name="connsiteY3" fmla="*/ 541515 h 646575"/>
              <a:gd name="connsiteX4" fmla="*/ 531159 w 910158"/>
              <a:gd name="connsiteY4" fmla="*/ 533609 h 646575"/>
              <a:gd name="connsiteX5" fmla="*/ 555258 w 910158"/>
              <a:gd name="connsiteY5" fmla="*/ 528180 h 646575"/>
              <a:gd name="connsiteX6" fmla="*/ 596596 w 910158"/>
              <a:gd name="connsiteY6" fmla="*/ 487032 h 646575"/>
              <a:gd name="connsiteX7" fmla="*/ 574593 w 910158"/>
              <a:gd name="connsiteY7" fmla="*/ 443693 h 646575"/>
              <a:gd name="connsiteX8" fmla="*/ 526016 w 910158"/>
              <a:gd name="connsiteY8" fmla="*/ 456838 h 646575"/>
              <a:gd name="connsiteX9" fmla="*/ 515062 w 910158"/>
              <a:gd name="connsiteY9" fmla="*/ 518084 h 646575"/>
              <a:gd name="connsiteX10" fmla="*/ 517443 w 910158"/>
              <a:gd name="connsiteY10" fmla="*/ 524942 h 646575"/>
              <a:gd name="connsiteX11" fmla="*/ 449816 w 910158"/>
              <a:gd name="connsiteY11" fmla="*/ 521132 h 646575"/>
              <a:gd name="connsiteX12" fmla="*/ 323705 w 910158"/>
              <a:gd name="connsiteY12" fmla="*/ 456362 h 646575"/>
              <a:gd name="connsiteX13" fmla="*/ 256172 w 910158"/>
              <a:gd name="connsiteY13" fmla="*/ 346729 h 646575"/>
              <a:gd name="connsiteX14" fmla="*/ 251410 w 910158"/>
              <a:gd name="connsiteY14" fmla="*/ 328346 h 646575"/>
              <a:gd name="connsiteX15" fmla="*/ 251886 w 910158"/>
              <a:gd name="connsiteY15" fmla="*/ 327774 h 646575"/>
              <a:gd name="connsiteX16" fmla="*/ 400667 w 910158"/>
              <a:gd name="connsiteY16" fmla="*/ 297961 h 646575"/>
              <a:gd name="connsiteX17" fmla="*/ 471342 w 910158"/>
              <a:gd name="connsiteY17" fmla="*/ 270148 h 646575"/>
              <a:gd name="connsiteX18" fmla="*/ 532016 w 910158"/>
              <a:gd name="connsiteY18" fmla="*/ 228714 h 646575"/>
              <a:gd name="connsiteX19" fmla="*/ 532207 w 910158"/>
              <a:gd name="connsiteY19" fmla="*/ 170135 h 646575"/>
              <a:gd name="connsiteX20" fmla="*/ 470580 w 910158"/>
              <a:gd name="connsiteY20" fmla="*/ 152419 h 646575"/>
              <a:gd name="connsiteX21" fmla="*/ 403048 w 910158"/>
              <a:gd name="connsiteY21" fmla="*/ 173279 h 646575"/>
              <a:gd name="connsiteX22" fmla="*/ 344183 w 910158"/>
              <a:gd name="connsiteY22" fmla="*/ 206807 h 646575"/>
              <a:gd name="connsiteX23" fmla="*/ 262459 w 910158"/>
              <a:gd name="connsiteY23" fmla="*/ 290055 h 646575"/>
              <a:gd name="connsiteX24" fmla="*/ 284557 w 910158"/>
              <a:gd name="connsiteY24" fmla="*/ 174898 h 646575"/>
              <a:gd name="connsiteX25" fmla="*/ 291224 w 910158"/>
              <a:gd name="connsiteY25" fmla="*/ 97745 h 646575"/>
              <a:gd name="connsiteX26" fmla="*/ 292082 w 910158"/>
              <a:gd name="connsiteY26" fmla="*/ 58883 h 646575"/>
              <a:gd name="connsiteX27" fmla="*/ 286557 w 910158"/>
              <a:gd name="connsiteY27" fmla="*/ 26498 h 646575"/>
              <a:gd name="connsiteX28" fmla="*/ 240075 w 910158"/>
              <a:gd name="connsiteY28" fmla="*/ 1733 h 646575"/>
              <a:gd name="connsiteX29" fmla="*/ 203213 w 910158"/>
              <a:gd name="connsiteY29" fmla="*/ 48406 h 646575"/>
              <a:gd name="connsiteX30" fmla="*/ 191593 w 910158"/>
              <a:gd name="connsiteY30" fmla="*/ 178994 h 646575"/>
              <a:gd name="connsiteX31" fmla="*/ 224835 w 910158"/>
              <a:gd name="connsiteY31" fmla="*/ 295484 h 646575"/>
              <a:gd name="connsiteX32" fmla="*/ 151397 w 910158"/>
              <a:gd name="connsiteY32" fmla="*/ 247764 h 646575"/>
              <a:gd name="connsiteX33" fmla="*/ 95867 w 910158"/>
              <a:gd name="connsiteY33" fmla="*/ 225285 h 646575"/>
              <a:gd name="connsiteX34" fmla="*/ 36335 w 910158"/>
              <a:gd name="connsiteY34" fmla="*/ 214046 h 646575"/>
              <a:gd name="connsiteX35" fmla="*/ 521 w 910158"/>
              <a:gd name="connsiteY35" fmla="*/ 242525 h 646575"/>
              <a:gd name="connsiteX36" fmla="*/ 21095 w 910158"/>
              <a:gd name="connsiteY36" fmla="*/ 286626 h 646575"/>
              <a:gd name="connsiteX37" fmla="*/ 121394 w 910158"/>
              <a:gd name="connsiteY37" fmla="*/ 334537 h 646575"/>
              <a:gd name="connsiteX38" fmla="*/ 233598 w 910158"/>
              <a:gd name="connsiteY38" fmla="*/ 334251 h 646575"/>
              <a:gd name="connsiteX39" fmla="*/ 181687 w 910158"/>
              <a:gd name="connsiteY39" fmla="*/ 416071 h 646575"/>
              <a:gd name="connsiteX40" fmla="*/ 140825 w 910158"/>
              <a:gd name="connsiteY40" fmla="*/ 453885 h 646575"/>
              <a:gd name="connsiteX41" fmla="*/ 90533 w 910158"/>
              <a:gd name="connsiteY41" fmla="*/ 476174 h 646575"/>
              <a:gd name="connsiteX42" fmla="*/ 67387 w 910158"/>
              <a:gd name="connsiteY42" fmla="*/ 460553 h 646575"/>
              <a:gd name="connsiteX43" fmla="*/ 75769 w 910158"/>
              <a:gd name="connsiteY43" fmla="*/ 439693 h 646575"/>
              <a:gd name="connsiteX44" fmla="*/ 71006 w 910158"/>
              <a:gd name="connsiteY44" fmla="*/ 431216 h 646575"/>
              <a:gd name="connsiteX45" fmla="*/ 63101 w 910158"/>
              <a:gd name="connsiteY45" fmla="*/ 472935 h 646575"/>
              <a:gd name="connsiteX46" fmla="*/ 117393 w 910158"/>
              <a:gd name="connsiteY46" fmla="*/ 480365 h 646575"/>
              <a:gd name="connsiteX47" fmla="*/ 171209 w 910158"/>
              <a:gd name="connsiteY47" fmla="*/ 440931 h 646575"/>
              <a:gd name="connsiteX48" fmla="*/ 214643 w 910158"/>
              <a:gd name="connsiteY48" fmla="*/ 389687 h 646575"/>
              <a:gd name="connsiteX49" fmla="*/ 243314 w 910158"/>
              <a:gd name="connsiteY49" fmla="*/ 336156 h 646575"/>
              <a:gd name="connsiteX50" fmla="*/ 409049 w 910158"/>
              <a:gd name="connsiteY50" fmla="*/ 519989 h 646575"/>
              <a:gd name="connsiteX51" fmla="*/ 483344 w 910158"/>
              <a:gd name="connsiteY51" fmla="*/ 535038 h 646575"/>
              <a:gd name="connsiteX52" fmla="*/ 520872 w 910158"/>
              <a:gd name="connsiteY52" fmla="*/ 534752 h 646575"/>
              <a:gd name="connsiteX53" fmla="*/ 602025 w 910158"/>
              <a:gd name="connsiteY53" fmla="*/ 614953 h 646575"/>
              <a:gd name="connsiteX54" fmla="*/ 908921 w 910158"/>
              <a:gd name="connsiteY54" fmla="*/ 646576 h 646575"/>
              <a:gd name="connsiteX55" fmla="*/ 910159 w 910158"/>
              <a:gd name="connsiteY55" fmla="*/ 636765 h 646575"/>
              <a:gd name="connsiteX56" fmla="*/ 441624 w 910158"/>
              <a:gd name="connsiteY56" fmla="*/ 169469 h 646575"/>
              <a:gd name="connsiteX57" fmla="*/ 510395 w 910158"/>
              <a:gd name="connsiteY57" fmla="*/ 165849 h 646575"/>
              <a:gd name="connsiteX58" fmla="*/ 530969 w 910158"/>
              <a:gd name="connsiteY58" fmla="*/ 186804 h 646575"/>
              <a:gd name="connsiteX59" fmla="*/ 527254 w 910158"/>
              <a:gd name="connsiteY59" fmla="*/ 218237 h 646575"/>
              <a:gd name="connsiteX60" fmla="*/ 472485 w 910158"/>
              <a:gd name="connsiteY60" fmla="*/ 259099 h 646575"/>
              <a:gd name="connsiteX61" fmla="*/ 406382 w 910158"/>
              <a:gd name="connsiteY61" fmla="*/ 285959 h 646575"/>
              <a:gd name="connsiteX62" fmla="*/ 256934 w 910158"/>
              <a:gd name="connsiteY62" fmla="*/ 317773 h 646575"/>
              <a:gd name="connsiteX63" fmla="*/ 441624 w 910158"/>
              <a:gd name="connsiteY63" fmla="*/ 169469 h 646575"/>
              <a:gd name="connsiteX64" fmla="*/ 238170 w 910158"/>
              <a:gd name="connsiteY64" fmla="*/ 323393 h 646575"/>
              <a:gd name="connsiteX65" fmla="*/ 48337 w 910158"/>
              <a:gd name="connsiteY65" fmla="*/ 294341 h 646575"/>
              <a:gd name="connsiteX66" fmla="*/ 11951 w 910158"/>
              <a:gd name="connsiteY66" fmla="*/ 259289 h 646575"/>
              <a:gd name="connsiteX67" fmla="*/ 35954 w 910158"/>
              <a:gd name="connsiteY67" fmla="*/ 224047 h 646575"/>
              <a:gd name="connsiteX68" fmla="*/ 90247 w 910158"/>
              <a:gd name="connsiteY68" fmla="*/ 233858 h 646575"/>
              <a:gd name="connsiteX69" fmla="*/ 142634 w 910158"/>
              <a:gd name="connsiteY69" fmla="*/ 254336 h 646575"/>
              <a:gd name="connsiteX70" fmla="*/ 239123 w 910158"/>
              <a:gd name="connsiteY70" fmla="*/ 321107 h 646575"/>
              <a:gd name="connsiteX71" fmla="*/ 238170 w 910158"/>
              <a:gd name="connsiteY71" fmla="*/ 323393 h 646575"/>
              <a:gd name="connsiteX72" fmla="*/ 244838 w 910158"/>
              <a:gd name="connsiteY72" fmla="*/ 312439 h 646575"/>
              <a:gd name="connsiteX73" fmla="*/ 206071 w 910158"/>
              <a:gd name="connsiteY73" fmla="*/ 78410 h 646575"/>
              <a:gd name="connsiteX74" fmla="*/ 228645 w 910158"/>
              <a:gd name="connsiteY74" fmla="*/ 20402 h 646575"/>
              <a:gd name="connsiteX75" fmla="*/ 254363 w 910158"/>
              <a:gd name="connsiteY75" fmla="*/ 10020 h 646575"/>
              <a:gd name="connsiteX76" fmla="*/ 276746 w 910158"/>
              <a:gd name="connsiteY76" fmla="*/ 28308 h 646575"/>
              <a:gd name="connsiteX77" fmla="*/ 282461 w 910158"/>
              <a:gd name="connsiteY77" fmla="*/ 61169 h 646575"/>
              <a:gd name="connsiteX78" fmla="*/ 281699 w 910158"/>
              <a:gd name="connsiteY78" fmla="*/ 95650 h 646575"/>
              <a:gd name="connsiteX79" fmla="*/ 275984 w 910158"/>
              <a:gd name="connsiteY79" fmla="*/ 166992 h 646575"/>
              <a:gd name="connsiteX80" fmla="*/ 246171 w 910158"/>
              <a:gd name="connsiteY80" fmla="*/ 312820 h 646575"/>
              <a:gd name="connsiteX81" fmla="*/ 244838 w 910158"/>
              <a:gd name="connsiteY81" fmla="*/ 312439 h 646575"/>
              <a:gd name="connsiteX82" fmla="*/ 525349 w 910158"/>
              <a:gd name="connsiteY82" fmla="*/ 476364 h 646575"/>
              <a:gd name="connsiteX83" fmla="*/ 569926 w 910158"/>
              <a:gd name="connsiteY83" fmla="*/ 452456 h 646575"/>
              <a:gd name="connsiteX84" fmla="*/ 581547 w 910158"/>
              <a:gd name="connsiteY84" fmla="*/ 498272 h 646575"/>
              <a:gd name="connsiteX85" fmla="*/ 527254 w 910158"/>
              <a:gd name="connsiteY85" fmla="*/ 524180 h 646575"/>
              <a:gd name="connsiteX86" fmla="*/ 525349 w 910158"/>
              <a:gd name="connsiteY86" fmla="*/ 476364 h 64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910158" h="646575">
                <a:moveTo>
                  <a:pt x="910159" y="636765"/>
                </a:moveTo>
                <a:cubicBezTo>
                  <a:pt x="844437" y="630383"/>
                  <a:pt x="775666" y="639051"/>
                  <a:pt x="710706" y="633622"/>
                </a:cubicBezTo>
                <a:cubicBezTo>
                  <a:pt x="663938" y="629717"/>
                  <a:pt x="617360" y="617620"/>
                  <a:pt x="578975" y="589616"/>
                </a:cubicBezTo>
                <a:cubicBezTo>
                  <a:pt x="561353" y="576758"/>
                  <a:pt x="546018" y="560565"/>
                  <a:pt x="535255" y="541515"/>
                </a:cubicBezTo>
                <a:cubicBezTo>
                  <a:pt x="533826" y="538943"/>
                  <a:pt x="532493" y="536372"/>
                  <a:pt x="531159" y="533609"/>
                </a:cubicBezTo>
                <a:cubicBezTo>
                  <a:pt x="539446" y="532371"/>
                  <a:pt x="547542" y="530847"/>
                  <a:pt x="555258" y="528180"/>
                </a:cubicBezTo>
                <a:cubicBezTo>
                  <a:pt x="574689" y="521608"/>
                  <a:pt x="592119" y="507987"/>
                  <a:pt x="596596" y="487032"/>
                </a:cubicBezTo>
                <a:cubicBezTo>
                  <a:pt x="600501" y="468935"/>
                  <a:pt x="592786" y="449980"/>
                  <a:pt x="574593" y="443693"/>
                </a:cubicBezTo>
                <a:cubicBezTo>
                  <a:pt x="558020" y="437978"/>
                  <a:pt x="537731" y="444265"/>
                  <a:pt x="526016" y="456838"/>
                </a:cubicBezTo>
                <a:cubicBezTo>
                  <a:pt x="510871" y="473030"/>
                  <a:pt x="509823" y="497605"/>
                  <a:pt x="515062" y="518084"/>
                </a:cubicBezTo>
                <a:cubicBezTo>
                  <a:pt x="515633" y="520465"/>
                  <a:pt x="516681" y="522656"/>
                  <a:pt x="517443" y="524942"/>
                </a:cubicBezTo>
                <a:cubicBezTo>
                  <a:pt x="494869" y="526656"/>
                  <a:pt x="472009" y="525513"/>
                  <a:pt x="449816" y="521132"/>
                </a:cubicBezTo>
                <a:cubicBezTo>
                  <a:pt x="402762" y="511892"/>
                  <a:pt x="358376" y="489699"/>
                  <a:pt x="323705" y="456362"/>
                </a:cubicBezTo>
                <a:cubicBezTo>
                  <a:pt x="292367" y="426358"/>
                  <a:pt x="268841" y="388258"/>
                  <a:pt x="256172" y="346729"/>
                </a:cubicBezTo>
                <a:cubicBezTo>
                  <a:pt x="254363" y="340633"/>
                  <a:pt x="252743" y="334537"/>
                  <a:pt x="251410" y="328346"/>
                </a:cubicBezTo>
                <a:cubicBezTo>
                  <a:pt x="251505" y="328155"/>
                  <a:pt x="251791" y="328060"/>
                  <a:pt x="251886" y="327774"/>
                </a:cubicBezTo>
                <a:cubicBezTo>
                  <a:pt x="302464" y="323583"/>
                  <a:pt x="352470" y="313677"/>
                  <a:pt x="400667" y="297961"/>
                </a:cubicBezTo>
                <a:cubicBezTo>
                  <a:pt x="424765" y="290055"/>
                  <a:pt x="448387" y="280816"/>
                  <a:pt x="471342" y="270148"/>
                </a:cubicBezTo>
                <a:cubicBezTo>
                  <a:pt x="493250" y="259956"/>
                  <a:pt x="517729" y="249193"/>
                  <a:pt x="532016" y="228714"/>
                </a:cubicBezTo>
                <a:cubicBezTo>
                  <a:pt x="544304" y="211188"/>
                  <a:pt x="546685" y="187185"/>
                  <a:pt x="532207" y="170135"/>
                </a:cubicBezTo>
                <a:cubicBezTo>
                  <a:pt x="517062" y="152324"/>
                  <a:pt x="492393" y="149276"/>
                  <a:pt x="470580" y="152419"/>
                </a:cubicBezTo>
                <a:cubicBezTo>
                  <a:pt x="447434" y="155753"/>
                  <a:pt x="424479" y="163849"/>
                  <a:pt x="403048" y="173279"/>
                </a:cubicBezTo>
                <a:cubicBezTo>
                  <a:pt x="382283" y="182327"/>
                  <a:pt x="362567" y="193662"/>
                  <a:pt x="344183" y="206807"/>
                </a:cubicBezTo>
                <a:cubicBezTo>
                  <a:pt x="312275" y="229571"/>
                  <a:pt x="284462" y="257861"/>
                  <a:pt x="262459" y="290055"/>
                </a:cubicBezTo>
                <a:cubicBezTo>
                  <a:pt x="272174" y="252146"/>
                  <a:pt x="279604" y="213760"/>
                  <a:pt x="284557" y="174898"/>
                </a:cubicBezTo>
                <a:cubicBezTo>
                  <a:pt x="287891" y="149276"/>
                  <a:pt x="290081" y="123558"/>
                  <a:pt x="291224" y="97745"/>
                </a:cubicBezTo>
                <a:cubicBezTo>
                  <a:pt x="291796" y="84791"/>
                  <a:pt x="292272" y="71837"/>
                  <a:pt x="292082" y="58883"/>
                </a:cubicBezTo>
                <a:cubicBezTo>
                  <a:pt x="291891" y="47930"/>
                  <a:pt x="290843" y="36690"/>
                  <a:pt x="286557" y="26498"/>
                </a:cubicBezTo>
                <a:cubicBezTo>
                  <a:pt x="278937" y="8115"/>
                  <a:pt x="260173" y="-4839"/>
                  <a:pt x="240075" y="1733"/>
                </a:cubicBezTo>
                <a:cubicBezTo>
                  <a:pt x="219311" y="8591"/>
                  <a:pt x="209119" y="28784"/>
                  <a:pt x="203213" y="48406"/>
                </a:cubicBezTo>
                <a:cubicBezTo>
                  <a:pt x="190640" y="90411"/>
                  <a:pt x="187116" y="135369"/>
                  <a:pt x="191593" y="178994"/>
                </a:cubicBezTo>
                <a:cubicBezTo>
                  <a:pt x="195784" y="219475"/>
                  <a:pt x="207023" y="259004"/>
                  <a:pt x="224835" y="295484"/>
                </a:cubicBezTo>
                <a:cubicBezTo>
                  <a:pt x="202261" y="276911"/>
                  <a:pt x="177591" y="260813"/>
                  <a:pt x="151397" y="247764"/>
                </a:cubicBezTo>
                <a:cubicBezTo>
                  <a:pt x="133490" y="238906"/>
                  <a:pt x="114917" y="231286"/>
                  <a:pt x="95867" y="225285"/>
                </a:cubicBezTo>
                <a:cubicBezTo>
                  <a:pt x="77293" y="219380"/>
                  <a:pt x="56052" y="212236"/>
                  <a:pt x="36335" y="214046"/>
                </a:cubicBezTo>
                <a:cubicBezTo>
                  <a:pt x="19952" y="215474"/>
                  <a:pt x="3569" y="225190"/>
                  <a:pt x="521" y="242525"/>
                </a:cubicBezTo>
                <a:cubicBezTo>
                  <a:pt x="-2527" y="260147"/>
                  <a:pt x="8237" y="275863"/>
                  <a:pt x="21095" y="286626"/>
                </a:cubicBezTo>
                <a:cubicBezTo>
                  <a:pt x="49480" y="310534"/>
                  <a:pt x="85389" y="326441"/>
                  <a:pt x="121394" y="334537"/>
                </a:cubicBezTo>
                <a:cubicBezTo>
                  <a:pt x="158351" y="342824"/>
                  <a:pt x="196832" y="342728"/>
                  <a:pt x="233598" y="334251"/>
                </a:cubicBezTo>
                <a:cubicBezTo>
                  <a:pt x="220930" y="364160"/>
                  <a:pt x="203404" y="391973"/>
                  <a:pt x="181687" y="416071"/>
                </a:cubicBezTo>
                <a:cubicBezTo>
                  <a:pt x="169304" y="429882"/>
                  <a:pt x="155588" y="442550"/>
                  <a:pt x="140825" y="453885"/>
                </a:cubicBezTo>
                <a:cubicBezTo>
                  <a:pt x="126632" y="464744"/>
                  <a:pt x="109297" y="477698"/>
                  <a:pt x="90533" y="476174"/>
                </a:cubicBezTo>
                <a:cubicBezTo>
                  <a:pt x="81008" y="475412"/>
                  <a:pt x="70244" y="470363"/>
                  <a:pt x="67387" y="460553"/>
                </a:cubicBezTo>
                <a:cubicBezTo>
                  <a:pt x="65006" y="452456"/>
                  <a:pt x="67863" y="443312"/>
                  <a:pt x="75769" y="439693"/>
                </a:cubicBezTo>
                <a:cubicBezTo>
                  <a:pt x="81484" y="437121"/>
                  <a:pt x="76721" y="428549"/>
                  <a:pt x="71006" y="431216"/>
                </a:cubicBezTo>
                <a:cubicBezTo>
                  <a:pt x="55385" y="438359"/>
                  <a:pt x="52814" y="460267"/>
                  <a:pt x="63101" y="472935"/>
                </a:cubicBezTo>
                <a:cubicBezTo>
                  <a:pt x="76340" y="489318"/>
                  <a:pt x="99867" y="488175"/>
                  <a:pt x="117393" y="480365"/>
                </a:cubicBezTo>
                <a:cubicBezTo>
                  <a:pt x="137300" y="471411"/>
                  <a:pt x="155398" y="455790"/>
                  <a:pt x="171209" y="440931"/>
                </a:cubicBezTo>
                <a:cubicBezTo>
                  <a:pt x="187497" y="425501"/>
                  <a:pt x="202070" y="408260"/>
                  <a:pt x="214643" y="389687"/>
                </a:cubicBezTo>
                <a:cubicBezTo>
                  <a:pt x="225978" y="372827"/>
                  <a:pt x="235503" y="354920"/>
                  <a:pt x="243314" y="336156"/>
                </a:cubicBezTo>
                <a:cubicBezTo>
                  <a:pt x="264364" y="420357"/>
                  <a:pt x="326848" y="490556"/>
                  <a:pt x="409049" y="519989"/>
                </a:cubicBezTo>
                <a:cubicBezTo>
                  <a:pt x="432861" y="528561"/>
                  <a:pt x="458007" y="533609"/>
                  <a:pt x="483344" y="535038"/>
                </a:cubicBezTo>
                <a:cubicBezTo>
                  <a:pt x="495536" y="535705"/>
                  <a:pt x="508299" y="535800"/>
                  <a:pt x="520872" y="534752"/>
                </a:cubicBezTo>
                <a:cubicBezTo>
                  <a:pt x="536208" y="570185"/>
                  <a:pt x="568212" y="597903"/>
                  <a:pt x="602025" y="614953"/>
                </a:cubicBezTo>
                <a:cubicBezTo>
                  <a:pt x="697466" y="663245"/>
                  <a:pt x="806718" y="636670"/>
                  <a:pt x="908921" y="646576"/>
                </a:cubicBezTo>
                <a:cubicBezTo>
                  <a:pt x="908921" y="643433"/>
                  <a:pt x="909302" y="640004"/>
                  <a:pt x="910159" y="636765"/>
                </a:cubicBezTo>
                <a:close/>
                <a:moveTo>
                  <a:pt x="441624" y="169469"/>
                </a:moveTo>
                <a:cubicBezTo>
                  <a:pt x="463151" y="162896"/>
                  <a:pt x="488773" y="155943"/>
                  <a:pt x="510395" y="165849"/>
                </a:cubicBezTo>
                <a:cubicBezTo>
                  <a:pt x="519443" y="170040"/>
                  <a:pt x="527635" y="177184"/>
                  <a:pt x="530969" y="186804"/>
                </a:cubicBezTo>
                <a:cubicBezTo>
                  <a:pt x="534683" y="197186"/>
                  <a:pt x="532302" y="208807"/>
                  <a:pt x="527254" y="218237"/>
                </a:cubicBezTo>
                <a:cubicBezTo>
                  <a:pt x="516014" y="238906"/>
                  <a:pt x="492774" y="249383"/>
                  <a:pt x="472485" y="259099"/>
                </a:cubicBezTo>
                <a:cubicBezTo>
                  <a:pt x="450959" y="269291"/>
                  <a:pt x="428861" y="278339"/>
                  <a:pt x="406382" y="285959"/>
                </a:cubicBezTo>
                <a:cubicBezTo>
                  <a:pt x="358090" y="302533"/>
                  <a:pt x="307798" y="313106"/>
                  <a:pt x="256934" y="317773"/>
                </a:cubicBezTo>
                <a:cubicBezTo>
                  <a:pt x="296939" y="247383"/>
                  <a:pt x="363995" y="193091"/>
                  <a:pt x="441624" y="169469"/>
                </a:cubicBezTo>
                <a:close/>
                <a:moveTo>
                  <a:pt x="238170" y="323393"/>
                </a:moveTo>
                <a:cubicBezTo>
                  <a:pt x="174257" y="339966"/>
                  <a:pt x="104344" y="329489"/>
                  <a:pt x="48337" y="294341"/>
                </a:cubicBezTo>
                <a:cubicBezTo>
                  <a:pt x="34621" y="285769"/>
                  <a:pt x="17857" y="275196"/>
                  <a:pt x="11951" y="259289"/>
                </a:cubicBezTo>
                <a:cubicBezTo>
                  <a:pt x="5189" y="241001"/>
                  <a:pt x="17666" y="226142"/>
                  <a:pt x="35954" y="224047"/>
                </a:cubicBezTo>
                <a:cubicBezTo>
                  <a:pt x="53861" y="222047"/>
                  <a:pt x="73292" y="228714"/>
                  <a:pt x="90247" y="233858"/>
                </a:cubicBezTo>
                <a:cubicBezTo>
                  <a:pt x="108154" y="239382"/>
                  <a:pt x="125680" y="246240"/>
                  <a:pt x="142634" y="254336"/>
                </a:cubicBezTo>
                <a:cubicBezTo>
                  <a:pt x="178067" y="271386"/>
                  <a:pt x="210548" y="293960"/>
                  <a:pt x="239123" y="321107"/>
                </a:cubicBezTo>
                <a:cubicBezTo>
                  <a:pt x="238742" y="321869"/>
                  <a:pt x="238456" y="322631"/>
                  <a:pt x="238170" y="323393"/>
                </a:cubicBezTo>
                <a:close/>
                <a:moveTo>
                  <a:pt x="244838" y="312439"/>
                </a:moveTo>
                <a:cubicBezTo>
                  <a:pt x="204261" y="242430"/>
                  <a:pt x="190069" y="157753"/>
                  <a:pt x="206071" y="78410"/>
                </a:cubicBezTo>
                <a:cubicBezTo>
                  <a:pt x="209976" y="58979"/>
                  <a:pt x="214167" y="34976"/>
                  <a:pt x="228645" y="20402"/>
                </a:cubicBezTo>
                <a:cubicBezTo>
                  <a:pt x="235313" y="13735"/>
                  <a:pt x="244647" y="8782"/>
                  <a:pt x="254363" y="10020"/>
                </a:cubicBezTo>
                <a:cubicBezTo>
                  <a:pt x="264554" y="11354"/>
                  <a:pt x="272460" y="19355"/>
                  <a:pt x="276746" y="28308"/>
                </a:cubicBezTo>
                <a:cubicBezTo>
                  <a:pt x="281699" y="38405"/>
                  <a:pt x="282366" y="50025"/>
                  <a:pt x="282461" y="61169"/>
                </a:cubicBezTo>
                <a:cubicBezTo>
                  <a:pt x="282557" y="72599"/>
                  <a:pt x="282176" y="84125"/>
                  <a:pt x="281699" y="95650"/>
                </a:cubicBezTo>
                <a:cubicBezTo>
                  <a:pt x="280652" y="119462"/>
                  <a:pt x="278747" y="143275"/>
                  <a:pt x="275984" y="166992"/>
                </a:cubicBezTo>
                <a:cubicBezTo>
                  <a:pt x="270079" y="216332"/>
                  <a:pt x="259887" y="265100"/>
                  <a:pt x="246171" y="312820"/>
                </a:cubicBezTo>
                <a:cubicBezTo>
                  <a:pt x="245695" y="312534"/>
                  <a:pt x="245314" y="312439"/>
                  <a:pt x="244838" y="312439"/>
                </a:cubicBezTo>
                <a:close/>
                <a:moveTo>
                  <a:pt x="525349" y="476364"/>
                </a:moveTo>
                <a:cubicBezTo>
                  <a:pt x="531921" y="459124"/>
                  <a:pt x="551638" y="447503"/>
                  <a:pt x="569926" y="452456"/>
                </a:cubicBezTo>
                <a:cubicBezTo>
                  <a:pt x="590691" y="458076"/>
                  <a:pt x="591452" y="482746"/>
                  <a:pt x="581547" y="498272"/>
                </a:cubicBezTo>
                <a:cubicBezTo>
                  <a:pt x="570212" y="516083"/>
                  <a:pt x="547256" y="521798"/>
                  <a:pt x="527254" y="524180"/>
                </a:cubicBezTo>
                <a:cubicBezTo>
                  <a:pt x="521634" y="508749"/>
                  <a:pt x="519539" y="491795"/>
                  <a:pt x="525349" y="476364"/>
                </a:cubicBezTo>
                <a:close/>
              </a:path>
            </a:pathLst>
          </a:custGeom>
          <a:solidFill>
            <a:srgbClr val="2B1F4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C2B6F6AA-B390-4B2C-8255-B2FAB92C581B}"/>
              </a:ext>
            </a:extLst>
          </p:cNvPr>
          <p:cNvSpPr txBox="1"/>
          <p:nvPr/>
        </p:nvSpPr>
        <p:spPr>
          <a:xfrm>
            <a:off x="9090502" y="5987182"/>
            <a:ext cx="1415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50%</a:t>
            </a:r>
            <a:endParaRPr lang="th-TH" sz="3600" dirty="0">
              <a:solidFill>
                <a:schemeClr val="bg1"/>
              </a:solidFill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D688612C-A724-4569-8E2D-784D344A10A8}"/>
              </a:ext>
            </a:extLst>
          </p:cNvPr>
          <p:cNvGrpSpPr/>
          <p:nvPr/>
        </p:nvGrpSpPr>
        <p:grpSpPr>
          <a:xfrm>
            <a:off x="-1020833" y="2489903"/>
            <a:ext cx="5156625" cy="4311804"/>
            <a:chOff x="-978163" y="2203871"/>
            <a:chExt cx="3614717" cy="3219102"/>
          </a:xfrm>
        </p:grpSpPr>
        <p:grpSp>
          <p:nvGrpSpPr>
            <p:cNvPr id="129" name="Graphic 632">
              <a:extLst>
                <a:ext uri="{FF2B5EF4-FFF2-40B4-BE49-F238E27FC236}">
                  <a16:creationId xmlns:a16="http://schemas.microsoft.com/office/drawing/2014/main" id="{E1F40243-17BE-4BAD-935B-14402B06C45B}"/>
                </a:ext>
              </a:extLst>
            </p:cNvPr>
            <p:cNvGrpSpPr/>
            <p:nvPr/>
          </p:nvGrpSpPr>
          <p:grpSpPr>
            <a:xfrm>
              <a:off x="224529" y="2203871"/>
              <a:ext cx="1028290" cy="2085044"/>
              <a:chOff x="5729318" y="2747967"/>
              <a:chExt cx="737965" cy="1364736"/>
            </a:xfrm>
          </p:grpSpPr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DD579777-CCAE-4845-A887-ACCE57427699}"/>
                  </a:ext>
                </a:extLst>
              </p:cNvPr>
              <p:cNvSpPr/>
              <p:nvPr/>
            </p:nvSpPr>
            <p:spPr>
              <a:xfrm>
                <a:off x="5792342" y="3111245"/>
                <a:ext cx="674941" cy="1001458"/>
              </a:xfrm>
              <a:custGeom>
                <a:avLst/>
                <a:gdLst>
                  <a:gd name="connsiteX0" fmla="*/ 616363 w 674941"/>
                  <a:gd name="connsiteY0" fmla="*/ 0 h 1001458"/>
                  <a:gd name="connsiteX1" fmla="*/ 618363 w 674941"/>
                  <a:gd name="connsiteY1" fmla="*/ 30290 h 1001458"/>
                  <a:gd name="connsiteX2" fmla="*/ 623316 w 674941"/>
                  <a:gd name="connsiteY2" fmla="*/ 107252 h 1001458"/>
                  <a:gd name="connsiteX3" fmla="*/ 624269 w 674941"/>
                  <a:gd name="connsiteY3" fmla="*/ 122682 h 1001458"/>
                  <a:gd name="connsiteX4" fmla="*/ 627031 w 674941"/>
                  <a:gd name="connsiteY4" fmla="*/ 164402 h 1001458"/>
                  <a:gd name="connsiteX5" fmla="*/ 633794 w 674941"/>
                  <a:gd name="connsiteY5" fmla="*/ 268415 h 1001458"/>
                  <a:gd name="connsiteX6" fmla="*/ 640080 w 674941"/>
                  <a:gd name="connsiteY6" fmla="*/ 365284 h 1001458"/>
                  <a:gd name="connsiteX7" fmla="*/ 640080 w 674941"/>
                  <a:gd name="connsiteY7" fmla="*/ 365474 h 1001458"/>
                  <a:gd name="connsiteX8" fmla="*/ 643700 w 674941"/>
                  <a:gd name="connsiteY8" fmla="*/ 420338 h 1001458"/>
                  <a:gd name="connsiteX9" fmla="*/ 651510 w 674941"/>
                  <a:gd name="connsiteY9" fmla="*/ 540163 h 1001458"/>
                  <a:gd name="connsiteX10" fmla="*/ 657892 w 674941"/>
                  <a:gd name="connsiteY10" fmla="*/ 638461 h 1001458"/>
                  <a:gd name="connsiteX11" fmla="*/ 670846 w 674941"/>
                  <a:gd name="connsiteY11" fmla="*/ 837152 h 1001458"/>
                  <a:gd name="connsiteX12" fmla="*/ 670846 w 674941"/>
                  <a:gd name="connsiteY12" fmla="*/ 837248 h 1001458"/>
                  <a:gd name="connsiteX13" fmla="*/ 674942 w 674941"/>
                  <a:gd name="connsiteY13" fmla="*/ 901446 h 1001458"/>
                  <a:gd name="connsiteX14" fmla="*/ 617601 w 674941"/>
                  <a:gd name="connsiteY14" fmla="*/ 927735 h 1001458"/>
                  <a:gd name="connsiteX15" fmla="*/ 501777 w 674941"/>
                  <a:gd name="connsiteY15" fmla="*/ 980694 h 1001458"/>
                  <a:gd name="connsiteX16" fmla="*/ 456248 w 674941"/>
                  <a:gd name="connsiteY16" fmla="*/ 1001459 h 1001458"/>
                  <a:gd name="connsiteX17" fmla="*/ 403384 w 674941"/>
                  <a:gd name="connsiteY17" fmla="*/ 994791 h 1001458"/>
                  <a:gd name="connsiteX18" fmla="*/ 192405 w 674941"/>
                  <a:gd name="connsiteY18" fmla="*/ 968597 h 1001458"/>
                  <a:gd name="connsiteX19" fmla="*/ 159449 w 674941"/>
                  <a:gd name="connsiteY19" fmla="*/ 817245 h 1001458"/>
                  <a:gd name="connsiteX20" fmla="*/ 137160 w 674941"/>
                  <a:gd name="connsiteY20" fmla="*/ 715042 h 1001458"/>
                  <a:gd name="connsiteX21" fmla="*/ 68961 w 674941"/>
                  <a:gd name="connsiteY21" fmla="*/ 402336 h 1001458"/>
                  <a:gd name="connsiteX22" fmla="*/ 46863 w 674941"/>
                  <a:gd name="connsiteY22" fmla="*/ 300704 h 1001458"/>
                  <a:gd name="connsiteX23" fmla="*/ 23432 w 674941"/>
                  <a:gd name="connsiteY23" fmla="*/ 193643 h 1001458"/>
                  <a:gd name="connsiteX24" fmla="*/ 0 w 674941"/>
                  <a:gd name="connsiteY24" fmla="*/ 85820 h 10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74941" h="1001458">
                    <a:moveTo>
                      <a:pt x="616363" y="0"/>
                    </a:moveTo>
                    <a:lnTo>
                      <a:pt x="618363" y="30290"/>
                    </a:lnTo>
                    <a:lnTo>
                      <a:pt x="623316" y="107252"/>
                    </a:lnTo>
                    <a:lnTo>
                      <a:pt x="624269" y="122682"/>
                    </a:lnTo>
                    <a:lnTo>
                      <a:pt x="627031" y="164402"/>
                    </a:lnTo>
                    <a:lnTo>
                      <a:pt x="633794" y="268415"/>
                    </a:lnTo>
                    <a:lnTo>
                      <a:pt x="640080" y="365284"/>
                    </a:lnTo>
                    <a:lnTo>
                      <a:pt x="640080" y="365474"/>
                    </a:lnTo>
                    <a:lnTo>
                      <a:pt x="643700" y="420338"/>
                    </a:lnTo>
                    <a:lnTo>
                      <a:pt x="651510" y="540163"/>
                    </a:lnTo>
                    <a:lnTo>
                      <a:pt x="657892" y="638461"/>
                    </a:lnTo>
                    <a:lnTo>
                      <a:pt x="670846" y="837152"/>
                    </a:lnTo>
                    <a:lnTo>
                      <a:pt x="670846" y="837248"/>
                    </a:lnTo>
                    <a:lnTo>
                      <a:pt x="674942" y="901446"/>
                    </a:lnTo>
                    <a:lnTo>
                      <a:pt x="617601" y="927735"/>
                    </a:lnTo>
                    <a:lnTo>
                      <a:pt x="501777" y="980694"/>
                    </a:lnTo>
                    <a:lnTo>
                      <a:pt x="456248" y="1001459"/>
                    </a:lnTo>
                    <a:lnTo>
                      <a:pt x="403384" y="994791"/>
                    </a:lnTo>
                    <a:lnTo>
                      <a:pt x="192405" y="968597"/>
                    </a:lnTo>
                    <a:lnTo>
                      <a:pt x="159449" y="817245"/>
                    </a:lnTo>
                    <a:lnTo>
                      <a:pt x="137160" y="715042"/>
                    </a:lnTo>
                    <a:lnTo>
                      <a:pt x="68961" y="402336"/>
                    </a:lnTo>
                    <a:lnTo>
                      <a:pt x="46863" y="300704"/>
                    </a:lnTo>
                    <a:lnTo>
                      <a:pt x="23432" y="193643"/>
                    </a:lnTo>
                    <a:lnTo>
                      <a:pt x="0" y="85820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A2B6807-17C9-4471-9444-93502D22E431}"/>
                  </a:ext>
                </a:extLst>
              </p:cNvPr>
              <p:cNvSpPr/>
              <p:nvPr/>
            </p:nvSpPr>
            <p:spPr>
              <a:xfrm>
                <a:off x="5755385" y="3055714"/>
                <a:ext cx="693515" cy="256412"/>
              </a:xfrm>
              <a:custGeom>
                <a:avLst/>
                <a:gdLst>
                  <a:gd name="connsiteX0" fmla="*/ 672275 w 693515"/>
                  <a:gd name="connsiteY0" fmla="*/ 0 h 256412"/>
                  <a:gd name="connsiteX1" fmla="*/ 693515 w 693515"/>
                  <a:gd name="connsiteY1" fmla="*/ 152210 h 256412"/>
                  <a:gd name="connsiteX2" fmla="*/ 660273 w 693515"/>
                  <a:gd name="connsiteY2" fmla="*/ 162782 h 256412"/>
                  <a:gd name="connsiteX3" fmla="*/ 646652 w 693515"/>
                  <a:gd name="connsiteY3" fmla="*/ 167164 h 256412"/>
                  <a:gd name="connsiteX4" fmla="*/ 423101 w 693515"/>
                  <a:gd name="connsiteY4" fmla="*/ 238506 h 256412"/>
                  <a:gd name="connsiteX5" fmla="*/ 367094 w 693515"/>
                  <a:gd name="connsiteY5" fmla="*/ 256413 h 256412"/>
                  <a:gd name="connsiteX6" fmla="*/ 323564 w 693515"/>
                  <a:gd name="connsiteY6" fmla="*/ 255365 h 256412"/>
                  <a:gd name="connsiteX7" fmla="*/ 196691 w 693515"/>
                  <a:gd name="connsiteY7" fmla="*/ 252413 h 256412"/>
                  <a:gd name="connsiteX8" fmla="*/ 114395 w 693515"/>
                  <a:gd name="connsiteY8" fmla="*/ 250412 h 256412"/>
                  <a:gd name="connsiteX9" fmla="*/ 114300 w 693515"/>
                  <a:gd name="connsiteY9" fmla="*/ 250412 h 256412"/>
                  <a:gd name="connsiteX10" fmla="*/ 60389 w 693515"/>
                  <a:gd name="connsiteY10" fmla="*/ 249174 h 256412"/>
                  <a:gd name="connsiteX11" fmla="*/ 38481 w 693515"/>
                  <a:gd name="connsiteY11" fmla="*/ 248698 h 256412"/>
                  <a:gd name="connsiteX12" fmla="*/ 19431 w 693515"/>
                  <a:gd name="connsiteY12" fmla="*/ 178308 h 256412"/>
                  <a:gd name="connsiteX13" fmla="*/ 0 w 693515"/>
                  <a:gd name="connsiteY13" fmla="*/ 106966 h 256412"/>
                  <a:gd name="connsiteX14" fmla="*/ 14573 w 693515"/>
                  <a:gd name="connsiteY14" fmla="*/ 102679 h 256412"/>
                  <a:gd name="connsiteX15" fmla="*/ 347948 w 693515"/>
                  <a:gd name="connsiteY15" fmla="*/ 3715 h 256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3515" h="256412">
                    <a:moveTo>
                      <a:pt x="672275" y="0"/>
                    </a:moveTo>
                    <a:lnTo>
                      <a:pt x="693515" y="152210"/>
                    </a:lnTo>
                    <a:lnTo>
                      <a:pt x="660273" y="162782"/>
                    </a:lnTo>
                    <a:lnTo>
                      <a:pt x="646652" y="167164"/>
                    </a:lnTo>
                    <a:lnTo>
                      <a:pt x="423101" y="238506"/>
                    </a:lnTo>
                    <a:lnTo>
                      <a:pt x="367094" y="256413"/>
                    </a:lnTo>
                    <a:lnTo>
                      <a:pt x="323564" y="255365"/>
                    </a:lnTo>
                    <a:lnTo>
                      <a:pt x="196691" y="252413"/>
                    </a:lnTo>
                    <a:lnTo>
                      <a:pt x="114395" y="250412"/>
                    </a:lnTo>
                    <a:lnTo>
                      <a:pt x="114300" y="250412"/>
                    </a:lnTo>
                    <a:lnTo>
                      <a:pt x="60389" y="249174"/>
                    </a:lnTo>
                    <a:lnTo>
                      <a:pt x="38481" y="248698"/>
                    </a:lnTo>
                    <a:lnTo>
                      <a:pt x="19431" y="178308"/>
                    </a:lnTo>
                    <a:lnTo>
                      <a:pt x="0" y="106966"/>
                    </a:lnTo>
                    <a:lnTo>
                      <a:pt x="14573" y="102679"/>
                    </a:lnTo>
                    <a:lnTo>
                      <a:pt x="347948" y="3715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D9FD5C53-8897-49F2-912A-DAACE44C8AC9}"/>
                  </a:ext>
                </a:extLst>
              </p:cNvPr>
              <p:cNvSpPr/>
              <p:nvPr/>
            </p:nvSpPr>
            <p:spPr>
              <a:xfrm>
                <a:off x="5839205" y="3408975"/>
                <a:ext cx="68259" cy="104605"/>
              </a:xfrm>
              <a:custGeom>
                <a:avLst/>
                <a:gdLst>
                  <a:gd name="connsiteX0" fmla="*/ 24765 w 68259"/>
                  <a:gd name="connsiteY0" fmla="*/ 104320 h 104605"/>
                  <a:gd name="connsiteX1" fmla="*/ 22098 w 68259"/>
                  <a:gd name="connsiteY1" fmla="*/ 104606 h 104605"/>
                  <a:gd name="connsiteX2" fmla="*/ 0 w 68259"/>
                  <a:gd name="connsiteY2" fmla="*/ 2974 h 104605"/>
                  <a:gd name="connsiteX3" fmla="*/ 10382 w 68259"/>
                  <a:gd name="connsiteY3" fmla="*/ 593 h 104605"/>
                  <a:gd name="connsiteX4" fmla="*/ 24765 w 68259"/>
                  <a:gd name="connsiteY4" fmla="*/ 104320 h 104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59" h="104605">
                    <a:moveTo>
                      <a:pt x="24765" y="104320"/>
                    </a:moveTo>
                    <a:cubicBezTo>
                      <a:pt x="23908" y="104416"/>
                      <a:pt x="22955" y="104606"/>
                      <a:pt x="22098" y="104606"/>
                    </a:cubicBezTo>
                    <a:lnTo>
                      <a:pt x="0" y="2974"/>
                    </a:lnTo>
                    <a:cubicBezTo>
                      <a:pt x="3239" y="1831"/>
                      <a:pt x="6667" y="1069"/>
                      <a:pt x="10382" y="593"/>
                    </a:cubicBezTo>
                    <a:cubicBezTo>
                      <a:pt x="77248" y="-8741"/>
                      <a:pt x="91535" y="95081"/>
                      <a:pt x="24765" y="10432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26870581-2E5F-40D1-A874-2AE0A9E476D2}"/>
                  </a:ext>
                </a:extLst>
              </p:cNvPr>
              <p:cNvSpPr/>
              <p:nvPr/>
            </p:nvSpPr>
            <p:spPr>
              <a:xfrm>
                <a:off x="5979075" y="3409832"/>
                <a:ext cx="101379" cy="104914"/>
              </a:xfrm>
              <a:custGeom>
                <a:avLst/>
                <a:gdLst>
                  <a:gd name="connsiteX0" fmla="*/ 43486 w 101379"/>
                  <a:gd name="connsiteY0" fmla="*/ 593 h 104914"/>
                  <a:gd name="connsiteX1" fmla="*/ 57964 w 101379"/>
                  <a:gd name="connsiteY1" fmla="*/ 104321 h 104914"/>
                  <a:gd name="connsiteX2" fmla="*/ 43486 w 101379"/>
                  <a:gd name="connsiteY2" fmla="*/ 593 h 10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4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1"/>
                    </a:cubicBezTo>
                    <a:cubicBezTo>
                      <a:pt x="124639" y="94986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F5720D8E-EAF4-400F-8ECB-8821312C0B56}"/>
                  </a:ext>
                </a:extLst>
              </p:cNvPr>
              <p:cNvSpPr/>
              <p:nvPr/>
            </p:nvSpPr>
            <p:spPr>
              <a:xfrm>
                <a:off x="5916782" y="3589569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0"/>
                    </a:cubicBezTo>
                    <a:cubicBezTo>
                      <a:pt x="124639" y="95081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F2729D0-498C-49BD-8E3D-1FE69753398C}"/>
                  </a:ext>
                </a:extLst>
              </p:cNvPr>
              <p:cNvSpPr/>
              <p:nvPr/>
            </p:nvSpPr>
            <p:spPr>
              <a:xfrm>
                <a:off x="6073849" y="370672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6061388-20D3-4D18-8B7B-4E5C9DADE6F5}"/>
                  </a:ext>
                </a:extLst>
              </p:cNvPr>
              <p:cNvSpPr/>
              <p:nvPr/>
            </p:nvSpPr>
            <p:spPr>
              <a:xfrm>
                <a:off x="5929502" y="3825415"/>
                <a:ext cx="59100" cy="103074"/>
              </a:xfrm>
              <a:custGeom>
                <a:avLst/>
                <a:gdLst>
                  <a:gd name="connsiteX0" fmla="*/ 22289 w 59100"/>
                  <a:gd name="connsiteY0" fmla="*/ 103075 h 103074"/>
                  <a:gd name="connsiteX1" fmla="*/ 0 w 59100"/>
                  <a:gd name="connsiteY1" fmla="*/ 872 h 103074"/>
                  <a:gd name="connsiteX2" fmla="*/ 1238 w 59100"/>
                  <a:gd name="connsiteY2" fmla="*/ 586 h 103074"/>
                  <a:gd name="connsiteX3" fmla="*/ 22289 w 59100"/>
                  <a:gd name="connsiteY3" fmla="*/ 103075 h 103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00" h="103074">
                    <a:moveTo>
                      <a:pt x="22289" y="103075"/>
                    </a:moveTo>
                    <a:lnTo>
                      <a:pt x="0" y="872"/>
                    </a:lnTo>
                    <a:cubicBezTo>
                      <a:pt x="381" y="681"/>
                      <a:pt x="857" y="681"/>
                      <a:pt x="1238" y="586"/>
                    </a:cubicBezTo>
                    <a:cubicBezTo>
                      <a:pt x="65723" y="-8368"/>
                      <a:pt x="81343" y="88025"/>
                      <a:pt x="22289" y="103075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ACFDEC97-F88F-425F-9E04-7EF7B76A2207}"/>
                  </a:ext>
                </a:extLst>
              </p:cNvPr>
              <p:cNvSpPr/>
              <p:nvPr/>
            </p:nvSpPr>
            <p:spPr>
              <a:xfrm>
                <a:off x="6020033" y="396018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B850110-0645-49F3-89CF-F8E2CA34046B}"/>
                  </a:ext>
                </a:extLst>
              </p:cNvPr>
              <p:cNvSpPr/>
              <p:nvPr/>
            </p:nvSpPr>
            <p:spPr>
              <a:xfrm>
                <a:off x="6172623" y="3878366"/>
                <a:ext cx="101379" cy="104914"/>
              </a:xfrm>
              <a:custGeom>
                <a:avLst/>
                <a:gdLst>
                  <a:gd name="connsiteX0" fmla="*/ 43486 w 101379"/>
                  <a:gd name="connsiteY0" fmla="*/ 593 h 104914"/>
                  <a:gd name="connsiteX1" fmla="*/ 57964 w 101379"/>
                  <a:gd name="connsiteY1" fmla="*/ 104321 h 104914"/>
                  <a:gd name="connsiteX2" fmla="*/ 43486 w 101379"/>
                  <a:gd name="connsiteY2" fmla="*/ 593 h 104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4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1"/>
                    </a:cubicBezTo>
                    <a:cubicBezTo>
                      <a:pt x="124639" y="94986"/>
                      <a:pt x="110351" y="-8741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8FAC72D-625D-4E0C-8797-449DF00EF2EA}"/>
                  </a:ext>
                </a:extLst>
              </p:cNvPr>
              <p:cNvSpPr/>
              <p:nvPr/>
            </p:nvSpPr>
            <p:spPr>
              <a:xfrm>
                <a:off x="6298830" y="3773402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639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8DEAE705-A6F7-4537-8454-E439CF607CFA}"/>
                  </a:ext>
                </a:extLst>
              </p:cNvPr>
              <p:cNvSpPr/>
              <p:nvPr/>
            </p:nvSpPr>
            <p:spPr>
              <a:xfrm>
                <a:off x="6233964" y="3614906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3DC57F4D-2492-4592-9EE6-084423B70C0D}"/>
                  </a:ext>
                </a:extLst>
              </p:cNvPr>
              <p:cNvSpPr/>
              <p:nvPr/>
            </p:nvSpPr>
            <p:spPr>
              <a:xfrm>
                <a:off x="6339914" y="3454015"/>
                <a:ext cx="96127" cy="104926"/>
              </a:xfrm>
              <a:custGeom>
                <a:avLst/>
                <a:gdLst>
                  <a:gd name="connsiteX0" fmla="*/ 92508 w 96127"/>
                  <a:gd name="connsiteY0" fmla="*/ 22513 h 104926"/>
                  <a:gd name="connsiteX1" fmla="*/ 92508 w 96127"/>
                  <a:gd name="connsiteY1" fmla="*/ 22513 h 104926"/>
                  <a:gd name="connsiteX2" fmla="*/ 96128 w 96127"/>
                  <a:gd name="connsiteY2" fmla="*/ 77568 h 104926"/>
                  <a:gd name="connsiteX3" fmla="*/ 57932 w 96127"/>
                  <a:gd name="connsiteY3" fmla="*/ 104333 h 104926"/>
                  <a:gd name="connsiteX4" fmla="*/ 43454 w 96127"/>
                  <a:gd name="connsiteY4" fmla="*/ 606 h 104926"/>
                  <a:gd name="connsiteX5" fmla="*/ 92508 w 96127"/>
                  <a:gd name="connsiteY5" fmla="*/ 22513 h 104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127" h="104926">
                    <a:moveTo>
                      <a:pt x="92508" y="22513"/>
                    </a:moveTo>
                    <a:cubicBezTo>
                      <a:pt x="92508" y="22513"/>
                      <a:pt x="92603" y="22513"/>
                      <a:pt x="92508" y="22513"/>
                    </a:cubicBezTo>
                    <a:lnTo>
                      <a:pt x="96128" y="77568"/>
                    </a:lnTo>
                    <a:cubicBezTo>
                      <a:pt x="89746" y="91093"/>
                      <a:pt x="77268" y="101666"/>
                      <a:pt x="57932" y="104333"/>
                    </a:cubicBezTo>
                    <a:cubicBezTo>
                      <a:pt x="-8933" y="113668"/>
                      <a:pt x="-23316" y="9845"/>
                      <a:pt x="43454" y="606"/>
                    </a:cubicBezTo>
                    <a:cubicBezTo>
                      <a:pt x="66314" y="-2633"/>
                      <a:pt x="83078" y="7464"/>
                      <a:pt x="92508" y="2251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61C15D44-30BB-4CE3-BA56-C8D8A3C48AB4}"/>
                  </a:ext>
                </a:extLst>
              </p:cNvPr>
              <p:cNvSpPr/>
              <p:nvPr/>
            </p:nvSpPr>
            <p:spPr>
              <a:xfrm>
                <a:off x="6225487" y="3336299"/>
                <a:ext cx="101379" cy="104913"/>
              </a:xfrm>
              <a:custGeom>
                <a:avLst/>
                <a:gdLst>
                  <a:gd name="connsiteX0" fmla="*/ 43486 w 101379"/>
                  <a:gd name="connsiteY0" fmla="*/ 593 h 104913"/>
                  <a:gd name="connsiteX1" fmla="*/ 57964 w 101379"/>
                  <a:gd name="connsiteY1" fmla="*/ 104320 h 104913"/>
                  <a:gd name="connsiteX2" fmla="*/ 43486 w 101379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639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E14EFD5-E271-491C-9211-F3B383527743}"/>
                  </a:ext>
                </a:extLst>
              </p:cNvPr>
              <p:cNvSpPr/>
              <p:nvPr/>
            </p:nvSpPr>
            <p:spPr>
              <a:xfrm>
                <a:off x="6366679" y="3275623"/>
                <a:ext cx="59456" cy="104915"/>
              </a:xfrm>
              <a:custGeom>
                <a:avLst/>
                <a:gdLst>
                  <a:gd name="connsiteX0" fmla="*/ 52694 w 59456"/>
                  <a:gd name="connsiteY0" fmla="*/ 24 h 104915"/>
                  <a:gd name="connsiteX1" fmla="*/ 59456 w 59456"/>
                  <a:gd name="connsiteY1" fmla="*/ 104037 h 104915"/>
                  <a:gd name="connsiteX2" fmla="*/ 57932 w 59456"/>
                  <a:gd name="connsiteY2" fmla="*/ 104323 h 104915"/>
                  <a:gd name="connsiteX3" fmla="*/ 43454 w 59456"/>
                  <a:gd name="connsiteY3" fmla="*/ 595 h 104915"/>
                  <a:gd name="connsiteX4" fmla="*/ 52694 w 59456"/>
                  <a:gd name="connsiteY4" fmla="*/ 24 h 104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456" h="104915">
                    <a:moveTo>
                      <a:pt x="52694" y="24"/>
                    </a:moveTo>
                    <a:lnTo>
                      <a:pt x="59456" y="104037"/>
                    </a:lnTo>
                    <a:cubicBezTo>
                      <a:pt x="58980" y="104227"/>
                      <a:pt x="58504" y="104227"/>
                      <a:pt x="57932" y="104323"/>
                    </a:cubicBezTo>
                    <a:cubicBezTo>
                      <a:pt x="-8933" y="113657"/>
                      <a:pt x="-23316" y="9835"/>
                      <a:pt x="43454" y="595"/>
                    </a:cubicBezTo>
                    <a:cubicBezTo>
                      <a:pt x="46693" y="119"/>
                      <a:pt x="49741" y="-71"/>
                      <a:pt x="52694" y="24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E4D698D8-ABC8-4A6F-B81F-B15F9FB81DFA}"/>
                  </a:ext>
                </a:extLst>
              </p:cNvPr>
              <p:cNvSpPr/>
              <p:nvPr/>
            </p:nvSpPr>
            <p:spPr>
              <a:xfrm>
                <a:off x="6414844" y="3651408"/>
                <a:ext cx="35389" cy="98393"/>
              </a:xfrm>
              <a:custGeom>
                <a:avLst/>
                <a:gdLst>
                  <a:gd name="connsiteX0" fmla="*/ 29008 w 35389"/>
                  <a:gd name="connsiteY0" fmla="*/ 0 h 98393"/>
                  <a:gd name="connsiteX1" fmla="*/ 35389 w 35389"/>
                  <a:gd name="connsiteY1" fmla="*/ 98393 h 98393"/>
                  <a:gd name="connsiteX2" fmla="*/ 29008 w 35389"/>
                  <a:gd name="connsiteY2" fmla="*/ 0 h 98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5389" h="98393">
                    <a:moveTo>
                      <a:pt x="29008" y="0"/>
                    </a:moveTo>
                    <a:lnTo>
                      <a:pt x="35389" y="98393"/>
                    </a:lnTo>
                    <a:cubicBezTo>
                      <a:pt x="-6997" y="85725"/>
                      <a:pt x="-13950" y="18193"/>
                      <a:pt x="29008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684AFF35-ACB6-4F0D-A0F2-6F7BC56DE6BF}"/>
                  </a:ext>
                </a:extLst>
              </p:cNvPr>
              <p:cNvSpPr/>
              <p:nvPr/>
            </p:nvSpPr>
            <p:spPr>
              <a:xfrm>
                <a:off x="6388258" y="3942755"/>
                <a:ext cx="79025" cy="96129"/>
              </a:xfrm>
              <a:custGeom>
                <a:avLst/>
                <a:gdLst>
                  <a:gd name="connsiteX0" fmla="*/ 74929 w 79025"/>
                  <a:gd name="connsiteY0" fmla="*/ 5642 h 96129"/>
                  <a:gd name="connsiteX1" fmla="*/ 74929 w 79025"/>
                  <a:gd name="connsiteY1" fmla="*/ 5642 h 96129"/>
                  <a:gd name="connsiteX2" fmla="*/ 79025 w 79025"/>
                  <a:gd name="connsiteY2" fmla="*/ 69840 h 96129"/>
                  <a:gd name="connsiteX3" fmla="*/ 21589 w 79025"/>
                  <a:gd name="connsiteY3" fmla="*/ 96129 h 96129"/>
                  <a:gd name="connsiteX4" fmla="*/ 43497 w 79025"/>
                  <a:gd name="connsiteY4" fmla="*/ 594 h 96129"/>
                  <a:gd name="connsiteX5" fmla="*/ 74929 w 79025"/>
                  <a:gd name="connsiteY5" fmla="*/ 5642 h 96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9025" h="96129">
                    <a:moveTo>
                      <a:pt x="74929" y="5642"/>
                    </a:moveTo>
                    <a:lnTo>
                      <a:pt x="74929" y="5642"/>
                    </a:lnTo>
                    <a:lnTo>
                      <a:pt x="79025" y="69840"/>
                    </a:lnTo>
                    <a:lnTo>
                      <a:pt x="21589" y="96129"/>
                    </a:lnTo>
                    <a:cubicBezTo>
                      <a:pt x="-11367" y="72317"/>
                      <a:pt x="-8510" y="7833"/>
                      <a:pt x="43497" y="594"/>
                    </a:cubicBezTo>
                    <a:cubicBezTo>
                      <a:pt x="55784" y="-1121"/>
                      <a:pt x="66357" y="975"/>
                      <a:pt x="74929" y="564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690A63FF-C326-4077-8B8B-F7089AAF709A}"/>
                  </a:ext>
                </a:extLst>
              </p:cNvPr>
              <p:cNvSpPr/>
              <p:nvPr/>
            </p:nvSpPr>
            <p:spPr>
              <a:xfrm>
                <a:off x="6195726" y="4056968"/>
                <a:ext cx="98393" cy="55735"/>
              </a:xfrm>
              <a:custGeom>
                <a:avLst/>
                <a:gdLst>
                  <a:gd name="connsiteX0" fmla="*/ 98393 w 98393"/>
                  <a:gd name="connsiteY0" fmla="*/ 34971 h 55735"/>
                  <a:gd name="connsiteX1" fmla="*/ 52864 w 98393"/>
                  <a:gd name="connsiteY1" fmla="*/ 55735 h 55735"/>
                  <a:gd name="connsiteX2" fmla="*/ 0 w 98393"/>
                  <a:gd name="connsiteY2" fmla="*/ 49163 h 55735"/>
                  <a:gd name="connsiteX3" fmla="*/ 43434 w 98393"/>
                  <a:gd name="connsiteY3" fmla="*/ 585 h 55735"/>
                  <a:gd name="connsiteX4" fmla="*/ 98393 w 98393"/>
                  <a:gd name="connsiteY4" fmla="*/ 34971 h 55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8393" h="55735">
                    <a:moveTo>
                      <a:pt x="98393" y="34971"/>
                    </a:moveTo>
                    <a:lnTo>
                      <a:pt x="52864" y="55735"/>
                    </a:lnTo>
                    <a:lnTo>
                      <a:pt x="0" y="49163"/>
                    </a:lnTo>
                    <a:cubicBezTo>
                      <a:pt x="762" y="26589"/>
                      <a:pt x="14383" y="4681"/>
                      <a:pt x="43434" y="585"/>
                    </a:cubicBezTo>
                    <a:cubicBezTo>
                      <a:pt x="72295" y="-3415"/>
                      <a:pt x="91345" y="13635"/>
                      <a:pt x="98393" y="34971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57ED2391-5272-4E95-8BAB-C3A16FAF78CD}"/>
                  </a:ext>
                </a:extLst>
              </p:cNvPr>
              <p:cNvSpPr/>
              <p:nvPr/>
            </p:nvSpPr>
            <p:spPr>
              <a:xfrm>
                <a:off x="6122808" y="3494902"/>
                <a:ext cx="101379" cy="104902"/>
              </a:xfrm>
              <a:custGeom>
                <a:avLst/>
                <a:gdLst>
                  <a:gd name="connsiteX0" fmla="*/ 43486 w 101379"/>
                  <a:gd name="connsiteY0" fmla="*/ 582 h 104902"/>
                  <a:gd name="connsiteX1" fmla="*/ 57964 w 101379"/>
                  <a:gd name="connsiteY1" fmla="*/ 104309 h 104902"/>
                  <a:gd name="connsiteX2" fmla="*/ 43486 w 101379"/>
                  <a:gd name="connsiteY2" fmla="*/ 582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379" h="104902">
                    <a:moveTo>
                      <a:pt x="43486" y="582"/>
                    </a:moveTo>
                    <a:cubicBezTo>
                      <a:pt x="-23284" y="9916"/>
                      <a:pt x="-8997" y="113644"/>
                      <a:pt x="57964" y="104309"/>
                    </a:cubicBezTo>
                    <a:cubicBezTo>
                      <a:pt x="124639" y="95070"/>
                      <a:pt x="110351" y="-8657"/>
                      <a:pt x="43486" y="58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0856049-B41D-46A0-82D6-E2A6C164125A}"/>
                  </a:ext>
                </a:extLst>
              </p:cNvPr>
              <p:cNvSpPr/>
              <p:nvPr/>
            </p:nvSpPr>
            <p:spPr>
              <a:xfrm>
                <a:off x="6077945" y="3249907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8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F27D59E0-D982-4DE1-9D4A-BD8E3C08FCB6}"/>
                  </a:ext>
                </a:extLst>
              </p:cNvPr>
              <p:cNvSpPr/>
              <p:nvPr/>
            </p:nvSpPr>
            <p:spPr>
              <a:xfrm>
                <a:off x="5860394" y="3223142"/>
                <a:ext cx="101418" cy="104913"/>
              </a:xfrm>
              <a:custGeom>
                <a:avLst/>
                <a:gdLst>
                  <a:gd name="connsiteX0" fmla="*/ 43486 w 101418"/>
                  <a:gd name="connsiteY0" fmla="*/ 593 h 104913"/>
                  <a:gd name="connsiteX1" fmla="*/ 57964 w 101418"/>
                  <a:gd name="connsiteY1" fmla="*/ 104320 h 104913"/>
                  <a:gd name="connsiteX2" fmla="*/ 43486 w 101418"/>
                  <a:gd name="connsiteY2" fmla="*/ 593 h 104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18" h="104913">
                    <a:moveTo>
                      <a:pt x="43486" y="593"/>
                    </a:moveTo>
                    <a:cubicBezTo>
                      <a:pt x="-23284" y="9927"/>
                      <a:pt x="-8997" y="113655"/>
                      <a:pt x="57964" y="104320"/>
                    </a:cubicBezTo>
                    <a:cubicBezTo>
                      <a:pt x="124734" y="95081"/>
                      <a:pt x="110351" y="-8742"/>
                      <a:pt x="43486" y="593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486E3D6F-7E42-4397-8800-7AEDC9BE4A14}"/>
                  </a:ext>
                </a:extLst>
              </p:cNvPr>
              <p:cNvSpPr/>
              <p:nvPr/>
            </p:nvSpPr>
            <p:spPr>
              <a:xfrm>
                <a:off x="6223011" y="3101329"/>
                <a:ext cx="101449" cy="104902"/>
              </a:xfrm>
              <a:custGeom>
                <a:avLst/>
                <a:gdLst>
                  <a:gd name="connsiteX0" fmla="*/ 43486 w 101449"/>
                  <a:gd name="connsiteY0" fmla="*/ 582 h 104902"/>
                  <a:gd name="connsiteX1" fmla="*/ 57964 w 101449"/>
                  <a:gd name="connsiteY1" fmla="*/ 104309 h 104902"/>
                  <a:gd name="connsiteX2" fmla="*/ 43486 w 101449"/>
                  <a:gd name="connsiteY2" fmla="*/ 582 h 104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1449" h="104902">
                    <a:moveTo>
                      <a:pt x="43486" y="582"/>
                    </a:moveTo>
                    <a:cubicBezTo>
                      <a:pt x="-23284" y="9916"/>
                      <a:pt x="-8997" y="113644"/>
                      <a:pt x="57964" y="104309"/>
                    </a:cubicBezTo>
                    <a:cubicBezTo>
                      <a:pt x="124734" y="95070"/>
                      <a:pt x="110447" y="-8657"/>
                      <a:pt x="43486" y="582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0DBBCFA2-3288-46C1-BC99-ECA03CE66741}"/>
                  </a:ext>
                </a:extLst>
              </p:cNvPr>
              <p:cNvSpPr/>
              <p:nvPr/>
            </p:nvSpPr>
            <p:spPr>
              <a:xfrm>
                <a:off x="6387954" y="3133724"/>
                <a:ext cx="60850" cy="100107"/>
              </a:xfrm>
              <a:custGeom>
                <a:avLst/>
                <a:gdLst>
                  <a:gd name="connsiteX0" fmla="*/ 50564 w 60850"/>
                  <a:gd name="connsiteY0" fmla="*/ 0 h 100107"/>
                  <a:gd name="connsiteX1" fmla="*/ 60851 w 60850"/>
                  <a:gd name="connsiteY1" fmla="*/ 74104 h 100107"/>
                  <a:gd name="connsiteX2" fmla="*/ 27609 w 60850"/>
                  <a:gd name="connsiteY2" fmla="*/ 84677 h 100107"/>
                  <a:gd name="connsiteX3" fmla="*/ 28561 w 60850"/>
                  <a:gd name="connsiteY3" fmla="*/ 100108 h 100107"/>
                  <a:gd name="connsiteX4" fmla="*/ 13988 w 60850"/>
                  <a:gd name="connsiteY4" fmla="*/ 89059 h 100107"/>
                  <a:gd name="connsiteX5" fmla="*/ 22656 w 60850"/>
                  <a:gd name="connsiteY5" fmla="*/ 7620 h 100107"/>
                  <a:gd name="connsiteX6" fmla="*/ 43515 w 60850"/>
                  <a:gd name="connsiteY6" fmla="*/ 381 h 100107"/>
                  <a:gd name="connsiteX7" fmla="*/ 50564 w 60850"/>
                  <a:gd name="connsiteY7" fmla="*/ 0 h 10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850" h="100107">
                    <a:moveTo>
                      <a:pt x="50564" y="0"/>
                    </a:moveTo>
                    <a:lnTo>
                      <a:pt x="60851" y="74104"/>
                    </a:lnTo>
                    <a:lnTo>
                      <a:pt x="27609" y="84677"/>
                    </a:lnTo>
                    <a:lnTo>
                      <a:pt x="28561" y="100108"/>
                    </a:lnTo>
                    <a:cubicBezTo>
                      <a:pt x="22846" y="97441"/>
                      <a:pt x="17988" y="93631"/>
                      <a:pt x="13988" y="89059"/>
                    </a:cubicBezTo>
                    <a:cubicBezTo>
                      <a:pt x="-6301" y="66294"/>
                      <a:pt x="-5443" y="24955"/>
                      <a:pt x="22656" y="7620"/>
                    </a:cubicBezTo>
                    <a:cubicBezTo>
                      <a:pt x="28370" y="4000"/>
                      <a:pt x="35324" y="1524"/>
                      <a:pt x="43515" y="381"/>
                    </a:cubicBezTo>
                    <a:cubicBezTo>
                      <a:pt x="45992" y="191"/>
                      <a:pt x="48278" y="0"/>
                      <a:pt x="50564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DBA0BD25-A845-4F76-A314-04B219FFFB98}"/>
                  </a:ext>
                </a:extLst>
              </p:cNvPr>
              <p:cNvSpPr/>
              <p:nvPr/>
            </p:nvSpPr>
            <p:spPr>
              <a:xfrm>
                <a:off x="5755480" y="3158394"/>
                <a:ext cx="31563" cy="75628"/>
              </a:xfrm>
              <a:custGeom>
                <a:avLst/>
                <a:gdLst>
                  <a:gd name="connsiteX0" fmla="*/ 19336 w 31563"/>
                  <a:gd name="connsiteY0" fmla="*/ 75628 h 75628"/>
                  <a:gd name="connsiteX1" fmla="*/ 0 w 31563"/>
                  <a:gd name="connsiteY1" fmla="*/ 4286 h 75628"/>
                  <a:gd name="connsiteX2" fmla="*/ 14478 w 31563"/>
                  <a:gd name="connsiteY2" fmla="*/ 0 h 75628"/>
                  <a:gd name="connsiteX3" fmla="*/ 19336 w 31563"/>
                  <a:gd name="connsiteY3" fmla="*/ 75628 h 75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563" h="75628">
                    <a:moveTo>
                      <a:pt x="19336" y="75628"/>
                    </a:moveTo>
                    <a:lnTo>
                      <a:pt x="0" y="4286"/>
                    </a:lnTo>
                    <a:lnTo>
                      <a:pt x="14478" y="0"/>
                    </a:lnTo>
                    <a:cubicBezTo>
                      <a:pt x="34671" y="18764"/>
                      <a:pt x="37814" y="54578"/>
                      <a:pt x="19336" y="75628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3ACF5BDC-4EC2-4F13-AF6D-F0C7A536AF51}"/>
                  </a:ext>
                </a:extLst>
              </p:cNvPr>
              <p:cNvSpPr/>
              <p:nvPr/>
            </p:nvSpPr>
            <p:spPr>
              <a:xfrm>
                <a:off x="5755480" y="3055809"/>
                <a:ext cx="672179" cy="106870"/>
              </a:xfrm>
              <a:custGeom>
                <a:avLst/>
                <a:gdLst>
                  <a:gd name="connsiteX0" fmla="*/ 0 w 672179"/>
                  <a:gd name="connsiteY0" fmla="*/ 106871 h 106870"/>
                  <a:gd name="connsiteX1" fmla="*/ 360426 w 672179"/>
                  <a:gd name="connsiteY1" fmla="*/ 103537 h 106870"/>
                  <a:gd name="connsiteX2" fmla="*/ 672179 w 672179"/>
                  <a:gd name="connsiteY2" fmla="*/ 0 h 106870"/>
                  <a:gd name="connsiteX3" fmla="*/ 347853 w 672179"/>
                  <a:gd name="connsiteY3" fmla="*/ 3715 h 10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2179" h="106870">
                    <a:moveTo>
                      <a:pt x="0" y="106871"/>
                    </a:moveTo>
                    <a:lnTo>
                      <a:pt x="360426" y="103537"/>
                    </a:lnTo>
                    <a:lnTo>
                      <a:pt x="672179" y="0"/>
                    </a:lnTo>
                    <a:lnTo>
                      <a:pt x="347853" y="3715"/>
                    </a:ln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3A6E791E-5616-461D-83A1-BC247F521596}"/>
                  </a:ext>
                </a:extLst>
              </p:cNvPr>
              <p:cNvSpPr/>
              <p:nvPr/>
            </p:nvSpPr>
            <p:spPr>
              <a:xfrm>
                <a:off x="5815869" y="3221354"/>
                <a:ext cx="599884" cy="891254"/>
              </a:xfrm>
              <a:custGeom>
                <a:avLst/>
                <a:gdLst>
                  <a:gd name="connsiteX0" fmla="*/ 0 w 599884"/>
                  <a:gd name="connsiteY0" fmla="*/ 83534 h 891254"/>
                  <a:gd name="connsiteX1" fmla="*/ 314516 w 599884"/>
                  <a:gd name="connsiteY1" fmla="*/ 146685 h 891254"/>
                  <a:gd name="connsiteX2" fmla="*/ 432721 w 599884"/>
                  <a:gd name="connsiteY2" fmla="*/ 891254 h 891254"/>
                  <a:gd name="connsiteX3" fmla="*/ 378809 w 599884"/>
                  <a:gd name="connsiteY3" fmla="*/ 132397 h 891254"/>
                  <a:gd name="connsiteX4" fmla="*/ 599885 w 599884"/>
                  <a:gd name="connsiteY4" fmla="*/ 0 h 891254"/>
                  <a:gd name="connsiteX5" fmla="*/ 306610 w 599884"/>
                  <a:gd name="connsiteY5" fmla="*/ 90773 h 891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9884" h="891254">
                    <a:moveTo>
                      <a:pt x="0" y="83534"/>
                    </a:moveTo>
                    <a:lnTo>
                      <a:pt x="314516" y="146685"/>
                    </a:lnTo>
                    <a:lnTo>
                      <a:pt x="432721" y="891254"/>
                    </a:lnTo>
                    <a:lnTo>
                      <a:pt x="378809" y="132397"/>
                    </a:lnTo>
                    <a:lnTo>
                      <a:pt x="599885" y="0"/>
                    </a:lnTo>
                    <a:lnTo>
                      <a:pt x="306610" y="90773"/>
                    </a:ln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035152DD-5B0C-4CF7-B0CC-EFA4CF458444}"/>
                  </a:ext>
                </a:extLst>
              </p:cNvPr>
              <p:cNvSpPr/>
              <p:nvPr/>
            </p:nvSpPr>
            <p:spPr>
              <a:xfrm>
                <a:off x="5925182" y="3158347"/>
                <a:ext cx="214855" cy="947831"/>
              </a:xfrm>
              <a:custGeom>
                <a:avLst/>
                <a:gdLst>
                  <a:gd name="connsiteX0" fmla="*/ 69947 w 214855"/>
                  <a:gd name="connsiteY0" fmla="*/ 216265 h 947831"/>
                  <a:gd name="connsiteX1" fmla="*/ 28608 w 214855"/>
                  <a:gd name="connsiteY1" fmla="*/ 11668 h 947831"/>
                  <a:gd name="connsiteX2" fmla="*/ 319 w 214855"/>
                  <a:gd name="connsiteY2" fmla="*/ 15573 h 947831"/>
                  <a:gd name="connsiteX3" fmla="*/ 144909 w 214855"/>
                  <a:gd name="connsiteY3" fmla="*/ 731567 h 947831"/>
                  <a:gd name="connsiteX4" fmla="*/ 186247 w 214855"/>
                  <a:gd name="connsiteY4" fmla="*/ 936164 h 947831"/>
                  <a:gd name="connsiteX5" fmla="*/ 214536 w 214855"/>
                  <a:gd name="connsiteY5" fmla="*/ 932259 h 947831"/>
                  <a:gd name="connsiteX6" fmla="*/ 69947 w 214855"/>
                  <a:gd name="connsiteY6" fmla="*/ 216265 h 947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855" h="947831">
                    <a:moveTo>
                      <a:pt x="69947" y="216265"/>
                    </a:moveTo>
                    <a:cubicBezTo>
                      <a:pt x="56136" y="148066"/>
                      <a:pt x="42420" y="79867"/>
                      <a:pt x="28608" y="11668"/>
                    </a:cubicBezTo>
                    <a:cubicBezTo>
                      <a:pt x="24989" y="-6239"/>
                      <a:pt x="-3300" y="-2429"/>
                      <a:pt x="319" y="15573"/>
                    </a:cubicBezTo>
                    <a:cubicBezTo>
                      <a:pt x="48516" y="254269"/>
                      <a:pt x="96712" y="492871"/>
                      <a:pt x="144909" y="731567"/>
                    </a:cubicBezTo>
                    <a:cubicBezTo>
                      <a:pt x="158720" y="799766"/>
                      <a:pt x="172436" y="867965"/>
                      <a:pt x="186247" y="936164"/>
                    </a:cubicBezTo>
                    <a:cubicBezTo>
                      <a:pt x="189867" y="954071"/>
                      <a:pt x="218156" y="950261"/>
                      <a:pt x="214536" y="932259"/>
                    </a:cubicBezTo>
                    <a:cubicBezTo>
                      <a:pt x="166340" y="693658"/>
                      <a:pt x="118143" y="454961"/>
                      <a:pt x="69947" y="216265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09166CB5-090F-404C-AB87-6938302C1551}"/>
                  </a:ext>
                </a:extLst>
              </p:cNvPr>
              <p:cNvSpPr/>
              <p:nvPr/>
            </p:nvSpPr>
            <p:spPr>
              <a:xfrm>
                <a:off x="6278605" y="3093001"/>
                <a:ext cx="121800" cy="959135"/>
              </a:xfrm>
              <a:custGeom>
                <a:avLst/>
                <a:gdLst>
                  <a:gd name="connsiteX0" fmla="*/ 83 w 121800"/>
                  <a:gd name="connsiteY0" fmla="*/ 15863 h 959135"/>
                  <a:gd name="connsiteX1" fmla="*/ 72854 w 121800"/>
                  <a:gd name="connsiteY1" fmla="*/ 741573 h 959135"/>
                  <a:gd name="connsiteX2" fmla="*/ 93428 w 121800"/>
                  <a:gd name="connsiteY2" fmla="*/ 947217 h 959135"/>
                  <a:gd name="connsiteX3" fmla="*/ 121717 w 121800"/>
                  <a:gd name="connsiteY3" fmla="*/ 943312 h 959135"/>
                  <a:gd name="connsiteX4" fmla="*/ 48946 w 121800"/>
                  <a:gd name="connsiteY4" fmla="*/ 217602 h 959135"/>
                  <a:gd name="connsiteX5" fmla="*/ 28372 w 121800"/>
                  <a:gd name="connsiteY5" fmla="*/ 11958 h 959135"/>
                  <a:gd name="connsiteX6" fmla="*/ 83 w 121800"/>
                  <a:gd name="connsiteY6" fmla="*/ 15863 h 959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1800" h="959135">
                    <a:moveTo>
                      <a:pt x="83" y="15863"/>
                    </a:moveTo>
                    <a:cubicBezTo>
                      <a:pt x="24372" y="257798"/>
                      <a:pt x="48565" y="499638"/>
                      <a:pt x="72854" y="741573"/>
                    </a:cubicBezTo>
                    <a:lnTo>
                      <a:pt x="93428" y="947217"/>
                    </a:lnTo>
                    <a:cubicBezTo>
                      <a:pt x="95238" y="965505"/>
                      <a:pt x="123527" y="961600"/>
                      <a:pt x="121717" y="943312"/>
                    </a:cubicBezTo>
                    <a:cubicBezTo>
                      <a:pt x="97429" y="701377"/>
                      <a:pt x="73235" y="459537"/>
                      <a:pt x="48946" y="217602"/>
                    </a:cubicBezTo>
                    <a:lnTo>
                      <a:pt x="28372" y="11958"/>
                    </a:lnTo>
                    <a:cubicBezTo>
                      <a:pt x="26563" y="-6426"/>
                      <a:pt x="-1727" y="-2425"/>
                      <a:pt x="83" y="15863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AB8BFDCB-279B-41EB-87FB-5C7931DA42B4}"/>
                  </a:ext>
                </a:extLst>
              </p:cNvPr>
              <p:cNvSpPr/>
              <p:nvPr/>
            </p:nvSpPr>
            <p:spPr>
              <a:xfrm>
                <a:off x="5729318" y="2747967"/>
                <a:ext cx="521240" cy="381260"/>
              </a:xfrm>
              <a:custGeom>
                <a:avLst/>
                <a:gdLst>
                  <a:gd name="connsiteX0" fmla="*/ 516510 w 521240"/>
                  <a:gd name="connsiteY0" fmla="*/ 258884 h 381260"/>
                  <a:gd name="connsiteX1" fmla="*/ 490221 w 521240"/>
                  <a:gd name="connsiteY1" fmla="*/ 270218 h 381260"/>
                  <a:gd name="connsiteX2" fmla="*/ 458598 w 521240"/>
                  <a:gd name="connsiteY2" fmla="*/ 340608 h 381260"/>
                  <a:gd name="connsiteX3" fmla="*/ 384303 w 521240"/>
                  <a:gd name="connsiteY3" fmla="*/ 350990 h 381260"/>
                  <a:gd name="connsiteX4" fmla="*/ 437643 w 521240"/>
                  <a:gd name="connsiteY4" fmla="*/ 201162 h 381260"/>
                  <a:gd name="connsiteX5" fmla="*/ 423736 w 521240"/>
                  <a:gd name="connsiteY5" fmla="*/ 35808 h 381260"/>
                  <a:gd name="connsiteX6" fmla="*/ 298101 w 521240"/>
                  <a:gd name="connsiteY6" fmla="*/ 25997 h 381260"/>
                  <a:gd name="connsiteX7" fmla="*/ 275051 w 521240"/>
                  <a:gd name="connsiteY7" fmla="*/ 98578 h 381260"/>
                  <a:gd name="connsiteX8" fmla="*/ 279051 w 521240"/>
                  <a:gd name="connsiteY8" fmla="*/ 186970 h 381260"/>
                  <a:gd name="connsiteX9" fmla="*/ 300959 w 521240"/>
                  <a:gd name="connsiteY9" fmla="*/ 275933 h 381260"/>
                  <a:gd name="connsiteX10" fmla="*/ 78455 w 521240"/>
                  <a:gd name="connsiteY10" fmla="*/ 151442 h 381260"/>
                  <a:gd name="connsiteX11" fmla="*/ 9780 w 521240"/>
                  <a:gd name="connsiteY11" fmla="*/ 187541 h 381260"/>
                  <a:gd name="connsiteX12" fmla="*/ 10732 w 521240"/>
                  <a:gd name="connsiteY12" fmla="*/ 262979 h 381260"/>
                  <a:gd name="connsiteX13" fmla="*/ 71025 w 521240"/>
                  <a:gd name="connsiteY13" fmla="*/ 314700 h 381260"/>
                  <a:gd name="connsiteX14" fmla="*/ 152274 w 521240"/>
                  <a:gd name="connsiteY14" fmla="*/ 345942 h 381260"/>
                  <a:gd name="connsiteX15" fmla="*/ 350584 w 521240"/>
                  <a:gd name="connsiteY15" fmla="*/ 375470 h 381260"/>
                  <a:gd name="connsiteX16" fmla="*/ 357442 w 521240"/>
                  <a:gd name="connsiteY16" fmla="*/ 374136 h 381260"/>
                  <a:gd name="connsiteX17" fmla="*/ 362395 w 521240"/>
                  <a:gd name="connsiteY17" fmla="*/ 376136 h 381260"/>
                  <a:gd name="connsiteX18" fmla="*/ 483172 w 521240"/>
                  <a:gd name="connsiteY18" fmla="*/ 358896 h 381260"/>
                  <a:gd name="connsiteX19" fmla="*/ 516510 w 521240"/>
                  <a:gd name="connsiteY19" fmla="*/ 258884 h 381260"/>
                  <a:gd name="connsiteX20" fmla="*/ 303340 w 521240"/>
                  <a:gd name="connsiteY20" fmla="*/ 140774 h 381260"/>
                  <a:gd name="connsiteX21" fmla="*/ 308579 w 521240"/>
                  <a:gd name="connsiteY21" fmla="*/ 66764 h 381260"/>
                  <a:gd name="connsiteX22" fmla="*/ 350203 w 521240"/>
                  <a:gd name="connsiteY22" fmla="*/ 28283 h 381260"/>
                  <a:gd name="connsiteX23" fmla="*/ 401162 w 521240"/>
                  <a:gd name="connsiteY23" fmla="*/ 53525 h 381260"/>
                  <a:gd name="connsiteX24" fmla="*/ 409258 w 521240"/>
                  <a:gd name="connsiteY24" fmla="*/ 197447 h 381260"/>
                  <a:gd name="connsiteX25" fmla="*/ 359252 w 521240"/>
                  <a:gd name="connsiteY25" fmla="*/ 336798 h 381260"/>
                  <a:gd name="connsiteX26" fmla="*/ 312484 w 521240"/>
                  <a:gd name="connsiteY26" fmla="*/ 212211 h 381260"/>
                  <a:gd name="connsiteX27" fmla="*/ 303340 w 521240"/>
                  <a:gd name="connsiteY27" fmla="*/ 140774 h 381260"/>
                  <a:gd name="connsiteX28" fmla="*/ 199994 w 521240"/>
                  <a:gd name="connsiteY28" fmla="*/ 329464 h 381260"/>
                  <a:gd name="connsiteX29" fmla="*/ 127223 w 521240"/>
                  <a:gd name="connsiteY29" fmla="*/ 307271 h 381260"/>
                  <a:gd name="connsiteX30" fmla="*/ 59405 w 521240"/>
                  <a:gd name="connsiteY30" fmla="*/ 274886 h 381260"/>
                  <a:gd name="connsiteX31" fmla="*/ 28639 w 521240"/>
                  <a:gd name="connsiteY31" fmla="*/ 217926 h 381260"/>
                  <a:gd name="connsiteX32" fmla="*/ 78074 w 521240"/>
                  <a:gd name="connsiteY32" fmla="*/ 180017 h 381260"/>
                  <a:gd name="connsiteX33" fmla="*/ 210471 w 521240"/>
                  <a:gd name="connsiteY33" fmla="*/ 227070 h 381260"/>
                  <a:gd name="connsiteX34" fmla="*/ 320771 w 521240"/>
                  <a:gd name="connsiteY34" fmla="*/ 346323 h 381260"/>
                  <a:gd name="connsiteX35" fmla="*/ 199994 w 521240"/>
                  <a:gd name="connsiteY35" fmla="*/ 329464 h 38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1240" h="381260">
                    <a:moveTo>
                      <a:pt x="516510" y="258884"/>
                    </a:moveTo>
                    <a:cubicBezTo>
                      <a:pt x="510414" y="241548"/>
                      <a:pt x="484125" y="252883"/>
                      <a:pt x="490221" y="270218"/>
                    </a:cubicBezTo>
                    <a:cubicBezTo>
                      <a:pt x="500127" y="298222"/>
                      <a:pt x="482982" y="326987"/>
                      <a:pt x="458598" y="340608"/>
                    </a:cubicBezTo>
                    <a:cubicBezTo>
                      <a:pt x="435642" y="353372"/>
                      <a:pt x="409639" y="354515"/>
                      <a:pt x="384303" y="350990"/>
                    </a:cubicBezTo>
                    <a:cubicBezTo>
                      <a:pt x="405162" y="302222"/>
                      <a:pt x="425165" y="252883"/>
                      <a:pt x="437643" y="201162"/>
                    </a:cubicBezTo>
                    <a:cubicBezTo>
                      <a:pt x="450597" y="147536"/>
                      <a:pt x="459169" y="83052"/>
                      <a:pt x="423736" y="35808"/>
                    </a:cubicBezTo>
                    <a:cubicBezTo>
                      <a:pt x="393732" y="-4006"/>
                      <a:pt x="332106" y="-15246"/>
                      <a:pt x="298101" y="25997"/>
                    </a:cubicBezTo>
                    <a:cubicBezTo>
                      <a:pt x="281433" y="46286"/>
                      <a:pt x="276384" y="73051"/>
                      <a:pt x="275051" y="98578"/>
                    </a:cubicBezTo>
                    <a:cubicBezTo>
                      <a:pt x="273527" y="128010"/>
                      <a:pt x="274860" y="157728"/>
                      <a:pt x="279051" y="186970"/>
                    </a:cubicBezTo>
                    <a:cubicBezTo>
                      <a:pt x="283338" y="217450"/>
                      <a:pt x="290862" y="247168"/>
                      <a:pt x="300959" y="275933"/>
                    </a:cubicBezTo>
                    <a:cubicBezTo>
                      <a:pt x="242952" y="208211"/>
                      <a:pt x="170847" y="146774"/>
                      <a:pt x="78455" y="151442"/>
                    </a:cubicBezTo>
                    <a:cubicBezTo>
                      <a:pt x="51785" y="152775"/>
                      <a:pt x="24353" y="164300"/>
                      <a:pt x="9780" y="187541"/>
                    </a:cubicBezTo>
                    <a:cubicBezTo>
                      <a:pt x="-4603" y="210497"/>
                      <a:pt x="-2127" y="239834"/>
                      <a:pt x="10732" y="262979"/>
                    </a:cubicBezTo>
                    <a:cubicBezTo>
                      <a:pt x="23972" y="286982"/>
                      <a:pt x="46927" y="302794"/>
                      <a:pt x="71025" y="314700"/>
                    </a:cubicBezTo>
                    <a:cubicBezTo>
                      <a:pt x="97029" y="327464"/>
                      <a:pt x="124651" y="337465"/>
                      <a:pt x="152274" y="345942"/>
                    </a:cubicBezTo>
                    <a:cubicBezTo>
                      <a:pt x="216567" y="365659"/>
                      <a:pt x="283338" y="375660"/>
                      <a:pt x="350584" y="375470"/>
                    </a:cubicBezTo>
                    <a:cubicBezTo>
                      <a:pt x="352965" y="375470"/>
                      <a:pt x="355251" y="374898"/>
                      <a:pt x="357442" y="374136"/>
                    </a:cubicBezTo>
                    <a:cubicBezTo>
                      <a:pt x="358966" y="374993"/>
                      <a:pt x="360585" y="375755"/>
                      <a:pt x="362395" y="376136"/>
                    </a:cubicBezTo>
                    <a:cubicBezTo>
                      <a:pt x="403353" y="385090"/>
                      <a:pt x="447834" y="384042"/>
                      <a:pt x="483172" y="358896"/>
                    </a:cubicBezTo>
                    <a:cubicBezTo>
                      <a:pt x="514700" y="336227"/>
                      <a:pt x="529559" y="296031"/>
                      <a:pt x="516510" y="258884"/>
                    </a:cubicBezTo>
                    <a:close/>
                    <a:moveTo>
                      <a:pt x="303340" y="140774"/>
                    </a:moveTo>
                    <a:cubicBezTo>
                      <a:pt x="302197" y="116771"/>
                      <a:pt x="301340" y="90005"/>
                      <a:pt x="308579" y="66764"/>
                    </a:cubicBezTo>
                    <a:cubicBezTo>
                      <a:pt x="314675" y="46857"/>
                      <a:pt x="328391" y="30093"/>
                      <a:pt x="350203" y="28283"/>
                    </a:cubicBezTo>
                    <a:cubicBezTo>
                      <a:pt x="370682" y="26569"/>
                      <a:pt x="389256" y="37618"/>
                      <a:pt x="401162" y="53525"/>
                    </a:cubicBezTo>
                    <a:cubicBezTo>
                      <a:pt x="431451" y="93911"/>
                      <a:pt x="420117" y="152204"/>
                      <a:pt x="409258" y="197447"/>
                    </a:cubicBezTo>
                    <a:cubicBezTo>
                      <a:pt x="397638" y="245453"/>
                      <a:pt x="378778" y="291459"/>
                      <a:pt x="359252" y="336798"/>
                    </a:cubicBezTo>
                    <a:cubicBezTo>
                      <a:pt x="337440" y="298031"/>
                      <a:pt x="321533" y="255740"/>
                      <a:pt x="312484" y="212211"/>
                    </a:cubicBezTo>
                    <a:cubicBezTo>
                      <a:pt x="307531" y="188684"/>
                      <a:pt x="304483" y="164777"/>
                      <a:pt x="303340" y="140774"/>
                    </a:cubicBezTo>
                    <a:close/>
                    <a:moveTo>
                      <a:pt x="199994" y="329464"/>
                    </a:moveTo>
                    <a:cubicBezTo>
                      <a:pt x="175324" y="323654"/>
                      <a:pt x="151035" y="316129"/>
                      <a:pt x="127223" y="307271"/>
                    </a:cubicBezTo>
                    <a:cubicBezTo>
                      <a:pt x="103982" y="298603"/>
                      <a:pt x="79598" y="289554"/>
                      <a:pt x="59405" y="274886"/>
                    </a:cubicBezTo>
                    <a:cubicBezTo>
                      <a:pt x="41498" y="261836"/>
                      <a:pt x="25972" y="241358"/>
                      <a:pt x="28639" y="217926"/>
                    </a:cubicBezTo>
                    <a:cubicBezTo>
                      <a:pt x="31401" y="193447"/>
                      <a:pt x="56071" y="181922"/>
                      <a:pt x="78074" y="180017"/>
                    </a:cubicBezTo>
                    <a:cubicBezTo>
                      <a:pt x="125413" y="175921"/>
                      <a:pt x="173610" y="199448"/>
                      <a:pt x="210471" y="227070"/>
                    </a:cubicBezTo>
                    <a:cubicBezTo>
                      <a:pt x="254096" y="259836"/>
                      <a:pt x="288005" y="303080"/>
                      <a:pt x="320771" y="346323"/>
                    </a:cubicBezTo>
                    <a:cubicBezTo>
                      <a:pt x="280099" y="344418"/>
                      <a:pt x="239713" y="338894"/>
                      <a:pt x="199994" y="329464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D2518E66-885A-4704-AE1C-12CD43DC2231}"/>
                  </a:ext>
                </a:extLst>
              </p:cNvPr>
              <p:cNvSpPr/>
              <p:nvPr/>
            </p:nvSpPr>
            <p:spPr>
              <a:xfrm>
                <a:off x="5804399" y="2831691"/>
                <a:ext cx="456979" cy="297760"/>
              </a:xfrm>
              <a:custGeom>
                <a:avLst/>
                <a:gdLst>
                  <a:gd name="connsiteX0" fmla="*/ 436761 w 456979"/>
                  <a:gd name="connsiteY0" fmla="*/ 26189 h 297760"/>
                  <a:gd name="connsiteX1" fmla="*/ 380658 w 456979"/>
                  <a:gd name="connsiteY1" fmla="*/ 44572 h 297760"/>
                  <a:gd name="connsiteX2" fmla="*/ 306173 w 456979"/>
                  <a:gd name="connsiteY2" fmla="*/ 148395 h 297760"/>
                  <a:gd name="connsiteX3" fmla="*/ 282456 w 456979"/>
                  <a:gd name="connsiteY3" fmla="*/ 222595 h 297760"/>
                  <a:gd name="connsiteX4" fmla="*/ 271121 w 456979"/>
                  <a:gd name="connsiteY4" fmla="*/ 139156 h 297760"/>
                  <a:gd name="connsiteX5" fmla="*/ 249880 w 456979"/>
                  <a:gd name="connsiteY5" fmla="*/ 74005 h 297760"/>
                  <a:gd name="connsiteX6" fmla="*/ 214828 w 456979"/>
                  <a:gd name="connsiteY6" fmla="*/ 17902 h 297760"/>
                  <a:gd name="connsiteX7" fmla="*/ 162917 w 456979"/>
                  <a:gd name="connsiteY7" fmla="*/ 3901 h 297760"/>
                  <a:gd name="connsiteX8" fmla="*/ 140914 w 456979"/>
                  <a:gd name="connsiteY8" fmla="*/ 51240 h 297760"/>
                  <a:gd name="connsiteX9" fmla="*/ 155583 w 456979"/>
                  <a:gd name="connsiteY9" fmla="*/ 114295 h 297760"/>
                  <a:gd name="connsiteX10" fmla="*/ 183586 w 456979"/>
                  <a:gd name="connsiteY10" fmla="*/ 172969 h 297760"/>
                  <a:gd name="connsiteX11" fmla="*/ 231592 w 456979"/>
                  <a:gd name="connsiteY11" fmla="*/ 240406 h 297760"/>
                  <a:gd name="connsiteX12" fmla="*/ 68905 w 456979"/>
                  <a:gd name="connsiteY12" fmla="*/ 185828 h 297760"/>
                  <a:gd name="connsiteX13" fmla="*/ 14803 w 456979"/>
                  <a:gd name="connsiteY13" fmla="*/ 193639 h 297760"/>
                  <a:gd name="connsiteX14" fmla="*/ 5469 w 456979"/>
                  <a:gd name="connsiteY14" fmla="*/ 239740 h 297760"/>
                  <a:gd name="connsiteX15" fmla="*/ 51093 w 456979"/>
                  <a:gd name="connsiteY15" fmla="*/ 275077 h 297760"/>
                  <a:gd name="connsiteX16" fmla="*/ 110910 w 456979"/>
                  <a:gd name="connsiteY16" fmla="*/ 288412 h 297760"/>
                  <a:gd name="connsiteX17" fmla="*/ 188920 w 456979"/>
                  <a:gd name="connsiteY17" fmla="*/ 293080 h 297760"/>
                  <a:gd name="connsiteX18" fmla="*/ 277884 w 456979"/>
                  <a:gd name="connsiteY18" fmla="*/ 297747 h 297760"/>
                  <a:gd name="connsiteX19" fmla="*/ 282932 w 456979"/>
                  <a:gd name="connsiteY19" fmla="*/ 293937 h 297760"/>
                  <a:gd name="connsiteX20" fmla="*/ 379515 w 456979"/>
                  <a:gd name="connsiteY20" fmla="*/ 194686 h 297760"/>
                  <a:gd name="connsiteX21" fmla="*/ 420378 w 456979"/>
                  <a:gd name="connsiteY21" fmla="*/ 137155 h 297760"/>
                  <a:gd name="connsiteX22" fmla="*/ 438570 w 456979"/>
                  <a:gd name="connsiteY22" fmla="*/ 106675 h 297760"/>
                  <a:gd name="connsiteX23" fmla="*/ 453620 w 456979"/>
                  <a:gd name="connsiteY23" fmla="*/ 76291 h 297760"/>
                  <a:gd name="connsiteX24" fmla="*/ 436761 w 456979"/>
                  <a:gd name="connsiteY24" fmla="*/ 26189 h 297760"/>
                  <a:gd name="connsiteX25" fmla="*/ 155297 w 456979"/>
                  <a:gd name="connsiteY25" fmla="*/ 80577 h 297760"/>
                  <a:gd name="connsiteX26" fmla="*/ 157011 w 456979"/>
                  <a:gd name="connsiteY26" fmla="*/ 21808 h 297760"/>
                  <a:gd name="connsiteX27" fmla="*/ 206637 w 456979"/>
                  <a:gd name="connsiteY27" fmla="*/ 23046 h 297760"/>
                  <a:gd name="connsiteX28" fmla="*/ 240260 w 456979"/>
                  <a:gd name="connsiteY28" fmla="*/ 75814 h 297760"/>
                  <a:gd name="connsiteX29" fmla="*/ 260739 w 456979"/>
                  <a:gd name="connsiteY29" fmla="*/ 136298 h 297760"/>
                  <a:gd name="connsiteX30" fmla="*/ 275693 w 456979"/>
                  <a:gd name="connsiteY30" fmla="*/ 275935 h 297760"/>
                  <a:gd name="connsiteX31" fmla="*/ 155297 w 456979"/>
                  <a:gd name="connsiteY31" fmla="*/ 80577 h 297760"/>
                  <a:gd name="connsiteX32" fmla="*/ 138819 w 456979"/>
                  <a:gd name="connsiteY32" fmla="*/ 280983 h 297760"/>
                  <a:gd name="connsiteX33" fmla="*/ 29948 w 456979"/>
                  <a:gd name="connsiteY33" fmla="*/ 252598 h 297760"/>
                  <a:gd name="connsiteX34" fmla="*/ 14327 w 456979"/>
                  <a:gd name="connsiteY34" fmla="*/ 206212 h 297760"/>
                  <a:gd name="connsiteX35" fmla="*/ 63952 w 456979"/>
                  <a:gd name="connsiteY35" fmla="*/ 195163 h 297760"/>
                  <a:gd name="connsiteX36" fmla="*/ 171870 w 456979"/>
                  <a:gd name="connsiteY36" fmla="*/ 218880 h 297760"/>
                  <a:gd name="connsiteX37" fmla="*/ 273883 w 456979"/>
                  <a:gd name="connsiteY37" fmla="*/ 288031 h 297760"/>
                  <a:gd name="connsiteX38" fmla="*/ 138819 w 456979"/>
                  <a:gd name="connsiteY38" fmla="*/ 280983 h 297760"/>
                  <a:gd name="connsiteX39" fmla="*/ 444571 w 456979"/>
                  <a:gd name="connsiteY39" fmla="*/ 73719 h 297760"/>
                  <a:gd name="connsiteX40" fmla="*/ 413996 w 456979"/>
                  <a:gd name="connsiteY40" fmla="*/ 129821 h 297760"/>
                  <a:gd name="connsiteX41" fmla="*/ 377039 w 456979"/>
                  <a:gd name="connsiteY41" fmla="*/ 182685 h 297760"/>
                  <a:gd name="connsiteX42" fmla="*/ 285789 w 456979"/>
                  <a:gd name="connsiteY42" fmla="*/ 278887 h 297760"/>
                  <a:gd name="connsiteX43" fmla="*/ 368466 w 456979"/>
                  <a:gd name="connsiteY43" fmla="*/ 70671 h 297760"/>
                  <a:gd name="connsiteX44" fmla="*/ 418473 w 456979"/>
                  <a:gd name="connsiteY44" fmla="*/ 33904 h 297760"/>
                  <a:gd name="connsiteX45" fmla="*/ 443714 w 456979"/>
                  <a:gd name="connsiteY45" fmla="*/ 42667 h 297760"/>
                  <a:gd name="connsiteX46" fmla="*/ 444571 w 456979"/>
                  <a:gd name="connsiteY46" fmla="*/ 73719 h 297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56979" h="297760">
                    <a:moveTo>
                      <a:pt x="436761" y="26189"/>
                    </a:moveTo>
                    <a:cubicBezTo>
                      <a:pt x="415710" y="18760"/>
                      <a:pt x="395803" y="30666"/>
                      <a:pt x="380658" y="44572"/>
                    </a:cubicBezTo>
                    <a:cubicBezTo>
                      <a:pt x="349226" y="73624"/>
                      <a:pt x="323985" y="109438"/>
                      <a:pt x="306173" y="148395"/>
                    </a:cubicBezTo>
                    <a:cubicBezTo>
                      <a:pt x="295314" y="172112"/>
                      <a:pt x="287409" y="197068"/>
                      <a:pt x="282456" y="222595"/>
                    </a:cubicBezTo>
                    <a:cubicBezTo>
                      <a:pt x="280455" y="194591"/>
                      <a:pt x="277312" y="166683"/>
                      <a:pt x="271121" y="139156"/>
                    </a:cubicBezTo>
                    <a:cubicBezTo>
                      <a:pt x="266073" y="116867"/>
                      <a:pt x="259310" y="94864"/>
                      <a:pt x="249880" y="74005"/>
                    </a:cubicBezTo>
                    <a:cubicBezTo>
                      <a:pt x="241022" y="54288"/>
                      <a:pt x="229878" y="33619"/>
                      <a:pt x="214828" y="17902"/>
                    </a:cubicBezTo>
                    <a:cubicBezTo>
                      <a:pt x="201874" y="4282"/>
                      <a:pt x="181110" y="-5910"/>
                      <a:pt x="162917" y="3901"/>
                    </a:cubicBezTo>
                    <a:cubicBezTo>
                      <a:pt x="145772" y="13045"/>
                      <a:pt x="140152" y="33047"/>
                      <a:pt x="140914" y="51240"/>
                    </a:cubicBezTo>
                    <a:cubicBezTo>
                      <a:pt x="141867" y="72576"/>
                      <a:pt x="148344" y="94388"/>
                      <a:pt x="155583" y="114295"/>
                    </a:cubicBezTo>
                    <a:cubicBezTo>
                      <a:pt x="163012" y="134774"/>
                      <a:pt x="172537" y="154300"/>
                      <a:pt x="183586" y="172969"/>
                    </a:cubicBezTo>
                    <a:cubicBezTo>
                      <a:pt x="197683" y="196782"/>
                      <a:pt x="213971" y="219070"/>
                      <a:pt x="231592" y="240406"/>
                    </a:cubicBezTo>
                    <a:cubicBezTo>
                      <a:pt x="183586" y="208021"/>
                      <a:pt x="127008" y="188495"/>
                      <a:pt x="68905" y="185828"/>
                    </a:cubicBezTo>
                    <a:cubicBezTo>
                      <a:pt x="51189" y="184971"/>
                      <a:pt x="30519" y="183923"/>
                      <a:pt x="14803" y="193639"/>
                    </a:cubicBezTo>
                    <a:cubicBezTo>
                      <a:pt x="-1866" y="203830"/>
                      <a:pt x="-3675" y="223642"/>
                      <a:pt x="5469" y="239740"/>
                    </a:cubicBezTo>
                    <a:cubicBezTo>
                      <a:pt x="15279" y="256885"/>
                      <a:pt x="33282" y="267838"/>
                      <a:pt x="51093" y="275077"/>
                    </a:cubicBezTo>
                    <a:cubicBezTo>
                      <a:pt x="70048" y="282793"/>
                      <a:pt x="90527" y="286317"/>
                      <a:pt x="110910" y="288412"/>
                    </a:cubicBezTo>
                    <a:cubicBezTo>
                      <a:pt x="136818" y="290984"/>
                      <a:pt x="162917" y="291746"/>
                      <a:pt x="188920" y="293080"/>
                    </a:cubicBezTo>
                    <a:cubicBezTo>
                      <a:pt x="218543" y="294604"/>
                      <a:pt x="248261" y="296223"/>
                      <a:pt x="277884" y="297747"/>
                    </a:cubicBezTo>
                    <a:cubicBezTo>
                      <a:pt x="280646" y="297937"/>
                      <a:pt x="282360" y="296032"/>
                      <a:pt x="282932" y="293937"/>
                    </a:cubicBezTo>
                    <a:cubicBezTo>
                      <a:pt x="318365" y="264219"/>
                      <a:pt x="350845" y="230977"/>
                      <a:pt x="379515" y="194686"/>
                    </a:cubicBezTo>
                    <a:cubicBezTo>
                      <a:pt x="394089" y="176208"/>
                      <a:pt x="407805" y="157063"/>
                      <a:pt x="420378" y="137155"/>
                    </a:cubicBezTo>
                    <a:cubicBezTo>
                      <a:pt x="426759" y="127154"/>
                      <a:pt x="432760" y="116962"/>
                      <a:pt x="438570" y="106675"/>
                    </a:cubicBezTo>
                    <a:cubicBezTo>
                      <a:pt x="444095" y="96865"/>
                      <a:pt x="449905" y="86959"/>
                      <a:pt x="453620" y="76291"/>
                    </a:cubicBezTo>
                    <a:cubicBezTo>
                      <a:pt x="460192" y="57526"/>
                      <a:pt x="458382" y="33904"/>
                      <a:pt x="436761" y="26189"/>
                    </a:cubicBezTo>
                    <a:close/>
                    <a:moveTo>
                      <a:pt x="155297" y="80577"/>
                    </a:moveTo>
                    <a:cubicBezTo>
                      <a:pt x="150915" y="62098"/>
                      <a:pt x="145581" y="38953"/>
                      <a:pt x="157011" y="21808"/>
                    </a:cubicBezTo>
                    <a:cubicBezTo>
                      <a:pt x="169680" y="2948"/>
                      <a:pt x="192730" y="9044"/>
                      <a:pt x="206637" y="23046"/>
                    </a:cubicBezTo>
                    <a:cubicBezTo>
                      <a:pt x="221210" y="37714"/>
                      <a:pt x="231687" y="57241"/>
                      <a:pt x="240260" y="75814"/>
                    </a:cubicBezTo>
                    <a:cubicBezTo>
                      <a:pt x="249213" y="95150"/>
                      <a:pt x="255881" y="115534"/>
                      <a:pt x="260739" y="136298"/>
                    </a:cubicBezTo>
                    <a:cubicBezTo>
                      <a:pt x="271502" y="182018"/>
                      <a:pt x="273978" y="229072"/>
                      <a:pt x="275693" y="275935"/>
                    </a:cubicBezTo>
                    <a:cubicBezTo>
                      <a:pt x="223115" y="220118"/>
                      <a:pt x="173299" y="156491"/>
                      <a:pt x="155297" y="80577"/>
                    </a:cubicBezTo>
                    <a:close/>
                    <a:moveTo>
                      <a:pt x="138819" y="280983"/>
                    </a:moveTo>
                    <a:cubicBezTo>
                      <a:pt x="101576" y="278887"/>
                      <a:pt x="60999" y="275458"/>
                      <a:pt x="29948" y="252598"/>
                    </a:cubicBezTo>
                    <a:cubicBezTo>
                      <a:pt x="16899" y="242978"/>
                      <a:pt x="420" y="221737"/>
                      <a:pt x="14327" y="206212"/>
                    </a:cubicBezTo>
                    <a:cubicBezTo>
                      <a:pt x="25852" y="193353"/>
                      <a:pt x="48331" y="194686"/>
                      <a:pt x="63952" y="195163"/>
                    </a:cubicBezTo>
                    <a:cubicBezTo>
                      <a:pt x="101004" y="196401"/>
                      <a:pt x="137676" y="204592"/>
                      <a:pt x="171870" y="218880"/>
                    </a:cubicBezTo>
                    <a:cubicBezTo>
                      <a:pt x="210066" y="234787"/>
                      <a:pt x="245022" y="258313"/>
                      <a:pt x="273883" y="288031"/>
                    </a:cubicBezTo>
                    <a:cubicBezTo>
                      <a:pt x="228925" y="285650"/>
                      <a:pt x="183872" y="283459"/>
                      <a:pt x="138819" y="280983"/>
                    </a:cubicBezTo>
                    <a:close/>
                    <a:moveTo>
                      <a:pt x="444571" y="73719"/>
                    </a:moveTo>
                    <a:cubicBezTo>
                      <a:pt x="437523" y="93531"/>
                      <a:pt x="425140" y="112105"/>
                      <a:pt x="413996" y="129821"/>
                    </a:cubicBezTo>
                    <a:cubicBezTo>
                      <a:pt x="402566" y="148014"/>
                      <a:pt x="390183" y="165635"/>
                      <a:pt x="377039" y="182685"/>
                    </a:cubicBezTo>
                    <a:cubicBezTo>
                      <a:pt x="349893" y="217737"/>
                      <a:pt x="319222" y="249836"/>
                      <a:pt x="285789" y="278887"/>
                    </a:cubicBezTo>
                    <a:cubicBezTo>
                      <a:pt x="287409" y="202592"/>
                      <a:pt x="317412" y="127440"/>
                      <a:pt x="368466" y="70671"/>
                    </a:cubicBezTo>
                    <a:cubicBezTo>
                      <a:pt x="381516" y="56193"/>
                      <a:pt x="398089" y="36762"/>
                      <a:pt x="418473" y="33904"/>
                    </a:cubicBezTo>
                    <a:cubicBezTo>
                      <a:pt x="427617" y="32666"/>
                      <a:pt x="437999" y="34952"/>
                      <a:pt x="443714" y="42667"/>
                    </a:cubicBezTo>
                    <a:cubicBezTo>
                      <a:pt x="450286" y="51621"/>
                      <a:pt x="448095" y="63813"/>
                      <a:pt x="444571" y="73719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0" name="Graphic 663">
              <a:extLst>
                <a:ext uri="{FF2B5EF4-FFF2-40B4-BE49-F238E27FC236}">
                  <a16:creationId xmlns:a16="http://schemas.microsoft.com/office/drawing/2014/main" id="{39D0A080-C601-40E4-AEAE-C6F551A2F0E8}"/>
                </a:ext>
              </a:extLst>
            </p:cNvPr>
            <p:cNvGrpSpPr/>
            <p:nvPr/>
          </p:nvGrpSpPr>
          <p:grpSpPr>
            <a:xfrm rot="686048">
              <a:off x="1331443" y="2412223"/>
              <a:ext cx="1174622" cy="1900160"/>
              <a:chOff x="1275617" y="2424162"/>
              <a:chExt cx="1174622" cy="1900160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18020BDE-BAAC-4615-90E8-5FE0DF25D541}"/>
                  </a:ext>
                </a:extLst>
              </p:cNvPr>
              <p:cNvSpPr/>
              <p:nvPr/>
            </p:nvSpPr>
            <p:spPr>
              <a:xfrm>
                <a:off x="1690589" y="2614518"/>
                <a:ext cx="605259" cy="450884"/>
              </a:xfrm>
              <a:custGeom>
                <a:avLst/>
                <a:gdLst>
                  <a:gd name="connsiteX0" fmla="*/ 537337 w 605259"/>
                  <a:gd name="connsiteY0" fmla="*/ 32927 h 450884"/>
                  <a:gd name="connsiteX1" fmla="*/ 304450 w 605259"/>
                  <a:gd name="connsiteY1" fmla="*/ 28546 h 450884"/>
                  <a:gd name="connsiteX2" fmla="*/ 126428 w 605259"/>
                  <a:gd name="connsiteY2" fmla="*/ 186089 h 450884"/>
                  <a:gd name="connsiteX3" fmla="*/ 698 w 605259"/>
                  <a:gd name="connsiteY3" fmla="*/ 430024 h 450884"/>
                  <a:gd name="connsiteX4" fmla="*/ 24511 w 605259"/>
                  <a:gd name="connsiteY4" fmla="*/ 436311 h 450884"/>
                  <a:gd name="connsiteX5" fmla="*/ 122904 w 605259"/>
                  <a:gd name="connsiteY5" fmla="*/ 233143 h 450884"/>
                  <a:gd name="connsiteX6" fmla="*/ 281305 w 605259"/>
                  <a:gd name="connsiteY6" fmla="*/ 68932 h 450884"/>
                  <a:gd name="connsiteX7" fmla="*/ 505809 w 605259"/>
                  <a:gd name="connsiteY7" fmla="*/ 41976 h 450884"/>
                  <a:gd name="connsiteX8" fmla="*/ 573341 w 605259"/>
                  <a:gd name="connsiteY8" fmla="*/ 112651 h 450884"/>
                  <a:gd name="connsiteX9" fmla="*/ 566007 w 605259"/>
                  <a:gd name="connsiteY9" fmla="*/ 217617 h 450884"/>
                  <a:gd name="connsiteX10" fmla="*/ 456279 w 605259"/>
                  <a:gd name="connsiteY10" fmla="*/ 439454 h 450884"/>
                  <a:gd name="connsiteX11" fmla="*/ 480949 w 605259"/>
                  <a:gd name="connsiteY11" fmla="*/ 439454 h 450884"/>
                  <a:gd name="connsiteX12" fmla="*/ 592677 w 605259"/>
                  <a:gd name="connsiteY12" fmla="*/ 217522 h 450884"/>
                  <a:gd name="connsiteX13" fmla="*/ 537337 w 605259"/>
                  <a:gd name="connsiteY13" fmla="*/ 32927 h 450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05259" h="450884">
                    <a:moveTo>
                      <a:pt x="537337" y="32927"/>
                    </a:moveTo>
                    <a:cubicBezTo>
                      <a:pt x="469233" y="-14412"/>
                      <a:pt x="376174" y="-6030"/>
                      <a:pt x="304450" y="28546"/>
                    </a:cubicBezTo>
                    <a:cubicBezTo>
                      <a:pt x="231775" y="63598"/>
                      <a:pt x="173386" y="123700"/>
                      <a:pt x="126428" y="186089"/>
                    </a:cubicBezTo>
                    <a:cubicBezTo>
                      <a:pt x="70802" y="260098"/>
                      <a:pt x="30797" y="343823"/>
                      <a:pt x="698" y="430024"/>
                    </a:cubicBezTo>
                    <a:cubicBezTo>
                      <a:pt x="-4350" y="444502"/>
                      <a:pt x="19462" y="450694"/>
                      <a:pt x="24511" y="436311"/>
                    </a:cubicBezTo>
                    <a:cubicBezTo>
                      <a:pt x="49276" y="365350"/>
                      <a:pt x="80994" y="296484"/>
                      <a:pt x="122904" y="233143"/>
                    </a:cubicBezTo>
                    <a:cubicBezTo>
                      <a:pt x="164338" y="170659"/>
                      <a:pt x="216630" y="110365"/>
                      <a:pt x="281305" y="68932"/>
                    </a:cubicBezTo>
                    <a:cubicBezTo>
                      <a:pt x="345694" y="27688"/>
                      <a:pt x="433514" y="4828"/>
                      <a:pt x="505809" y="41976"/>
                    </a:cubicBezTo>
                    <a:cubicBezTo>
                      <a:pt x="535622" y="57311"/>
                      <a:pt x="560863" y="82362"/>
                      <a:pt x="573341" y="112651"/>
                    </a:cubicBezTo>
                    <a:cubicBezTo>
                      <a:pt x="587629" y="147227"/>
                      <a:pt x="581628" y="184375"/>
                      <a:pt x="566007" y="217617"/>
                    </a:cubicBezTo>
                    <a:cubicBezTo>
                      <a:pt x="530764" y="292579"/>
                      <a:pt x="457136" y="351919"/>
                      <a:pt x="456279" y="439454"/>
                    </a:cubicBezTo>
                    <a:cubicBezTo>
                      <a:pt x="456088" y="454694"/>
                      <a:pt x="480853" y="454694"/>
                      <a:pt x="480949" y="439454"/>
                    </a:cubicBezTo>
                    <a:cubicBezTo>
                      <a:pt x="481806" y="353729"/>
                      <a:pt x="561244" y="292960"/>
                      <a:pt x="592677" y="217522"/>
                    </a:cubicBezTo>
                    <a:cubicBezTo>
                      <a:pt x="621442" y="148751"/>
                      <a:pt x="600011" y="76456"/>
                      <a:pt x="537337" y="32927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3" name="Graphic 663">
                <a:extLst>
                  <a:ext uri="{FF2B5EF4-FFF2-40B4-BE49-F238E27FC236}">
                    <a16:creationId xmlns:a16="http://schemas.microsoft.com/office/drawing/2014/main" id="{3EBAC5CC-241E-4950-8581-B0B62B96A2D3}"/>
                  </a:ext>
                </a:extLst>
              </p:cNvPr>
              <p:cNvGrpSpPr/>
              <p:nvPr/>
            </p:nvGrpSpPr>
            <p:grpSpPr>
              <a:xfrm>
                <a:off x="1275617" y="2938720"/>
                <a:ext cx="1174622" cy="1385601"/>
                <a:chOff x="1275617" y="2938720"/>
                <a:chExt cx="1174622" cy="1385601"/>
              </a:xfrm>
            </p:grpSpPr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AE44EC80-2DB6-4C16-A018-AA044F875BE1}"/>
                    </a:ext>
                  </a:extLst>
                </p:cNvPr>
                <p:cNvSpPr/>
                <p:nvPr/>
              </p:nvSpPr>
              <p:spPr>
                <a:xfrm>
                  <a:off x="2200875" y="2960437"/>
                  <a:ext cx="249364" cy="1363884"/>
                </a:xfrm>
                <a:custGeom>
                  <a:avLst/>
                  <a:gdLst>
                    <a:gd name="connsiteX0" fmla="*/ 38005 w 249364"/>
                    <a:gd name="connsiteY0" fmla="*/ 0 h 1363884"/>
                    <a:gd name="connsiteX1" fmla="*/ 102394 w 249364"/>
                    <a:gd name="connsiteY1" fmla="*/ 23336 h 1363884"/>
                    <a:gd name="connsiteX2" fmla="*/ 189643 w 249364"/>
                    <a:gd name="connsiteY2" fmla="*/ 0 h 1363884"/>
                    <a:gd name="connsiteX3" fmla="*/ 249365 w 249364"/>
                    <a:gd name="connsiteY3" fmla="*/ 1354836 h 1363884"/>
                    <a:gd name="connsiteX4" fmla="*/ 112681 w 249364"/>
                    <a:gd name="connsiteY4" fmla="*/ 1341692 h 1363884"/>
                    <a:gd name="connsiteX5" fmla="*/ 0 w 249364"/>
                    <a:gd name="connsiteY5" fmla="*/ 1363885 h 13638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49364" h="1363884">
                      <a:moveTo>
                        <a:pt x="38005" y="0"/>
                      </a:moveTo>
                      <a:lnTo>
                        <a:pt x="102394" y="23336"/>
                      </a:lnTo>
                      <a:lnTo>
                        <a:pt x="189643" y="0"/>
                      </a:lnTo>
                      <a:lnTo>
                        <a:pt x="249365" y="1354836"/>
                      </a:lnTo>
                      <a:lnTo>
                        <a:pt x="112681" y="1341692"/>
                      </a:lnTo>
                      <a:lnTo>
                        <a:pt x="0" y="1363885"/>
                      </a:ln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49" name="Graphic 663">
                  <a:extLst>
                    <a:ext uri="{FF2B5EF4-FFF2-40B4-BE49-F238E27FC236}">
                      <a16:creationId xmlns:a16="http://schemas.microsoft.com/office/drawing/2014/main" id="{71910A17-0FD2-4FB5-826A-C362C774F298}"/>
                    </a:ext>
                  </a:extLst>
                </p:cNvPr>
                <p:cNvGrpSpPr/>
                <p:nvPr/>
              </p:nvGrpSpPr>
              <p:grpSpPr>
                <a:xfrm>
                  <a:off x="1275617" y="2938720"/>
                  <a:ext cx="963263" cy="1385601"/>
                  <a:chOff x="1275617" y="2938720"/>
                  <a:chExt cx="963263" cy="1385601"/>
                </a:xfrm>
              </p:grpSpPr>
              <p:sp>
                <p:nvSpPr>
                  <p:cNvPr id="150" name="Freeform: Shape 149">
                    <a:extLst>
                      <a:ext uri="{FF2B5EF4-FFF2-40B4-BE49-F238E27FC236}">
                        <a16:creationId xmlns:a16="http://schemas.microsoft.com/office/drawing/2014/main" id="{CB257704-7705-46F9-A756-3D12373BF4BE}"/>
                      </a:ext>
                    </a:extLst>
                  </p:cNvPr>
                  <p:cNvSpPr/>
                  <p:nvPr/>
                </p:nvSpPr>
                <p:spPr>
                  <a:xfrm>
                    <a:off x="1275617" y="2938720"/>
                    <a:ext cx="963263" cy="1385601"/>
                  </a:xfrm>
                  <a:custGeom>
                    <a:avLst/>
                    <a:gdLst>
                      <a:gd name="connsiteX0" fmla="*/ 963263 w 963263"/>
                      <a:gd name="connsiteY0" fmla="*/ 21717 h 1385601"/>
                      <a:gd name="connsiteX1" fmla="*/ 963263 w 963263"/>
                      <a:gd name="connsiteY1" fmla="*/ 23527 h 1385601"/>
                      <a:gd name="connsiteX2" fmla="*/ 957072 w 963263"/>
                      <a:gd name="connsiteY2" fmla="*/ 245078 h 1385601"/>
                      <a:gd name="connsiteX3" fmla="*/ 953167 w 963263"/>
                      <a:gd name="connsiteY3" fmla="*/ 384048 h 1385601"/>
                      <a:gd name="connsiteX4" fmla="*/ 949928 w 963263"/>
                      <a:gd name="connsiteY4" fmla="*/ 499110 h 1385601"/>
                      <a:gd name="connsiteX5" fmla="*/ 945833 w 963263"/>
                      <a:gd name="connsiteY5" fmla="*/ 645224 h 1385601"/>
                      <a:gd name="connsiteX6" fmla="*/ 940499 w 963263"/>
                      <a:gd name="connsiteY6" fmla="*/ 835914 h 1385601"/>
                      <a:gd name="connsiteX7" fmla="*/ 936688 w 963263"/>
                      <a:gd name="connsiteY7" fmla="*/ 976217 h 1385601"/>
                      <a:gd name="connsiteX8" fmla="*/ 936688 w 963263"/>
                      <a:gd name="connsiteY8" fmla="*/ 976313 h 1385601"/>
                      <a:gd name="connsiteX9" fmla="*/ 932212 w 963263"/>
                      <a:gd name="connsiteY9" fmla="*/ 1134523 h 1385601"/>
                      <a:gd name="connsiteX10" fmla="*/ 928211 w 963263"/>
                      <a:gd name="connsiteY10" fmla="*/ 1280446 h 1385601"/>
                      <a:gd name="connsiteX11" fmla="*/ 925259 w 963263"/>
                      <a:gd name="connsiteY11" fmla="*/ 1385602 h 1385601"/>
                      <a:gd name="connsiteX12" fmla="*/ 0 w 963263"/>
                      <a:gd name="connsiteY12" fmla="*/ 1385602 h 1385601"/>
                      <a:gd name="connsiteX13" fmla="*/ 4572 w 963263"/>
                      <a:gd name="connsiteY13" fmla="*/ 1311688 h 1385601"/>
                      <a:gd name="connsiteX14" fmla="*/ 4572 w 963263"/>
                      <a:gd name="connsiteY14" fmla="*/ 1311593 h 1385601"/>
                      <a:gd name="connsiteX15" fmla="*/ 13621 w 963263"/>
                      <a:gd name="connsiteY15" fmla="*/ 1167670 h 1385601"/>
                      <a:gd name="connsiteX16" fmla="*/ 25718 w 963263"/>
                      <a:gd name="connsiteY16" fmla="*/ 977741 h 1385601"/>
                      <a:gd name="connsiteX17" fmla="*/ 34862 w 963263"/>
                      <a:gd name="connsiteY17" fmla="*/ 830485 h 1385601"/>
                      <a:gd name="connsiteX18" fmla="*/ 48101 w 963263"/>
                      <a:gd name="connsiteY18" fmla="*/ 620459 h 1385601"/>
                      <a:gd name="connsiteX19" fmla="*/ 57055 w 963263"/>
                      <a:gd name="connsiteY19" fmla="*/ 477679 h 1385601"/>
                      <a:gd name="connsiteX20" fmla="*/ 66580 w 963263"/>
                      <a:gd name="connsiteY20" fmla="*/ 325660 h 1385601"/>
                      <a:gd name="connsiteX21" fmla="*/ 75819 w 963263"/>
                      <a:gd name="connsiteY21" fmla="*/ 180689 h 1385601"/>
                      <a:gd name="connsiteX22" fmla="*/ 87059 w 963263"/>
                      <a:gd name="connsiteY22" fmla="*/ 0 h 1385601"/>
                      <a:gd name="connsiteX23" fmla="*/ 253746 w 963263"/>
                      <a:gd name="connsiteY23" fmla="*/ 4191 h 1385601"/>
                      <a:gd name="connsiteX24" fmla="*/ 387858 w 963263"/>
                      <a:gd name="connsiteY24" fmla="*/ 7525 h 1385601"/>
                      <a:gd name="connsiteX25" fmla="*/ 541782 w 963263"/>
                      <a:gd name="connsiteY25" fmla="*/ 11335 h 1385601"/>
                      <a:gd name="connsiteX26" fmla="*/ 677609 w 963263"/>
                      <a:gd name="connsiteY26" fmla="*/ 14669 h 1385601"/>
                      <a:gd name="connsiteX27" fmla="*/ 832580 w 963263"/>
                      <a:gd name="connsiteY27" fmla="*/ 18574 h 1385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963263" h="1385601">
                        <a:moveTo>
                          <a:pt x="963263" y="21717"/>
                        </a:moveTo>
                        <a:lnTo>
                          <a:pt x="963263" y="23527"/>
                        </a:lnTo>
                        <a:lnTo>
                          <a:pt x="957072" y="245078"/>
                        </a:lnTo>
                        <a:lnTo>
                          <a:pt x="953167" y="384048"/>
                        </a:lnTo>
                        <a:lnTo>
                          <a:pt x="949928" y="499110"/>
                        </a:lnTo>
                        <a:lnTo>
                          <a:pt x="945833" y="645224"/>
                        </a:lnTo>
                        <a:lnTo>
                          <a:pt x="940499" y="835914"/>
                        </a:lnTo>
                        <a:lnTo>
                          <a:pt x="936688" y="976217"/>
                        </a:lnTo>
                        <a:lnTo>
                          <a:pt x="936688" y="976313"/>
                        </a:lnTo>
                        <a:lnTo>
                          <a:pt x="932212" y="1134523"/>
                        </a:lnTo>
                        <a:lnTo>
                          <a:pt x="928211" y="1280446"/>
                        </a:lnTo>
                        <a:lnTo>
                          <a:pt x="925259" y="1385602"/>
                        </a:lnTo>
                        <a:lnTo>
                          <a:pt x="0" y="1385602"/>
                        </a:lnTo>
                        <a:lnTo>
                          <a:pt x="4572" y="1311688"/>
                        </a:lnTo>
                        <a:lnTo>
                          <a:pt x="4572" y="1311593"/>
                        </a:lnTo>
                        <a:lnTo>
                          <a:pt x="13621" y="1167670"/>
                        </a:lnTo>
                        <a:lnTo>
                          <a:pt x="25718" y="977741"/>
                        </a:lnTo>
                        <a:lnTo>
                          <a:pt x="34862" y="830485"/>
                        </a:lnTo>
                        <a:lnTo>
                          <a:pt x="48101" y="620459"/>
                        </a:lnTo>
                        <a:lnTo>
                          <a:pt x="57055" y="477679"/>
                        </a:lnTo>
                        <a:lnTo>
                          <a:pt x="66580" y="325660"/>
                        </a:lnTo>
                        <a:lnTo>
                          <a:pt x="75819" y="180689"/>
                        </a:lnTo>
                        <a:lnTo>
                          <a:pt x="87059" y="0"/>
                        </a:lnTo>
                        <a:lnTo>
                          <a:pt x="253746" y="4191"/>
                        </a:lnTo>
                        <a:lnTo>
                          <a:pt x="387858" y="7525"/>
                        </a:lnTo>
                        <a:lnTo>
                          <a:pt x="541782" y="11335"/>
                        </a:lnTo>
                        <a:lnTo>
                          <a:pt x="677609" y="14669"/>
                        </a:lnTo>
                        <a:lnTo>
                          <a:pt x="832580" y="18574"/>
                        </a:lnTo>
                        <a:close/>
                      </a:path>
                    </a:pathLst>
                  </a:custGeom>
                  <a:solidFill>
                    <a:srgbClr val="E247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51" name="Graphic 663">
                    <a:extLst>
                      <a:ext uri="{FF2B5EF4-FFF2-40B4-BE49-F238E27FC236}">
                        <a16:creationId xmlns:a16="http://schemas.microsoft.com/office/drawing/2014/main" id="{6AADB74B-ABB3-485B-B434-C28ACB050A9F}"/>
                      </a:ext>
                    </a:extLst>
                  </p:cNvPr>
                  <p:cNvGrpSpPr/>
                  <p:nvPr/>
                </p:nvGrpSpPr>
                <p:grpSpPr>
                  <a:xfrm>
                    <a:off x="1280188" y="2942816"/>
                    <a:ext cx="958691" cy="1381506"/>
                    <a:chOff x="1280188" y="2942816"/>
                    <a:chExt cx="958691" cy="1381506"/>
                  </a:xfrm>
                  <a:solidFill>
                    <a:srgbClr val="FFD11B"/>
                  </a:solidFill>
                </p:grpSpPr>
                <p:sp>
                  <p:nvSpPr>
                    <p:cNvPr id="152" name="Freeform: Shape 151">
                      <a:extLst>
                        <a:ext uri="{FF2B5EF4-FFF2-40B4-BE49-F238E27FC236}">
                          <a16:creationId xmlns:a16="http://schemas.microsoft.com/office/drawing/2014/main" id="{85DC9E67-1DC4-426A-942C-5BAD3723E5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42196" y="2942816"/>
                      <a:ext cx="321278" cy="321563"/>
                    </a:xfrm>
                    <a:custGeom>
                      <a:avLst/>
                      <a:gdLst>
                        <a:gd name="connsiteX0" fmla="*/ 321278 w 321278"/>
                        <a:gd name="connsiteY0" fmla="*/ 3429 h 321563"/>
                        <a:gd name="connsiteX1" fmla="*/ 0 w 321278"/>
                        <a:gd name="connsiteY1" fmla="*/ 321564 h 321563"/>
                        <a:gd name="connsiteX2" fmla="*/ 9144 w 321278"/>
                        <a:gd name="connsiteY2" fmla="*/ 176498 h 321563"/>
                        <a:gd name="connsiteX3" fmla="*/ 187166 w 321278"/>
                        <a:gd name="connsiteY3" fmla="*/ 0 h 321563"/>
                        <a:gd name="connsiteX4" fmla="*/ 321278 w 321278"/>
                        <a:gd name="connsiteY4" fmla="*/ 3429 h 321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21278" h="321563">
                          <a:moveTo>
                            <a:pt x="321278" y="3429"/>
                          </a:moveTo>
                          <a:lnTo>
                            <a:pt x="0" y="321564"/>
                          </a:lnTo>
                          <a:lnTo>
                            <a:pt x="9144" y="176498"/>
                          </a:lnTo>
                          <a:cubicBezTo>
                            <a:pt x="68390" y="117729"/>
                            <a:pt x="127826" y="58769"/>
                            <a:pt x="187166" y="0"/>
                          </a:cubicBezTo>
                          <a:lnTo>
                            <a:pt x="321278" y="3429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3" name="Freeform: Shape 152">
                      <a:extLst>
                        <a:ext uri="{FF2B5EF4-FFF2-40B4-BE49-F238E27FC236}">
                          <a16:creationId xmlns:a16="http://schemas.microsoft.com/office/drawing/2014/main" id="{853AED63-8DAC-4626-986B-4349B82C7C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23718" y="2950055"/>
                      <a:ext cx="629507" cy="609218"/>
                    </a:xfrm>
                    <a:custGeom>
                      <a:avLst/>
                      <a:gdLst>
                        <a:gd name="connsiteX0" fmla="*/ 629507 w 629507"/>
                        <a:gd name="connsiteY0" fmla="*/ 3334 h 609218"/>
                        <a:gd name="connsiteX1" fmla="*/ 0 w 629507"/>
                        <a:gd name="connsiteY1" fmla="*/ 609219 h 609218"/>
                        <a:gd name="connsiteX2" fmla="*/ 8953 w 629507"/>
                        <a:gd name="connsiteY2" fmla="*/ 466439 h 609218"/>
                        <a:gd name="connsiteX3" fmla="*/ 493681 w 629507"/>
                        <a:gd name="connsiteY3" fmla="*/ 0 h 609218"/>
                        <a:gd name="connsiteX4" fmla="*/ 629507 w 629507"/>
                        <a:gd name="connsiteY4" fmla="*/ 3334 h 609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629507" h="609218">
                          <a:moveTo>
                            <a:pt x="629507" y="3334"/>
                          </a:moveTo>
                          <a:cubicBezTo>
                            <a:pt x="419767" y="205359"/>
                            <a:pt x="209931" y="407194"/>
                            <a:pt x="0" y="609219"/>
                          </a:cubicBezTo>
                          <a:lnTo>
                            <a:pt x="8953" y="466439"/>
                          </a:lnTo>
                          <a:cubicBezTo>
                            <a:pt x="170593" y="310991"/>
                            <a:pt x="332137" y="155543"/>
                            <a:pt x="493681" y="0"/>
                          </a:cubicBezTo>
                          <a:lnTo>
                            <a:pt x="629507" y="3334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4" name="Freeform: Shape 153">
                      <a:extLst>
                        <a:ext uri="{FF2B5EF4-FFF2-40B4-BE49-F238E27FC236}">
                          <a16:creationId xmlns:a16="http://schemas.microsoft.com/office/drawing/2014/main" id="{F6251B20-911D-4E00-A4B6-DBE3998747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01334" y="2957294"/>
                      <a:ext cx="937545" cy="959167"/>
                    </a:xfrm>
                    <a:custGeom>
                      <a:avLst/>
                      <a:gdLst>
                        <a:gd name="connsiteX0" fmla="*/ 937546 w 937545"/>
                        <a:gd name="connsiteY0" fmla="*/ 3143 h 959167"/>
                        <a:gd name="connsiteX1" fmla="*/ 937546 w 937545"/>
                        <a:gd name="connsiteY1" fmla="*/ 4953 h 959167"/>
                        <a:gd name="connsiteX2" fmla="*/ 0 w 937545"/>
                        <a:gd name="connsiteY2" fmla="*/ 959168 h 959167"/>
                        <a:gd name="connsiteX3" fmla="*/ 9144 w 937545"/>
                        <a:gd name="connsiteY3" fmla="*/ 811911 h 959167"/>
                        <a:gd name="connsiteX4" fmla="*/ 806958 w 937545"/>
                        <a:gd name="connsiteY4" fmla="*/ 0 h 959167"/>
                        <a:gd name="connsiteX5" fmla="*/ 937546 w 937545"/>
                        <a:gd name="connsiteY5" fmla="*/ 3143 h 9591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37545" h="959167">
                          <a:moveTo>
                            <a:pt x="937546" y="3143"/>
                          </a:moveTo>
                          <a:lnTo>
                            <a:pt x="937546" y="4953"/>
                          </a:lnTo>
                          <a:cubicBezTo>
                            <a:pt x="624935" y="322993"/>
                            <a:pt x="312420" y="641128"/>
                            <a:pt x="0" y="959168"/>
                          </a:cubicBezTo>
                          <a:lnTo>
                            <a:pt x="9144" y="811911"/>
                          </a:lnTo>
                          <a:cubicBezTo>
                            <a:pt x="275082" y="541211"/>
                            <a:pt x="540830" y="270700"/>
                            <a:pt x="806958" y="0"/>
                          </a:cubicBezTo>
                          <a:lnTo>
                            <a:pt x="937546" y="3143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5" name="Freeform: Shape 154">
                      <a:extLst>
                        <a:ext uri="{FF2B5EF4-FFF2-40B4-BE49-F238E27FC236}">
                          <a16:creationId xmlns:a16="http://schemas.microsoft.com/office/drawing/2014/main" id="{11137690-0FB5-4507-B280-F34510F9BC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80188" y="3183798"/>
                      <a:ext cx="952500" cy="1066514"/>
                    </a:xfrm>
                    <a:custGeom>
                      <a:avLst/>
                      <a:gdLst>
                        <a:gd name="connsiteX0" fmla="*/ 952500 w 952500"/>
                        <a:gd name="connsiteY0" fmla="*/ 0 h 1066514"/>
                        <a:gd name="connsiteX1" fmla="*/ 948595 w 952500"/>
                        <a:gd name="connsiteY1" fmla="*/ 138970 h 1066514"/>
                        <a:gd name="connsiteX2" fmla="*/ 0 w 952500"/>
                        <a:gd name="connsiteY2" fmla="*/ 1066514 h 1066514"/>
                        <a:gd name="connsiteX3" fmla="*/ 9049 w 952500"/>
                        <a:gd name="connsiteY3" fmla="*/ 922592 h 10665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952500" h="1066514">
                          <a:moveTo>
                            <a:pt x="952500" y="0"/>
                          </a:moveTo>
                          <a:lnTo>
                            <a:pt x="948595" y="138970"/>
                          </a:lnTo>
                          <a:lnTo>
                            <a:pt x="0" y="1066514"/>
                          </a:lnTo>
                          <a:lnTo>
                            <a:pt x="9049" y="922592"/>
                          </a:ln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6" name="Freeform: Shape 155">
                      <a:extLst>
                        <a:ext uri="{FF2B5EF4-FFF2-40B4-BE49-F238E27FC236}">
                          <a16:creationId xmlns:a16="http://schemas.microsoft.com/office/drawing/2014/main" id="{69ECA198-625E-4100-9C46-EF30382EE6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68676" y="3437830"/>
                      <a:ext cx="856869" cy="886491"/>
                    </a:xfrm>
                    <a:custGeom>
                      <a:avLst/>
                      <a:gdLst>
                        <a:gd name="connsiteX0" fmla="*/ 856869 w 856869"/>
                        <a:gd name="connsiteY0" fmla="*/ 0 h 886491"/>
                        <a:gd name="connsiteX1" fmla="*/ 852773 w 856869"/>
                        <a:gd name="connsiteY1" fmla="*/ 146114 h 886491"/>
                        <a:gd name="connsiteX2" fmla="*/ 136779 w 856869"/>
                        <a:gd name="connsiteY2" fmla="*/ 886492 h 886491"/>
                        <a:gd name="connsiteX3" fmla="*/ 0 w 856869"/>
                        <a:gd name="connsiteY3" fmla="*/ 886492 h 886491"/>
                        <a:gd name="connsiteX4" fmla="*/ 856869 w 856869"/>
                        <a:gd name="connsiteY4" fmla="*/ 0 h 8864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56869" h="886491">
                          <a:moveTo>
                            <a:pt x="856869" y="0"/>
                          </a:moveTo>
                          <a:lnTo>
                            <a:pt x="852773" y="146114"/>
                          </a:lnTo>
                          <a:cubicBezTo>
                            <a:pt x="618077" y="396526"/>
                            <a:pt x="379476" y="643414"/>
                            <a:pt x="136779" y="886492"/>
                          </a:cubicBezTo>
                          <a:lnTo>
                            <a:pt x="0" y="886492"/>
                          </a:lnTo>
                          <a:cubicBezTo>
                            <a:pt x="291560" y="596075"/>
                            <a:pt x="577215" y="300609"/>
                            <a:pt x="856869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7" name="Freeform: Shape 156">
                      <a:extLst>
                        <a:ext uri="{FF2B5EF4-FFF2-40B4-BE49-F238E27FC236}">
                          <a16:creationId xmlns:a16="http://schemas.microsoft.com/office/drawing/2014/main" id="{3D9AF988-B80C-42A4-8C79-D333069720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665189" y="3774634"/>
                      <a:ext cx="550925" cy="549687"/>
                    </a:xfrm>
                    <a:custGeom>
                      <a:avLst/>
                      <a:gdLst>
                        <a:gd name="connsiteX0" fmla="*/ 550926 w 550925"/>
                        <a:gd name="connsiteY0" fmla="*/ 0 h 549687"/>
                        <a:gd name="connsiteX1" fmla="*/ 547116 w 550925"/>
                        <a:gd name="connsiteY1" fmla="*/ 140303 h 549687"/>
                        <a:gd name="connsiteX2" fmla="*/ 547116 w 550925"/>
                        <a:gd name="connsiteY2" fmla="*/ 140399 h 549687"/>
                        <a:gd name="connsiteX3" fmla="*/ 136779 w 550925"/>
                        <a:gd name="connsiteY3" fmla="*/ 549688 h 549687"/>
                        <a:gd name="connsiteX4" fmla="*/ 0 w 550925"/>
                        <a:gd name="connsiteY4" fmla="*/ 549688 h 549687"/>
                        <a:gd name="connsiteX5" fmla="*/ 550926 w 550925"/>
                        <a:gd name="connsiteY5" fmla="*/ 0 h 54968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0925" h="549687">
                          <a:moveTo>
                            <a:pt x="550926" y="0"/>
                          </a:moveTo>
                          <a:lnTo>
                            <a:pt x="547116" y="140303"/>
                          </a:lnTo>
                          <a:lnTo>
                            <a:pt x="547116" y="140399"/>
                          </a:lnTo>
                          <a:cubicBezTo>
                            <a:pt x="410337" y="276892"/>
                            <a:pt x="273653" y="413195"/>
                            <a:pt x="136779" y="549688"/>
                          </a:cubicBezTo>
                          <a:lnTo>
                            <a:pt x="0" y="549688"/>
                          </a:lnTo>
                          <a:cubicBezTo>
                            <a:pt x="183737" y="366427"/>
                            <a:pt x="367379" y="183166"/>
                            <a:pt x="550926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58" name="Freeform: Shape 157">
                      <a:extLst>
                        <a:ext uri="{FF2B5EF4-FFF2-40B4-BE49-F238E27FC236}">
                          <a16:creationId xmlns:a16="http://schemas.microsoft.com/office/drawing/2014/main" id="{86960E6B-E043-484D-B0CD-3375754A9E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62464" y="4073243"/>
                      <a:ext cx="245364" cy="251079"/>
                    </a:xfrm>
                    <a:custGeom>
                      <a:avLst/>
                      <a:gdLst>
                        <a:gd name="connsiteX0" fmla="*/ 245364 w 245364"/>
                        <a:gd name="connsiteY0" fmla="*/ 0 h 251079"/>
                        <a:gd name="connsiteX1" fmla="*/ 241363 w 245364"/>
                        <a:gd name="connsiteY1" fmla="*/ 145923 h 251079"/>
                        <a:gd name="connsiteX2" fmla="*/ 138589 w 245364"/>
                        <a:gd name="connsiteY2" fmla="*/ 251079 h 251079"/>
                        <a:gd name="connsiteX3" fmla="*/ 0 w 245364"/>
                        <a:gd name="connsiteY3" fmla="*/ 251079 h 251079"/>
                        <a:gd name="connsiteX4" fmla="*/ 245364 w 245364"/>
                        <a:gd name="connsiteY4" fmla="*/ 0 h 251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45364" h="251079">
                          <a:moveTo>
                            <a:pt x="245364" y="0"/>
                          </a:moveTo>
                          <a:lnTo>
                            <a:pt x="241363" y="145923"/>
                          </a:lnTo>
                          <a:cubicBezTo>
                            <a:pt x="207645" y="181451"/>
                            <a:pt x="173355" y="216503"/>
                            <a:pt x="138589" y="251079"/>
                          </a:cubicBezTo>
                          <a:lnTo>
                            <a:pt x="0" y="251079"/>
                          </a:lnTo>
                          <a:cubicBezTo>
                            <a:pt x="84773" y="170117"/>
                            <a:pt x="166592" y="86296"/>
                            <a:pt x="245364" y="0"/>
                          </a:cubicBezTo>
                          <a:close/>
                        </a:path>
                      </a:pathLst>
                    </a:custGeom>
                    <a:solidFill>
                      <a:srgbClr val="FFD11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</p:grpSp>
          <p:grpSp>
            <p:nvGrpSpPr>
              <p:cNvPr id="144" name="Graphic 663">
                <a:extLst>
                  <a:ext uri="{FF2B5EF4-FFF2-40B4-BE49-F238E27FC236}">
                    <a16:creationId xmlns:a16="http://schemas.microsoft.com/office/drawing/2014/main" id="{79B719B1-5240-4BC0-9C72-408B67154463}"/>
                  </a:ext>
                </a:extLst>
              </p:cNvPr>
              <p:cNvGrpSpPr/>
              <p:nvPr/>
            </p:nvGrpSpPr>
            <p:grpSpPr>
              <a:xfrm>
                <a:off x="1532389" y="2424162"/>
                <a:ext cx="541077" cy="663338"/>
                <a:chOff x="1532389" y="2424162"/>
                <a:chExt cx="541077" cy="663338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EE43F945-C9D3-4608-8376-649863477F71}"/>
                    </a:ext>
                  </a:extLst>
                </p:cNvPr>
                <p:cNvSpPr/>
                <p:nvPr/>
              </p:nvSpPr>
              <p:spPr>
                <a:xfrm>
                  <a:off x="2001957" y="3005681"/>
                  <a:ext cx="71508" cy="70866"/>
                </a:xfrm>
                <a:custGeom>
                  <a:avLst/>
                  <a:gdLst>
                    <a:gd name="connsiteX0" fmla="*/ 35754 w 71508"/>
                    <a:gd name="connsiteY0" fmla="*/ 0 h 70866"/>
                    <a:gd name="connsiteX1" fmla="*/ 35754 w 71508"/>
                    <a:gd name="connsiteY1" fmla="*/ 70866 h 70866"/>
                    <a:gd name="connsiteX2" fmla="*/ 35754 w 71508"/>
                    <a:gd name="connsiteY2" fmla="*/ 0 h 70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508" h="70866">
                      <a:moveTo>
                        <a:pt x="35754" y="0"/>
                      </a:moveTo>
                      <a:cubicBezTo>
                        <a:pt x="-11871" y="0"/>
                        <a:pt x="-11966" y="70866"/>
                        <a:pt x="35754" y="70866"/>
                      </a:cubicBezTo>
                      <a:cubicBezTo>
                        <a:pt x="83379" y="70961"/>
                        <a:pt x="83475" y="0"/>
                        <a:pt x="357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42C1E96F-E3BB-4AEC-8FC5-4D9278F3B779}"/>
                    </a:ext>
                  </a:extLst>
                </p:cNvPr>
                <p:cNvSpPr/>
                <p:nvPr/>
              </p:nvSpPr>
              <p:spPr>
                <a:xfrm>
                  <a:off x="1558283" y="3016635"/>
                  <a:ext cx="71508" cy="70865"/>
                </a:xfrm>
                <a:custGeom>
                  <a:avLst/>
                  <a:gdLst>
                    <a:gd name="connsiteX0" fmla="*/ 35754 w 71508"/>
                    <a:gd name="connsiteY0" fmla="*/ 0 h 70865"/>
                    <a:gd name="connsiteX1" fmla="*/ 35754 w 71508"/>
                    <a:gd name="connsiteY1" fmla="*/ 70866 h 70865"/>
                    <a:gd name="connsiteX2" fmla="*/ 35754 w 71508"/>
                    <a:gd name="connsiteY2" fmla="*/ 0 h 708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1508" h="70865">
                      <a:moveTo>
                        <a:pt x="35754" y="0"/>
                      </a:moveTo>
                      <a:cubicBezTo>
                        <a:pt x="-11871" y="0"/>
                        <a:pt x="-11966" y="70866"/>
                        <a:pt x="35754" y="70866"/>
                      </a:cubicBezTo>
                      <a:cubicBezTo>
                        <a:pt x="83379" y="70866"/>
                        <a:pt x="83475" y="0"/>
                        <a:pt x="3575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38B6FF08-3FAB-4B93-B8B5-C78BF2D5675C}"/>
                    </a:ext>
                  </a:extLst>
                </p:cNvPr>
                <p:cNvSpPr/>
                <p:nvPr/>
              </p:nvSpPr>
              <p:spPr>
                <a:xfrm>
                  <a:off x="1532389" y="2424162"/>
                  <a:ext cx="516907" cy="643071"/>
                </a:xfrm>
                <a:custGeom>
                  <a:avLst/>
                  <a:gdLst>
                    <a:gd name="connsiteX0" fmla="*/ 346827 w 516907"/>
                    <a:gd name="connsiteY0" fmla="*/ 44214 h 643071"/>
                    <a:gd name="connsiteX1" fmla="*/ 96701 w 516907"/>
                    <a:gd name="connsiteY1" fmla="*/ 27736 h 643071"/>
                    <a:gd name="connsiteX2" fmla="*/ 2594 w 516907"/>
                    <a:gd name="connsiteY2" fmla="*/ 261003 h 643071"/>
                    <a:gd name="connsiteX3" fmla="*/ 48504 w 516907"/>
                    <a:gd name="connsiteY3" fmla="*/ 628573 h 643071"/>
                    <a:gd name="connsiteX4" fmla="*/ 72317 w 516907"/>
                    <a:gd name="connsiteY4" fmla="*/ 634859 h 643071"/>
                    <a:gd name="connsiteX5" fmla="*/ 43837 w 516907"/>
                    <a:gd name="connsiteY5" fmla="*/ 340060 h 643071"/>
                    <a:gd name="connsiteX6" fmla="*/ 73745 w 516907"/>
                    <a:gd name="connsiteY6" fmla="*/ 75932 h 643071"/>
                    <a:gd name="connsiteX7" fmla="*/ 308441 w 516907"/>
                    <a:gd name="connsiteY7" fmla="*/ 48881 h 643071"/>
                    <a:gd name="connsiteX8" fmla="*/ 463223 w 516907"/>
                    <a:gd name="connsiteY8" fmla="*/ 265099 h 643071"/>
                    <a:gd name="connsiteX9" fmla="*/ 492179 w 516907"/>
                    <a:gd name="connsiteY9" fmla="*/ 619429 h 643071"/>
                    <a:gd name="connsiteX10" fmla="*/ 516848 w 516907"/>
                    <a:gd name="connsiteY10" fmla="*/ 619429 h 643071"/>
                    <a:gd name="connsiteX11" fmla="*/ 346827 w 516907"/>
                    <a:gd name="connsiteY11" fmla="*/ 44214 h 643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16907" h="643071">
                      <a:moveTo>
                        <a:pt x="346827" y="44214"/>
                      </a:moveTo>
                      <a:cubicBezTo>
                        <a:pt x="274913" y="-5030"/>
                        <a:pt x="174425" y="-16841"/>
                        <a:pt x="96701" y="27736"/>
                      </a:cubicBezTo>
                      <a:cubicBezTo>
                        <a:pt x="13452" y="75551"/>
                        <a:pt x="-8265" y="174706"/>
                        <a:pt x="2594" y="261003"/>
                      </a:cubicBezTo>
                      <a:cubicBezTo>
                        <a:pt x="17929" y="382447"/>
                        <a:pt x="90224" y="505224"/>
                        <a:pt x="48504" y="628573"/>
                      </a:cubicBezTo>
                      <a:cubicBezTo>
                        <a:pt x="43646" y="643051"/>
                        <a:pt x="67459" y="649337"/>
                        <a:pt x="72317" y="634859"/>
                      </a:cubicBezTo>
                      <a:cubicBezTo>
                        <a:pt x="105559" y="536371"/>
                        <a:pt x="69173" y="435977"/>
                        <a:pt x="43837" y="340060"/>
                      </a:cubicBezTo>
                      <a:cubicBezTo>
                        <a:pt x="21263" y="254716"/>
                        <a:pt x="5927" y="147465"/>
                        <a:pt x="73745" y="75932"/>
                      </a:cubicBezTo>
                      <a:cubicBezTo>
                        <a:pt x="132800" y="13639"/>
                        <a:pt x="234718" y="10114"/>
                        <a:pt x="308441" y="48881"/>
                      </a:cubicBezTo>
                      <a:cubicBezTo>
                        <a:pt x="392547" y="93077"/>
                        <a:pt x="441125" y="178421"/>
                        <a:pt x="463223" y="265099"/>
                      </a:cubicBezTo>
                      <a:cubicBezTo>
                        <a:pt x="492750" y="381018"/>
                        <a:pt x="481511" y="501509"/>
                        <a:pt x="492179" y="619429"/>
                      </a:cubicBezTo>
                      <a:cubicBezTo>
                        <a:pt x="493512" y="634478"/>
                        <a:pt x="518277" y="634573"/>
                        <a:pt x="516848" y="619429"/>
                      </a:cubicBezTo>
                      <a:cubicBezTo>
                        <a:pt x="499227" y="425404"/>
                        <a:pt x="537232" y="174611"/>
                        <a:pt x="346827" y="44214"/>
                      </a:cubicBez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5F9B617-2A6F-45B1-9469-0FC410F4373A}"/>
                </a:ext>
              </a:extLst>
            </p:cNvPr>
            <p:cNvGrpSpPr/>
            <p:nvPr/>
          </p:nvGrpSpPr>
          <p:grpSpPr>
            <a:xfrm>
              <a:off x="-978163" y="2567958"/>
              <a:ext cx="3614717" cy="2855015"/>
              <a:chOff x="1704835" y="-3713527"/>
              <a:chExt cx="8381359" cy="6409859"/>
            </a:xfrm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68AB199-E7AB-412D-B8BA-534EE1696612}"/>
                  </a:ext>
                </a:extLst>
              </p:cNvPr>
              <p:cNvSpPr/>
              <p:nvPr/>
            </p:nvSpPr>
            <p:spPr>
              <a:xfrm>
                <a:off x="2167503" y="-3538490"/>
                <a:ext cx="7695202" cy="5701671"/>
              </a:xfrm>
              <a:custGeom>
                <a:avLst/>
                <a:gdLst>
                  <a:gd name="connsiteX0" fmla="*/ 826008 w 839628"/>
                  <a:gd name="connsiteY0" fmla="*/ 449771 h 676370"/>
                  <a:gd name="connsiteX1" fmla="*/ 766953 w 839628"/>
                  <a:gd name="connsiteY1" fmla="*/ 458343 h 676370"/>
                  <a:gd name="connsiteX2" fmla="*/ 757142 w 839628"/>
                  <a:gd name="connsiteY2" fmla="*/ 378047 h 676370"/>
                  <a:gd name="connsiteX3" fmla="*/ 826008 w 839628"/>
                  <a:gd name="connsiteY3" fmla="*/ 372809 h 676370"/>
                  <a:gd name="connsiteX4" fmla="*/ 826008 w 839628"/>
                  <a:gd name="connsiteY4" fmla="*/ 449771 h 676370"/>
                  <a:gd name="connsiteX5" fmla="*/ 276130 w 839628"/>
                  <a:gd name="connsiteY5" fmla="*/ 653415 h 676370"/>
                  <a:gd name="connsiteX6" fmla="*/ 301371 w 839628"/>
                  <a:gd name="connsiteY6" fmla="*/ 670465 h 676370"/>
                  <a:gd name="connsiteX7" fmla="*/ 331184 w 839628"/>
                  <a:gd name="connsiteY7" fmla="*/ 676370 h 676370"/>
                  <a:gd name="connsiteX8" fmla="*/ 833533 w 839628"/>
                  <a:gd name="connsiteY8" fmla="*/ 676370 h 676370"/>
                  <a:gd name="connsiteX9" fmla="*/ 833533 w 839628"/>
                  <a:gd name="connsiteY9" fmla="*/ 662559 h 676370"/>
                  <a:gd name="connsiteX10" fmla="*/ 331184 w 839628"/>
                  <a:gd name="connsiteY10" fmla="*/ 662559 h 676370"/>
                  <a:gd name="connsiteX11" fmla="*/ 306610 w 839628"/>
                  <a:gd name="connsiteY11" fmla="*/ 657606 h 676370"/>
                  <a:gd name="connsiteX12" fmla="*/ 285655 w 839628"/>
                  <a:gd name="connsiteY12" fmla="*/ 643795 h 676370"/>
                  <a:gd name="connsiteX13" fmla="*/ 271844 w 839628"/>
                  <a:gd name="connsiteY13" fmla="*/ 622840 h 676370"/>
                  <a:gd name="connsiteX14" fmla="*/ 266891 w 839628"/>
                  <a:gd name="connsiteY14" fmla="*/ 598265 h 676370"/>
                  <a:gd name="connsiteX15" fmla="*/ 271844 w 839628"/>
                  <a:gd name="connsiteY15" fmla="*/ 573977 h 676370"/>
                  <a:gd name="connsiteX16" fmla="*/ 285655 w 839628"/>
                  <a:gd name="connsiteY16" fmla="*/ 553022 h 676370"/>
                  <a:gd name="connsiteX17" fmla="*/ 306610 w 839628"/>
                  <a:gd name="connsiteY17" fmla="*/ 538925 h 676370"/>
                  <a:gd name="connsiteX18" fmla="*/ 323374 w 839628"/>
                  <a:gd name="connsiteY18" fmla="*/ 534638 h 676370"/>
                  <a:gd name="connsiteX19" fmla="*/ 326612 w 839628"/>
                  <a:gd name="connsiteY19" fmla="*/ 534924 h 676370"/>
                  <a:gd name="connsiteX20" fmla="*/ 442722 w 839628"/>
                  <a:gd name="connsiteY20" fmla="*/ 518160 h 676370"/>
                  <a:gd name="connsiteX21" fmla="*/ 443389 w 839628"/>
                  <a:gd name="connsiteY21" fmla="*/ 518160 h 676370"/>
                  <a:gd name="connsiteX22" fmla="*/ 664369 w 839628"/>
                  <a:gd name="connsiteY22" fmla="*/ 486728 h 676370"/>
                  <a:gd name="connsiteX23" fmla="*/ 664369 w 839628"/>
                  <a:gd name="connsiteY23" fmla="*/ 486728 h 676370"/>
                  <a:gd name="connsiteX24" fmla="*/ 664655 w 839628"/>
                  <a:gd name="connsiteY24" fmla="*/ 486728 h 676370"/>
                  <a:gd name="connsiteX25" fmla="*/ 761429 w 839628"/>
                  <a:gd name="connsiteY25" fmla="*/ 472631 h 676370"/>
                  <a:gd name="connsiteX26" fmla="*/ 761714 w 839628"/>
                  <a:gd name="connsiteY26" fmla="*/ 472631 h 676370"/>
                  <a:gd name="connsiteX27" fmla="*/ 762000 w 839628"/>
                  <a:gd name="connsiteY27" fmla="*/ 472631 h 676370"/>
                  <a:gd name="connsiteX28" fmla="*/ 833438 w 839628"/>
                  <a:gd name="connsiteY28" fmla="*/ 462439 h 676370"/>
                  <a:gd name="connsiteX29" fmla="*/ 839629 w 839628"/>
                  <a:gd name="connsiteY29" fmla="*/ 455581 h 676370"/>
                  <a:gd name="connsiteX30" fmla="*/ 839629 w 839628"/>
                  <a:gd name="connsiteY30" fmla="*/ 190119 h 676370"/>
                  <a:gd name="connsiteX31" fmla="*/ 833723 w 839628"/>
                  <a:gd name="connsiteY31" fmla="*/ 183261 h 676370"/>
                  <a:gd name="connsiteX32" fmla="*/ 235268 w 839628"/>
                  <a:gd name="connsiteY32" fmla="*/ 94393 h 676370"/>
                  <a:gd name="connsiteX33" fmla="*/ 214312 w 839628"/>
                  <a:gd name="connsiteY33" fmla="*/ 5239 h 676370"/>
                  <a:gd name="connsiteX34" fmla="*/ 212979 w 839628"/>
                  <a:gd name="connsiteY34" fmla="*/ 0 h 676370"/>
                  <a:gd name="connsiteX35" fmla="*/ 207740 w 839628"/>
                  <a:gd name="connsiteY35" fmla="*/ 0 h 676370"/>
                  <a:gd name="connsiteX36" fmla="*/ 0 w 839628"/>
                  <a:gd name="connsiteY36" fmla="*/ 0 h 676370"/>
                  <a:gd name="connsiteX37" fmla="*/ 0 w 839628"/>
                  <a:gd name="connsiteY37" fmla="*/ 13811 h 676370"/>
                  <a:gd name="connsiteX38" fmla="*/ 202311 w 839628"/>
                  <a:gd name="connsiteY38" fmla="*/ 13811 h 676370"/>
                  <a:gd name="connsiteX39" fmla="*/ 241649 w 839628"/>
                  <a:gd name="connsiteY39" fmla="*/ 181356 h 676370"/>
                  <a:gd name="connsiteX40" fmla="*/ 242316 w 839628"/>
                  <a:gd name="connsiteY40" fmla="*/ 181356 h 676370"/>
                  <a:gd name="connsiteX41" fmla="*/ 317373 w 839628"/>
                  <a:gd name="connsiteY41" fmla="*/ 521684 h 676370"/>
                  <a:gd name="connsiteX42" fmla="*/ 301276 w 839628"/>
                  <a:gd name="connsiteY42" fmla="*/ 526637 h 676370"/>
                  <a:gd name="connsiteX43" fmla="*/ 276035 w 839628"/>
                  <a:gd name="connsiteY43" fmla="*/ 543401 h 676370"/>
                  <a:gd name="connsiteX44" fmla="*/ 258985 w 839628"/>
                  <a:gd name="connsiteY44" fmla="*/ 569024 h 676370"/>
                  <a:gd name="connsiteX45" fmla="*/ 253079 w 839628"/>
                  <a:gd name="connsiteY45" fmla="*/ 598551 h 676370"/>
                  <a:gd name="connsiteX46" fmla="*/ 258985 w 839628"/>
                  <a:gd name="connsiteY46" fmla="*/ 628364 h 676370"/>
                  <a:gd name="connsiteX47" fmla="*/ 276130 w 839628"/>
                  <a:gd name="connsiteY47" fmla="*/ 653415 h 676370"/>
                  <a:gd name="connsiteX48" fmla="*/ 276130 w 839628"/>
                  <a:gd name="connsiteY48" fmla="*/ 653415 h 676370"/>
                  <a:gd name="connsiteX49" fmla="*/ 331184 w 839628"/>
                  <a:gd name="connsiteY49" fmla="*/ 520637 h 676370"/>
                  <a:gd name="connsiteX50" fmla="*/ 331184 w 839628"/>
                  <a:gd name="connsiteY50" fmla="*/ 520637 h 676370"/>
                  <a:gd name="connsiteX51" fmla="*/ 331184 w 839628"/>
                  <a:gd name="connsiteY51" fmla="*/ 520637 h 676370"/>
                  <a:gd name="connsiteX52" fmla="*/ 307277 w 839628"/>
                  <a:gd name="connsiteY52" fmla="*/ 412052 h 676370"/>
                  <a:gd name="connsiteX53" fmla="*/ 413861 w 839628"/>
                  <a:gd name="connsiteY53" fmla="*/ 403860 h 676370"/>
                  <a:gd name="connsiteX54" fmla="*/ 433864 w 839628"/>
                  <a:gd name="connsiteY54" fmla="*/ 505873 h 676370"/>
                  <a:gd name="connsiteX55" fmla="*/ 331184 w 839628"/>
                  <a:gd name="connsiteY55" fmla="*/ 520637 h 676370"/>
                  <a:gd name="connsiteX56" fmla="*/ 753237 w 839628"/>
                  <a:gd name="connsiteY56" fmla="*/ 460248 h 676370"/>
                  <a:gd name="connsiteX57" fmla="*/ 669322 w 839628"/>
                  <a:gd name="connsiteY57" fmla="*/ 472345 h 676370"/>
                  <a:gd name="connsiteX58" fmla="*/ 656844 w 839628"/>
                  <a:gd name="connsiteY58" fmla="*/ 385477 h 676370"/>
                  <a:gd name="connsiteX59" fmla="*/ 743712 w 839628"/>
                  <a:gd name="connsiteY59" fmla="*/ 378905 h 676370"/>
                  <a:gd name="connsiteX60" fmla="*/ 753237 w 839628"/>
                  <a:gd name="connsiteY60" fmla="*/ 460248 h 676370"/>
                  <a:gd name="connsiteX61" fmla="*/ 655796 w 839628"/>
                  <a:gd name="connsiteY61" fmla="*/ 474059 h 676370"/>
                  <a:gd name="connsiteX62" fmla="*/ 566928 w 839628"/>
                  <a:gd name="connsiteY62" fmla="*/ 486823 h 676370"/>
                  <a:gd name="connsiteX63" fmla="*/ 549212 w 839628"/>
                  <a:gd name="connsiteY63" fmla="*/ 393668 h 676370"/>
                  <a:gd name="connsiteX64" fmla="*/ 643318 w 839628"/>
                  <a:gd name="connsiteY64" fmla="*/ 386429 h 676370"/>
                  <a:gd name="connsiteX65" fmla="*/ 655796 w 839628"/>
                  <a:gd name="connsiteY65" fmla="*/ 474059 h 676370"/>
                  <a:gd name="connsiteX66" fmla="*/ 553498 w 839628"/>
                  <a:gd name="connsiteY66" fmla="*/ 488823 h 676370"/>
                  <a:gd name="connsiteX67" fmla="*/ 447580 w 839628"/>
                  <a:gd name="connsiteY67" fmla="*/ 503873 h 676370"/>
                  <a:gd name="connsiteX68" fmla="*/ 427292 w 839628"/>
                  <a:gd name="connsiteY68" fmla="*/ 402908 h 676370"/>
                  <a:gd name="connsiteX69" fmla="*/ 535496 w 839628"/>
                  <a:gd name="connsiteY69" fmla="*/ 394716 h 676370"/>
                  <a:gd name="connsiteX70" fmla="*/ 553498 w 839628"/>
                  <a:gd name="connsiteY70" fmla="*/ 488823 h 676370"/>
                  <a:gd name="connsiteX71" fmla="*/ 304324 w 839628"/>
                  <a:gd name="connsiteY71" fmla="*/ 398621 h 676370"/>
                  <a:gd name="connsiteX72" fmla="*/ 274511 w 839628"/>
                  <a:gd name="connsiteY72" fmla="*/ 264509 h 676370"/>
                  <a:gd name="connsiteX73" fmla="*/ 386620 w 839628"/>
                  <a:gd name="connsiteY73" fmla="*/ 267462 h 676370"/>
                  <a:gd name="connsiteX74" fmla="*/ 410909 w 839628"/>
                  <a:gd name="connsiteY74" fmla="*/ 390430 h 676370"/>
                  <a:gd name="connsiteX75" fmla="*/ 304324 w 839628"/>
                  <a:gd name="connsiteY75" fmla="*/ 398621 h 676370"/>
                  <a:gd name="connsiteX76" fmla="*/ 271558 w 839628"/>
                  <a:gd name="connsiteY76" fmla="*/ 250698 h 676370"/>
                  <a:gd name="connsiteX77" fmla="*/ 240411 w 839628"/>
                  <a:gd name="connsiteY77" fmla="*/ 109061 h 676370"/>
                  <a:gd name="connsiteX78" fmla="*/ 826008 w 839628"/>
                  <a:gd name="connsiteY78" fmla="*/ 195929 h 676370"/>
                  <a:gd name="connsiteX79" fmla="*/ 826008 w 839628"/>
                  <a:gd name="connsiteY79" fmla="*/ 266414 h 676370"/>
                  <a:gd name="connsiteX80" fmla="*/ 743712 w 839628"/>
                  <a:gd name="connsiteY80" fmla="*/ 264128 h 676370"/>
                  <a:gd name="connsiteX81" fmla="*/ 735140 w 839628"/>
                  <a:gd name="connsiteY81" fmla="*/ 191357 h 676370"/>
                  <a:gd name="connsiteX82" fmla="*/ 727234 w 839628"/>
                  <a:gd name="connsiteY82" fmla="*/ 185452 h 676370"/>
                  <a:gd name="connsiteX83" fmla="*/ 721328 w 839628"/>
                  <a:gd name="connsiteY83" fmla="*/ 192977 h 676370"/>
                  <a:gd name="connsiteX84" fmla="*/ 729901 w 839628"/>
                  <a:gd name="connsiteY84" fmla="*/ 263462 h 676370"/>
                  <a:gd name="connsiteX85" fmla="*/ 639032 w 839628"/>
                  <a:gd name="connsiteY85" fmla="*/ 261176 h 676370"/>
                  <a:gd name="connsiteX86" fmla="*/ 626936 w 839628"/>
                  <a:gd name="connsiteY86" fmla="*/ 175260 h 676370"/>
                  <a:gd name="connsiteX87" fmla="*/ 619030 w 839628"/>
                  <a:gd name="connsiteY87" fmla="*/ 169354 h 676370"/>
                  <a:gd name="connsiteX88" fmla="*/ 613124 w 839628"/>
                  <a:gd name="connsiteY88" fmla="*/ 177260 h 676370"/>
                  <a:gd name="connsiteX89" fmla="*/ 625221 w 839628"/>
                  <a:gd name="connsiteY89" fmla="*/ 260509 h 676370"/>
                  <a:gd name="connsiteX90" fmla="*/ 523589 w 839628"/>
                  <a:gd name="connsiteY90" fmla="*/ 257842 h 676370"/>
                  <a:gd name="connsiteX91" fmla="*/ 504539 w 839628"/>
                  <a:gd name="connsiteY91" fmla="*/ 156877 h 676370"/>
                  <a:gd name="connsiteX92" fmla="*/ 496634 w 839628"/>
                  <a:gd name="connsiteY92" fmla="*/ 151638 h 676370"/>
                  <a:gd name="connsiteX93" fmla="*/ 491014 w 839628"/>
                  <a:gd name="connsiteY93" fmla="*/ 159544 h 676370"/>
                  <a:gd name="connsiteX94" fmla="*/ 509397 w 839628"/>
                  <a:gd name="connsiteY94" fmla="*/ 257270 h 676370"/>
                  <a:gd name="connsiteX95" fmla="*/ 397955 w 839628"/>
                  <a:gd name="connsiteY95" fmla="*/ 254317 h 676370"/>
                  <a:gd name="connsiteX96" fmla="*/ 374714 w 839628"/>
                  <a:gd name="connsiteY96" fmla="*/ 137922 h 676370"/>
                  <a:gd name="connsiteX97" fmla="*/ 366808 w 839628"/>
                  <a:gd name="connsiteY97" fmla="*/ 132302 h 676370"/>
                  <a:gd name="connsiteX98" fmla="*/ 361188 w 839628"/>
                  <a:gd name="connsiteY98" fmla="*/ 140494 h 676370"/>
                  <a:gd name="connsiteX99" fmla="*/ 383857 w 839628"/>
                  <a:gd name="connsiteY99" fmla="*/ 253651 h 676370"/>
                  <a:gd name="connsiteX100" fmla="*/ 271558 w 839628"/>
                  <a:gd name="connsiteY100" fmla="*/ 250698 h 676370"/>
                  <a:gd name="connsiteX101" fmla="*/ 826008 w 839628"/>
                  <a:gd name="connsiteY101" fmla="*/ 279940 h 676370"/>
                  <a:gd name="connsiteX102" fmla="*/ 826008 w 839628"/>
                  <a:gd name="connsiteY102" fmla="*/ 358997 h 676370"/>
                  <a:gd name="connsiteX103" fmla="*/ 755523 w 839628"/>
                  <a:gd name="connsiteY103" fmla="*/ 364236 h 676370"/>
                  <a:gd name="connsiteX104" fmla="*/ 745331 w 839628"/>
                  <a:gd name="connsiteY104" fmla="*/ 277654 h 676370"/>
                  <a:gd name="connsiteX105" fmla="*/ 826008 w 839628"/>
                  <a:gd name="connsiteY105" fmla="*/ 279940 h 676370"/>
                  <a:gd name="connsiteX106" fmla="*/ 400717 w 839628"/>
                  <a:gd name="connsiteY106" fmla="*/ 267748 h 676370"/>
                  <a:gd name="connsiteX107" fmla="*/ 512159 w 839628"/>
                  <a:gd name="connsiteY107" fmla="*/ 270986 h 676370"/>
                  <a:gd name="connsiteX108" fmla="*/ 533114 w 839628"/>
                  <a:gd name="connsiteY108" fmla="*/ 381191 h 676370"/>
                  <a:gd name="connsiteX109" fmla="*/ 424625 w 839628"/>
                  <a:gd name="connsiteY109" fmla="*/ 389382 h 676370"/>
                  <a:gd name="connsiteX110" fmla="*/ 400717 w 839628"/>
                  <a:gd name="connsiteY110" fmla="*/ 267748 h 676370"/>
                  <a:gd name="connsiteX111" fmla="*/ 526256 w 839628"/>
                  <a:gd name="connsiteY111" fmla="*/ 271367 h 676370"/>
                  <a:gd name="connsiteX112" fmla="*/ 627221 w 839628"/>
                  <a:gd name="connsiteY112" fmla="*/ 274320 h 676370"/>
                  <a:gd name="connsiteX113" fmla="*/ 641318 w 839628"/>
                  <a:gd name="connsiteY113" fmla="*/ 372999 h 676370"/>
                  <a:gd name="connsiteX114" fmla="*/ 546545 w 839628"/>
                  <a:gd name="connsiteY114" fmla="*/ 380238 h 676370"/>
                  <a:gd name="connsiteX115" fmla="*/ 526256 w 839628"/>
                  <a:gd name="connsiteY115" fmla="*/ 271367 h 676370"/>
                  <a:gd name="connsiteX116" fmla="*/ 641033 w 839628"/>
                  <a:gd name="connsiteY116" fmla="*/ 274701 h 676370"/>
                  <a:gd name="connsiteX117" fmla="*/ 731520 w 839628"/>
                  <a:gd name="connsiteY117" fmla="*/ 277368 h 676370"/>
                  <a:gd name="connsiteX118" fmla="*/ 741998 w 839628"/>
                  <a:gd name="connsiteY118" fmla="*/ 365284 h 676370"/>
                  <a:gd name="connsiteX119" fmla="*/ 654749 w 839628"/>
                  <a:gd name="connsiteY119" fmla="*/ 371856 h 676370"/>
                  <a:gd name="connsiteX120" fmla="*/ 641033 w 839628"/>
                  <a:gd name="connsiteY120" fmla="*/ 274701 h 676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839628" h="676370">
                    <a:moveTo>
                      <a:pt x="826008" y="449771"/>
                    </a:moveTo>
                    <a:lnTo>
                      <a:pt x="766953" y="458343"/>
                    </a:lnTo>
                    <a:lnTo>
                      <a:pt x="757142" y="378047"/>
                    </a:lnTo>
                    <a:lnTo>
                      <a:pt x="826008" y="372809"/>
                    </a:lnTo>
                    <a:lnTo>
                      <a:pt x="826008" y="449771"/>
                    </a:lnTo>
                    <a:close/>
                    <a:moveTo>
                      <a:pt x="276130" y="653415"/>
                    </a:moveTo>
                    <a:cubicBezTo>
                      <a:pt x="283369" y="660654"/>
                      <a:pt x="291846" y="666560"/>
                      <a:pt x="301371" y="670465"/>
                    </a:cubicBezTo>
                    <a:cubicBezTo>
                      <a:pt x="310515" y="674084"/>
                      <a:pt x="320707" y="676370"/>
                      <a:pt x="331184" y="676370"/>
                    </a:cubicBezTo>
                    <a:lnTo>
                      <a:pt x="833533" y="676370"/>
                    </a:lnTo>
                    <a:lnTo>
                      <a:pt x="833533" y="662559"/>
                    </a:lnTo>
                    <a:lnTo>
                      <a:pt x="331184" y="662559"/>
                    </a:lnTo>
                    <a:cubicBezTo>
                      <a:pt x="322326" y="662559"/>
                      <a:pt x="314135" y="660940"/>
                      <a:pt x="306610" y="657606"/>
                    </a:cubicBezTo>
                    <a:cubicBezTo>
                      <a:pt x="298704" y="654368"/>
                      <a:pt x="291846" y="649700"/>
                      <a:pt x="285655" y="643795"/>
                    </a:cubicBezTo>
                    <a:cubicBezTo>
                      <a:pt x="279749" y="637604"/>
                      <a:pt x="275177" y="630650"/>
                      <a:pt x="271844" y="622840"/>
                    </a:cubicBezTo>
                    <a:cubicBezTo>
                      <a:pt x="268605" y="615315"/>
                      <a:pt x="266891" y="607124"/>
                      <a:pt x="266891" y="598265"/>
                    </a:cubicBezTo>
                    <a:cubicBezTo>
                      <a:pt x="266891" y="589693"/>
                      <a:pt x="268510" y="581501"/>
                      <a:pt x="271844" y="573977"/>
                    </a:cubicBezTo>
                    <a:cubicBezTo>
                      <a:pt x="275082" y="566071"/>
                      <a:pt x="279749" y="558927"/>
                      <a:pt x="285655" y="553022"/>
                    </a:cubicBezTo>
                    <a:cubicBezTo>
                      <a:pt x="291846" y="547116"/>
                      <a:pt x="298799" y="542163"/>
                      <a:pt x="306610" y="538925"/>
                    </a:cubicBezTo>
                    <a:cubicBezTo>
                      <a:pt x="311849" y="536924"/>
                      <a:pt x="317468" y="535305"/>
                      <a:pt x="323374" y="534638"/>
                    </a:cubicBezTo>
                    <a:cubicBezTo>
                      <a:pt x="324326" y="534924"/>
                      <a:pt x="325660" y="534924"/>
                      <a:pt x="326612" y="534924"/>
                    </a:cubicBezTo>
                    <a:lnTo>
                      <a:pt x="442722" y="518160"/>
                    </a:lnTo>
                    <a:cubicBezTo>
                      <a:pt x="443008" y="518160"/>
                      <a:pt x="443008" y="518160"/>
                      <a:pt x="443389" y="518160"/>
                    </a:cubicBezTo>
                    <a:lnTo>
                      <a:pt x="664369" y="486728"/>
                    </a:lnTo>
                    <a:lnTo>
                      <a:pt x="664369" y="486728"/>
                    </a:lnTo>
                    <a:lnTo>
                      <a:pt x="664655" y="486728"/>
                    </a:lnTo>
                    <a:lnTo>
                      <a:pt x="761429" y="472631"/>
                    </a:lnTo>
                    <a:lnTo>
                      <a:pt x="761714" y="472631"/>
                    </a:lnTo>
                    <a:lnTo>
                      <a:pt x="762000" y="472631"/>
                    </a:lnTo>
                    <a:lnTo>
                      <a:pt x="833438" y="462439"/>
                    </a:lnTo>
                    <a:cubicBezTo>
                      <a:pt x="837057" y="462153"/>
                      <a:pt x="839629" y="459200"/>
                      <a:pt x="839629" y="455581"/>
                    </a:cubicBezTo>
                    <a:lnTo>
                      <a:pt x="839629" y="190119"/>
                    </a:lnTo>
                    <a:cubicBezTo>
                      <a:pt x="839629" y="186880"/>
                      <a:pt x="837343" y="183928"/>
                      <a:pt x="833723" y="183261"/>
                    </a:cubicBezTo>
                    <a:lnTo>
                      <a:pt x="235268" y="94393"/>
                    </a:lnTo>
                    <a:lnTo>
                      <a:pt x="214312" y="5239"/>
                    </a:lnTo>
                    <a:lnTo>
                      <a:pt x="212979" y="0"/>
                    </a:lnTo>
                    <a:lnTo>
                      <a:pt x="207740" y="0"/>
                    </a:lnTo>
                    <a:lnTo>
                      <a:pt x="0" y="0"/>
                    </a:lnTo>
                    <a:lnTo>
                      <a:pt x="0" y="13811"/>
                    </a:lnTo>
                    <a:lnTo>
                      <a:pt x="202311" y="13811"/>
                    </a:lnTo>
                    <a:lnTo>
                      <a:pt x="241649" y="181356"/>
                    </a:lnTo>
                    <a:lnTo>
                      <a:pt x="242316" y="181356"/>
                    </a:lnTo>
                    <a:lnTo>
                      <a:pt x="317373" y="521684"/>
                    </a:lnTo>
                    <a:cubicBezTo>
                      <a:pt x="311753" y="522637"/>
                      <a:pt x="306229" y="524351"/>
                      <a:pt x="301276" y="526637"/>
                    </a:cubicBezTo>
                    <a:cubicBezTo>
                      <a:pt x="291751" y="530543"/>
                      <a:pt x="283274" y="536448"/>
                      <a:pt x="276035" y="543401"/>
                    </a:cubicBezTo>
                    <a:cubicBezTo>
                      <a:pt x="268796" y="550640"/>
                      <a:pt x="262890" y="559118"/>
                      <a:pt x="258985" y="569024"/>
                    </a:cubicBezTo>
                    <a:cubicBezTo>
                      <a:pt x="255365" y="578168"/>
                      <a:pt x="253079" y="588074"/>
                      <a:pt x="253079" y="598551"/>
                    </a:cubicBezTo>
                    <a:cubicBezTo>
                      <a:pt x="253079" y="609029"/>
                      <a:pt x="255365" y="619220"/>
                      <a:pt x="258985" y="628364"/>
                    </a:cubicBezTo>
                    <a:cubicBezTo>
                      <a:pt x="262985" y="637699"/>
                      <a:pt x="268891" y="646176"/>
                      <a:pt x="276130" y="653415"/>
                    </a:cubicBezTo>
                    <a:lnTo>
                      <a:pt x="276130" y="653415"/>
                    </a:lnTo>
                    <a:close/>
                    <a:moveTo>
                      <a:pt x="331184" y="520637"/>
                    </a:moveTo>
                    <a:lnTo>
                      <a:pt x="331184" y="520637"/>
                    </a:lnTo>
                    <a:lnTo>
                      <a:pt x="331184" y="520637"/>
                    </a:lnTo>
                    <a:lnTo>
                      <a:pt x="307277" y="412052"/>
                    </a:lnTo>
                    <a:lnTo>
                      <a:pt x="413861" y="403860"/>
                    </a:lnTo>
                    <a:lnTo>
                      <a:pt x="433864" y="505873"/>
                    </a:lnTo>
                    <a:lnTo>
                      <a:pt x="331184" y="520637"/>
                    </a:lnTo>
                    <a:close/>
                    <a:moveTo>
                      <a:pt x="753237" y="460248"/>
                    </a:moveTo>
                    <a:lnTo>
                      <a:pt x="669322" y="472345"/>
                    </a:lnTo>
                    <a:lnTo>
                      <a:pt x="656844" y="385477"/>
                    </a:lnTo>
                    <a:lnTo>
                      <a:pt x="743712" y="378905"/>
                    </a:lnTo>
                    <a:lnTo>
                      <a:pt x="753237" y="460248"/>
                    </a:lnTo>
                    <a:close/>
                    <a:moveTo>
                      <a:pt x="655796" y="474059"/>
                    </a:moveTo>
                    <a:lnTo>
                      <a:pt x="566928" y="486823"/>
                    </a:lnTo>
                    <a:lnTo>
                      <a:pt x="549212" y="393668"/>
                    </a:lnTo>
                    <a:lnTo>
                      <a:pt x="643318" y="386429"/>
                    </a:lnTo>
                    <a:lnTo>
                      <a:pt x="655796" y="474059"/>
                    </a:lnTo>
                    <a:close/>
                    <a:moveTo>
                      <a:pt x="553498" y="488823"/>
                    </a:moveTo>
                    <a:lnTo>
                      <a:pt x="447580" y="503873"/>
                    </a:lnTo>
                    <a:lnTo>
                      <a:pt x="427292" y="402908"/>
                    </a:lnTo>
                    <a:lnTo>
                      <a:pt x="535496" y="394716"/>
                    </a:lnTo>
                    <a:lnTo>
                      <a:pt x="553498" y="488823"/>
                    </a:lnTo>
                    <a:close/>
                    <a:moveTo>
                      <a:pt x="304324" y="398621"/>
                    </a:moveTo>
                    <a:lnTo>
                      <a:pt x="274511" y="264509"/>
                    </a:lnTo>
                    <a:lnTo>
                      <a:pt x="386620" y="267462"/>
                    </a:lnTo>
                    <a:lnTo>
                      <a:pt x="410909" y="390430"/>
                    </a:lnTo>
                    <a:lnTo>
                      <a:pt x="304324" y="398621"/>
                    </a:lnTo>
                    <a:close/>
                    <a:moveTo>
                      <a:pt x="271558" y="250698"/>
                    </a:moveTo>
                    <a:lnTo>
                      <a:pt x="240411" y="109061"/>
                    </a:lnTo>
                    <a:lnTo>
                      <a:pt x="826008" y="195929"/>
                    </a:lnTo>
                    <a:lnTo>
                      <a:pt x="826008" y="266414"/>
                    </a:lnTo>
                    <a:lnTo>
                      <a:pt x="743712" y="264128"/>
                    </a:lnTo>
                    <a:lnTo>
                      <a:pt x="735140" y="191357"/>
                    </a:lnTo>
                    <a:cubicBezTo>
                      <a:pt x="734473" y="187738"/>
                      <a:pt x="731234" y="184785"/>
                      <a:pt x="727234" y="185452"/>
                    </a:cubicBezTo>
                    <a:cubicBezTo>
                      <a:pt x="723614" y="185738"/>
                      <a:pt x="721043" y="189071"/>
                      <a:pt x="721328" y="192977"/>
                    </a:cubicBezTo>
                    <a:lnTo>
                      <a:pt x="729901" y="263462"/>
                    </a:lnTo>
                    <a:lnTo>
                      <a:pt x="639032" y="261176"/>
                    </a:lnTo>
                    <a:lnTo>
                      <a:pt x="626936" y="175260"/>
                    </a:lnTo>
                    <a:cubicBezTo>
                      <a:pt x="626269" y="171641"/>
                      <a:pt x="622649" y="169069"/>
                      <a:pt x="619030" y="169354"/>
                    </a:cubicBezTo>
                    <a:cubicBezTo>
                      <a:pt x="615410" y="170021"/>
                      <a:pt x="612839" y="173260"/>
                      <a:pt x="613124" y="177260"/>
                    </a:cubicBezTo>
                    <a:lnTo>
                      <a:pt x="625221" y="260509"/>
                    </a:lnTo>
                    <a:lnTo>
                      <a:pt x="523589" y="257842"/>
                    </a:lnTo>
                    <a:lnTo>
                      <a:pt x="504539" y="156877"/>
                    </a:lnTo>
                    <a:cubicBezTo>
                      <a:pt x="503873" y="153257"/>
                      <a:pt x="500253" y="150971"/>
                      <a:pt x="496634" y="151638"/>
                    </a:cubicBezTo>
                    <a:cubicBezTo>
                      <a:pt x="492728" y="152305"/>
                      <a:pt x="490442" y="155924"/>
                      <a:pt x="491014" y="159544"/>
                    </a:cubicBezTo>
                    <a:lnTo>
                      <a:pt x="509397" y="257270"/>
                    </a:lnTo>
                    <a:lnTo>
                      <a:pt x="397955" y="254317"/>
                    </a:lnTo>
                    <a:lnTo>
                      <a:pt x="374714" y="137922"/>
                    </a:lnTo>
                    <a:cubicBezTo>
                      <a:pt x="374047" y="134303"/>
                      <a:pt x="370427" y="131731"/>
                      <a:pt x="366808" y="132302"/>
                    </a:cubicBezTo>
                    <a:cubicBezTo>
                      <a:pt x="362903" y="133255"/>
                      <a:pt x="360617" y="136874"/>
                      <a:pt x="361188" y="140494"/>
                    </a:cubicBezTo>
                    <a:lnTo>
                      <a:pt x="383857" y="253651"/>
                    </a:lnTo>
                    <a:lnTo>
                      <a:pt x="271558" y="250698"/>
                    </a:lnTo>
                    <a:close/>
                    <a:moveTo>
                      <a:pt x="826008" y="279940"/>
                    </a:moveTo>
                    <a:lnTo>
                      <a:pt x="826008" y="358997"/>
                    </a:lnTo>
                    <a:lnTo>
                      <a:pt x="755523" y="364236"/>
                    </a:lnTo>
                    <a:lnTo>
                      <a:pt x="745331" y="277654"/>
                    </a:lnTo>
                    <a:lnTo>
                      <a:pt x="826008" y="279940"/>
                    </a:lnTo>
                    <a:close/>
                    <a:moveTo>
                      <a:pt x="400717" y="267748"/>
                    </a:moveTo>
                    <a:lnTo>
                      <a:pt x="512159" y="270986"/>
                    </a:lnTo>
                    <a:lnTo>
                      <a:pt x="533114" y="381191"/>
                    </a:lnTo>
                    <a:lnTo>
                      <a:pt x="424625" y="389382"/>
                    </a:lnTo>
                    <a:lnTo>
                      <a:pt x="400717" y="267748"/>
                    </a:lnTo>
                    <a:close/>
                    <a:moveTo>
                      <a:pt x="526256" y="271367"/>
                    </a:moveTo>
                    <a:lnTo>
                      <a:pt x="627221" y="274320"/>
                    </a:lnTo>
                    <a:lnTo>
                      <a:pt x="641318" y="372999"/>
                    </a:lnTo>
                    <a:lnTo>
                      <a:pt x="546545" y="380238"/>
                    </a:lnTo>
                    <a:lnTo>
                      <a:pt x="526256" y="271367"/>
                    </a:lnTo>
                    <a:close/>
                    <a:moveTo>
                      <a:pt x="641033" y="274701"/>
                    </a:moveTo>
                    <a:lnTo>
                      <a:pt x="731520" y="277368"/>
                    </a:lnTo>
                    <a:lnTo>
                      <a:pt x="741998" y="365284"/>
                    </a:lnTo>
                    <a:lnTo>
                      <a:pt x="654749" y="371856"/>
                    </a:lnTo>
                    <a:lnTo>
                      <a:pt x="641033" y="274701"/>
                    </a:ln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F723F5B-86D9-4F05-9097-A38C8EF53E18}"/>
                  </a:ext>
                </a:extLst>
              </p:cNvPr>
              <p:cNvSpPr/>
              <p:nvPr/>
            </p:nvSpPr>
            <p:spPr>
              <a:xfrm>
                <a:off x="5476055" y="2046756"/>
                <a:ext cx="4012159" cy="116424"/>
              </a:xfrm>
              <a:custGeom>
                <a:avLst/>
                <a:gdLst>
                  <a:gd name="connsiteX0" fmla="*/ 3620 w 437769"/>
                  <a:gd name="connsiteY0" fmla="*/ 0 h 13811"/>
                  <a:gd name="connsiteX1" fmla="*/ 0 w 437769"/>
                  <a:gd name="connsiteY1" fmla="*/ 13811 h 13811"/>
                  <a:gd name="connsiteX2" fmla="*/ 142018 w 437769"/>
                  <a:gd name="connsiteY2" fmla="*/ 13811 h 13811"/>
                  <a:gd name="connsiteX3" fmla="*/ 138779 w 437769"/>
                  <a:gd name="connsiteY3" fmla="*/ 0 h 13811"/>
                  <a:gd name="connsiteX4" fmla="*/ 3620 w 437769"/>
                  <a:gd name="connsiteY4" fmla="*/ 0 h 13811"/>
                  <a:gd name="connsiteX5" fmla="*/ 299371 w 437769"/>
                  <a:gd name="connsiteY5" fmla="*/ 0 h 13811"/>
                  <a:gd name="connsiteX6" fmla="*/ 296132 w 437769"/>
                  <a:gd name="connsiteY6" fmla="*/ 13811 h 13811"/>
                  <a:gd name="connsiteX7" fmla="*/ 437769 w 437769"/>
                  <a:gd name="connsiteY7" fmla="*/ 13811 h 13811"/>
                  <a:gd name="connsiteX8" fmla="*/ 434531 w 437769"/>
                  <a:gd name="connsiteY8" fmla="*/ 0 h 13811"/>
                  <a:gd name="connsiteX9" fmla="*/ 299371 w 437769"/>
                  <a:gd name="connsiteY9" fmla="*/ 0 h 13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769" h="13811">
                    <a:moveTo>
                      <a:pt x="3620" y="0"/>
                    </a:moveTo>
                    <a:cubicBezTo>
                      <a:pt x="2000" y="4286"/>
                      <a:pt x="667" y="8858"/>
                      <a:pt x="0" y="13811"/>
                    </a:cubicBezTo>
                    <a:lnTo>
                      <a:pt x="142018" y="13811"/>
                    </a:lnTo>
                    <a:cubicBezTo>
                      <a:pt x="141351" y="8858"/>
                      <a:pt x="140018" y="4286"/>
                      <a:pt x="138779" y="0"/>
                    </a:cubicBezTo>
                    <a:lnTo>
                      <a:pt x="3620" y="0"/>
                    </a:lnTo>
                    <a:close/>
                    <a:moveTo>
                      <a:pt x="299371" y="0"/>
                    </a:moveTo>
                    <a:cubicBezTo>
                      <a:pt x="297751" y="4286"/>
                      <a:pt x="296704" y="8858"/>
                      <a:pt x="296132" y="13811"/>
                    </a:cubicBezTo>
                    <a:lnTo>
                      <a:pt x="437769" y="13811"/>
                    </a:lnTo>
                    <a:cubicBezTo>
                      <a:pt x="437102" y="8858"/>
                      <a:pt x="436150" y="4286"/>
                      <a:pt x="434531" y="0"/>
                    </a:cubicBezTo>
                    <a:lnTo>
                      <a:pt x="299371" y="0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7908405-DE46-4AFE-A3F6-01D552CD2821}"/>
                  </a:ext>
                </a:extLst>
              </p:cNvPr>
              <p:cNvSpPr/>
              <p:nvPr/>
            </p:nvSpPr>
            <p:spPr>
              <a:xfrm>
                <a:off x="4227056" y="-2726717"/>
                <a:ext cx="5636657" cy="1072719"/>
              </a:xfrm>
              <a:custGeom>
                <a:avLst/>
                <a:gdLst>
                  <a:gd name="connsiteX0" fmla="*/ 614434 w 615019"/>
                  <a:gd name="connsiteY0" fmla="*/ 91154 h 127253"/>
                  <a:gd name="connsiteX1" fmla="*/ 1595 w 615019"/>
                  <a:gd name="connsiteY1" fmla="*/ 0 h 127253"/>
                  <a:gd name="connsiteX2" fmla="*/ 262 w 615019"/>
                  <a:gd name="connsiteY2" fmla="*/ 5905 h 127253"/>
                  <a:gd name="connsiteX3" fmla="*/ 7120 w 615019"/>
                  <a:gd name="connsiteY3" fmla="*/ 37719 h 127253"/>
                  <a:gd name="connsiteX4" fmla="*/ 21502 w 615019"/>
                  <a:gd name="connsiteY4" fmla="*/ 39719 h 127253"/>
                  <a:gd name="connsiteX5" fmla="*/ 15597 w 615019"/>
                  <a:gd name="connsiteY5" fmla="*/ 12859 h 127253"/>
                  <a:gd name="connsiteX6" fmla="*/ 601194 w 615019"/>
                  <a:gd name="connsiteY6" fmla="*/ 99727 h 127253"/>
                  <a:gd name="connsiteX7" fmla="*/ 601194 w 615019"/>
                  <a:gd name="connsiteY7" fmla="*/ 124968 h 127253"/>
                  <a:gd name="connsiteX8" fmla="*/ 615005 w 615019"/>
                  <a:gd name="connsiteY8" fmla="*/ 127254 h 127253"/>
                  <a:gd name="connsiteX9" fmla="*/ 615005 w 615019"/>
                  <a:gd name="connsiteY9" fmla="*/ 93821 h 127253"/>
                  <a:gd name="connsiteX10" fmla="*/ 614434 w 615019"/>
                  <a:gd name="connsiteY10" fmla="*/ 91154 h 127253"/>
                  <a:gd name="connsiteX11" fmla="*/ 614434 w 615019"/>
                  <a:gd name="connsiteY11" fmla="*/ 91154 h 127253"/>
                  <a:gd name="connsiteX12" fmla="*/ 139231 w 615019"/>
                  <a:gd name="connsiteY12" fmla="*/ 57055 h 127253"/>
                  <a:gd name="connsiteX13" fmla="*/ 153614 w 615019"/>
                  <a:gd name="connsiteY13" fmla="*/ 59341 h 127253"/>
                  <a:gd name="connsiteX14" fmla="*/ 149995 w 615019"/>
                  <a:gd name="connsiteY14" fmla="*/ 41624 h 127253"/>
                  <a:gd name="connsiteX15" fmla="*/ 142089 w 615019"/>
                  <a:gd name="connsiteY15" fmla="*/ 36004 h 127253"/>
                  <a:gd name="connsiteX16" fmla="*/ 136469 w 615019"/>
                  <a:gd name="connsiteY16" fmla="*/ 44196 h 127253"/>
                  <a:gd name="connsiteX17" fmla="*/ 139231 w 615019"/>
                  <a:gd name="connsiteY17" fmla="*/ 57055 h 127253"/>
                  <a:gd name="connsiteX18" fmla="*/ 268771 w 615019"/>
                  <a:gd name="connsiteY18" fmla="*/ 76105 h 127253"/>
                  <a:gd name="connsiteX19" fmla="*/ 283154 w 615019"/>
                  <a:gd name="connsiteY19" fmla="*/ 78391 h 127253"/>
                  <a:gd name="connsiteX20" fmla="*/ 279916 w 615019"/>
                  <a:gd name="connsiteY20" fmla="*/ 60674 h 127253"/>
                  <a:gd name="connsiteX21" fmla="*/ 272010 w 615019"/>
                  <a:gd name="connsiteY21" fmla="*/ 55436 h 127253"/>
                  <a:gd name="connsiteX22" fmla="*/ 266390 w 615019"/>
                  <a:gd name="connsiteY22" fmla="*/ 63341 h 127253"/>
                  <a:gd name="connsiteX23" fmla="*/ 268771 w 615019"/>
                  <a:gd name="connsiteY23" fmla="*/ 76105 h 127253"/>
                  <a:gd name="connsiteX24" fmla="*/ 390406 w 615019"/>
                  <a:gd name="connsiteY24" fmla="*/ 94107 h 127253"/>
                  <a:gd name="connsiteX25" fmla="*/ 404503 w 615019"/>
                  <a:gd name="connsiteY25" fmla="*/ 96107 h 127253"/>
                  <a:gd name="connsiteX26" fmla="*/ 402217 w 615019"/>
                  <a:gd name="connsiteY26" fmla="*/ 79058 h 127253"/>
                  <a:gd name="connsiteX27" fmla="*/ 394311 w 615019"/>
                  <a:gd name="connsiteY27" fmla="*/ 73152 h 127253"/>
                  <a:gd name="connsiteX28" fmla="*/ 388405 w 615019"/>
                  <a:gd name="connsiteY28" fmla="*/ 81058 h 127253"/>
                  <a:gd name="connsiteX29" fmla="*/ 390406 w 615019"/>
                  <a:gd name="connsiteY29" fmla="*/ 94107 h 127253"/>
                  <a:gd name="connsiteX30" fmla="*/ 498324 w 615019"/>
                  <a:gd name="connsiteY30" fmla="*/ 109823 h 127253"/>
                  <a:gd name="connsiteX31" fmla="*/ 512421 w 615019"/>
                  <a:gd name="connsiteY31" fmla="*/ 112109 h 127253"/>
                  <a:gd name="connsiteX32" fmla="*/ 510421 w 615019"/>
                  <a:gd name="connsiteY32" fmla="*/ 95060 h 127253"/>
                  <a:gd name="connsiteX33" fmla="*/ 502515 w 615019"/>
                  <a:gd name="connsiteY33" fmla="*/ 89154 h 127253"/>
                  <a:gd name="connsiteX34" fmla="*/ 496609 w 615019"/>
                  <a:gd name="connsiteY34" fmla="*/ 96679 h 127253"/>
                  <a:gd name="connsiteX35" fmla="*/ 498324 w 615019"/>
                  <a:gd name="connsiteY35" fmla="*/ 109823 h 127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615019" h="127253">
                    <a:moveTo>
                      <a:pt x="614434" y="91154"/>
                    </a:moveTo>
                    <a:lnTo>
                      <a:pt x="1595" y="0"/>
                    </a:lnTo>
                    <a:cubicBezTo>
                      <a:pt x="262" y="1619"/>
                      <a:pt x="-405" y="3620"/>
                      <a:pt x="262" y="5905"/>
                    </a:cubicBezTo>
                    <a:lnTo>
                      <a:pt x="7120" y="37719"/>
                    </a:lnTo>
                    <a:lnTo>
                      <a:pt x="21502" y="39719"/>
                    </a:lnTo>
                    <a:lnTo>
                      <a:pt x="15597" y="12859"/>
                    </a:lnTo>
                    <a:lnTo>
                      <a:pt x="601194" y="99727"/>
                    </a:lnTo>
                    <a:lnTo>
                      <a:pt x="601194" y="124968"/>
                    </a:lnTo>
                    <a:lnTo>
                      <a:pt x="615005" y="127254"/>
                    </a:lnTo>
                    <a:lnTo>
                      <a:pt x="615005" y="93821"/>
                    </a:lnTo>
                    <a:cubicBezTo>
                      <a:pt x="615100" y="92774"/>
                      <a:pt x="614719" y="91821"/>
                      <a:pt x="614434" y="91154"/>
                    </a:cubicBezTo>
                    <a:lnTo>
                      <a:pt x="614434" y="91154"/>
                    </a:lnTo>
                    <a:close/>
                    <a:moveTo>
                      <a:pt x="139231" y="57055"/>
                    </a:moveTo>
                    <a:lnTo>
                      <a:pt x="153614" y="59341"/>
                    </a:lnTo>
                    <a:lnTo>
                      <a:pt x="149995" y="41624"/>
                    </a:lnTo>
                    <a:cubicBezTo>
                      <a:pt x="149328" y="38005"/>
                      <a:pt x="145708" y="35433"/>
                      <a:pt x="142089" y="36004"/>
                    </a:cubicBezTo>
                    <a:cubicBezTo>
                      <a:pt x="138184" y="36957"/>
                      <a:pt x="135898" y="40576"/>
                      <a:pt x="136469" y="44196"/>
                    </a:cubicBezTo>
                    <a:lnTo>
                      <a:pt x="139231" y="57055"/>
                    </a:lnTo>
                    <a:close/>
                    <a:moveTo>
                      <a:pt x="268771" y="76105"/>
                    </a:moveTo>
                    <a:lnTo>
                      <a:pt x="283154" y="78391"/>
                    </a:lnTo>
                    <a:lnTo>
                      <a:pt x="279916" y="60674"/>
                    </a:lnTo>
                    <a:cubicBezTo>
                      <a:pt x="279249" y="57055"/>
                      <a:pt x="275629" y="54769"/>
                      <a:pt x="272010" y="55436"/>
                    </a:cubicBezTo>
                    <a:cubicBezTo>
                      <a:pt x="268105" y="56102"/>
                      <a:pt x="265819" y="59722"/>
                      <a:pt x="266390" y="63341"/>
                    </a:cubicBezTo>
                    <a:lnTo>
                      <a:pt x="268771" y="76105"/>
                    </a:lnTo>
                    <a:close/>
                    <a:moveTo>
                      <a:pt x="390406" y="94107"/>
                    </a:moveTo>
                    <a:lnTo>
                      <a:pt x="404503" y="96107"/>
                    </a:lnTo>
                    <a:lnTo>
                      <a:pt x="402217" y="79058"/>
                    </a:lnTo>
                    <a:cubicBezTo>
                      <a:pt x="401550" y="75438"/>
                      <a:pt x="397930" y="72866"/>
                      <a:pt x="394311" y="73152"/>
                    </a:cubicBezTo>
                    <a:cubicBezTo>
                      <a:pt x="390691" y="73819"/>
                      <a:pt x="388120" y="77057"/>
                      <a:pt x="388405" y="81058"/>
                    </a:cubicBezTo>
                    <a:lnTo>
                      <a:pt x="390406" y="94107"/>
                    </a:lnTo>
                    <a:close/>
                    <a:moveTo>
                      <a:pt x="498324" y="109823"/>
                    </a:moveTo>
                    <a:lnTo>
                      <a:pt x="512421" y="112109"/>
                    </a:lnTo>
                    <a:lnTo>
                      <a:pt x="510421" y="95060"/>
                    </a:lnTo>
                    <a:cubicBezTo>
                      <a:pt x="509754" y="91440"/>
                      <a:pt x="506515" y="88487"/>
                      <a:pt x="502515" y="89154"/>
                    </a:cubicBezTo>
                    <a:cubicBezTo>
                      <a:pt x="498895" y="89440"/>
                      <a:pt x="496324" y="92774"/>
                      <a:pt x="496609" y="96679"/>
                    </a:cubicBezTo>
                    <a:lnTo>
                      <a:pt x="498324" y="109823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7594116A-973B-4323-91FF-50D9DFE1DDDD}"/>
                  </a:ext>
                </a:extLst>
              </p:cNvPr>
              <p:cNvSpPr/>
              <p:nvPr/>
            </p:nvSpPr>
            <p:spPr>
              <a:xfrm>
                <a:off x="4054864" y="-2853585"/>
                <a:ext cx="6031330" cy="1124916"/>
              </a:xfrm>
              <a:custGeom>
                <a:avLst/>
                <a:gdLst>
                  <a:gd name="connsiteX0" fmla="*/ 658082 w 658082"/>
                  <a:gd name="connsiteY0" fmla="*/ 97726 h 133445"/>
                  <a:gd name="connsiteX1" fmla="*/ 0 w 658082"/>
                  <a:gd name="connsiteY1" fmla="*/ 0 h 133445"/>
                  <a:gd name="connsiteX2" fmla="*/ 3905 w 658082"/>
                  <a:gd name="connsiteY2" fmla="*/ 37338 h 133445"/>
                  <a:gd name="connsiteX3" fmla="*/ 657416 w 658082"/>
                  <a:gd name="connsiteY3" fmla="*/ 133445 h 1334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8082" h="133445">
                    <a:moveTo>
                      <a:pt x="658082" y="97726"/>
                    </a:moveTo>
                    <a:lnTo>
                      <a:pt x="0" y="0"/>
                    </a:lnTo>
                    <a:lnTo>
                      <a:pt x="3905" y="37338"/>
                    </a:lnTo>
                    <a:lnTo>
                      <a:pt x="657416" y="133445"/>
                    </a:ln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B889E76-B640-4034-9B11-5E650844347A}"/>
                  </a:ext>
                </a:extLst>
              </p:cNvPr>
              <p:cNvSpPr/>
              <p:nvPr/>
            </p:nvSpPr>
            <p:spPr>
              <a:xfrm>
                <a:off x="1927435" y="-3621996"/>
                <a:ext cx="1749427" cy="295482"/>
              </a:xfrm>
              <a:custGeom>
                <a:avLst/>
                <a:gdLst>
                  <a:gd name="connsiteX0" fmla="*/ 0 w 190881"/>
                  <a:gd name="connsiteY0" fmla="*/ 0 h 35052"/>
                  <a:gd name="connsiteX1" fmla="*/ 190881 w 190881"/>
                  <a:gd name="connsiteY1" fmla="*/ 0 h 35052"/>
                  <a:gd name="connsiteX2" fmla="*/ 190881 w 190881"/>
                  <a:gd name="connsiteY2" fmla="*/ 35052 h 35052"/>
                  <a:gd name="connsiteX3" fmla="*/ 0 w 190881"/>
                  <a:gd name="connsiteY3" fmla="*/ 35052 h 35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0881" h="35052">
                    <a:moveTo>
                      <a:pt x="0" y="0"/>
                    </a:moveTo>
                    <a:lnTo>
                      <a:pt x="190881" y="0"/>
                    </a:lnTo>
                    <a:lnTo>
                      <a:pt x="190881" y="35052"/>
                    </a:lnTo>
                    <a:lnTo>
                      <a:pt x="0" y="35052"/>
                    </a:lnTo>
                    <a:close/>
                  </a:path>
                </a:pathLst>
              </a:custGeom>
              <a:solidFill>
                <a:srgbClr val="8F231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2038DE77-B2AA-439D-846C-7F523D341941}"/>
                  </a:ext>
                </a:extLst>
              </p:cNvPr>
              <p:cNvSpPr/>
              <p:nvPr/>
            </p:nvSpPr>
            <p:spPr>
              <a:xfrm>
                <a:off x="1704835" y="-3713527"/>
                <a:ext cx="222600" cy="478552"/>
              </a:xfrm>
              <a:custGeom>
                <a:avLst/>
                <a:gdLst>
                  <a:gd name="connsiteX0" fmla="*/ 0 w 24288"/>
                  <a:gd name="connsiteY0" fmla="*/ 0 h 56769"/>
                  <a:gd name="connsiteX1" fmla="*/ 24289 w 24288"/>
                  <a:gd name="connsiteY1" fmla="*/ 0 h 56769"/>
                  <a:gd name="connsiteX2" fmla="*/ 24289 w 24288"/>
                  <a:gd name="connsiteY2" fmla="*/ 56769 h 56769"/>
                  <a:gd name="connsiteX3" fmla="*/ 0 w 24288"/>
                  <a:gd name="connsiteY3" fmla="*/ 56769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56769">
                    <a:moveTo>
                      <a:pt x="0" y="0"/>
                    </a:moveTo>
                    <a:lnTo>
                      <a:pt x="24289" y="0"/>
                    </a:lnTo>
                    <a:lnTo>
                      <a:pt x="24289" y="56769"/>
                    </a:lnTo>
                    <a:lnTo>
                      <a:pt x="0" y="56769"/>
                    </a:lnTo>
                    <a:close/>
                  </a:path>
                </a:pathLst>
              </a:custGeom>
              <a:solidFill>
                <a:srgbClr val="A325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5A4C36CB-4871-4BA7-9EED-EB064A44193B}"/>
                  </a:ext>
                </a:extLst>
              </p:cNvPr>
              <p:cNvSpPr/>
              <p:nvPr/>
            </p:nvSpPr>
            <p:spPr>
              <a:xfrm>
                <a:off x="3675991" y="-3713527"/>
                <a:ext cx="222600" cy="478552"/>
              </a:xfrm>
              <a:custGeom>
                <a:avLst/>
                <a:gdLst>
                  <a:gd name="connsiteX0" fmla="*/ 0 w 24288"/>
                  <a:gd name="connsiteY0" fmla="*/ 0 h 56769"/>
                  <a:gd name="connsiteX1" fmla="*/ 24289 w 24288"/>
                  <a:gd name="connsiteY1" fmla="*/ 0 h 56769"/>
                  <a:gd name="connsiteX2" fmla="*/ 24289 w 24288"/>
                  <a:gd name="connsiteY2" fmla="*/ 56769 h 56769"/>
                  <a:gd name="connsiteX3" fmla="*/ 0 w 24288"/>
                  <a:gd name="connsiteY3" fmla="*/ 56769 h 5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88" h="56769">
                    <a:moveTo>
                      <a:pt x="0" y="0"/>
                    </a:moveTo>
                    <a:lnTo>
                      <a:pt x="24289" y="0"/>
                    </a:lnTo>
                    <a:lnTo>
                      <a:pt x="24289" y="56769"/>
                    </a:lnTo>
                    <a:lnTo>
                      <a:pt x="0" y="56769"/>
                    </a:lnTo>
                    <a:close/>
                  </a:path>
                </a:pathLst>
              </a:custGeom>
              <a:solidFill>
                <a:srgbClr val="A325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EE7994F-5F26-4FAB-818E-2880FE354961}"/>
                  </a:ext>
                </a:extLst>
              </p:cNvPr>
              <p:cNvSpPr/>
              <p:nvPr/>
            </p:nvSpPr>
            <p:spPr>
              <a:xfrm>
                <a:off x="5644535" y="1806675"/>
                <a:ext cx="3678681" cy="889657"/>
              </a:xfrm>
              <a:custGeom>
                <a:avLst/>
                <a:gdLst>
                  <a:gd name="connsiteX0" fmla="*/ 52768 w 401383"/>
                  <a:gd name="connsiteY0" fmla="*/ 0 h 105537"/>
                  <a:gd name="connsiteX1" fmla="*/ 0 w 401383"/>
                  <a:gd name="connsiteY1" fmla="*/ 52769 h 105537"/>
                  <a:gd name="connsiteX2" fmla="*/ 52768 w 401383"/>
                  <a:gd name="connsiteY2" fmla="*/ 105537 h 105537"/>
                  <a:gd name="connsiteX3" fmla="*/ 105537 w 401383"/>
                  <a:gd name="connsiteY3" fmla="*/ 52769 h 105537"/>
                  <a:gd name="connsiteX4" fmla="*/ 52768 w 401383"/>
                  <a:gd name="connsiteY4" fmla="*/ 0 h 105537"/>
                  <a:gd name="connsiteX5" fmla="*/ 52768 w 401383"/>
                  <a:gd name="connsiteY5" fmla="*/ 0 h 105537"/>
                  <a:gd name="connsiteX6" fmla="*/ 348615 w 401383"/>
                  <a:gd name="connsiteY6" fmla="*/ 0 h 105537"/>
                  <a:gd name="connsiteX7" fmla="*/ 295847 w 401383"/>
                  <a:gd name="connsiteY7" fmla="*/ 52769 h 105537"/>
                  <a:gd name="connsiteX8" fmla="*/ 348615 w 401383"/>
                  <a:gd name="connsiteY8" fmla="*/ 105537 h 105537"/>
                  <a:gd name="connsiteX9" fmla="*/ 401383 w 401383"/>
                  <a:gd name="connsiteY9" fmla="*/ 52769 h 105537"/>
                  <a:gd name="connsiteX10" fmla="*/ 348615 w 401383"/>
                  <a:gd name="connsiteY10" fmla="*/ 0 h 105537"/>
                  <a:gd name="connsiteX11" fmla="*/ 348615 w 401383"/>
                  <a:gd name="connsiteY11" fmla="*/ 0 h 105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383" h="105537">
                    <a:moveTo>
                      <a:pt x="52768" y="0"/>
                    </a:moveTo>
                    <a:cubicBezTo>
                      <a:pt x="23622" y="0"/>
                      <a:pt x="0" y="23622"/>
                      <a:pt x="0" y="52769"/>
                    </a:cubicBezTo>
                    <a:cubicBezTo>
                      <a:pt x="0" y="81915"/>
                      <a:pt x="23622" y="105537"/>
                      <a:pt x="52768" y="105537"/>
                    </a:cubicBezTo>
                    <a:cubicBezTo>
                      <a:pt x="81915" y="105537"/>
                      <a:pt x="105537" y="81915"/>
                      <a:pt x="105537" y="52769"/>
                    </a:cubicBezTo>
                    <a:cubicBezTo>
                      <a:pt x="105632" y="23622"/>
                      <a:pt x="82010" y="0"/>
                      <a:pt x="52768" y="0"/>
                    </a:cubicBezTo>
                    <a:lnTo>
                      <a:pt x="52768" y="0"/>
                    </a:lnTo>
                    <a:close/>
                    <a:moveTo>
                      <a:pt x="348615" y="0"/>
                    </a:moveTo>
                    <a:cubicBezTo>
                      <a:pt x="319468" y="0"/>
                      <a:pt x="295847" y="23622"/>
                      <a:pt x="295847" y="52769"/>
                    </a:cubicBezTo>
                    <a:cubicBezTo>
                      <a:pt x="295847" y="81915"/>
                      <a:pt x="319468" y="105537"/>
                      <a:pt x="348615" y="105537"/>
                    </a:cubicBezTo>
                    <a:cubicBezTo>
                      <a:pt x="377762" y="105537"/>
                      <a:pt x="401383" y="81915"/>
                      <a:pt x="401383" y="52769"/>
                    </a:cubicBezTo>
                    <a:cubicBezTo>
                      <a:pt x="401383" y="23622"/>
                      <a:pt x="377762" y="0"/>
                      <a:pt x="348615" y="0"/>
                    </a:cubicBezTo>
                    <a:lnTo>
                      <a:pt x="348615" y="0"/>
                    </a:ln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43DD0ADF-4C07-4183-AAD8-23FAC79732AD}"/>
                  </a:ext>
                </a:extLst>
              </p:cNvPr>
              <p:cNvSpPr/>
              <p:nvPr/>
            </p:nvSpPr>
            <p:spPr>
              <a:xfrm>
                <a:off x="5936102" y="2077272"/>
                <a:ext cx="381485" cy="350882"/>
              </a:xfrm>
              <a:custGeom>
                <a:avLst/>
                <a:gdLst>
                  <a:gd name="connsiteX0" fmla="*/ 20955 w 41624"/>
                  <a:gd name="connsiteY0" fmla="*/ 0 h 41624"/>
                  <a:gd name="connsiteX1" fmla="*/ 0 w 41624"/>
                  <a:gd name="connsiteY1" fmla="*/ 20669 h 41624"/>
                  <a:gd name="connsiteX2" fmla="*/ 20955 w 41624"/>
                  <a:gd name="connsiteY2" fmla="*/ 41624 h 41624"/>
                  <a:gd name="connsiteX3" fmla="*/ 41624 w 41624"/>
                  <a:gd name="connsiteY3" fmla="*/ 20669 h 41624"/>
                  <a:gd name="connsiteX4" fmla="*/ 20955 w 41624"/>
                  <a:gd name="connsiteY4" fmla="*/ 0 h 41624"/>
                  <a:gd name="connsiteX5" fmla="*/ 20955 w 41624"/>
                  <a:gd name="connsiteY5" fmla="*/ 0 h 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624" h="41624">
                    <a:moveTo>
                      <a:pt x="20955" y="0"/>
                    </a:moveTo>
                    <a:cubicBezTo>
                      <a:pt x="9525" y="0"/>
                      <a:pt x="0" y="9144"/>
                      <a:pt x="0" y="20669"/>
                    </a:cubicBezTo>
                    <a:cubicBezTo>
                      <a:pt x="0" y="32099"/>
                      <a:pt x="9525" y="41624"/>
                      <a:pt x="20955" y="41624"/>
                    </a:cubicBezTo>
                    <a:cubicBezTo>
                      <a:pt x="32385" y="41624"/>
                      <a:pt x="41624" y="32099"/>
                      <a:pt x="41624" y="20669"/>
                    </a:cubicBezTo>
                    <a:cubicBezTo>
                      <a:pt x="41624" y="9239"/>
                      <a:pt x="32480" y="0"/>
                      <a:pt x="20955" y="0"/>
                    </a:cubicBez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4449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0D9540D5-E3FD-4B8E-92A8-3D932FB49E5E}"/>
                  </a:ext>
                </a:extLst>
              </p:cNvPr>
              <p:cNvSpPr/>
              <p:nvPr/>
            </p:nvSpPr>
            <p:spPr>
              <a:xfrm>
                <a:off x="8647544" y="2077272"/>
                <a:ext cx="384106" cy="350882"/>
              </a:xfrm>
              <a:custGeom>
                <a:avLst/>
                <a:gdLst>
                  <a:gd name="connsiteX0" fmla="*/ 20955 w 41910"/>
                  <a:gd name="connsiteY0" fmla="*/ 0 h 41624"/>
                  <a:gd name="connsiteX1" fmla="*/ 0 w 41910"/>
                  <a:gd name="connsiteY1" fmla="*/ 20669 h 41624"/>
                  <a:gd name="connsiteX2" fmla="*/ 20955 w 41910"/>
                  <a:gd name="connsiteY2" fmla="*/ 41624 h 41624"/>
                  <a:gd name="connsiteX3" fmla="*/ 41910 w 41910"/>
                  <a:gd name="connsiteY3" fmla="*/ 20669 h 41624"/>
                  <a:gd name="connsiteX4" fmla="*/ 20955 w 41910"/>
                  <a:gd name="connsiteY4" fmla="*/ 0 h 41624"/>
                  <a:gd name="connsiteX5" fmla="*/ 20955 w 41910"/>
                  <a:gd name="connsiteY5" fmla="*/ 0 h 4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10" h="41624">
                    <a:moveTo>
                      <a:pt x="20955" y="0"/>
                    </a:moveTo>
                    <a:cubicBezTo>
                      <a:pt x="9525" y="0"/>
                      <a:pt x="0" y="9144"/>
                      <a:pt x="0" y="20669"/>
                    </a:cubicBezTo>
                    <a:cubicBezTo>
                      <a:pt x="0" y="32099"/>
                      <a:pt x="9525" y="41624"/>
                      <a:pt x="20955" y="41624"/>
                    </a:cubicBezTo>
                    <a:cubicBezTo>
                      <a:pt x="32480" y="41624"/>
                      <a:pt x="41910" y="32099"/>
                      <a:pt x="41910" y="20669"/>
                    </a:cubicBezTo>
                    <a:cubicBezTo>
                      <a:pt x="41910" y="9239"/>
                      <a:pt x="32385" y="0"/>
                      <a:pt x="20955" y="0"/>
                    </a:cubicBezTo>
                    <a:lnTo>
                      <a:pt x="20955" y="0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4231745-6DCB-4632-991C-E12AF31A8191}"/>
              </a:ext>
            </a:extLst>
          </p:cNvPr>
          <p:cNvGrpSpPr/>
          <p:nvPr/>
        </p:nvGrpSpPr>
        <p:grpSpPr>
          <a:xfrm>
            <a:off x="-3110933" y="2727325"/>
            <a:ext cx="5586481" cy="4486534"/>
            <a:chOff x="-499745" y="2632768"/>
            <a:chExt cx="5586481" cy="448653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086813B-7A66-466B-81A6-B2BD8FFA863F}"/>
                </a:ext>
              </a:extLst>
            </p:cNvPr>
            <p:cNvSpPr/>
            <p:nvPr/>
          </p:nvSpPr>
          <p:spPr>
            <a:xfrm>
              <a:off x="2504491" y="4141786"/>
              <a:ext cx="2582245" cy="2712986"/>
            </a:xfrm>
            <a:custGeom>
              <a:avLst/>
              <a:gdLst>
                <a:gd name="connsiteX0" fmla="*/ 962668 w 983618"/>
                <a:gd name="connsiteY0" fmla="*/ 605269 h 1058769"/>
                <a:gd name="connsiteX1" fmla="*/ 624530 w 983618"/>
                <a:gd name="connsiteY1" fmla="*/ 80727 h 1058769"/>
                <a:gd name="connsiteX2" fmla="*/ 526232 w 983618"/>
                <a:gd name="connsiteY2" fmla="*/ 22053 h 1058769"/>
                <a:gd name="connsiteX3" fmla="*/ 265152 w 983618"/>
                <a:gd name="connsiteY3" fmla="*/ 432 h 1058769"/>
                <a:gd name="connsiteX4" fmla="*/ 135802 w 983618"/>
                <a:gd name="connsiteY4" fmla="*/ 77108 h 1058769"/>
                <a:gd name="connsiteX5" fmla="*/ 11215 w 983618"/>
                <a:gd name="connsiteY5" fmla="*/ 357238 h 1058769"/>
                <a:gd name="connsiteX6" fmla="*/ 20931 w 983618"/>
                <a:gd name="connsiteY6" fmla="*/ 480682 h 1058769"/>
                <a:gd name="connsiteX7" fmla="*/ 355449 w 983618"/>
                <a:gd name="connsiteY7" fmla="*/ 999604 h 1058769"/>
                <a:gd name="connsiteX8" fmla="*/ 535090 w 983618"/>
                <a:gd name="connsiteY8" fmla="*/ 1037799 h 1058769"/>
                <a:gd name="connsiteX9" fmla="*/ 924568 w 983618"/>
                <a:gd name="connsiteY9" fmla="*/ 784911 h 1058769"/>
                <a:gd name="connsiteX10" fmla="*/ 962668 w 983618"/>
                <a:gd name="connsiteY10" fmla="*/ 605269 h 1058769"/>
                <a:gd name="connsiteX11" fmla="*/ 193429 w 983618"/>
                <a:gd name="connsiteY11" fmla="*/ 169500 h 1058769"/>
                <a:gd name="connsiteX12" fmla="*/ 216670 w 983618"/>
                <a:gd name="connsiteY12" fmla="*/ 60249 h 1058769"/>
                <a:gd name="connsiteX13" fmla="*/ 326017 w 983618"/>
                <a:gd name="connsiteY13" fmla="*/ 83394 h 1058769"/>
                <a:gd name="connsiteX14" fmla="*/ 302680 w 983618"/>
                <a:gd name="connsiteY14" fmla="*/ 192741 h 1058769"/>
                <a:gd name="connsiteX15" fmla="*/ 193429 w 983618"/>
                <a:gd name="connsiteY15" fmla="*/ 169500 h 105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83618" h="1058769">
                  <a:moveTo>
                    <a:pt x="962668" y="605269"/>
                  </a:moveTo>
                  <a:lnTo>
                    <a:pt x="624530" y="80727"/>
                  </a:lnTo>
                  <a:cubicBezTo>
                    <a:pt x="602623" y="47009"/>
                    <a:pt x="566332" y="25292"/>
                    <a:pt x="526232" y="22053"/>
                  </a:cubicBezTo>
                  <a:lnTo>
                    <a:pt x="265152" y="432"/>
                  </a:lnTo>
                  <a:cubicBezTo>
                    <a:pt x="210097" y="-4045"/>
                    <a:pt x="158281" y="26625"/>
                    <a:pt x="135802" y="77108"/>
                  </a:cubicBezTo>
                  <a:lnTo>
                    <a:pt x="11215" y="357238"/>
                  </a:lnTo>
                  <a:cubicBezTo>
                    <a:pt x="-6596" y="397434"/>
                    <a:pt x="-3072" y="443820"/>
                    <a:pt x="20931" y="480682"/>
                  </a:cubicBezTo>
                  <a:lnTo>
                    <a:pt x="355449" y="999604"/>
                  </a:lnTo>
                  <a:cubicBezTo>
                    <a:pt x="394501" y="1059802"/>
                    <a:pt x="474988" y="1076852"/>
                    <a:pt x="535090" y="1037799"/>
                  </a:cubicBezTo>
                  <a:lnTo>
                    <a:pt x="924568" y="784911"/>
                  </a:lnTo>
                  <a:cubicBezTo>
                    <a:pt x="984575" y="745858"/>
                    <a:pt x="1001720" y="665467"/>
                    <a:pt x="962668" y="605269"/>
                  </a:cubicBezTo>
                  <a:close/>
                  <a:moveTo>
                    <a:pt x="193429" y="169500"/>
                  </a:moveTo>
                  <a:cubicBezTo>
                    <a:pt x="169711" y="132924"/>
                    <a:pt x="180094" y="83966"/>
                    <a:pt x="216670" y="60249"/>
                  </a:cubicBezTo>
                  <a:cubicBezTo>
                    <a:pt x="253341" y="36436"/>
                    <a:pt x="302299" y="46818"/>
                    <a:pt x="326017" y="83394"/>
                  </a:cubicBezTo>
                  <a:cubicBezTo>
                    <a:pt x="349734" y="119970"/>
                    <a:pt x="339352" y="168929"/>
                    <a:pt x="302680" y="192741"/>
                  </a:cubicBezTo>
                  <a:cubicBezTo>
                    <a:pt x="266104" y="216554"/>
                    <a:pt x="217146" y="206172"/>
                    <a:pt x="193429" y="16950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4F69BDF5-FE9C-4219-AC7E-53435AEF24FD}"/>
                </a:ext>
              </a:extLst>
            </p:cNvPr>
            <p:cNvGrpSpPr/>
            <p:nvPr/>
          </p:nvGrpSpPr>
          <p:grpSpPr>
            <a:xfrm>
              <a:off x="310193" y="3754698"/>
              <a:ext cx="2221490" cy="3364604"/>
              <a:chOff x="5342476" y="2966702"/>
              <a:chExt cx="846201" cy="1313069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DA26D502-BC8C-455A-A25D-DD0830611FF1}"/>
                  </a:ext>
                </a:extLst>
              </p:cNvPr>
              <p:cNvSpPr/>
              <p:nvPr/>
            </p:nvSpPr>
            <p:spPr>
              <a:xfrm>
                <a:off x="5969888" y="3410616"/>
                <a:ext cx="208406" cy="212979"/>
              </a:xfrm>
              <a:custGeom>
                <a:avLst/>
                <a:gdLst>
                  <a:gd name="connsiteX0" fmla="*/ 208407 w 208406"/>
                  <a:gd name="connsiteY0" fmla="*/ 52769 h 212979"/>
                  <a:gd name="connsiteX1" fmla="*/ 0 w 208406"/>
                  <a:gd name="connsiteY1" fmla="*/ 212979 h 212979"/>
                  <a:gd name="connsiteX2" fmla="*/ 3905 w 208406"/>
                  <a:gd name="connsiteY2" fmla="*/ 176403 h 212979"/>
                  <a:gd name="connsiteX3" fmla="*/ 18574 w 208406"/>
                  <a:gd name="connsiteY3" fmla="*/ 0 h 212979"/>
                  <a:gd name="connsiteX4" fmla="*/ 208407 w 208406"/>
                  <a:gd name="connsiteY4" fmla="*/ 52769 h 212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8406" h="212979">
                    <a:moveTo>
                      <a:pt x="208407" y="52769"/>
                    </a:moveTo>
                    <a:lnTo>
                      <a:pt x="0" y="212979"/>
                    </a:lnTo>
                    <a:lnTo>
                      <a:pt x="3905" y="176403"/>
                    </a:lnTo>
                    <a:cubicBezTo>
                      <a:pt x="32194" y="132779"/>
                      <a:pt x="26194" y="51625"/>
                      <a:pt x="18574" y="0"/>
                    </a:cubicBezTo>
                    <a:lnTo>
                      <a:pt x="208407" y="52769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F7A51B66-864D-40C9-BED1-F8F9541298DB}"/>
                  </a:ext>
                </a:extLst>
              </p:cNvPr>
              <p:cNvSpPr/>
              <p:nvPr/>
            </p:nvSpPr>
            <p:spPr>
              <a:xfrm>
                <a:off x="5501266" y="2966702"/>
                <a:ext cx="583814" cy="664893"/>
              </a:xfrm>
              <a:custGeom>
                <a:avLst/>
                <a:gdLst>
                  <a:gd name="connsiteX0" fmla="*/ 563776 w 583814"/>
                  <a:gd name="connsiteY0" fmla="*/ 112634 h 664893"/>
                  <a:gd name="connsiteX1" fmla="*/ 478432 w 583814"/>
                  <a:gd name="connsiteY1" fmla="*/ 396574 h 664893"/>
                  <a:gd name="connsiteX2" fmla="*/ 487291 w 583814"/>
                  <a:gd name="connsiteY2" fmla="*/ 443818 h 664893"/>
                  <a:gd name="connsiteX3" fmla="*/ 472622 w 583814"/>
                  <a:gd name="connsiteY3" fmla="*/ 620221 h 664893"/>
                  <a:gd name="connsiteX4" fmla="*/ 188587 w 583814"/>
                  <a:gd name="connsiteY4" fmla="*/ 664893 h 664893"/>
                  <a:gd name="connsiteX5" fmla="*/ 188491 w 583814"/>
                  <a:gd name="connsiteY5" fmla="*/ 664893 h 664893"/>
                  <a:gd name="connsiteX6" fmla="*/ 113244 w 583814"/>
                  <a:gd name="connsiteY6" fmla="*/ 643081 h 664893"/>
                  <a:gd name="connsiteX7" fmla="*/ 24661 w 583814"/>
                  <a:gd name="connsiteY7" fmla="*/ 462106 h 664893"/>
                  <a:gd name="connsiteX8" fmla="*/ 4849 w 583814"/>
                  <a:gd name="connsiteY8" fmla="*/ 311230 h 664893"/>
                  <a:gd name="connsiteX9" fmla="*/ 134294 w 583814"/>
                  <a:gd name="connsiteY9" fmla="*/ 16908 h 664893"/>
                  <a:gd name="connsiteX10" fmla="*/ 563776 w 583814"/>
                  <a:gd name="connsiteY10" fmla="*/ 112634 h 664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83814" h="664893">
                    <a:moveTo>
                      <a:pt x="563776" y="112634"/>
                    </a:moveTo>
                    <a:cubicBezTo>
                      <a:pt x="596162" y="222171"/>
                      <a:pt x="602734" y="370095"/>
                      <a:pt x="478432" y="396574"/>
                    </a:cubicBezTo>
                    <a:cubicBezTo>
                      <a:pt x="478432" y="396574"/>
                      <a:pt x="483100" y="415910"/>
                      <a:pt x="487291" y="443818"/>
                    </a:cubicBezTo>
                    <a:cubicBezTo>
                      <a:pt x="494911" y="495444"/>
                      <a:pt x="500911" y="576597"/>
                      <a:pt x="472622" y="620221"/>
                    </a:cubicBezTo>
                    <a:lnTo>
                      <a:pt x="188587" y="664893"/>
                    </a:lnTo>
                    <a:lnTo>
                      <a:pt x="188491" y="664893"/>
                    </a:lnTo>
                    <a:lnTo>
                      <a:pt x="113244" y="643081"/>
                    </a:lnTo>
                    <a:cubicBezTo>
                      <a:pt x="113244" y="643081"/>
                      <a:pt x="57904" y="554308"/>
                      <a:pt x="24661" y="462106"/>
                    </a:cubicBezTo>
                    <a:cubicBezTo>
                      <a:pt x="4754" y="407052"/>
                      <a:pt x="-7247" y="350759"/>
                      <a:pt x="4849" y="311230"/>
                    </a:cubicBezTo>
                    <a:cubicBezTo>
                      <a:pt x="4849" y="311230"/>
                      <a:pt x="-36394" y="55198"/>
                      <a:pt x="134294" y="16908"/>
                    </a:cubicBezTo>
                    <a:cubicBezTo>
                      <a:pt x="304792" y="-21288"/>
                      <a:pt x="531391" y="3001"/>
                      <a:pt x="563776" y="112634"/>
                    </a:cubicBezTo>
                    <a:close/>
                  </a:path>
                </a:pathLst>
              </a:custGeom>
              <a:solidFill>
                <a:srgbClr val="D841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69E11D98-FDE2-4ACD-9C79-41153E019760}"/>
                  </a:ext>
                </a:extLst>
              </p:cNvPr>
              <p:cNvSpPr/>
              <p:nvPr/>
            </p:nvSpPr>
            <p:spPr>
              <a:xfrm>
                <a:off x="5342572" y="3428713"/>
                <a:ext cx="271843" cy="181070"/>
              </a:xfrm>
              <a:custGeom>
                <a:avLst/>
                <a:gdLst>
                  <a:gd name="connsiteX0" fmla="*/ 271843 w 271843"/>
                  <a:gd name="connsiteY0" fmla="*/ 181070 h 181070"/>
                  <a:gd name="connsiteX1" fmla="*/ 0 w 271843"/>
                  <a:gd name="connsiteY1" fmla="*/ 102203 h 181070"/>
                  <a:gd name="connsiteX2" fmla="*/ 183261 w 271843"/>
                  <a:gd name="connsiteY2" fmla="*/ 0 h 181070"/>
                  <a:gd name="connsiteX3" fmla="*/ 271843 w 271843"/>
                  <a:gd name="connsiteY3" fmla="*/ 181070 h 181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1843" h="181070">
                    <a:moveTo>
                      <a:pt x="271843" y="181070"/>
                    </a:moveTo>
                    <a:lnTo>
                      <a:pt x="0" y="102203"/>
                    </a:lnTo>
                    <a:lnTo>
                      <a:pt x="183261" y="0"/>
                    </a:lnTo>
                    <a:cubicBezTo>
                      <a:pt x="216503" y="92392"/>
                      <a:pt x="271843" y="181070"/>
                      <a:pt x="271843" y="181070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3B7345E-8C24-424F-831A-5C9D3E0A8B3E}"/>
                  </a:ext>
                </a:extLst>
              </p:cNvPr>
              <p:cNvSpPr/>
              <p:nvPr/>
            </p:nvSpPr>
            <p:spPr>
              <a:xfrm>
                <a:off x="5342476" y="3463289"/>
                <a:ext cx="846201" cy="816483"/>
              </a:xfrm>
              <a:custGeom>
                <a:avLst/>
                <a:gdLst>
                  <a:gd name="connsiteX0" fmla="*/ 846201 w 846201"/>
                  <a:gd name="connsiteY0" fmla="*/ 559118 h 816483"/>
                  <a:gd name="connsiteX1" fmla="*/ 769715 w 846201"/>
                  <a:gd name="connsiteY1" fmla="*/ 627983 h 816483"/>
                  <a:gd name="connsiteX2" fmla="*/ 756190 w 846201"/>
                  <a:gd name="connsiteY2" fmla="*/ 640175 h 816483"/>
                  <a:gd name="connsiteX3" fmla="*/ 624554 w 846201"/>
                  <a:gd name="connsiteY3" fmla="*/ 758857 h 816483"/>
                  <a:gd name="connsiteX4" fmla="*/ 560642 w 846201"/>
                  <a:gd name="connsiteY4" fmla="*/ 816483 h 816483"/>
                  <a:gd name="connsiteX5" fmla="*/ 344138 w 846201"/>
                  <a:gd name="connsiteY5" fmla="*/ 705136 h 816483"/>
                  <a:gd name="connsiteX6" fmla="*/ 341186 w 846201"/>
                  <a:gd name="connsiteY6" fmla="*/ 703612 h 816483"/>
                  <a:gd name="connsiteX7" fmla="*/ 208979 w 846201"/>
                  <a:gd name="connsiteY7" fmla="*/ 635603 h 816483"/>
                  <a:gd name="connsiteX8" fmla="*/ 207264 w 846201"/>
                  <a:gd name="connsiteY8" fmla="*/ 630936 h 816483"/>
                  <a:gd name="connsiteX9" fmla="*/ 204502 w 846201"/>
                  <a:gd name="connsiteY9" fmla="*/ 623411 h 816483"/>
                  <a:gd name="connsiteX10" fmla="*/ 150019 w 846201"/>
                  <a:gd name="connsiteY10" fmla="*/ 475393 h 816483"/>
                  <a:gd name="connsiteX11" fmla="*/ 145066 w 846201"/>
                  <a:gd name="connsiteY11" fmla="*/ 462058 h 816483"/>
                  <a:gd name="connsiteX12" fmla="*/ 86487 w 846201"/>
                  <a:gd name="connsiteY12" fmla="*/ 302705 h 816483"/>
                  <a:gd name="connsiteX13" fmla="*/ 82010 w 846201"/>
                  <a:gd name="connsiteY13" fmla="*/ 290513 h 816483"/>
                  <a:gd name="connsiteX14" fmla="*/ 81915 w 846201"/>
                  <a:gd name="connsiteY14" fmla="*/ 290513 h 816483"/>
                  <a:gd name="connsiteX15" fmla="*/ 33909 w 846201"/>
                  <a:gd name="connsiteY15" fmla="*/ 159734 h 816483"/>
                  <a:gd name="connsiteX16" fmla="*/ 30956 w 846201"/>
                  <a:gd name="connsiteY16" fmla="*/ 151924 h 816483"/>
                  <a:gd name="connsiteX17" fmla="*/ 0 w 846201"/>
                  <a:gd name="connsiteY17" fmla="*/ 67723 h 816483"/>
                  <a:gd name="connsiteX18" fmla="*/ 257175 w 846201"/>
                  <a:gd name="connsiteY18" fmla="*/ 142304 h 816483"/>
                  <a:gd name="connsiteX19" fmla="*/ 259937 w 846201"/>
                  <a:gd name="connsiteY19" fmla="*/ 143066 h 816483"/>
                  <a:gd name="connsiteX20" fmla="*/ 271844 w 846201"/>
                  <a:gd name="connsiteY20" fmla="*/ 146495 h 816483"/>
                  <a:gd name="connsiteX21" fmla="*/ 347091 w 846201"/>
                  <a:gd name="connsiteY21" fmla="*/ 168307 h 816483"/>
                  <a:gd name="connsiteX22" fmla="*/ 347186 w 846201"/>
                  <a:gd name="connsiteY22" fmla="*/ 168307 h 816483"/>
                  <a:gd name="connsiteX23" fmla="*/ 435673 w 846201"/>
                  <a:gd name="connsiteY23" fmla="*/ 193929 h 816483"/>
                  <a:gd name="connsiteX24" fmla="*/ 543020 w 846201"/>
                  <a:gd name="connsiteY24" fmla="*/ 225076 h 816483"/>
                  <a:gd name="connsiteX25" fmla="*/ 599027 w 846201"/>
                  <a:gd name="connsiteY25" fmla="*/ 182023 h 816483"/>
                  <a:gd name="connsiteX26" fmla="*/ 627412 w 846201"/>
                  <a:gd name="connsiteY26" fmla="*/ 160211 h 816483"/>
                  <a:gd name="connsiteX27" fmla="*/ 835819 w 846201"/>
                  <a:gd name="connsiteY27" fmla="*/ 0 h 816483"/>
                  <a:gd name="connsiteX28" fmla="*/ 838105 w 846201"/>
                  <a:gd name="connsiteY28" fmla="*/ 125825 h 816483"/>
                  <a:gd name="connsiteX29" fmla="*/ 838295 w 846201"/>
                  <a:gd name="connsiteY29" fmla="*/ 135446 h 816483"/>
                  <a:gd name="connsiteX30" fmla="*/ 840677 w 846201"/>
                  <a:gd name="connsiteY30" fmla="*/ 261080 h 816483"/>
                  <a:gd name="connsiteX31" fmla="*/ 840867 w 846201"/>
                  <a:gd name="connsiteY31" fmla="*/ 271177 h 816483"/>
                  <a:gd name="connsiteX32" fmla="*/ 842772 w 846201"/>
                  <a:gd name="connsiteY32" fmla="*/ 376333 h 816483"/>
                  <a:gd name="connsiteX33" fmla="*/ 843058 w 846201"/>
                  <a:gd name="connsiteY33" fmla="*/ 386429 h 816483"/>
                  <a:gd name="connsiteX34" fmla="*/ 845534 w 846201"/>
                  <a:gd name="connsiteY34" fmla="*/ 522161 h 816483"/>
                  <a:gd name="connsiteX35" fmla="*/ 845725 w 846201"/>
                  <a:gd name="connsiteY35" fmla="*/ 531209 h 816483"/>
                  <a:gd name="connsiteX36" fmla="*/ 846201 w 846201"/>
                  <a:gd name="connsiteY36" fmla="*/ 559118 h 816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46201" h="816483">
                    <a:moveTo>
                      <a:pt x="846201" y="559118"/>
                    </a:moveTo>
                    <a:lnTo>
                      <a:pt x="769715" y="627983"/>
                    </a:lnTo>
                    <a:lnTo>
                      <a:pt x="756190" y="640175"/>
                    </a:lnTo>
                    <a:lnTo>
                      <a:pt x="624554" y="758857"/>
                    </a:lnTo>
                    <a:lnTo>
                      <a:pt x="560642" y="816483"/>
                    </a:lnTo>
                    <a:lnTo>
                      <a:pt x="344138" y="705136"/>
                    </a:lnTo>
                    <a:lnTo>
                      <a:pt x="341186" y="703612"/>
                    </a:lnTo>
                    <a:lnTo>
                      <a:pt x="208979" y="635603"/>
                    </a:lnTo>
                    <a:lnTo>
                      <a:pt x="207264" y="630936"/>
                    </a:lnTo>
                    <a:lnTo>
                      <a:pt x="204502" y="623411"/>
                    </a:lnTo>
                    <a:lnTo>
                      <a:pt x="150019" y="475393"/>
                    </a:lnTo>
                    <a:lnTo>
                      <a:pt x="145066" y="462058"/>
                    </a:lnTo>
                    <a:lnTo>
                      <a:pt x="86487" y="302705"/>
                    </a:lnTo>
                    <a:lnTo>
                      <a:pt x="82010" y="290513"/>
                    </a:lnTo>
                    <a:cubicBezTo>
                      <a:pt x="82010" y="290513"/>
                      <a:pt x="82010" y="290513"/>
                      <a:pt x="81915" y="290513"/>
                    </a:cubicBezTo>
                    <a:lnTo>
                      <a:pt x="33909" y="159734"/>
                    </a:lnTo>
                    <a:lnTo>
                      <a:pt x="30956" y="151924"/>
                    </a:lnTo>
                    <a:lnTo>
                      <a:pt x="0" y="67723"/>
                    </a:lnTo>
                    <a:lnTo>
                      <a:pt x="257175" y="142304"/>
                    </a:lnTo>
                    <a:lnTo>
                      <a:pt x="259937" y="143066"/>
                    </a:lnTo>
                    <a:lnTo>
                      <a:pt x="271844" y="146495"/>
                    </a:lnTo>
                    <a:lnTo>
                      <a:pt x="347091" y="168307"/>
                    </a:lnTo>
                    <a:lnTo>
                      <a:pt x="347186" y="168307"/>
                    </a:lnTo>
                    <a:lnTo>
                      <a:pt x="435673" y="193929"/>
                    </a:lnTo>
                    <a:lnTo>
                      <a:pt x="543020" y="225076"/>
                    </a:lnTo>
                    <a:lnTo>
                      <a:pt x="599027" y="182023"/>
                    </a:lnTo>
                    <a:lnTo>
                      <a:pt x="627412" y="160211"/>
                    </a:lnTo>
                    <a:lnTo>
                      <a:pt x="835819" y="0"/>
                    </a:lnTo>
                    <a:lnTo>
                      <a:pt x="838105" y="125825"/>
                    </a:lnTo>
                    <a:lnTo>
                      <a:pt x="838295" y="135446"/>
                    </a:lnTo>
                    <a:lnTo>
                      <a:pt x="840677" y="261080"/>
                    </a:lnTo>
                    <a:lnTo>
                      <a:pt x="840867" y="271177"/>
                    </a:lnTo>
                    <a:lnTo>
                      <a:pt x="842772" y="376333"/>
                    </a:lnTo>
                    <a:lnTo>
                      <a:pt x="843058" y="386429"/>
                    </a:lnTo>
                    <a:lnTo>
                      <a:pt x="845534" y="522161"/>
                    </a:lnTo>
                    <a:lnTo>
                      <a:pt x="845725" y="531209"/>
                    </a:lnTo>
                    <a:lnTo>
                      <a:pt x="846201" y="559118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1563643-02DC-443D-8531-F6CCA03BE738}"/>
                  </a:ext>
                </a:extLst>
              </p:cNvPr>
              <p:cNvSpPr/>
              <p:nvPr/>
            </p:nvSpPr>
            <p:spPr>
              <a:xfrm>
                <a:off x="5689758" y="3586924"/>
                <a:ext cx="284035" cy="101536"/>
              </a:xfrm>
              <a:custGeom>
                <a:avLst/>
                <a:gdLst>
                  <a:gd name="connsiteX0" fmla="*/ 284036 w 284035"/>
                  <a:gd name="connsiteY0" fmla="*/ 0 h 101536"/>
                  <a:gd name="connsiteX1" fmla="*/ 280225 w 284035"/>
                  <a:gd name="connsiteY1" fmla="*/ 36671 h 101536"/>
                  <a:gd name="connsiteX2" fmla="*/ 195834 w 284035"/>
                  <a:gd name="connsiteY2" fmla="*/ 101536 h 101536"/>
                  <a:gd name="connsiteX3" fmla="*/ 0 w 284035"/>
                  <a:gd name="connsiteY3" fmla="*/ 44767 h 101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4035" h="101536">
                    <a:moveTo>
                      <a:pt x="284036" y="0"/>
                    </a:moveTo>
                    <a:lnTo>
                      <a:pt x="280225" y="36671"/>
                    </a:lnTo>
                    <a:lnTo>
                      <a:pt x="195834" y="101536"/>
                    </a:lnTo>
                    <a:lnTo>
                      <a:pt x="0" y="44767"/>
                    </a:lnTo>
                    <a:close/>
                  </a:path>
                </a:pathLst>
              </a:custGeom>
              <a:solidFill>
                <a:srgbClr val="BC2B4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B64B1DE-EA39-4F82-9804-37471151981A}"/>
                  </a:ext>
                </a:extLst>
              </p:cNvPr>
              <p:cNvSpPr/>
              <p:nvPr/>
            </p:nvSpPr>
            <p:spPr>
              <a:xfrm>
                <a:off x="5524507" y="3201412"/>
                <a:ext cx="449108" cy="365770"/>
              </a:xfrm>
              <a:custGeom>
                <a:avLst/>
                <a:gdLst>
                  <a:gd name="connsiteX0" fmla="*/ 445381 w 449108"/>
                  <a:gd name="connsiteY0" fmla="*/ 160912 h 365770"/>
                  <a:gd name="connsiteX1" fmla="*/ 336986 w 449108"/>
                  <a:gd name="connsiteY1" fmla="*/ 158435 h 365770"/>
                  <a:gd name="connsiteX2" fmla="*/ 338320 w 449108"/>
                  <a:gd name="connsiteY2" fmla="*/ 89855 h 365770"/>
                  <a:gd name="connsiteX3" fmla="*/ 260977 w 449108"/>
                  <a:gd name="connsiteY3" fmla="*/ 11369 h 365770"/>
                  <a:gd name="connsiteX4" fmla="*/ 139724 w 449108"/>
                  <a:gd name="connsiteY4" fmla="*/ 4130 h 365770"/>
                  <a:gd name="connsiteX5" fmla="*/ 1897 w 449108"/>
                  <a:gd name="connsiteY5" fmla="*/ 52517 h 365770"/>
                  <a:gd name="connsiteX6" fmla="*/ 5897 w 449108"/>
                  <a:gd name="connsiteY6" fmla="*/ 59375 h 365770"/>
                  <a:gd name="connsiteX7" fmla="*/ 120197 w 449108"/>
                  <a:gd name="connsiteY7" fmla="*/ 15656 h 365770"/>
                  <a:gd name="connsiteX8" fmla="*/ 238498 w 449108"/>
                  <a:gd name="connsiteY8" fmla="*/ 12989 h 365770"/>
                  <a:gd name="connsiteX9" fmla="*/ 324509 w 449108"/>
                  <a:gd name="connsiteY9" fmla="*/ 76806 h 365770"/>
                  <a:gd name="connsiteX10" fmla="*/ 315936 w 449108"/>
                  <a:gd name="connsiteY10" fmla="*/ 181200 h 365770"/>
                  <a:gd name="connsiteX11" fmla="*/ 208399 w 449108"/>
                  <a:gd name="connsiteY11" fmla="*/ 232349 h 365770"/>
                  <a:gd name="connsiteX12" fmla="*/ 208399 w 449108"/>
                  <a:gd name="connsiteY12" fmla="*/ 239969 h 365770"/>
                  <a:gd name="connsiteX13" fmla="*/ 292124 w 449108"/>
                  <a:gd name="connsiteY13" fmla="*/ 283308 h 365770"/>
                  <a:gd name="connsiteX14" fmla="*/ 326985 w 449108"/>
                  <a:gd name="connsiteY14" fmla="*/ 361985 h 365770"/>
                  <a:gd name="connsiteX15" fmla="*/ 334891 w 449108"/>
                  <a:gd name="connsiteY15" fmla="*/ 361985 h 365770"/>
                  <a:gd name="connsiteX16" fmla="*/ 298791 w 449108"/>
                  <a:gd name="connsiteY16" fmla="*/ 278831 h 365770"/>
                  <a:gd name="connsiteX17" fmla="*/ 224210 w 449108"/>
                  <a:gd name="connsiteY17" fmla="*/ 237112 h 365770"/>
                  <a:gd name="connsiteX18" fmla="*/ 313936 w 449108"/>
                  <a:gd name="connsiteY18" fmla="*/ 195392 h 365770"/>
                  <a:gd name="connsiteX19" fmla="*/ 333843 w 449108"/>
                  <a:gd name="connsiteY19" fmla="*/ 165960 h 365770"/>
                  <a:gd name="connsiteX20" fmla="*/ 445190 w 449108"/>
                  <a:gd name="connsiteY20" fmla="*/ 168913 h 365770"/>
                  <a:gd name="connsiteX21" fmla="*/ 445381 w 449108"/>
                  <a:gd name="connsiteY21" fmla="*/ 160912 h 365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9108" h="365770">
                    <a:moveTo>
                      <a:pt x="445381" y="160912"/>
                    </a:moveTo>
                    <a:cubicBezTo>
                      <a:pt x="409376" y="165484"/>
                      <a:pt x="372800" y="164722"/>
                      <a:pt x="336986" y="158435"/>
                    </a:cubicBezTo>
                    <a:cubicBezTo>
                      <a:pt x="344797" y="136623"/>
                      <a:pt x="345368" y="112144"/>
                      <a:pt x="338320" y="89855"/>
                    </a:cubicBezTo>
                    <a:cubicBezTo>
                      <a:pt x="326604" y="52803"/>
                      <a:pt x="296886" y="24704"/>
                      <a:pt x="260977" y="11369"/>
                    </a:cubicBezTo>
                    <a:cubicBezTo>
                      <a:pt x="222591" y="-2918"/>
                      <a:pt x="179633" y="-1775"/>
                      <a:pt x="139724" y="4130"/>
                    </a:cubicBezTo>
                    <a:cubicBezTo>
                      <a:pt x="91241" y="11274"/>
                      <a:pt x="44283" y="27943"/>
                      <a:pt x="1897" y="52517"/>
                    </a:cubicBezTo>
                    <a:cubicBezTo>
                      <a:pt x="-2485" y="55089"/>
                      <a:pt x="1516" y="61947"/>
                      <a:pt x="5897" y="59375"/>
                    </a:cubicBezTo>
                    <a:cubicBezTo>
                      <a:pt x="41426" y="38706"/>
                      <a:pt x="80002" y="23942"/>
                      <a:pt x="120197" y="15656"/>
                    </a:cubicBezTo>
                    <a:cubicBezTo>
                      <a:pt x="158583" y="7750"/>
                      <a:pt x="200017" y="4226"/>
                      <a:pt x="238498" y="12989"/>
                    </a:cubicBezTo>
                    <a:cubicBezTo>
                      <a:pt x="275074" y="21275"/>
                      <a:pt x="307459" y="42706"/>
                      <a:pt x="324509" y="76806"/>
                    </a:cubicBezTo>
                    <a:cubicBezTo>
                      <a:pt x="341082" y="109953"/>
                      <a:pt x="338606" y="151482"/>
                      <a:pt x="315936" y="181200"/>
                    </a:cubicBezTo>
                    <a:cubicBezTo>
                      <a:pt x="290790" y="214252"/>
                      <a:pt x="246975" y="224539"/>
                      <a:pt x="208399" y="232349"/>
                    </a:cubicBezTo>
                    <a:cubicBezTo>
                      <a:pt x="204303" y="233207"/>
                      <a:pt x="204970" y="238826"/>
                      <a:pt x="208399" y="239969"/>
                    </a:cubicBezTo>
                    <a:cubicBezTo>
                      <a:pt x="238307" y="249780"/>
                      <a:pt x="268597" y="261877"/>
                      <a:pt x="292124" y="283308"/>
                    </a:cubicBezTo>
                    <a:cubicBezTo>
                      <a:pt x="314031" y="303215"/>
                      <a:pt x="329366" y="331695"/>
                      <a:pt x="326985" y="361985"/>
                    </a:cubicBezTo>
                    <a:cubicBezTo>
                      <a:pt x="326604" y="367033"/>
                      <a:pt x="334510" y="367033"/>
                      <a:pt x="334891" y="361985"/>
                    </a:cubicBezTo>
                    <a:cubicBezTo>
                      <a:pt x="337367" y="330362"/>
                      <a:pt x="321556" y="299977"/>
                      <a:pt x="298791" y="278831"/>
                    </a:cubicBezTo>
                    <a:cubicBezTo>
                      <a:pt x="277646" y="259115"/>
                      <a:pt x="251166" y="246732"/>
                      <a:pt x="224210" y="237112"/>
                    </a:cubicBezTo>
                    <a:cubicBezTo>
                      <a:pt x="256786" y="229873"/>
                      <a:pt x="290123" y="219491"/>
                      <a:pt x="313936" y="195392"/>
                    </a:cubicBezTo>
                    <a:cubicBezTo>
                      <a:pt x="322413" y="186820"/>
                      <a:pt x="329081" y="176819"/>
                      <a:pt x="333843" y="165960"/>
                    </a:cubicBezTo>
                    <a:cubicBezTo>
                      <a:pt x="370610" y="172532"/>
                      <a:pt x="408138" y="173580"/>
                      <a:pt x="445190" y="168913"/>
                    </a:cubicBezTo>
                    <a:cubicBezTo>
                      <a:pt x="450334" y="168246"/>
                      <a:pt x="450429" y="160340"/>
                      <a:pt x="445381" y="160912"/>
                    </a:cubicBezTo>
                    <a:close/>
                  </a:path>
                </a:pathLst>
              </a:custGeom>
              <a:solidFill>
                <a:srgbClr val="A018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BB69BB72-060E-4485-807E-8481C5241680}"/>
                  </a:ext>
                </a:extLst>
              </p:cNvPr>
              <p:cNvSpPr/>
              <p:nvPr/>
            </p:nvSpPr>
            <p:spPr>
              <a:xfrm>
                <a:off x="5995120" y="3050544"/>
                <a:ext cx="48758" cy="277767"/>
              </a:xfrm>
              <a:custGeom>
                <a:avLst/>
                <a:gdLst>
                  <a:gd name="connsiteX0" fmla="*/ 35442 w 48758"/>
                  <a:gd name="connsiteY0" fmla="*/ 59367 h 277767"/>
                  <a:gd name="connsiteX1" fmla="*/ 7534 w 48758"/>
                  <a:gd name="connsiteY1" fmla="*/ 1836 h 277767"/>
                  <a:gd name="connsiteX2" fmla="*/ 676 w 48758"/>
                  <a:gd name="connsiteY2" fmla="*/ 5837 h 277767"/>
                  <a:gd name="connsiteX3" fmla="*/ 30204 w 48758"/>
                  <a:gd name="connsiteY3" fmla="*/ 215482 h 277767"/>
                  <a:gd name="connsiteX4" fmla="*/ 4867 w 48758"/>
                  <a:gd name="connsiteY4" fmla="*/ 271870 h 277767"/>
                  <a:gd name="connsiteX5" fmla="*/ 11725 w 48758"/>
                  <a:gd name="connsiteY5" fmla="*/ 275871 h 277767"/>
                  <a:gd name="connsiteX6" fmla="*/ 35442 w 48758"/>
                  <a:gd name="connsiteY6" fmla="*/ 59367 h 2777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758" h="277767">
                    <a:moveTo>
                      <a:pt x="35442" y="59367"/>
                    </a:moveTo>
                    <a:cubicBezTo>
                      <a:pt x="28680" y="39079"/>
                      <a:pt x="19345" y="19743"/>
                      <a:pt x="7534" y="1836"/>
                    </a:cubicBezTo>
                    <a:cubicBezTo>
                      <a:pt x="4772" y="-2450"/>
                      <a:pt x="-2181" y="1551"/>
                      <a:pt x="676" y="5837"/>
                    </a:cubicBezTo>
                    <a:cubicBezTo>
                      <a:pt x="41062" y="66892"/>
                      <a:pt x="51254" y="145569"/>
                      <a:pt x="30204" y="215482"/>
                    </a:cubicBezTo>
                    <a:cubicBezTo>
                      <a:pt x="24203" y="235294"/>
                      <a:pt x="15726" y="254249"/>
                      <a:pt x="4867" y="271870"/>
                    </a:cubicBezTo>
                    <a:cubicBezTo>
                      <a:pt x="2200" y="276252"/>
                      <a:pt x="9058" y="280252"/>
                      <a:pt x="11725" y="275871"/>
                    </a:cubicBezTo>
                    <a:cubicBezTo>
                      <a:pt x="51159" y="211958"/>
                      <a:pt x="59160" y="130424"/>
                      <a:pt x="35442" y="59367"/>
                    </a:cubicBezTo>
                    <a:close/>
                  </a:path>
                </a:pathLst>
              </a:custGeom>
              <a:solidFill>
                <a:srgbClr val="A018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15F210E-44AA-467E-9E54-4DDC33544B99}"/>
                  </a:ext>
                </a:extLst>
              </p:cNvPr>
              <p:cNvSpPr/>
              <p:nvPr/>
            </p:nvSpPr>
            <p:spPr>
              <a:xfrm>
                <a:off x="5972118" y="3215056"/>
                <a:ext cx="33141" cy="91281"/>
              </a:xfrm>
              <a:custGeom>
                <a:avLst/>
                <a:gdLst>
                  <a:gd name="connsiteX0" fmla="*/ 33012 w 33141"/>
                  <a:gd name="connsiteY0" fmla="*/ 3822 h 91281"/>
                  <a:gd name="connsiteX1" fmla="*/ 25107 w 33141"/>
                  <a:gd name="connsiteY1" fmla="*/ 3822 h 91281"/>
                  <a:gd name="connsiteX2" fmla="*/ 723 w 33141"/>
                  <a:gd name="connsiteY2" fmla="*/ 85546 h 91281"/>
                  <a:gd name="connsiteX3" fmla="*/ 7581 w 33141"/>
                  <a:gd name="connsiteY3" fmla="*/ 89547 h 91281"/>
                  <a:gd name="connsiteX4" fmla="*/ 33012 w 33141"/>
                  <a:gd name="connsiteY4" fmla="*/ 3822 h 91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1" h="91281">
                    <a:moveTo>
                      <a:pt x="33012" y="3822"/>
                    </a:moveTo>
                    <a:cubicBezTo>
                      <a:pt x="32822" y="-1226"/>
                      <a:pt x="24821" y="-1322"/>
                      <a:pt x="25107" y="3822"/>
                    </a:cubicBezTo>
                    <a:cubicBezTo>
                      <a:pt x="26440" y="33064"/>
                      <a:pt x="17772" y="61829"/>
                      <a:pt x="723" y="85546"/>
                    </a:cubicBezTo>
                    <a:cubicBezTo>
                      <a:pt x="-2230" y="89737"/>
                      <a:pt x="4628" y="93643"/>
                      <a:pt x="7581" y="89547"/>
                    </a:cubicBezTo>
                    <a:cubicBezTo>
                      <a:pt x="25297" y="64877"/>
                      <a:pt x="34346" y="34302"/>
                      <a:pt x="33012" y="3822"/>
                    </a:cubicBezTo>
                    <a:close/>
                  </a:path>
                </a:pathLst>
              </a:custGeom>
              <a:solidFill>
                <a:srgbClr val="A018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AD4931F-D912-4B50-AB6B-CDBA96F2E4B9}"/>
                  </a:ext>
                </a:extLst>
              </p:cNvPr>
              <p:cNvSpPr/>
              <p:nvPr/>
            </p:nvSpPr>
            <p:spPr>
              <a:xfrm>
                <a:off x="5527291" y="3297856"/>
                <a:ext cx="37554" cy="159642"/>
              </a:xfrm>
              <a:custGeom>
                <a:avLst/>
                <a:gdLst>
                  <a:gd name="connsiteX0" fmla="*/ 36832 w 37554"/>
                  <a:gd name="connsiteY0" fmla="*/ 153907 h 159642"/>
                  <a:gd name="connsiteX1" fmla="*/ 18925 w 37554"/>
                  <a:gd name="connsiteY1" fmla="*/ 4746 h 159642"/>
                  <a:gd name="connsiteX2" fmla="*/ 11305 w 37554"/>
                  <a:gd name="connsiteY2" fmla="*/ 2651 h 159642"/>
                  <a:gd name="connsiteX3" fmla="*/ 29974 w 37554"/>
                  <a:gd name="connsiteY3" fmla="*/ 157908 h 159642"/>
                  <a:gd name="connsiteX4" fmla="*/ 36832 w 37554"/>
                  <a:gd name="connsiteY4" fmla="*/ 153907 h 1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54" h="159642">
                    <a:moveTo>
                      <a:pt x="36832" y="153907"/>
                    </a:moveTo>
                    <a:cubicBezTo>
                      <a:pt x="6257" y="110950"/>
                      <a:pt x="-601" y="53705"/>
                      <a:pt x="18925" y="4746"/>
                    </a:cubicBezTo>
                    <a:cubicBezTo>
                      <a:pt x="20830" y="-16"/>
                      <a:pt x="13115" y="-2017"/>
                      <a:pt x="11305" y="2651"/>
                    </a:cubicBezTo>
                    <a:cubicBezTo>
                      <a:pt x="-8888" y="53324"/>
                      <a:pt x="-1649" y="113426"/>
                      <a:pt x="29974" y="157908"/>
                    </a:cubicBezTo>
                    <a:cubicBezTo>
                      <a:pt x="32927" y="162004"/>
                      <a:pt x="39785" y="158099"/>
                      <a:pt x="36832" y="153907"/>
                    </a:cubicBezTo>
                    <a:close/>
                  </a:path>
                </a:pathLst>
              </a:custGeom>
              <a:solidFill>
                <a:srgbClr val="A018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C8FA4E1-96AB-4F4E-AD90-DB214BAEDD68}"/>
                  </a:ext>
                </a:extLst>
              </p:cNvPr>
              <p:cNvSpPr/>
              <p:nvPr/>
            </p:nvSpPr>
            <p:spPr>
              <a:xfrm>
                <a:off x="5558635" y="3395976"/>
                <a:ext cx="29971" cy="53063"/>
              </a:xfrm>
              <a:custGeom>
                <a:avLst/>
                <a:gdLst>
                  <a:gd name="connsiteX0" fmla="*/ 28825 w 29971"/>
                  <a:gd name="connsiteY0" fmla="*/ 46358 h 53063"/>
                  <a:gd name="connsiteX1" fmla="*/ 7774 w 29971"/>
                  <a:gd name="connsiteY1" fmla="*/ 2829 h 53063"/>
                  <a:gd name="connsiteX2" fmla="*/ 154 w 29971"/>
                  <a:gd name="connsiteY2" fmla="*/ 4924 h 53063"/>
                  <a:gd name="connsiteX3" fmla="*/ 23205 w 29971"/>
                  <a:gd name="connsiteY3" fmla="*/ 51882 h 53063"/>
                  <a:gd name="connsiteX4" fmla="*/ 28825 w 29971"/>
                  <a:gd name="connsiteY4" fmla="*/ 51882 h 53063"/>
                  <a:gd name="connsiteX5" fmla="*/ 28825 w 29971"/>
                  <a:gd name="connsiteY5" fmla="*/ 46358 h 53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71" h="53063">
                    <a:moveTo>
                      <a:pt x="28825" y="46358"/>
                    </a:moveTo>
                    <a:cubicBezTo>
                      <a:pt x="18823" y="33499"/>
                      <a:pt x="11775" y="18640"/>
                      <a:pt x="7774" y="2829"/>
                    </a:cubicBezTo>
                    <a:cubicBezTo>
                      <a:pt x="6536" y="-2124"/>
                      <a:pt x="-1179" y="-29"/>
                      <a:pt x="154" y="4924"/>
                    </a:cubicBezTo>
                    <a:cubicBezTo>
                      <a:pt x="4441" y="22069"/>
                      <a:pt x="12442" y="37976"/>
                      <a:pt x="23205" y="51882"/>
                    </a:cubicBezTo>
                    <a:cubicBezTo>
                      <a:pt x="24538" y="53597"/>
                      <a:pt x="27396" y="53311"/>
                      <a:pt x="28825" y="51882"/>
                    </a:cubicBezTo>
                    <a:cubicBezTo>
                      <a:pt x="30539" y="50358"/>
                      <a:pt x="30158" y="48072"/>
                      <a:pt x="28825" y="46358"/>
                    </a:cubicBezTo>
                    <a:close/>
                  </a:path>
                </a:pathLst>
              </a:custGeom>
              <a:solidFill>
                <a:srgbClr val="A0183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E343B20-6BB5-454C-823E-F8857254DCCF}"/>
                  </a:ext>
                </a:extLst>
              </p:cNvPr>
              <p:cNvSpPr/>
              <p:nvPr/>
            </p:nvSpPr>
            <p:spPr>
              <a:xfrm>
                <a:off x="5373623" y="3566082"/>
                <a:ext cx="807243" cy="246458"/>
              </a:xfrm>
              <a:custGeom>
                <a:avLst/>
                <a:gdLst>
                  <a:gd name="connsiteX0" fmla="*/ 807149 w 807243"/>
                  <a:gd name="connsiteY0" fmla="*/ 32653 h 246458"/>
                  <a:gd name="connsiteX1" fmla="*/ 795433 w 807243"/>
                  <a:gd name="connsiteY1" fmla="*/ 23794 h 246458"/>
                  <a:gd name="connsiteX2" fmla="*/ 766858 w 807243"/>
                  <a:gd name="connsiteY2" fmla="*/ 7888 h 246458"/>
                  <a:gd name="connsiteX3" fmla="*/ 741712 w 807243"/>
                  <a:gd name="connsiteY3" fmla="*/ 19699 h 246458"/>
                  <a:gd name="connsiteX4" fmla="*/ 721900 w 807243"/>
                  <a:gd name="connsiteY4" fmla="*/ 84659 h 246458"/>
                  <a:gd name="connsiteX5" fmla="*/ 690086 w 807243"/>
                  <a:gd name="connsiteY5" fmla="*/ 127331 h 246458"/>
                  <a:gd name="connsiteX6" fmla="*/ 634270 w 807243"/>
                  <a:gd name="connsiteY6" fmla="*/ 119140 h 246458"/>
                  <a:gd name="connsiteX7" fmla="*/ 605504 w 807243"/>
                  <a:gd name="connsiteY7" fmla="*/ 120854 h 246458"/>
                  <a:gd name="connsiteX8" fmla="*/ 586931 w 807243"/>
                  <a:gd name="connsiteY8" fmla="*/ 142285 h 246458"/>
                  <a:gd name="connsiteX9" fmla="*/ 568357 w 807243"/>
                  <a:gd name="connsiteY9" fmla="*/ 205817 h 246458"/>
                  <a:gd name="connsiteX10" fmla="*/ 526161 w 807243"/>
                  <a:gd name="connsiteY10" fmla="*/ 242965 h 246458"/>
                  <a:gd name="connsiteX11" fmla="*/ 468630 w 807243"/>
                  <a:gd name="connsiteY11" fmla="*/ 236964 h 246458"/>
                  <a:gd name="connsiteX12" fmla="*/ 430244 w 807243"/>
                  <a:gd name="connsiteY12" fmla="*/ 189053 h 246458"/>
                  <a:gd name="connsiteX13" fmla="*/ 388620 w 807243"/>
                  <a:gd name="connsiteY13" fmla="*/ 144190 h 246458"/>
                  <a:gd name="connsiteX14" fmla="*/ 343091 w 807243"/>
                  <a:gd name="connsiteY14" fmla="*/ 163812 h 246458"/>
                  <a:gd name="connsiteX15" fmla="*/ 299466 w 807243"/>
                  <a:gd name="connsiteY15" fmla="*/ 180957 h 246458"/>
                  <a:gd name="connsiteX16" fmla="*/ 260128 w 807243"/>
                  <a:gd name="connsiteY16" fmla="*/ 146857 h 246458"/>
                  <a:gd name="connsiteX17" fmla="*/ 230886 w 807243"/>
                  <a:gd name="connsiteY17" fmla="*/ 99328 h 246458"/>
                  <a:gd name="connsiteX18" fmla="*/ 207359 w 807243"/>
                  <a:gd name="connsiteY18" fmla="*/ 88088 h 246458"/>
                  <a:gd name="connsiteX19" fmla="*/ 183071 w 807243"/>
                  <a:gd name="connsiteY19" fmla="*/ 94851 h 246458"/>
                  <a:gd name="connsiteX20" fmla="*/ 136874 w 807243"/>
                  <a:gd name="connsiteY20" fmla="*/ 118378 h 246458"/>
                  <a:gd name="connsiteX21" fmla="*/ 83439 w 807243"/>
                  <a:gd name="connsiteY21" fmla="*/ 97137 h 246458"/>
                  <a:gd name="connsiteX22" fmla="*/ 32195 w 807243"/>
                  <a:gd name="connsiteY22" fmla="*/ 52465 h 246458"/>
                  <a:gd name="connsiteX23" fmla="*/ 3143 w 807243"/>
                  <a:gd name="connsiteY23" fmla="*/ 56656 h 246458"/>
                  <a:gd name="connsiteX24" fmla="*/ 2953 w 807243"/>
                  <a:gd name="connsiteY24" fmla="*/ 56846 h 246458"/>
                  <a:gd name="connsiteX25" fmla="*/ 0 w 807243"/>
                  <a:gd name="connsiteY25" fmla="*/ 49036 h 246458"/>
                  <a:gd name="connsiteX26" fmla="*/ 37338 w 807243"/>
                  <a:gd name="connsiteY26" fmla="*/ 45892 h 246458"/>
                  <a:gd name="connsiteX27" fmla="*/ 86677 w 807243"/>
                  <a:gd name="connsiteY27" fmla="*/ 89041 h 246458"/>
                  <a:gd name="connsiteX28" fmla="*/ 142113 w 807243"/>
                  <a:gd name="connsiteY28" fmla="*/ 108757 h 246458"/>
                  <a:gd name="connsiteX29" fmla="*/ 188119 w 807243"/>
                  <a:gd name="connsiteY29" fmla="*/ 83802 h 246458"/>
                  <a:gd name="connsiteX30" fmla="*/ 214027 w 807243"/>
                  <a:gd name="connsiteY30" fmla="*/ 81421 h 246458"/>
                  <a:gd name="connsiteX31" fmla="*/ 216884 w 807243"/>
                  <a:gd name="connsiteY31" fmla="*/ 82087 h 246458"/>
                  <a:gd name="connsiteX32" fmla="*/ 234601 w 807243"/>
                  <a:gd name="connsiteY32" fmla="*/ 91898 h 246458"/>
                  <a:gd name="connsiteX33" fmla="*/ 264128 w 807243"/>
                  <a:gd name="connsiteY33" fmla="*/ 137809 h 246458"/>
                  <a:gd name="connsiteX34" fmla="*/ 305086 w 807243"/>
                  <a:gd name="connsiteY34" fmla="*/ 173623 h 246458"/>
                  <a:gd name="connsiteX35" fmla="*/ 347663 w 807243"/>
                  <a:gd name="connsiteY35" fmla="*/ 149620 h 246458"/>
                  <a:gd name="connsiteX36" fmla="*/ 391478 w 807243"/>
                  <a:gd name="connsiteY36" fmla="*/ 136666 h 246458"/>
                  <a:gd name="connsiteX37" fmla="*/ 394907 w 807243"/>
                  <a:gd name="connsiteY37" fmla="*/ 137809 h 246458"/>
                  <a:gd name="connsiteX38" fmla="*/ 434912 w 807243"/>
                  <a:gd name="connsiteY38" fmla="*/ 180576 h 246458"/>
                  <a:gd name="connsiteX39" fmla="*/ 473964 w 807243"/>
                  <a:gd name="connsiteY39" fmla="*/ 230773 h 246458"/>
                  <a:gd name="connsiteX40" fmla="*/ 533876 w 807243"/>
                  <a:gd name="connsiteY40" fmla="*/ 230868 h 246458"/>
                  <a:gd name="connsiteX41" fmla="*/ 556355 w 807243"/>
                  <a:gd name="connsiteY41" fmla="*/ 210865 h 246458"/>
                  <a:gd name="connsiteX42" fmla="*/ 568547 w 807243"/>
                  <a:gd name="connsiteY42" fmla="*/ 179623 h 246458"/>
                  <a:gd name="connsiteX43" fmla="*/ 590169 w 807243"/>
                  <a:gd name="connsiteY43" fmla="*/ 123140 h 246458"/>
                  <a:gd name="connsiteX44" fmla="*/ 597122 w 807243"/>
                  <a:gd name="connsiteY44" fmla="*/ 116854 h 246458"/>
                  <a:gd name="connsiteX45" fmla="*/ 640747 w 807243"/>
                  <a:gd name="connsiteY45" fmla="*/ 112567 h 246458"/>
                  <a:gd name="connsiteX46" fmla="*/ 696944 w 807243"/>
                  <a:gd name="connsiteY46" fmla="*/ 114282 h 246458"/>
                  <a:gd name="connsiteX47" fmla="*/ 719233 w 807243"/>
                  <a:gd name="connsiteY47" fmla="*/ 54846 h 246458"/>
                  <a:gd name="connsiteX48" fmla="*/ 748570 w 807243"/>
                  <a:gd name="connsiteY48" fmla="*/ 4173 h 246458"/>
                  <a:gd name="connsiteX49" fmla="*/ 801243 w 807243"/>
                  <a:gd name="connsiteY49" fmla="*/ 18175 h 246458"/>
                  <a:gd name="connsiteX50" fmla="*/ 807244 w 807243"/>
                  <a:gd name="connsiteY50" fmla="*/ 23032 h 246458"/>
                  <a:gd name="connsiteX51" fmla="*/ 807149 w 807243"/>
                  <a:gd name="connsiteY51" fmla="*/ 32653 h 246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807243" h="246458">
                    <a:moveTo>
                      <a:pt x="807149" y="32653"/>
                    </a:moveTo>
                    <a:cubicBezTo>
                      <a:pt x="802958" y="29890"/>
                      <a:pt x="798957" y="26747"/>
                      <a:pt x="795433" y="23794"/>
                    </a:cubicBezTo>
                    <a:cubicBezTo>
                      <a:pt x="787241" y="16936"/>
                      <a:pt x="778002" y="8745"/>
                      <a:pt x="766858" y="7888"/>
                    </a:cubicBezTo>
                    <a:cubicBezTo>
                      <a:pt x="756952" y="7126"/>
                      <a:pt x="747998" y="12555"/>
                      <a:pt x="741712" y="19699"/>
                    </a:cubicBezTo>
                    <a:cubicBezTo>
                      <a:pt x="725900" y="37320"/>
                      <a:pt x="727043" y="62847"/>
                      <a:pt x="721900" y="84659"/>
                    </a:cubicBezTo>
                    <a:cubicBezTo>
                      <a:pt x="717709" y="102090"/>
                      <a:pt x="707898" y="120759"/>
                      <a:pt x="690086" y="127331"/>
                    </a:cubicBezTo>
                    <a:cubicBezTo>
                      <a:pt x="671227" y="134284"/>
                      <a:pt x="652272" y="123712"/>
                      <a:pt x="634270" y="119140"/>
                    </a:cubicBezTo>
                    <a:cubicBezTo>
                      <a:pt x="624650" y="116568"/>
                      <a:pt x="614458" y="115901"/>
                      <a:pt x="605504" y="120854"/>
                    </a:cubicBezTo>
                    <a:cubicBezTo>
                      <a:pt x="596932" y="125521"/>
                      <a:pt x="591026" y="133713"/>
                      <a:pt x="586931" y="142285"/>
                    </a:cubicBezTo>
                    <a:cubicBezTo>
                      <a:pt x="577215" y="162383"/>
                      <a:pt x="577882" y="185624"/>
                      <a:pt x="568357" y="205817"/>
                    </a:cubicBezTo>
                    <a:cubicBezTo>
                      <a:pt x="560070" y="223248"/>
                      <a:pt x="544354" y="236773"/>
                      <a:pt x="526161" y="242965"/>
                    </a:cubicBezTo>
                    <a:cubicBezTo>
                      <a:pt x="507206" y="249346"/>
                      <a:pt x="485870" y="246775"/>
                      <a:pt x="468630" y="236964"/>
                    </a:cubicBezTo>
                    <a:cubicBezTo>
                      <a:pt x="449675" y="226201"/>
                      <a:pt x="439674" y="207913"/>
                      <a:pt x="430244" y="189053"/>
                    </a:cubicBezTo>
                    <a:cubicBezTo>
                      <a:pt x="421195" y="171051"/>
                      <a:pt x="409861" y="149715"/>
                      <a:pt x="388620" y="144190"/>
                    </a:cubicBezTo>
                    <a:cubicBezTo>
                      <a:pt x="370237" y="139237"/>
                      <a:pt x="355949" y="153049"/>
                      <a:pt x="343091" y="163812"/>
                    </a:cubicBezTo>
                    <a:cubicBezTo>
                      <a:pt x="330613" y="174289"/>
                      <a:pt x="316611" y="184100"/>
                      <a:pt x="299466" y="180957"/>
                    </a:cubicBezTo>
                    <a:cubicBezTo>
                      <a:pt x="281559" y="177718"/>
                      <a:pt x="268796" y="161621"/>
                      <a:pt x="260128" y="146857"/>
                    </a:cubicBezTo>
                    <a:cubicBezTo>
                      <a:pt x="250698" y="130855"/>
                      <a:pt x="244602" y="112567"/>
                      <a:pt x="230886" y="99328"/>
                    </a:cubicBezTo>
                    <a:cubicBezTo>
                      <a:pt x="224504" y="93136"/>
                      <a:pt x="216408" y="88564"/>
                      <a:pt x="207359" y="88088"/>
                    </a:cubicBezTo>
                    <a:cubicBezTo>
                      <a:pt x="198692" y="87707"/>
                      <a:pt x="190595" y="90755"/>
                      <a:pt x="183071" y="94851"/>
                    </a:cubicBezTo>
                    <a:cubicBezTo>
                      <a:pt x="167926" y="102852"/>
                      <a:pt x="154115" y="114853"/>
                      <a:pt x="136874" y="118378"/>
                    </a:cubicBezTo>
                    <a:cubicBezTo>
                      <a:pt x="116205" y="122569"/>
                      <a:pt x="97536" y="111329"/>
                      <a:pt x="83439" y="97137"/>
                    </a:cubicBezTo>
                    <a:cubicBezTo>
                      <a:pt x="67723" y="81135"/>
                      <a:pt x="54769" y="59513"/>
                      <a:pt x="32195" y="52465"/>
                    </a:cubicBezTo>
                    <a:cubicBezTo>
                      <a:pt x="22384" y="49321"/>
                      <a:pt x="11335" y="49702"/>
                      <a:pt x="3143" y="56656"/>
                    </a:cubicBezTo>
                    <a:cubicBezTo>
                      <a:pt x="3048" y="56751"/>
                      <a:pt x="3048" y="56751"/>
                      <a:pt x="2953" y="56846"/>
                    </a:cubicBezTo>
                    <a:lnTo>
                      <a:pt x="0" y="49036"/>
                    </a:lnTo>
                    <a:cubicBezTo>
                      <a:pt x="10477" y="41701"/>
                      <a:pt x="24765" y="41035"/>
                      <a:pt x="37338" y="45892"/>
                    </a:cubicBezTo>
                    <a:cubicBezTo>
                      <a:pt x="58674" y="54084"/>
                      <a:pt x="71438" y="73039"/>
                      <a:pt x="86677" y="89041"/>
                    </a:cubicBezTo>
                    <a:cubicBezTo>
                      <a:pt x="101251" y="104566"/>
                      <a:pt x="120301" y="116473"/>
                      <a:pt x="142113" y="108757"/>
                    </a:cubicBezTo>
                    <a:cubicBezTo>
                      <a:pt x="158591" y="102757"/>
                      <a:pt x="171831" y="90279"/>
                      <a:pt x="188119" y="83802"/>
                    </a:cubicBezTo>
                    <a:cubicBezTo>
                      <a:pt x="196691" y="80373"/>
                      <a:pt x="205550" y="79611"/>
                      <a:pt x="214027" y="81421"/>
                    </a:cubicBezTo>
                    <a:cubicBezTo>
                      <a:pt x="214979" y="81611"/>
                      <a:pt x="215932" y="81802"/>
                      <a:pt x="216884" y="82087"/>
                    </a:cubicBezTo>
                    <a:cubicBezTo>
                      <a:pt x="223266" y="83802"/>
                      <a:pt x="229172" y="87136"/>
                      <a:pt x="234601" y="91898"/>
                    </a:cubicBezTo>
                    <a:cubicBezTo>
                      <a:pt x="248507" y="104281"/>
                      <a:pt x="255461" y="121711"/>
                      <a:pt x="264128" y="137809"/>
                    </a:cubicBezTo>
                    <a:cubicBezTo>
                      <a:pt x="272415" y="153239"/>
                      <a:pt x="285560" y="172956"/>
                      <a:pt x="305086" y="173623"/>
                    </a:cubicBezTo>
                    <a:cubicBezTo>
                      <a:pt x="322421" y="174194"/>
                      <a:pt x="335185" y="159526"/>
                      <a:pt x="347663" y="149620"/>
                    </a:cubicBezTo>
                    <a:cubicBezTo>
                      <a:pt x="360426" y="139333"/>
                      <a:pt x="375190" y="132094"/>
                      <a:pt x="391478" y="136666"/>
                    </a:cubicBezTo>
                    <a:cubicBezTo>
                      <a:pt x="392620" y="136951"/>
                      <a:pt x="393668" y="137332"/>
                      <a:pt x="394907" y="137809"/>
                    </a:cubicBezTo>
                    <a:cubicBezTo>
                      <a:pt x="414147" y="145238"/>
                      <a:pt x="425958" y="163050"/>
                      <a:pt x="434912" y="180576"/>
                    </a:cubicBezTo>
                    <a:cubicBezTo>
                      <a:pt x="444722" y="200007"/>
                      <a:pt x="453866" y="220009"/>
                      <a:pt x="473964" y="230773"/>
                    </a:cubicBezTo>
                    <a:cubicBezTo>
                      <a:pt x="492633" y="240679"/>
                      <a:pt x="515303" y="241060"/>
                      <a:pt x="533876" y="230868"/>
                    </a:cubicBezTo>
                    <a:cubicBezTo>
                      <a:pt x="542735" y="226010"/>
                      <a:pt x="550640" y="219152"/>
                      <a:pt x="556355" y="210865"/>
                    </a:cubicBezTo>
                    <a:cubicBezTo>
                      <a:pt x="562832" y="201531"/>
                      <a:pt x="566071" y="190672"/>
                      <a:pt x="568547" y="179623"/>
                    </a:cubicBezTo>
                    <a:cubicBezTo>
                      <a:pt x="573119" y="159811"/>
                      <a:pt x="575977" y="138856"/>
                      <a:pt x="590169" y="123140"/>
                    </a:cubicBezTo>
                    <a:cubicBezTo>
                      <a:pt x="592360" y="120664"/>
                      <a:pt x="594741" y="118568"/>
                      <a:pt x="597122" y="116854"/>
                    </a:cubicBezTo>
                    <a:cubicBezTo>
                      <a:pt x="609791" y="107900"/>
                      <a:pt x="625316" y="107995"/>
                      <a:pt x="640747" y="112567"/>
                    </a:cubicBezTo>
                    <a:cubicBezTo>
                      <a:pt x="658939" y="117997"/>
                      <a:pt x="680085" y="128569"/>
                      <a:pt x="696944" y="114282"/>
                    </a:cubicBezTo>
                    <a:cubicBezTo>
                      <a:pt x="714089" y="99709"/>
                      <a:pt x="715709" y="75420"/>
                      <a:pt x="719233" y="54846"/>
                    </a:cubicBezTo>
                    <a:cubicBezTo>
                      <a:pt x="722662" y="35224"/>
                      <a:pt x="729901" y="14269"/>
                      <a:pt x="748570" y="4173"/>
                    </a:cubicBezTo>
                    <a:cubicBezTo>
                      <a:pt x="768382" y="-6590"/>
                      <a:pt x="786098" y="5411"/>
                      <a:pt x="801243" y="18175"/>
                    </a:cubicBezTo>
                    <a:cubicBezTo>
                      <a:pt x="803148" y="19794"/>
                      <a:pt x="805053" y="21413"/>
                      <a:pt x="807244" y="23032"/>
                    </a:cubicBezTo>
                    <a:lnTo>
                      <a:pt x="807149" y="32653"/>
                    </a:lnTo>
                    <a:close/>
                  </a:path>
                </a:pathLst>
              </a:custGeom>
              <a:solidFill>
                <a:srgbClr val="413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E2B6020-5286-45FA-883E-8F6B81E218ED}"/>
                  </a:ext>
                </a:extLst>
              </p:cNvPr>
              <p:cNvSpPr/>
              <p:nvPr/>
            </p:nvSpPr>
            <p:spPr>
              <a:xfrm>
                <a:off x="5424677" y="3704478"/>
                <a:ext cx="758666" cy="246245"/>
              </a:xfrm>
              <a:custGeom>
                <a:avLst/>
                <a:gdLst>
                  <a:gd name="connsiteX0" fmla="*/ 758666 w 758666"/>
                  <a:gd name="connsiteY0" fmla="*/ 30083 h 246245"/>
                  <a:gd name="connsiteX1" fmla="*/ 750475 w 758666"/>
                  <a:gd name="connsiteY1" fmla="*/ 23606 h 246245"/>
                  <a:gd name="connsiteX2" fmla="*/ 721900 w 758666"/>
                  <a:gd name="connsiteY2" fmla="*/ 7604 h 246245"/>
                  <a:gd name="connsiteX3" fmla="*/ 696754 w 758666"/>
                  <a:gd name="connsiteY3" fmla="*/ 19510 h 246245"/>
                  <a:gd name="connsiteX4" fmla="*/ 676942 w 758666"/>
                  <a:gd name="connsiteY4" fmla="*/ 84471 h 246245"/>
                  <a:gd name="connsiteX5" fmla="*/ 645128 w 758666"/>
                  <a:gd name="connsiteY5" fmla="*/ 127143 h 246245"/>
                  <a:gd name="connsiteX6" fmla="*/ 589312 w 758666"/>
                  <a:gd name="connsiteY6" fmla="*/ 118856 h 246245"/>
                  <a:gd name="connsiteX7" fmla="*/ 560546 w 758666"/>
                  <a:gd name="connsiteY7" fmla="*/ 120570 h 246245"/>
                  <a:gd name="connsiteX8" fmla="*/ 541973 w 758666"/>
                  <a:gd name="connsiteY8" fmla="*/ 142097 h 246245"/>
                  <a:gd name="connsiteX9" fmla="*/ 523399 w 758666"/>
                  <a:gd name="connsiteY9" fmla="*/ 205629 h 246245"/>
                  <a:gd name="connsiteX10" fmla="*/ 481203 w 758666"/>
                  <a:gd name="connsiteY10" fmla="*/ 242681 h 246245"/>
                  <a:gd name="connsiteX11" fmla="*/ 423672 w 758666"/>
                  <a:gd name="connsiteY11" fmla="*/ 236775 h 246245"/>
                  <a:gd name="connsiteX12" fmla="*/ 385286 w 758666"/>
                  <a:gd name="connsiteY12" fmla="*/ 188865 h 246245"/>
                  <a:gd name="connsiteX13" fmla="*/ 343662 w 758666"/>
                  <a:gd name="connsiteY13" fmla="*/ 143907 h 246245"/>
                  <a:gd name="connsiteX14" fmla="*/ 298133 w 758666"/>
                  <a:gd name="connsiteY14" fmla="*/ 163623 h 246245"/>
                  <a:gd name="connsiteX15" fmla="*/ 254508 w 758666"/>
                  <a:gd name="connsiteY15" fmla="*/ 180768 h 246245"/>
                  <a:gd name="connsiteX16" fmla="*/ 215170 w 758666"/>
                  <a:gd name="connsiteY16" fmla="*/ 146669 h 246245"/>
                  <a:gd name="connsiteX17" fmla="*/ 185928 w 758666"/>
                  <a:gd name="connsiteY17" fmla="*/ 99234 h 246245"/>
                  <a:gd name="connsiteX18" fmla="*/ 162401 w 758666"/>
                  <a:gd name="connsiteY18" fmla="*/ 87995 h 246245"/>
                  <a:gd name="connsiteX19" fmla="*/ 138113 w 758666"/>
                  <a:gd name="connsiteY19" fmla="*/ 94662 h 246245"/>
                  <a:gd name="connsiteX20" fmla="*/ 91916 w 758666"/>
                  <a:gd name="connsiteY20" fmla="*/ 118284 h 246245"/>
                  <a:gd name="connsiteX21" fmla="*/ 38481 w 758666"/>
                  <a:gd name="connsiteY21" fmla="*/ 96948 h 246245"/>
                  <a:gd name="connsiteX22" fmla="*/ 4477 w 758666"/>
                  <a:gd name="connsiteY22" fmla="*/ 61420 h 246245"/>
                  <a:gd name="connsiteX23" fmla="*/ 0 w 758666"/>
                  <a:gd name="connsiteY23" fmla="*/ 49228 h 246245"/>
                  <a:gd name="connsiteX24" fmla="*/ 41720 w 758666"/>
                  <a:gd name="connsiteY24" fmla="*/ 88852 h 246245"/>
                  <a:gd name="connsiteX25" fmla="*/ 97155 w 758666"/>
                  <a:gd name="connsiteY25" fmla="*/ 108569 h 246245"/>
                  <a:gd name="connsiteX26" fmla="*/ 143161 w 758666"/>
                  <a:gd name="connsiteY26" fmla="*/ 83709 h 246245"/>
                  <a:gd name="connsiteX27" fmla="*/ 189643 w 758666"/>
                  <a:gd name="connsiteY27" fmla="*/ 91900 h 246245"/>
                  <a:gd name="connsiteX28" fmla="*/ 219170 w 758666"/>
                  <a:gd name="connsiteY28" fmla="*/ 137811 h 246245"/>
                  <a:gd name="connsiteX29" fmla="*/ 260128 w 758666"/>
                  <a:gd name="connsiteY29" fmla="*/ 173529 h 246245"/>
                  <a:gd name="connsiteX30" fmla="*/ 302609 w 758666"/>
                  <a:gd name="connsiteY30" fmla="*/ 149622 h 246245"/>
                  <a:gd name="connsiteX31" fmla="*/ 349949 w 758666"/>
                  <a:gd name="connsiteY31" fmla="*/ 137811 h 246245"/>
                  <a:gd name="connsiteX32" fmla="*/ 389954 w 758666"/>
                  <a:gd name="connsiteY32" fmla="*/ 180578 h 246245"/>
                  <a:gd name="connsiteX33" fmla="*/ 429006 w 758666"/>
                  <a:gd name="connsiteY33" fmla="*/ 230775 h 246245"/>
                  <a:gd name="connsiteX34" fmla="*/ 488918 w 758666"/>
                  <a:gd name="connsiteY34" fmla="*/ 230870 h 246245"/>
                  <a:gd name="connsiteX35" fmla="*/ 511397 w 758666"/>
                  <a:gd name="connsiteY35" fmla="*/ 210867 h 246245"/>
                  <a:gd name="connsiteX36" fmla="*/ 523589 w 758666"/>
                  <a:gd name="connsiteY36" fmla="*/ 179625 h 246245"/>
                  <a:gd name="connsiteX37" fmla="*/ 545211 w 758666"/>
                  <a:gd name="connsiteY37" fmla="*/ 123047 h 246245"/>
                  <a:gd name="connsiteX38" fmla="*/ 595789 w 758666"/>
                  <a:gd name="connsiteY38" fmla="*/ 112569 h 246245"/>
                  <a:gd name="connsiteX39" fmla="*/ 651986 w 758666"/>
                  <a:gd name="connsiteY39" fmla="*/ 114284 h 246245"/>
                  <a:gd name="connsiteX40" fmla="*/ 674275 w 758666"/>
                  <a:gd name="connsiteY40" fmla="*/ 54848 h 246245"/>
                  <a:gd name="connsiteX41" fmla="*/ 703517 w 758666"/>
                  <a:gd name="connsiteY41" fmla="*/ 4175 h 246245"/>
                  <a:gd name="connsiteX42" fmla="*/ 756285 w 758666"/>
                  <a:gd name="connsiteY42" fmla="*/ 18081 h 246245"/>
                  <a:gd name="connsiteX43" fmla="*/ 758666 w 758666"/>
                  <a:gd name="connsiteY43" fmla="*/ 20082 h 246245"/>
                  <a:gd name="connsiteX44" fmla="*/ 758666 w 758666"/>
                  <a:gd name="connsiteY44" fmla="*/ 30083 h 24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758666" h="246245">
                    <a:moveTo>
                      <a:pt x="758666" y="30083"/>
                    </a:moveTo>
                    <a:cubicBezTo>
                      <a:pt x="755809" y="27987"/>
                      <a:pt x="753047" y="25797"/>
                      <a:pt x="750475" y="23606"/>
                    </a:cubicBezTo>
                    <a:cubicBezTo>
                      <a:pt x="742283" y="16653"/>
                      <a:pt x="733044" y="8556"/>
                      <a:pt x="721900" y="7604"/>
                    </a:cubicBezTo>
                    <a:cubicBezTo>
                      <a:pt x="711994" y="6842"/>
                      <a:pt x="703040" y="12271"/>
                      <a:pt x="696754" y="19510"/>
                    </a:cubicBezTo>
                    <a:cubicBezTo>
                      <a:pt x="680942" y="37131"/>
                      <a:pt x="682085" y="62658"/>
                      <a:pt x="676942" y="84471"/>
                    </a:cubicBezTo>
                    <a:cubicBezTo>
                      <a:pt x="672751" y="101901"/>
                      <a:pt x="662940" y="120475"/>
                      <a:pt x="645128" y="127143"/>
                    </a:cubicBezTo>
                    <a:cubicBezTo>
                      <a:pt x="626269" y="134096"/>
                      <a:pt x="607314" y="123523"/>
                      <a:pt x="589312" y="118856"/>
                    </a:cubicBezTo>
                    <a:cubicBezTo>
                      <a:pt x="579692" y="116379"/>
                      <a:pt x="569500" y="115617"/>
                      <a:pt x="560546" y="120570"/>
                    </a:cubicBezTo>
                    <a:cubicBezTo>
                      <a:pt x="551974" y="125238"/>
                      <a:pt x="546068" y="133524"/>
                      <a:pt x="541973" y="142097"/>
                    </a:cubicBezTo>
                    <a:cubicBezTo>
                      <a:pt x="532257" y="162099"/>
                      <a:pt x="532924" y="185436"/>
                      <a:pt x="523399" y="205629"/>
                    </a:cubicBezTo>
                    <a:cubicBezTo>
                      <a:pt x="515112" y="223059"/>
                      <a:pt x="499396" y="236585"/>
                      <a:pt x="481203" y="242681"/>
                    </a:cubicBezTo>
                    <a:cubicBezTo>
                      <a:pt x="462248" y="249158"/>
                      <a:pt x="440912" y="246586"/>
                      <a:pt x="423672" y="236775"/>
                    </a:cubicBezTo>
                    <a:cubicBezTo>
                      <a:pt x="404717" y="226012"/>
                      <a:pt x="394716" y="207629"/>
                      <a:pt x="385286" y="188865"/>
                    </a:cubicBezTo>
                    <a:cubicBezTo>
                      <a:pt x="376237" y="170862"/>
                      <a:pt x="364808" y="149526"/>
                      <a:pt x="343662" y="143907"/>
                    </a:cubicBezTo>
                    <a:cubicBezTo>
                      <a:pt x="325279" y="139049"/>
                      <a:pt x="310991" y="152765"/>
                      <a:pt x="298133" y="163623"/>
                    </a:cubicBezTo>
                    <a:cubicBezTo>
                      <a:pt x="285655" y="174101"/>
                      <a:pt x="271653" y="183816"/>
                      <a:pt x="254508" y="180768"/>
                    </a:cubicBezTo>
                    <a:cubicBezTo>
                      <a:pt x="236601" y="177530"/>
                      <a:pt x="223837" y="161433"/>
                      <a:pt x="215170" y="146669"/>
                    </a:cubicBezTo>
                    <a:cubicBezTo>
                      <a:pt x="205740" y="130667"/>
                      <a:pt x="199549" y="112474"/>
                      <a:pt x="185928" y="99234"/>
                    </a:cubicBezTo>
                    <a:cubicBezTo>
                      <a:pt x="179546" y="92948"/>
                      <a:pt x="171450" y="88471"/>
                      <a:pt x="162401" y="87995"/>
                    </a:cubicBezTo>
                    <a:cubicBezTo>
                      <a:pt x="153734" y="87614"/>
                      <a:pt x="145637" y="90662"/>
                      <a:pt x="138113" y="94662"/>
                    </a:cubicBezTo>
                    <a:cubicBezTo>
                      <a:pt x="122968" y="102759"/>
                      <a:pt x="109156" y="114760"/>
                      <a:pt x="91916" y="118284"/>
                    </a:cubicBezTo>
                    <a:cubicBezTo>
                      <a:pt x="71247" y="122380"/>
                      <a:pt x="52578" y="111236"/>
                      <a:pt x="38481" y="96948"/>
                    </a:cubicBezTo>
                    <a:cubicBezTo>
                      <a:pt x="27242" y="85614"/>
                      <a:pt x="17431" y="71326"/>
                      <a:pt x="4477" y="61420"/>
                    </a:cubicBezTo>
                    <a:lnTo>
                      <a:pt x="0" y="49228"/>
                    </a:lnTo>
                    <a:cubicBezTo>
                      <a:pt x="16954" y="58563"/>
                      <a:pt x="28384" y="74850"/>
                      <a:pt x="41720" y="88852"/>
                    </a:cubicBezTo>
                    <a:cubicBezTo>
                      <a:pt x="56293" y="104378"/>
                      <a:pt x="75343" y="116379"/>
                      <a:pt x="97155" y="108569"/>
                    </a:cubicBezTo>
                    <a:cubicBezTo>
                      <a:pt x="113633" y="102568"/>
                      <a:pt x="126873" y="90186"/>
                      <a:pt x="143161" y="83709"/>
                    </a:cubicBezTo>
                    <a:cubicBezTo>
                      <a:pt x="159448" y="77232"/>
                      <a:pt x="176403" y="80089"/>
                      <a:pt x="189643" y="91900"/>
                    </a:cubicBezTo>
                    <a:cubicBezTo>
                      <a:pt x="203549" y="104283"/>
                      <a:pt x="210502" y="121713"/>
                      <a:pt x="219170" y="137811"/>
                    </a:cubicBezTo>
                    <a:cubicBezTo>
                      <a:pt x="227457" y="153241"/>
                      <a:pt x="240601" y="172863"/>
                      <a:pt x="260128" y="173529"/>
                    </a:cubicBezTo>
                    <a:cubicBezTo>
                      <a:pt x="277463" y="174196"/>
                      <a:pt x="290227" y="159528"/>
                      <a:pt x="302609" y="149622"/>
                    </a:cubicBezTo>
                    <a:cubicBezTo>
                      <a:pt x="316325" y="138668"/>
                      <a:pt x="332327" y="131048"/>
                      <a:pt x="349949" y="137811"/>
                    </a:cubicBezTo>
                    <a:cubicBezTo>
                      <a:pt x="369189" y="145145"/>
                      <a:pt x="381000" y="163052"/>
                      <a:pt x="389954" y="180578"/>
                    </a:cubicBezTo>
                    <a:cubicBezTo>
                      <a:pt x="399764" y="199914"/>
                      <a:pt x="408908" y="220011"/>
                      <a:pt x="429006" y="230775"/>
                    </a:cubicBezTo>
                    <a:cubicBezTo>
                      <a:pt x="447675" y="240681"/>
                      <a:pt x="470345" y="240966"/>
                      <a:pt x="488918" y="230870"/>
                    </a:cubicBezTo>
                    <a:cubicBezTo>
                      <a:pt x="497776" y="226012"/>
                      <a:pt x="505682" y="219154"/>
                      <a:pt x="511397" y="210867"/>
                    </a:cubicBezTo>
                    <a:cubicBezTo>
                      <a:pt x="517874" y="201438"/>
                      <a:pt x="521113" y="190579"/>
                      <a:pt x="523589" y="179625"/>
                    </a:cubicBezTo>
                    <a:cubicBezTo>
                      <a:pt x="528161" y="159718"/>
                      <a:pt x="531019" y="138858"/>
                      <a:pt x="545211" y="123047"/>
                    </a:cubicBezTo>
                    <a:cubicBezTo>
                      <a:pt x="558832" y="107997"/>
                      <a:pt x="577406" y="107045"/>
                      <a:pt x="595789" y="112569"/>
                    </a:cubicBezTo>
                    <a:cubicBezTo>
                      <a:pt x="613982" y="117999"/>
                      <a:pt x="635127" y="128571"/>
                      <a:pt x="651986" y="114284"/>
                    </a:cubicBezTo>
                    <a:cubicBezTo>
                      <a:pt x="669131" y="99711"/>
                      <a:pt x="670751" y="75422"/>
                      <a:pt x="674275" y="54848"/>
                    </a:cubicBezTo>
                    <a:cubicBezTo>
                      <a:pt x="677704" y="35226"/>
                      <a:pt x="684848" y="14271"/>
                      <a:pt x="703517" y="4175"/>
                    </a:cubicBezTo>
                    <a:cubicBezTo>
                      <a:pt x="723329" y="-6588"/>
                      <a:pt x="741140" y="5413"/>
                      <a:pt x="756285" y="18081"/>
                    </a:cubicBezTo>
                    <a:cubicBezTo>
                      <a:pt x="757047" y="18748"/>
                      <a:pt x="757904" y="19415"/>
                      <a:pt x="758666" y="20082"/>
                    </a:cubicBezTo>
                    <a:lnTo>
                      <a:pt x="758666" y="30083"/>
                    </a:lnTo>
                    <a:close/>
                  </a:path>
                </a:pathLst>
              </a:custGeom>
              <a:solidFill>
                <a:srgbClr val="413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E337AE8-3007-47FE-AF15-BBB7CE8029C1}"/>
                  </a:ext>
                </a:extLst>
              </p:cNvPr>
              <p:cNvSpPr/>
              <p:nvPr/>
            </p:nvSpPr>
            <p:spPr>
              <a:xfrm>
                <a:off x="5487732" y="3827466"/>
                <a:ext cx="697706" cy="246481"/>
              </a:xfrm>
              <a:custGeom>
                <a:avLst/>
                <a:gdLst>
                  <a:gd name="connsiteX0" fmla="*/ 697706 w 697706"/>
                  <a:gd name="connsiteY0" fmla="*/ 22252 h 246481"/>
                  <a:gd name="connsiteX1" fmla="*/ 670941 w 697706"/>
                  <a:gd name="connsiteY1" fmla="*/ 7869 h 246481"/>
                  <a:gd name="connsiteX2" fmla="*/ 645795 w 697706"/>
                  <a:gd name="connsiteY2" fmla="*/ 19680 h 246481"/>
                  <a:gd name="connsiteX3" fmla="*/ 625983 w 697706"/>
                  <a:gd name="connsiteY3" fmla="*/ 84641 h 246481"/>
                  <a:gd name="connsiteX4" fmla="*/ 594265 w 697706"/>
                  <a:gd name="connsiteY4" fmla="*/ 127312 h 246481"/>
                  <a:gd name="connsiteX5" fmla="*/ 538353 w 697706"/>
                  <a:gd name="connsiteY5" fmla="*/ 119121 h 246481"/>
                  <a:gd name="connsiteX6" fmla="*/ 509588 w 697706"/>
                  <a:gd name="connsiteY6" fmla="*/ 120836 h 246481"/>
                  <a:gd name="connsiteX7" fmla="*/ 491014 w 697706"/>
                  <a:gd name="connsiteY7" fmla="*/ 142362 h 246481"/>
                  <a:gd name="connsiteX8" fmla="*/ 472440 w 697706"/>
                  <a:gd name="connsiteY8" fmla="*/ 205799 h 246481"/>
                  <a:gd name="connsiteX9" fmla="*/ 430244 w 697706"/>
                  <a:gd name="connsiteY9" fmla="*/ 242946 h 246481"/>
                  <a:gd name="connsiteX10" fmla="*/ 372713 w 697706"/>
                  <a:gd name="connsiteY10" fmla="*/ 236945 h 246481"/>
                  <a:gd name="connsiteX11" fmla="*/ 334328 w 697706"/>
                  <a:gd name="connsiteY11" fmla="*/ 189034 h 246481"/>
                  <a:gd name="connsiteX12" fmla="*/ 292703 w 697706"/>
                  <a:gd name="connsiteY12" fmla="*/ 144172 h 246481"/>
                  <a:gd name="connsiteX13" fmla="*/ 247174 w 697706"/>
                  <a:gd name="connsiteY13" fmla="*/ 163888 h 246481"/>
                  <a:gd name="connsiteX14" fmla="*/ 203549 w 697706"/>
                  <a:gd name="connsiteY14" fmla="*/ 180938 h 246481"/>
                  <a:gd name="connsiteX15" fmla="*/ 164211 w 697706"/>
                  <a:gd name="connsiteY15" fmla="*/ 146839 h 246481"/>
                  <a:gd name="connsiteX16" fmla="*/ 135065 w 697706"/>
                  <a:gd name="connsiteY16" fmla="*/ 99404 h 246481"/>
                  <a:gd name="connsiteX17" fmla="*/ 111443 w 697706"/>
                  <a:gd name="connsiteY17" fmla="*/ 88165 h 246481"/>
                  <a:gd name="connsiteX18" fmla="*/ 87154 w 697706"/>
                  <a:gd name="connsiteY18" fmla="*/ 94832 h 246481"/>
                  <a:gd name="connsiteX19" fmla="*/ 40957 w 697706"/>
                  <a:gd name="connsiteY19" fmla="*/ 118454 h 246481"/>
                  <a:gd name="connsiteX20" fmla="*/ 4953 w 697706"/>
                  <a:gd name="connsiteY20" fmla="*/ 111025 h 246481"/>
                  <a:gd name="connsiteX21" fmla="*/ 0 w 697706"/>
                  <a:gd name="connsiteY21" fmla="*/ 97690 h 246481"/>
                  <a:gd name="connsiteX22" fmla="*/ 46196 w 697706"/>
                  <a:gd name="connsiteY22" fmla="*/ 108644 h 246481"/>
                  <a:gd name="connsiteX23" fmla="*/ 92202 w 697706"/>
                  <a:gd name="connsiteY23" fmla="*/ 83783 h 246481"/>
                  <a:gd name="connsiteX24" fmla="*/ 138684 w 697706"/>
                  <a:gd name="connsiteY24" fmla="*/ 91879 h 246481"/>
                  <a:gd name="connsiteX25" fmla="*/ 168212 w 697706"/>
                  <a:gd name="connsiteY25" fmla="*/ 137885 h 246481"/>
                  <a:gd name="connsiteX26" fmla="*/ 209169 w 697706"/>
                  <a:gd name="connsiteY26" fmla="*/ 173604 h 246481"/>
                  <a:gd name="connsiteX27" fmla="*/ 251746 w 697706"/>
                  <a:gd name="connsiteY27" fmla="*/ 149696 h 246481"/>
                  <a:gd name="connsiteX28" fmla="*/ 298990 w 697706"/>
                  <a:gd name="connsiteY28" fmla="*/ 137790 h 246481"/>
                  <a:gd name="connsiteX29" fmla="*/ 338995 w 697706"/>
                  <a:gd name="connsiteY29" fmla="*/ 180653 h 246481"/>
                  <a:gd name="connsiteX30" fmla="*/ 378047 w 697706"/>
                  <a:gd name="connsiteY30" fmla="*/ 230754 h 246481"/>
                  <a:gd name="connsiteX31" fmla="*/ 437960 w 697706"/>
                  <a:gd name="connsiteY31" fmla="*/ 230849 h 246481"/>
                  <a:gd name="connsiteX32" fmla="*/ 460439 w 697706"/>
                  <a:gd name="connsiteY32" fmla="*/ 210847 h 246481"/>
                  <a:gd name="connsiteX33" fmla="*/ 472631 w 697706"/>
                  <a:gd name="connsiteY33" fmla="*/ 179700 h 246481"/>
                  <a:gd name="connsiteX34" fmla="*/ 494252 w 697706"/>
                  <a:gd name="connsiteY34" fmla="*/ 123121 h 246481"/>
                  <a:gd name="connsiteX35" fmla="*/ 544830 w 697706"/>
                  <a:gd name="connsiteY35" fmla="*/ 112644 h 246481"/>
                  <a:gd name="connsiteX36" fmla="*/ 601028 w 697706"/>
                  <a:gd name="connsiteY36" fmla="*/ 114358 h 246481"/>
                  <a:gd name="connsiteX37" fmla="*/ 623316 w 697706"/>
                  <a:gd name="connsiteY37" fmla="*/ 54827 h 246481"/>
                  <a:gd name="connsiteX38" fmla="*/ 652653 w 697706"/>
                  <a:gd name="connsiteY38" fmla="*/ 4154 h 246481"/>
                  <a:gd name="connsiteX39" fmla="*/ 697706 w 697706"/>
                  <a:gd name="connsiteY39" fmla="*/ 12060 h 246481"/>
                  <a:gd name="connsiteX40" fmla="*/ 697706 w 697706"/>
                  <a:gd name="connsiteY40" fmla="*/ 22252 h 246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697706" h="246481">
                    <a:moveTo>
                      <a:pt x="697706" y="22252"/>
                    </a:moveTo>
                    <a:cubicBezTo>
                      <a:pt x="689991" y="15775"/>
                      <a:pt x="681323" y="8631"/>
                      <a:pt x="670941" y="7869"/>
                    </a:cubicBezTo>
                    <a:cubicBezTo>
                      <a:pt x="661035" y="7107"/>
                      <a:pt x="652082" y="12536"/>
                      <a:pt x="645795" y="19680"/>
                    </a:cubicBezTo>
                    <a:cubicBezTo>
                      <a:pt x="630079" y="37301"/>
                      <a:pt x="631127" y="62924"/>
                      <a:pt x="625983" y="84641"/>
                    </a:cubicBezTo>
                    <a:cubicBezTo>
                      <a:pt x="621792" y="102166"/>
                      <a:pt x="611981" y="120740"/>
                      <a:pt x="594265" y="127312"/>
                    </a:cubicBezTo>
                    <a:cubicBezTo>
                      <a:pt x="575405" y="134266"/>
                      <a:pt x="556355" y="123788"/>
                      <a:pt x="538353" y="119121"/>
                    </a:cubicBezTo>
                    <a:cubicBezTo>
                      <a:pt x="528733" y="116645"/>
                      <a:pt x="518541" y="115883"/>
                      <a:pt x="509588" y="120836"/>
                    </a:cubicBezTo>
                    <a:cubicBezTo>
                      <a:pt x="501110" y="125503"/>
                      <a:pt x="495110" y="133694"/>
                      <a:pt x="491014" y="142362"/>
                    </a:cubicBezTo>
                    <a:cubicBezTo>
                      <a:pt x="481394" y="162365"/>
                      <a:pt x="481965" y="185606"/>
                      <a:pt x="472440" y="205799"/>
                    </a:cubicBezTo>
                    <a:cubicBezTo>
                      <a:pt x="464153" y="223229"/>
                      <a:pt x="448437" y="236755"/>
                      <a:pt x="430244" y="242946"/>
                    </a:cubicBezTo>
                    <a:cubicBezTo>
                      <a:pt x="411385" y="249423"/>
                      <a:pt x="389954" y="246756"/>
                      <a:pt x="372713" y="236945"/>
                    </a:cubicBezTo>
                    <a:cubicBezTo>
                      <a:pt x="353759" y="226277"/>
                      <a:pt x="343757" y="207894"/>
                      <a:pt x="334328" y="189034"/>
                    </a:cubicBezTo>
                    <a:cubicBezTo>
                      <a:pt x="325279" y="171032"/>
                      <a:pt x="313944" y="149696"/>
                      <a:pt x="292703" y="144172"/>
                    </a:cubicBezTo>
                    <a:cubicBezTo>
                      <a:pt x="274320" y="139314"/>
                      <a:pt x="260033" y="153030"/>
                      <a:pt x="247174" y="163888"/>
                    </a:cubicBezTo>
                    <a:cubicBezTo>
                      <a:pt x="234696" y="174366"/>
                      <a:pt x="220694" y="184082"/>
                      <a:pt x="203549" y="180938"/>
                    </a:cubicBezTo>
                    <a:cubicBezTo>
                      <a:pt x="185642" y="177795"/>
                      <a:pt x="172879" y="161698"/>
                      <a:pt x="164211" y="146839"/>
                    </a:cubicBezTo>
                    <a:cubicBezTo>
                      <a:pt x="154781" y="130837"/>
                      <a:pt x="148685" y="112644"/>
                      <a:pt x="135065" y="99404"/>
                    </a:cubicBezTo>
                    <a:cubicBezTo>
                      <a:pt x="128588" y="93118"/>
                      <a:pt x="120587" y="88641"/>
                      <a:pt x="111443" y="88165"/>
                    </a:cubicBezTo>
                    <a:cubicBezTo>
                      <a:pt x="102870" y="87784"/>
                      <a:pt x="94679" y="90832"/>
                      <a:pt x="87154" y="94832"/>
                    </a:cubicBezTo>
                    <a:cubicBezTo>
                      <a:pt x="72009" y="102833"/>
                      <a:pt x="58198" y="114930"/>
                      <a:pt x="40957" y="118454"/>
                    </a:cubicBezTo>
                    <a:cubicBezTo>
                      <a:pt x="27908" y="121121"/>
                      <a:pt x="15716" y="117597"/>
                      <a:pt x="4953" y="111025"/>
                    </a:cubicBezTo>
                    <a:lnTo>
                      <a:pt x="0" y="97690"/>
                    </a:lnTo>
                    <a:cubicBezTo>
                      <a:pt x="13145" y="108453"/>
                      <a:pt x="28861" y="114930"/>
                      <a:pt x="46196" y="108644"/>
                    </a:cubicBezTo>
                    <a:cubicBezTo>
                      <a:pt x="62675" y="102643"/>
                      <a:pt x="75914" y="90260"/>
                      <a:pt x="92202" y="83783"/>
                    </a:cubicBezTo>
                    <a:cubicBezTo>
                      <a:pt x="108585" y="77306"/>
                      <a:pt x="125444" y="80164"/>
                      <a:pt x="138684" y="91879"/>
                    </a:cubicBezTo>
                    <a:cubicBezTo>
                      <a:pt x="152591" y="104262"/>
                      <a:pt x="159544" y="121788"/>
                      <a:pt x="168212" y="137885"/>
                    </a:cubicBezTo>
                    <a:cubicBezTo>
                      <a:pt x="176498" y="153316"/>
                      <a:pt x="189643" y="172937"/>
                      <a:pt x="209169" y="173604"/>
                    </a:cubicBezTo>
                    <a:cubicBezTo>
                      <a:pt x="226504" y="174175"/>
                      <a:pt x="239268" y="159602"/>
                      <a:pt x="251746" y="149696"/>
                    </a:cubicBezTo>
                    <a:cubicBezTo>
                      <a:pt x="265367" y="138647"/>
                      <a:pt x="281464" y="131123"/>
                      <a:pt x="298990" y="137790"/>
                    </a:cubicBezTo>
                    <a:cubicBezTo>
                      <a:pt x="318230" y="145220"/>
                      <a:pt x="330041" y="163031"/>
                      <a:pt x="338995" y="180653"/>
                    </a:cubicBezTo>
                    <a:cubicBezTo>
                      <a:pt x="348806" y="199988"/>
                      <a:pt x="357950" y="219991"/>
                      <a:pt x="378047" y="230754"/>
                    </a:cubicBezTo>
                    <a:cubicBezTo>
                      <a:pt x="396716" y="240660"/>
                      <a:pt x="419386" y="241041"/>
                      <a:pt x="437960" y="230849"/>
                    </a:cubicBezTo>
                    <a:cubicBezTo>
                      <a:pt x="446818" y="225991"/>
                      <a:pt x="454723" y="219133"/>
                      <a:pt x="460439" y="210847"/>
                    </a:cubicBezTo>
                    <a:cubicBezTo>
                      <a:pt x="466916" y="201512"/>
                      <a:pt x="470154" y="190654"/>
                      <a:pt x="472631" y="179700"/>
                    </a:cubicBezTo>
                    <a:cubicBezTo>
                      <a:pt x="477203" y="159793"/>
                      <a:pt x="480060" y="138933"/>
                      <a:pt x="494252" y="123121"/>
                    </a:cubicBezTo>
                    <a:cubicBezTo>
                      <a:pt x="507873" y="107977"/>
                      <a:pt x="526447" y="107120"/>
                      <a:pt x="544830" y="112644"/>
                    </a:cubicBezTo>
                    <a:cubicBezTo>
                      <a:pt x="563023" y="118073"/>
                      <a:pt x="584168" y="128646"/>
                      <a:pt x="601028" y="114358"/>
                    </a:cubicBezTo>
                    <a:cubicBezTo>
                      <a:pt x="618268" y="99785"/>
                      <a:pt x="619792" y="75401"/>
                      <a:pt x="623316" y="54827"/>
                    </a:cubicBezTo>
                    <a:cubicBezTo>
                      <a:pt x="626745" y="35206"/>
                      <a:pt x="633984" y="14251"/>
                      <a:pt x="652653" y="4154"/>
                    </a:cubicBezTo>
                    <a:cubicBezTo>
                      <a:pt x="669131" y="-4799"/>
                      <a:pt x="684371" y="2059"/>
                      <a:pt x="697706" y="12060"/>
                    </a:cubicBezTo>
                    <a:lnTo>
                      <a:pt x="697706" y="22252"/>
                    </a:lnTo>
                    <a:close/>
                  </a:path>
                </a:pathLst>
              </a:custGeom>
              <a:solidFill>
                <a:srgbClr val="413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272E598-7A67-4F39-9F8C-95A4A3132ABA}"/>
                  </a:ext>
                </a:extLst>
              </p:cNvPr>
              <p:cNvSpPr/>
              <p:nvPr/>
            </p:nvSpPr>
            <p:spPr>
              <a:xfrm>
                <a:off x="5546978" y="3978920"/>
                <a:ext cx="641222" cy="246409"/>
              </a:xfrm>
              <a:custGeom>
                <a:avLst/>
                <a:gdLst>
                  <a:gd name="connsiteX0" fmla="*/ 641223 w 641222"/>
                  <a:gd name="connsiteY0" fmla="*/ 15674 h 246409"/>
                  <a:gd name="connsiteX1" fmla="*/ 622745 w 641222"/>
                  <a:gd name="connsiteY1" fmla="*/ 7863 h 246409"/>
                  <a:gd name="connsiteX2" fmla="*/ 597599 w 641222"/>
                  <a:gd name="connsiteY2" fmla="*/ 19769 h 246409"/>
                  <a:gd name="connsiteX3" fmla="*/ 577786 w 641222"/>
                  <a:gd name="connsiteY3" fmla="*/ 84634 h 246409"/>
                  <a:gd name="connsiteX4" fmla="*/ 565309 w 641222"/>
                  <a:gd name="connsiteY4" fmla="*/ 112447 h 246409"/>
                  <a:gd name="connsiteX5" fmla="*/ 551783 w 641222"/>
                  <a:gd name="connsiteY5" fmla="*/ 124640 h 246409"/>
                  <a:gd name="connsiteX6" fmla="*/ 545973 w 641222"/>
                  <a:gd name="connsiteY6" fmla="*/ 127307 h 246409"/>
                  <a:gd name="connsiteX7" fmla="*/ 490061 w 641222"/>
                  <a:gd name="connsiteY7" fmla="*/ 119115 h 246409"/>
                  <a:gd name="connsiteX8" fmla="*/ 461296 w 641222"/>
                  <a:gd name="connsiteY8" fmla="*/ 120734 h 246409"/>
                  <a:gd name="connsiteX9" fmla="*/ 442817 w 641222"/>
                  <a:gd name="connsiteY9" fmla="*/ 142261 h 246409"/>
                  <a:gd name="connsiteX10" fmla="*/ 424244 w 641222"/>
                  <a:gd name="connsiteY10" fmla="*/ 205792 h 246409"/>
                  <a:gd name="connsiteX11" fmla="*/ 406813 w 641222"/>
                  <a:gd name="connsiteY11" fmla="*/ 228557 h 246409"/>
                  <a:gd name="connsiteX12" fmla="*/ 381953 w 641222"/>
                  <a:gd name="connsiteY12" fmla="*/ 242845 h 246409"/>
                  <a:gd name="connsiteX13" fmla="*/ 324326 w 641222"/>
                  <a:gd name="connsiteY13" fmla="*/ 236939 h 246409"/>
                  <a:gd name="connsiteX14" fmla="*/ 285940 w 641222"/>
                  <a:gd name="connsiteY14" fmla="*/ 189029 h 246409"/>
                  <a:gd name="connsiteX15" fmla="*/ 244411 w 641222"/>
                  <a:gd name="connsiteY15" fmla="*/ 144070 h 246409"/>
                  <a:gd name="connsiteX16" fmla="*/ 198787 w 641222"/>
                  <a:gd name="connsiteY16" fmla="*/ 163787 h 246409"/>
                  <a:gd name="connsiteX17" fmla="*/ 155258 w 641222"/>
                  <a:gd name="connsiteY17" fmla="*/ 180932 h 246409"/>
                  <a:gd name="connsiteX18" fmla="*/ 145637 w 641222"/>
                  <a:gd name="connsiteY18" fmla="*/ 177789 h 246409"/>
                  <a:gd name="connsiteX19" fmla="*/ 142684 w 641222"/>
                  <a:gd name="connsiteY19" fmla="*/ 176265 h 246409"/>
                  <a:gd name="connsiteX20" fmla="*/ 115729 w 641222"/>
                  <a:gd name="connsiteY20" fmla="*/ 146737 h 246409"/>
                  <a:gd name="connsiteX21" fmla="*/ 86582 w 641222"/>
                  <a:gd name="connsiteY21" fmla="*/ 99303 h 246409"/>
                  <a:gd name="connsiteX22" fmla="*/ 63055 w 641222"/>
                  <a:gd name="connsiteY22" fmla="*/ 88063 h 246409"/>
                  <a:gd name="connsiteX23" fmla="*/ 38767 w 641222"/>
                  <a:gd name="connsiteY23" fmla="*/ 94731 h 246409"/>
                  <a:gd name="connsiteX24" fmla="*/ 2762 w 641222"/>
                  <a:gd name="connsiteY24" fmla="*/ 115115 h 246409"/>
                  <a:gd name="connsiteX25" fmla="*/ 0 w 641222"/>
                  <a:gd name="connsiteY25" fmla="*/ 107590 h 246409"/>
                  <a:gd name="connsiteX26" fmla="*/ 43815 w 641222"/>
                  <a:gd name="connsiteY26" fmla="*/ 83682 h 246409"/>
                  <a:gd name="connsiteX27" fmla="*/ 90297 w 641222"/>
                  <a:gd name="connsiteY27" fmla="*/ 91874 h 246409"/>
                  <a:gd name="connsiteX28" fmla="*/ 119825 w 641222"/>
                  <a:gd name="connsiteY28" fmla="*/ 137784 h 246409"/>
                  <a:gd name="connsiteX29" fmla="*/ 160877 w 641222"/>
                  <a:gd name="connsiteY29" fmla="*/ 173503 h 246409"/>
                  <a:gd name="connsiteX30" fmla="*/ 203359 w 641222"/>
                  <a:gd name="connsiteY30" fmla="*/ 149595 h 246409"/>
                  <a:gd name="connsiteX31" fmla="*/ 250603 w 641222"/>
                  <a:gd name="connsiteY31" fmla="*/ 137784 h 246409"/>
                  <a:gd name="connsiteX32" fmla="*/ 290608 w 641222"/>
                  <a:gd name="connsiteY32" fmla="*/ 180551 h 246409"/>
                  <a:gd name="connsiteX33" fmla="*/ 329756 w 641222"/>
                  <a:gd name="connsiteY33" fmla="*/ 230748 h 246409"/>
                  <a:gd name="connsiteX34" fmla="*/ 389668 w 641222"/>
                  <a:gd name="connsiteY34" fmla="*/ 230748 h 246409"/>
                  <a:gd name="connsiteX35" fmla="*/ 412052 w 641222"/>
                  <a:gd name="connsiteY35" fmla="*/ 210745 h 246409"/>
                  <a:gd name="connsiteX36" fmla="*/ 424244 w 641222"/>
                  <a:gd name="connsiteY36" fmla="*/ 179599 h 246409"/>
                  <a:gd name="connsiteX37" fmla="*/ 445865 w 641222"/>
                  <a:gd name="connsiteY37" fmla="*/ 123020 h 246409"/>
                  <a:gd name="connsiteX38" fmla="*/ 496443 w 641222"/>
                  <a:gd name="connsiteY38" fmla="*/ 112543 h 246409"/>
                  <a:gd name="connsiteX39" fmla="*/ 552640 w 641222"/>
                  <a:gd name="connsiteY39" fmla="*/ 114257 h 246409"/>
                  <a:gd name="connsiteX40" fmla="*/ 574834 w 641222"/>
                  <a:gd name="connsiteY40" fmla="*/ 54821 h 246409"/>
                  <a:gd name="connsiteX41" fmla="*/ 604171 w 641222"/>
                  <a:gd name="connsiteY41" fmla="*/ 4148 h 246409"/>
                  <a:gd name="connsiteX42" fmla="*/ 640937 w 641222"/>
                  <a:gd name="connsiteY42" fmla="*/ 6434 h 246409"/>
                  <a:gd name="connsiteX43" fmla="*/ 641223 w 641222"/>
                  <a:gd name="connsiteY43" fmla="*/ 15674 h 246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641222" h="246409">
                    <a:moveTo>
                      <a:pt x="641223" y="15674"/>
                    </a:moveTo>
                    <a:cubicBezTo>
                      <a:pt x="635699" y="11673"/>
                      <a:pt x="629507" y="8434"/>
                      <a:pt x="622745" y="7863"/>
                    </a:cubicBezTo>
                    <a:cubicBezTo>
                      <a:pt x="612838" y="7101"/>
                      <a:pt x="603980" y="12530"/>
                      <a:pt x="597599" y="19769"/>
                    </a:cubicBezTo>
                    <a:cubicBezTo>
                      <a:pt x="581882" y="37391"/>
                      <a:pt x="583025" y="62917"/>
                      <a:pt x="577786" y="84634"/>
                    </a:cubicBezTo>
                    <a:cubicBezTo>
                      <a:pt x="575501" y="94350"/>
                      <a:pt x="571500" y="104351"/>
                      <a:pt x="565309" y="112447"/>
                    </a:cubicBezTo>
                    <a:cubicBezTo>
                      <a:pt x="561689" y="117400"/>
                      <a:pt x="557117" y="121687"/>
                      <a:pt x="551783" y="124640"/>
                    </a:cubicBezTo>
                    <a:cubicBezTo>
                      <a:pt x="549974" y="125687"/>
                      <a:pt x="548069" y="126545"/>
                      <a:pt x="545973" y="127307"/>
                    </a:cubicBezTo>
                    <a:cubicBezTo>
                      <a:pt x="527113" y="134260"/>
                      <a:pt x="508063" y="123782"/>
                      <a:pt x="490061" y="119115"/>
                    </a:cubicBezTo>
                    <a:cubicBezTo>
                      <a:pt x="480536" y="116638"/>
                      <a:pt x="470249" y="115876"/>
                      <a:pt x="461296" y="120734"/>
                    </a:cubicBezTo>
                    <a:cubicBezTo>
                      <a:pt x="452819" y="125401"/>
                      <a:pt x="446913" y="133688"/>
                      <a:pt x="442817" y="142261"/>
                    </a:cubicBezTo>
                    <a:cubicBezTo>
                      <a:pt x="433102" y="162263"/>
                      <a:pt x="433673" y="185599"/>
                      <a:pt x="424244" y="205792"/>
                    </a:cubicBezTo>
                    <a:cubicBezTo>
                      <a:pt x="420148" y="214555"/>
                      <a:pt x="414052" y="222271"/>
                      <a:pt x="406813" y="228557"/>
                    </a:cubicBezTo>
                    <a:cubicBezTo>
                      <a:pt x="399574" y="234939"/>
                      <a:pt x="391001" y="239797"/>
                      <a:pt x="381953" y="242845"/>
                    </a:cubicBezTo>
                    <a:cubicBezTo>
                      <a:pt x="362998" y="249322"/>
                      <a:pt x="341662" y="246750"/>
                      <a:pt x="324326" y="236939"/>
                    </a:cubicBezTo>
                    <a:cubicBezTo>
                      <a:pt x="305467" y="226176"/>
                      <a:pt x="295370" y="207793"/>
                      <a:pt x="285940" y="189029"/>
                    </a:cubicBezTo>
                    <a:cubicBezTo>
                      <a:pt x="276987" y="171026"/>
                      <a:pt x="265557" y="149690"/>
                      <a:pt x="244411" y="144070"/>
                    </a:cubicBezTo>
                    <a:cubicBezTo>
                      <a:pt x="226028" y="139213"/>
                      <a:pt x="211741" y="152929"/>
                      <a:pt x="198787" y="163787"/>
                    </a:cubicBezTo>
                    <a:cubicBezTo>
                      <a:pt x="186404" y="174265"/>
                      <a:pt x="172307" y="183980"/>
                      <a:pt x="155258" y="180932"/>
                    </a:cubicBezTo>
                    <a:cubicBezTo>
                      <a:pt x="151924" y="180361"/>
                      <a:pt x="148781" y="179218"/>
                      <a:pt x="145637" y="177789"/>
                    </a:cubicBezTo>
                    <a:cubicBezTo>
                      <a:pt x="144685" y="177313"/>
                      <a:pt x="143637" y="176837"/>
                      <a:pt x="142684" y="176265"/>
                    </a:cubicBezTo>
                    <a:cubicBezTo>
                      <a:pt x="131159" y="169693"/>
                      <a:pt x="122396" y="157882"/>
                      <a:pt x="115729" y="146737"/>
                    </a:cubicBezTo>
                    <a:cubicBezTo>
                      <a:pt x="106394" y="130736"/>
                      <a:pt x="100203" y="112543"/>
                      <a:pt x="86582" y="99303"/>
                    </a:cubicBezTo>
                    <a:cubicBezTo>
                      <a:pt x="80105" y="93016"/>
                      <a:pt x="72104" y="88540"/>
                      <a:pt x="63055" y="88063"/>
                    </a:cubicBezTo>
                    <a:cubicBezTo>
                      <a:pt x="54388" y="87683"/>
                      <a:pt x="46196" y="90730"/>
                      <a:pt x="38767" y="94731"/>
                    </a:cubicBezTo>
                    <a:cubicBezTo>
                      <a:pt x="26670" y="101113"/>
                      <a:pt x="15526" y="110066"/>
                      <a:pt x="2762" y="115115"/>
                    </a:cubicBezTo>
                    <a:lnTo>
                      <a:pt x="0" y="107590"/>
                    </a:lnTo>
                    <a:cubicBezTo>
                      <a:pt x="15526" y="101494"/>
                      <a:pt x="28289" y="89778"/>
                      <a:pt x="43815" y="83682"/>
                    </a:cubicBezTo>
                    <a:cubicBezTo>
                      <a:pt x="60198" y="77205"/>
                      <a:pt x="77152" y="80062"/>
                      <a:pt x="90297" y="91874"/>
                    </a:cubicBezTo>
                    <a:cubicBezTo>
                      <a:pt x="104299" y="104161"/>
                      <a:pt x="111252" y="121687"/>
                      <a:pt x="119825" y="137784"/>
                    </a:cubicBezTo>
                    <a:cubicBezTo>
                      <a:pt x="128206" y="153215"/>
                      <a:pt x="141256" y="172836"/>
                      <a:pt x="160877" y="173503"/>
                    </a:cubicBezTo>
                    <a:cubicBezTo>
                      <a:pt x="178213" y="174074"/>
                      <a:pt x="190976" y="159501"/>
                      <a:pt x="203359" y="149595"/>
                    </a:cubicBezTo>
                    <a:cubicBezTo>
                      <a:pt x="217075" y="138641"/>
                      <a:pt x="233077" y="131021"/>
                      <a:pt x="250603" y="137784"/>
                    </a:cubicBezTo>
                    <a:cubicBezTo>
                      <a:pt x="269938" y="145118"/>
                      <a:pt x="281654" y="163025"/>
                      <a:pt x="290608" y="180551"/>
                    </a:cubicBezTo>
                    <a:cubicBezTo>
                      <a:pt x="300514" y="199887"/>
                      <a:pt x="309563" y="219890"/>
                      <a:pt x="329756" y="230748"/>
                    </a:cubicBezTo>
                    <a:cubicBezTo>
                      <a:pt x="348329" y="240654"/>
                      <a:pt x="370999" y="240940"/>
                      <a:pt x="389668" y="230748"/>
                    </a:cubicBezTo>
                    <a:cubicBezTo>
                      <a:pt x="398526" y="225986"/>
                      <a:pt x="406336" y="219128"/>
                      <a:pt x="412052" y="210745"/>
                    </a:cubicBezTo>
                    <a:cubicBezTo>
                      <a:pt x="418529" y="201411"/>
                      <a:pt x="421767" y="190553"/>
                      <a:pt x="424244" y="179599"/>
                    </a:cubicBezTo>
                    <a:cubicBezTo>
                      <a:pt x="428815" y="159691"/>
                      <a:pt x="431673" y="138832"/>
                      <a:pt x="445865" y="123020"/>
                    </a:cubicBezTo>
                    <a:cubicBezTo>
                      <a:pt x="459391" y="107875"/>
                      <a:pt x="478060" y="107018"/>
                      <a:pt x="496443" y="112543"/>
                    </a:cubicBezTo>
                    <a:cubicBezTo>
                      <a:pt x="514540" y="117972"/>
                      <a:pt x="535781" y="128545"/>
                      <a:pt x="552640" y="114257"/>
                    </a:cubicBezTo>
                    <a:cubicBezTo>
                      <a:pt x="569786" y="99684"/>
                      <a:pt x="571309" y="75395"/>
                      <a:pt x="574834" y="54821"/>
                    </a:cubicBezTo>
                    <a:cubicBezTo>
                      <a:pt x="578263" y="35200"/>
                      <a:pt x="585502" y="14245"/>
                      <a:pt x="604171" y="4148"/>
                    </a:cubicBezTo>
                    <a:cubicBezTo>
                      <a:pt x="617315" y="-2996"/>
                      <a:pt x="629698" y="-43"/>
                      <a:pt x="640937" y="6434"/>
                    </a:cubicBezTo>
                    <a:lnTo>
                      <a:pt x="641223" y="15674"/>
                    </a:lnTo>
                    <a:close/>
                  </a:path>
                </a:pathLst>
              </a:custGeom>
              <a:solidFill>
                <a:srgbClr val="41336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01098A8-7D06-4459-9C0F-4F61A1F6EFE2}"/>
                  </a:ext>
                </a:extLst>
              </p:cNvPr>
              <p:cNvSpPr/>
              <p:nvPr/>
            </p:nvSpPr>
            <p:spPr>
              <a:xfrm>
                <a:off x="5877302" y="3713558"/>
                <a:ext cx="24581" cy="528542"/>
              </a:xfrm>
              <a:custGeom>
                <a:avLst/>
                <a:gdLst>
                  <a:gd name="connsiteX0" fmla="*/ 11624 w 24581"/>
                  <a:gd name="connsiteY0" fmla="*/ 118729 h 528542"/>
                  <a:gd name="connsiteX1" fmla="*/ 7909 w 24581"/>
                  <a:gd name="connsiteY1" fmla="*/ 3858 h 528542"/>
                  <a:gd name="connsiteX2" fmla="*/ 3 w 24581"/>
                  <a:gd name="connsiteY2" fmla="*/ 3858 h 528542"/>
                  <a:gd name="connsiteX3" fmla="*/ 6480 w 24581"/>
                  <a:gd name="connsiteY3" fmla="*/ 206835 h 528542"/>
                  <a:gd name="connsiteX4" fmla="*/ 12957 w 24581"/>
                  <a:gd name="connsiteY4" fmla="*/ 409813 h 528542"/>
                  <a:gd name="connsiteX5" fmla="*/ 16672 w 24581"/>
                  <a:gd name="connsiteY5" fmla="*/ 524685 h 528542"/>
                  <a:gd name="connsiteX6" fmla="*/ 24578 w 24581"/>
                  <a:gd name="connsiteY6" fmla="*/ 524685 h 528542"/>
                  <a:gd name="connsiteX7" fmla="*/ 11624 w 24581"/>
                  <a:gd name="connsiteY7" fmla="*/ 118729 h 52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581" h="528542">
                    <a:moveTo>
                      <a:pt x="11624" y="118729"/>
                    </a:moveTo>
                    <a:cubicBezTo>
                      <a:pt x="10386" y="80439"/>
                      <a:pt x="9147" y="42148"/>
                      <a:pt x="7909" y="3858"/>
                    </a:cubicBezTo>
                    <a:cubicBezTo>
                      <a:pt x="7719" y="-1286"/>
                      <a:pt x="-187" y="-1286"/>
                      <a:pt x="3" y="3858"/>
                    </a:cubicBezTo>
                    <a:cubicBezTo>
                      <a:pt x="2194" y="71485"/>
                      <a:pt x="4385" y="139208"/>
                      <a:pt x="6480" y="206835"/>
                    </a:cubicBezTo>
                    <a:cubicBezTo>
                      <a:pt x="8671" y="274463"/>
                      <a:pt x="10767" y="342186"/>
                      <a:pt x="12957" y="409813"/>
                    </a:cubicBezTo>
                    <a:cubicBezTo>
                      <a:pt x="14196" y="448104"/>
                      <a:pt x="15434" y="486394"/>
                      <a:pt x="16672" y="524685"/>
                    </a:cubicBezTo>
                    <a:cubicBezTo>
                      <a:pt x="16863" y="529828"/>
                      <a:pt x="24768" y="529828"/>
                      <a:pt x="24578" y="524685"/>
                    </a:cubicBezTo>
                    <a:lnTo>
                      <a:pt x="11624" y="118729"/>
                    </a:lnTo>
                    <a:close/>
                  </a:path>
                </a:pathLst>
              </a:custGeom>
              <a:solidFill>
                <a:srgbClr val="140C2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1" name="Graphic 1">
              <a:extLst>
                <a:ext uri="{FF2B5EF4-FFF2-40B4-BE49-F238E27FC236}">
                  <a16:creationId xmlns:a16="http://schemas.microsoft.com/office/drawing/2014/main" id="{4F69BDF5-FE9C-4219-AC7E-53435AEF24FD}"/>
                </a:ext>
              </a:extLst>
            </p:cNvPr>
            <p:cNvGrpSpPr/>
            <p:nvPr/>
          </p:nvGrpSpPr>
          <p:grpSpPr>
            <a:xfrm>
              <a:off x="-499745" y="2632768"/>
              <a:ext cx="2494808" cy="2074652"/>
              <a:chOff x="5033958" y="2528858"/>
              <a:chExt cx="950312" cy="809653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2D90B96-7DB7-437D-AC23-ABAEB1DD9F32}"/>
                  </a:ext>
                </a:extLst>
              </p:cNvPr>
              <p:cNvSpPr/>
              <p:nvPr/>
            </p:nvSpPr>
            <p:spPr>
              <a:xfrm>
                <a:off x="5033958" y="2862666"/>
                <a:ext cx="468347" cy="280214"/>
              </a:xfrm>
              <a:custGeom>
                <a:avLst/>
                <a:gdLst>
                  <a:gd name="connsiteX0" fmla="*/ 468348 w 468347"/>
                  <a:gd name="connsiteY0" fmla="*/ 140565 h 280214"/>
                  <a:gd name="connsiteX1" fmla="*/ 449393 w 468347"/>
                  <a:gd name="connsiteY1" fmla="*/ 153520 h 280214"/>
                  <a:gd name="connsiteX2" fmla="*/ 215173 w 468347"/>
                  <a:gd name="connsiteY2" fmla="*/ 68842 h 280214"/>
                  <a:gd name="connsiteX3" fmla="*/ 151261 w 468347"/>
                  <a:gd name="connsiteY3" fmla="*/ 75033 h 280214"/>
                  <a:gd name="connsiteX4" fmla="*/ 127543 w 468347"/>
                  <a:gd name="connsiteY4" fmla="*/ 135327 h 280214"/>
                  <a:gd name="connsiteX5" fmla="*/ 139450 w 468347"/>
                  <a:gd name="connsiteY5" fmla="*/ 200383 h 280214"/>
                  <a:gd name="connsiteX6" fmla="*/ 200695 w 468347"/>
                  <a:gd name="connsiteY6" fmla="*/ 217337 h 280214"/>
                  <a:gd name="connsiteX7" fmla="*/ 448441 w 468347"/>
                  <a:gd name="connsiteY7" fmla="*/ 217051 h 280214"/>
                  <a:gd name="connsiteX8" fmla="*/ 415770 w 468347"/>
                  <a:gd name="connsiteY8" fmla="*/ 240483 h 280214"/>
                  <a:gd name="connsiteX9" fmla="*/ 140307 w 468347"/>
                  <a:gd name="connsiteY9" fmla="*/ 279250 h 280214"/>
                  <a:gd name="connsiteX10" fmla="*/ 36103 w 468347"/>
                  <a:gd name="connsiteY10" fmla="*/ 258580 h 280214"/>
                  <a:gd name="connsiteX11" fmla="*/ 4 w 468347"/>
                  <a:gd name="connsiteY11" fmla="*/ 157139 h 280214"/>
                  <a:gd name="connsiteX12" fmla="*/ 38866 w 468347"/>
                  <a:gd name="connsiteY12" fmla="*/ 38648 h 280214"/>
                  <a:gd name="connsiteX13" fmla="*/ 123829 w 468347"/>
                  <a:gd name="connsiteY13" fmla="*/ 929 h 280214"/>
                  <a:gd name="connsiteX14" fmla="*/ 217840 w 468347"/>
                  <a:gd name="connsiteY14" fmla="*/ 10549 h 280214"/>
                  <a:gd name="connsiteX15" fmla="*/ 468348 w 468347"/>
                  <a:gd name="connsiteY15" fmla="*/ 140565 h 28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8347" h="280214">
                    <a:moveTo>
                      <a:pt x="468348" y="140565"/>
                    </a:moveTo>
                    <a:lnTo>
                      <a:pt x="449393" y="153520"/>
                    </a:lnTo>
                    <a:cubicBezTo>
                      <a:pt x="376051" y="113991"/>
                      <a:pt x="296898" y="85225"/>
                      <a:pt x="215173" y="68842"/>
                    </a:cubicBezTo>
                    <a:cubicBezTo>
                      <a:pt x="193456" y="64461"/>
                      <a:pt x="168787" y="61603"/>
                      <a:pt x="151261" y="75033"/>
                    </a:cubicBezTo>
                    <a:cubicBezTo>
                      <a:pt x="133544" y="88559"/>
                      <a:pt x="129829" y="113229"/>
                      <a:pt x="127543" y="135327"/>
                    </a:cubicBezTo>
                    <a:cubicBezTo>
                      <a:pt x="125257" y="157996"/>
                      <a:pt x="123829" y="183714"/>
                      <a:pt x="139450" y="200383"/>
                    </a:cubicBezTo>
                    <a:cubicBezTo>
                      <a:pt x="154309" y="216384"/>
                      <a:pt x="178788" y="217337"/>
                      <a:pt x="200695" y="217337"/>
                    </a:cubicBezTo>
                    <a:cubicBezTo>
                      <a:pt x="283372" y="217242"/>
                      <a:pt x="365859" y="217051"/>
                      <a:pt x="448441" y="217051"/>
                    </a:cubicBezTo>
                    <a:lnTo>
                      <a:pt x="415770" y="240483"/>
                    </a:lnTo>
                    <a:cubicBezTo>
                      <a:pt x="325092" y="260485"/>
                      <a:pt x="232890" y="273439"/>
                      <a:pt x="140307" y="279250"/>
                    </a:cubicBezTo>
                    <a:cubicBezTo>
                      <a:pt x="104112" y="281535"/>
                      <a:pt x="64202" y="281535"/>
                      <a:pt x="36103" y="258580"/>
                    </a:cubicBezTo>
                    <a:cubicBezTo>
                      <a:pt x="7338" y="235054"/>
                      <a:pt x="-187" y="194286"/>
                      <a:pt x="4" y="157139"/>
                    </a:cubicBezTo>
                    <a:cubicBezTo>
                      <a:pt x="194" y="114467"/>
                      <a:pt x="9243" y="69128"/>
                      <a:pt x="38866" y="38648"/>
                    </a:cubicBezTo>
                    <a:cubicBezTo>
                      <a:pt x="60964" y="15979"/>
                      <a:pt x="92396" y="3977"/>
                      <a:pt x="123829" y="929"/>
                    </a:cubicBezTo>
                    <a:cubicBezTo>
                      <a:pt x="155356" y="-2214"/>
                      <a:pt x="187075" y="3025"/>
                      <a:pt x="217840" y="10549"/>
                    </a:cubicBezTo>
                    <a:cubicBezTo>
                      <a:pt x="310138" y="33219"/>
                      <a:pt x="396720" y="78177"/>
                      <a:pt x="468348" y="140565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BD654E6-576E-471F-9AA6-42F17BDADCF5}"/>
                  </a:ext>
                </a:extLst>
              </p:cNvPr>
              <p:cNvSpPr/>
              <p:nvPr/>
            </p:nvSpPr>
            <p:spPr>
              <a:xfrm>
                <a:off x="5432117" y="2528858"/>
                <a:ext cx="311654" cy="515521"/>
              </a:xfrm>
              <a:custGeom>
                <a:avLst/>
                <a:gdLst>
                  <a:gd name="connsiteX0" fmla="*/ 63045 w 311654"/>
                  <a:gd name="connsiteY0" fmla="*/ 300447 h 515521"/>
                  <a:gd name="connsiteX1" fmla="*/ 100669 w 311654"/>
                  <a:gd name="connsiteY1" fmla="*/ 514664 h 515521"/>
                  <a:gd name="connsiteX2" fmla="*/ 99526 w 311654"/>
                  <a:gd name="connsiteY2" fmla="*/ 515521 h 515521"/>
                  <a:gd name="connsiteX3" fmla="*/ 51139 w 311654"/>
                  <a:gd name="connsiteY3" fmla="*/ 487232 h 515521"/>
                  <a:gd name="connsiteX4" fmla="*/ 70094 w 311654"/>
                  <a:gd name="connsiteY4" fmla="*/ 474278 h 515521"/>
                  <a:gd name="connsiteX5" fmla="*/ 2657 w 311654"/>
                  <a:gd name="connsiteY5" fmla="*/ 173669 h 515521"/>
                  <a:gd name="connsiteX6" fmla="*/ 24374 w 311654"/>
                  <a:gd name="connsiteY6" fmla="*/ 44605 h 515521"/>
                  <a:gd name="connsiteX7" fmla="*/ 120005 w 311654"/>
                  <a:gd name="connsiteY7" fmla="*/ 505 h 515521"/>
                  <a:gd name="connsiteX8" fmla="*/ 250878 w 311654"/>
                  <a:gd name="connsiteY8" fmla="*/ 41176 h 515521"/>
                  <a:gd name="connsiteX9" fmla="*/ 310505 w 311654"/>
                  <a:gd name="connsiteY9" fmla="*/ 217484 h 515521"/>
                  <a:gd name="connsiteX10" fmla="*/ 254974 w 311654"/>
                  <a:gd name="connsiteY10" fmla="*/ 403984 h 515521"/>
                  <a:gd name="connsiteX11" fmla="*/ 254974 w 311654"/>
                  <a:gd name="connsiteY11" fmla="*/ 403984 h 515521"/>
                  <a:gd name="connsiteX12" fmla="*/ 229352 w 311654"/>
                  <a:gd name="connsiteY12" fmla="*/ 422367 h 515521"/>
                  <a:gd name="connsiteX13" fmla="*/ 229256 w 311654"/>
                  <a:gd name="connsiteY13" fmla="*/ 422176 h 515521"/>
                  <a:gd name="connsiteX14" fmla="*/ 241163 w 311654"/>
                  <a:gd name="connsiteY14" fmla="*/ 323783 h 515521"/>
                  <a:gd name="connsiteX15" fmla="*/ 239543 w 311654"/>
                  <a:gd name="connsiteY15" fmla="*/ 225295 h 515521"/>
                  <a:gd name="connsiteX16" fmla="*/ 181155 w 311654"/>
                  <a:gd name="connsiteY16" fmla="*/ 149190 h 515521"/>
                  <a:gd name="connsiteX17" fmla="*/ 68189 w 311654"/>
                  <a:gd name="connsiteY17" fmla="*/ 187385 h 515521"/>
                  <a:gd name="connsiteX18" fmla="*/ 63045 w 311654"/>
                  <a:gd name="connsiteY18" fmla="*/ 300447 h 515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11654" h="515521">
                    <a:moveTo>
                      <a:pt x="63045" y="300447"/>
                    </a:moveTo>
                    <a:cubicBezTo>
                      <a:pt x="75618" y="371884"/>
                      <a:pt x="88096" y="443227"/>
                      <a:pt x="100669" y="514664"/>
                    </a:cubicBezTo>
                    <a:lnTo>
                      <a:pt x="99526" y="515521"/>
                    </a:lnTo>
                    <a:cubicBezTo>
                      <a:pt x="83714" y="505615"/>
                      <a:pt x="67617" y="496186"/>
                      <a:pt x="51139" y="487232"/>
                    </a:cubicBezTo>
                    <a:lnTo>
                      <a:pt x="70094" y="474278"/>
                    </a:lnTo>
                    <a:cubicBezTo>
                      <a:pt x="36280" y="377123"/>
                      <a:pt x="13610" y="276063"/>
                      <a:pt x="2657" y="173669"/>
                    </a:cubicBezTo>
                    <a:cubicBezTo>
                      <a:pt x="-2106" y="129092"/>
                      <a:pt x="-3344" y="79848"/>
                      <a:pt x="24374" y="44605"/>
                    </a:cubicBezTo>
                    <a:cubicBezTo>
                      <a:pt x="46662" y="16221"/>
                      <a:pt x="83905" y="2981"/>
                      <a:pt x="120005" y="505"/>
                    </a:cubicBezTo>
                    <a:cubicBezTo>
                      <a:pt x="166772" y="-2829"/>
                      <a:pt x="215540" y="10315"/>
                      <a:pt x="250878" y="41176"/>
                    </a:cubicBezTo>
                    <a:cubicBezTo>
                      <a:pt x="299360" y="83563"/>
                      <a:pt x="316505" y="153381"/>
                      <a:pt x="310505" y="217484"/>
                    </a:cubicBezTo>
                    <a:cubicBezTo>
                      <a:pt x="304504" y="281587"/>
                      <a:pt x="280691" y="344833"/>
                      <a:pt x="254974" y="403984"/>
                    </a:cubicBezTo>
                    <a:lnTo>
                      <a:pt x="254974" y="403984"/>
                    </a:lnTo>
                    <a:lnTo>
                      <a:pt x="229352" y="422367"/>
                    </a:lnTo>
                    <a:lnTo>
                      <a:pt x="229256" y="422176"/>
                    </a:lnTo>
                    <a:cubicBezTo>
                      <a:pt x="230018" y="389125"/>
                      <a:pt x="236686" y="356644"/>
                      <a:pt x="241163" y="323783"/>
                    </a:cubicBezTo>
                    <a:cubicBezTo>
                      <a:pt x="245639" y="291112"/>
                      <a:pt x="247830" y="257299"/>
                      <a:pt x="239543" y="225295"/>
                    </a:cubicBezTo>
                    <a:cubicBezTo>
                      <a:pt x="231257" y="193291"/>
                      <a:pt x="211254" y="163001"/>
                      <a:pt x="181155" y="149190"/>
                    </a:cubicBezTo>
                    <a:cubicBezTo>
                      <a:pt x="141341" y="130902"/>
                      <a:pt x="88763" y="148714"/>
                      <a:pt x="68189" y="187385"/>
                    </a:cubicBezTo>
                    <a:cubicBezTo>
                      <a:pt x="50186" y="221485"/>
                      <a:pt x="56378" y="262633"/>
                      <a:pt x="63045" y="300447"/>
                    </a:cubicBez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2EB20E4-8857-42A6-BDAB-C96D6308BC54}"/>
                  </a:ext>
                </a:extLst>
              </p:cNvPr>
              <p:cNvSpPr/>
              <p:nvPr/>
            </p:nvSpPr>
            <p:spPr>
              <a:xfrm>
                <a:off x="5159064" y="2651006"/>
                <a:ext cx="552575" cy="509048"/>
              </a:xfrm>
              <a:custGeom>
                <a:avLst/>
                <a:gdLst>
                  <a:gd name="connsiteX0" fmla="*/ 541076 w 552575"/>
                  <a:gd name="connsiteY0" fmla="*/ 49331 h 509048"/>
                  <a:gd name="connsiteX1" fmla="*/ 400106 w 552575"/>
                  <a:gd name="connsiteY1" fmla="*/ 13612 h 509048"/>
                  <a:gd name="connsiteX2" fmla="*/ 312667 w 552575"/>
                  <a:gd name="connsiteY2" fmla="*/ 157154 h 509048"/>
                  <a:gd name="connsiteX3" fmla="*/ 280948 w 552575"/>
                  <a:gd name="connsiteY3" fmla="*/ 106005 h 509048"/>
                  <a:gd name="connsiteX4" fmla="*/ 206653 w 552575"/>
                  <a:gd name="connsiteY4" fmla="*/ 39806 h 509048"/>
                  <a:gd name="connsiteX5" fmla="*/ 122357 w 552575"/>
                  <a:gd name="connsiteY5" fmla="*/ 49522 h 509048"/>
                  <a:gd name="connsiteX6" fmla="*/ 78828 w 552575"/>
                  <a:gd name="connsiteY6" fmla="*/ 122769 h 509048"/>
                  <a:gd name="connsiteX7" fmla="*/ 164839 w 552575"/>
                  <a:gd name="connsiteY7" fmla="*/ 290314 h 509048"/>
                  <a:gd name="connsiteX8" fmla="*/ 195319 w 552575"/>
                  <a:gd name="connsiteY8" fmla="*/ 312983 h 509048"/>
                  <a:gd name="connsiteX9" fmla="*/ 63683 w 552575"/>
                  <a:gd name="connsiteY9" fmla="*/ 355655 h 509048"/>
                  <a:gd name="connsiteX10" fmla="*/ 12343 w 552575"/>
                  <a:gd name="connsiteY10" fmla="*/ 413472 h 509048"/>
                  <a:gd name="connsiteX11" fmla="*/ 11772 w 552575"/>
                  <a:gd name="connsiteY11" fmla="*/ 489005 h 509048"/>
                  <a:gd name="connsiteX12" fmla="*/ 91591 w 552575"/>
                  <a:gd name="connsiteY12" fmla="*/ 506626 h 509048"/>
                  <a:gd name="connsiteX13" fmla="*/ 183793 w 552575"/>
                  <a:gd name="connsiteY13" fmla="*/ 483385 h 509048"/>
                  <a:gd name="connsiteX14" fmla="*/ 358387 w 552575"/>
                  <a:gd name="connsiteY14" fmla="*/ 406042 h 509048"/>
                  <a:gd name="connsiteX15" fmla="*/ 379437 w 552575"/>
                  <a:gd name="connsiteY15" fmla="*/ 395279 h 509048"/>
                  <a:gd name="connsiteX16" fmla="*/ 380961 w 552575"/>
                  <a:gd name="connsiteY16" fmla="*/ 390421 h 509048"/>
                  <a:gd name="connsiteX17" fmla="*/ 503833 w 552575"/>
                  <a:gd name="connsiteY17" fmla="*/ 224210 h 509048"/>
                  <a:gd name="connsiteX18" fmla="*/ 541076 w 552575"/>
                  <a:gd name="connsiteY18" fmla="*/ 49331 h 509048"/>
                  <a:gd name="connsiteX19" fmla="*/ 318191 w 552575"/>
                  <a:gd name="connsiteY19" fmla="*/ 185157 h 509048"/>
                  <a:gd name="connsiteX20" fmla="*/ 368197 w 552575"/>
                  <a:gd name="connsiteY20" fmla="*/ 369181 h 509048"/>
                  <a:gd name="connsiteX21" fmla="*/ 368864 w 552575"/>
                  <a:gd name="connsiteY21" fmla="*/ 381373 h 509048"/>
                  <a:gd name="connsiteX22" fmla="*/ 318001 w 552575"/>
                  <a:gd name="connsiteY22" fmla="*/ 195159 h 509048"/>
                  <a:gd name="connsiteX23" fmla="*/ 318191 w 552575"/>
                  <a:gd name="connsiteY23" fmla="*/ 185157 h 509048"/>
                  <a:gd name="connsiteX24" fmla="*/ 194557 w 552575"/>
                  <a:gd name="connsiteY24" fmla="*/ 303077 h 509048"/>
                  <a:gd name="connsiteX25" fmla="*/ 86067 w 552575"/>
                  <a:gd name="connsiteY25" fmla="*/ 152201 h 509048"/>
                  <a:gd name="connsiteX26" fmla="*/ 111594 w 552575"/>
                  <a:gd name="connsiteY26" fmla="*/ 69524 h 509048"/>
                  <a:gd name="connsiteX27" fmla="*/ 187603 w 552575"/>
                  <a:gd name="connsiteY27" fmla="*/ 42378 h 509048"/>
                  <a:gd name="connsiteX28" fmla="*/ 265804 w 552575"/>
                  <a:gd name="connsiteY28" fmla="*/ 98766 h 509048"/>
                  <a:gd name="connsiteX29" fmla="*/ 311047 w 552575"/>
                  <a:gd name="connsiteY29" fmla="*/ 171061 h 509048"/>
                  <a:gd name="connsiteX30" fmla="*/ 352291 w 552575"/>
                  <a:gd name="connsiteY30" fmla="*/ 364799 h 509048"/>
                  <a:gd name="connsiteX31" fmla="*/ 355148 w 552575"/>
                  <a:gd name="connsiteY31" fmla="*/ 370895 h 509048"/>
                  <a:gd name="connsiteX32" fmla="*/ 214940 w 552575"/>
                  <a:gd name="connsiteY32" fmla="*/ 314031 h 509048"/>
                  <a:gd name="connsiteX33" fmla="*/ 210178 w 552575"/>
                  <a:gd name="connsiteY33" fmla="*/ 313650 h 509048"/>
                  <a:gd name="connsiteX34" fmla="*/ 194557 w 552575"/>
                  <a:gd name="connsiteY34" fmla="*/ 303077 h 509048"/>
                  <a:gd name="connsiteX35" fmla="*/ 358006 w 552575"/>
                  <a:gd name="connsiteY35" fmla="*/ 383278 h 509048"/>
                  <a:gd name="connsiteX36" fmla="*/ 225227 w 552575"/>
                  <a:gd name="connsiteY36" fmla="*/ 323270 h 509048"/>
                  <a:gd name="connsiteX37" fmla="*/ 358006 w 552575"/>
                  <a:gd name="connsiteY37" fmla="*/ 383278 h 509048"/>
                  <a:gd name="connsiteX38" fmla="*/ 211416 w 552575"/>
                  <a:gd name="connsiteY38" fmla="*/ 465097 h 509048"/>
                  <a:gd name="connsiteX39" fmla="*/ 126834 w 552575"/>
                  <a:gd name="connsiteY39" fmla="*/ 491577 h 509048"/>
                  <a:gd name="connsiteX40" fmla="*/ 81114 w 552575"/>
                  <a:gd name="connsiteY40" fmla="*/ 500244 h 509048"/>
                  <a:gd name="connsiteX41" fmla="*/ 37204 w 552575"/>
                  <a:gd name="connsiteY41" fmla="*/ 496911 h 509048"/>
                  <a:gd name="connsiteX42" fmla="*/ 10534 w 552575"/>
                  <a:gd name="connsiteY42" fmla="*/ 472336 h 509048"/>
                  <a:gd name="connsiteX43" fmla="*/ 12248 w 552575"/>
                  <a:gd name="connsiteY43" fmla="*/ 432331 h 509048"/>
                  <a:gd name="connsiteX44" fmla="*/ 56730 w 552575"/>
                  <a:gd name="connsiteY44" fmla="*/ 371371 h 509048"/>
                  <a:gd name="connsiteX45" fmla="*/ 195985 w 552575"/>
                  <a:gd name="connsiteY45" fmla="*/ 320984 h 509048"/>
                  <a:gd name="connsiteX46" fmla="*/ 207130 w 552575"/>
                  <a:gd name="connsiteY46" fmla="*/ 321365 h 509048"/>
                  <a:gd name="connsiteX47" fmla="*/ 344385 w 552575"/>
                  <a:gd name="connsiteY47" fmla="*/ 387564 h 509048"/>
                  <a:gd name="connsiteX48" fmla="*/ 364959 w 552575"/>
                  <a:gd name="connsiteY48" fmla="*/ 393755 h 509048"/>
                  <a:gd name="connsiteX49" fmla="*/ 211416 w 552575"/>
                  <a:gd name="connsiteY49" fmla="*/ 465097 h 509048"/>
                  <a:gd name="connsiteX50" fmla="*/ 376865 w 552575"/>
                  <a:gd name="connsiteY50" fmla="*/ 382992 h 509048"/>
                  <a:gd name="connsiteX51" fmla="*/ 331431 w 552575"/>
                  <a:gd name="connsiteY51" fmla="*/ 194778 h 509048"/>
                  <a:gd name="connsiteX52" fmla="*/ 319239 w 552575"/>
                  <a:gd name="connsiteY52" fmla="*/ 169441 h 509048"/>
                  <a:gd name="connsiteX53" fmla="*/ 384295 w 552575"/>
                  <a:gd name="connsiteY53" fmla="*/ 33615 h 509048"/>
                  <a:gd name="connsiteX54" fmla="*/ 458875 w 552575"/>
                  <a:gd name="connsiteY54" fmla="*/ 7707 h 509048"/>
                  <a:gd name="connsiteX55" fmla="*/ 526217 w 552575"/>
                  <a:gd name="connsiteY55" fmla="*/ 40473 h 509048"/>
                  <a:gd name="connsiteX56" fmla="*/ 542600 w 552575"/>
                  <a:gd name="connsiteY56" fmla="*/ 120864 h 509048"/>
                  <a:gd name="connsiteX57" fmla="*/ 505453 w 552575"/>
                  <a:gd name="connsiteY57" fmla="*/ 206779 h 509048"/>
                  <a:gd name="connsiteX58" fmla="*/ 387152 w 552575"/>
                  <a:gd name="connsiteY58" fmla="*/ 370705 h 509048"/>
                  <a:gd name="connsiteX59" fmla="*/ 376865 w 552575"/>
                  <a:gd name="connsiteY59" fmla="*/ 382992 h 509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552575" h="509048">
                    <a:moveTo>
                      <a:pt x="541076" y="49331"/>
                    </a:moveTo>
                    <a:cubicBezTo>
                      <a:pt x="515168" y="-2199"/>
                      <a:pt x="447636" y="-12010"/>
                      <a:pt x="400106" y="13612"/>
                    </a:cubicBezTo>
                    <a:cubicBezTo>
                      <a:pt x="347909" y="41711"/>
                      <a:pt x="320477" y="100385"/>
                      <a:pt x="312667" y="157154"/>
                    </a:cubicBezTo>
                    <a:cubicBezTo>
                      <a:pt x="303046" y="139533"/>
                      <a:pt x="292569" y="122388"/>
                      <a:pt x="280948" y="106005"/>
                    </a:cubicBezTo>
                    <a:cubicBezTo>
                      <a:pt x="261517" y="78668"/>
                      <a:pt x="238562" y="52570"/>
                      <a:pt x="206653" y="39806"/>
                    </a:cubicBezTo>
                    <a:cubicBezTo>
                      <a:pt x="178364" y="28471"/>
                      <a:pt x="147217" y="31805"/>
                      <a:pt x="122357" y="49522"/>
                    </a:cubicBezTo>
                    <a:cubicBezTo>
                      <a:pt x="98164" y="66762"/>
                      <a:pt x="82733" y="93432"/>
                      <a:pt x="78828" y="122769"/>
                    </a:cubicBezTo>
                    <a:cubicBezTo>
                      <a:pt x="69589" y="191063"/>
                      <a:pt x="114737" y="249832"/>
                      <a:pt x="164839" y="290314"/>
                    </a:cubicBezTo>
                    <a:cubicBezTo>
                      <a:pt x="174649" y="298315"/>
                      <a:pt x="184936" y="305744"/>
                      <a:pt x="195319" y="312983"/>
                    </a:cubicBezTo>
                    <a:cubicBezTo>
                      <a:pt x="148360" y="312793"/>
                      <a:pt x="101402" y="327366"/>
                      <a:pt x="63683" y="355655"/>
                    </a:cubicBezTo>
                    <a:cubicBezTo>
                      <a:pt x="43014" y="371181"/>
                      <a:pt x="24821" y="390707"/>
                      <a:pt x="12343" y="413472"/>
                    </a:cubicBezTo>
                    <a:cubicBezTo>
                      <a:pt x="-325" y="436522"/>
                      <a:pt x="-7278" y="467288"/>
                      <a:pt x="11772" y="489005"/>
                    </a:cubicBezTo>
                    <a:cubicBezTo>
                      <a:pt x="31679" y="511675"/>
                      <a:pt x="64350" y="511008"/>
                      <a:pt x="91591" y="506626"/>
                    </a:cubicBezTo>
                    <a:cubicBezTo>
                      <a:pt x="122929" y="501673"/>
                      <a:pt x="153694" y="493482"/>
                      <a:pt x="183793" y="483385"/>
                    </a:cubicBezTo>
                    <a:cubicBezTo>
                      <a:pt x="244277" y="463097"/>
                      <a:pt x="301713" y="434903"/>
                      <a:pt x="358387" y="406042"/>
                    </a:cubicBezTo>
                    <a:cubicBezTo>
                      <a:pt x="365435" y="402423"/>
                      <a:pt x="372388" y="398899"/>
                      <a:pt x="379437" y="395279"/>
                    </a:cubicBezTo>
                    <a:cubicBezTo>
                      <a:pt x="381532" y="394231"/>
                      <a:pt x="381818" y="392136"/>
                      <a:pt x="380961" y="390421"/>
                    </a:cubicBezTo>
                    <a:cubicBezTo>
                      <a:pt x="425347" y="337653"/>
                      <a:pt x="466495" y="282217"/>
                      <a:pt x="503833" y="224210"/>
                    </a:cubicBezTo>
                    <a:cubicBezTo>
                      <a:pt x="536314" y="173823"/>
                      <a:pt x="571175" y="109338"/>
                      <a:pt x="541076" y="49331"/>
                    </a:cubicBezTo>
                    <a:close/>
                    <a:moveTo>
                      <a:pt x="318191" y="185157"/>
                    </a:moveTo>
                    <a:cubicBezTo>
                      <a:pt x="345909" y="242688"/>
                      <a:pt x="363054" y="305458"/>
                      <a:pt x="368197" y="369181"/>
                    </a:cubicBezTo>
                    <a:cubicBezTo>
                      <a:pt x="368483" y="373276"/>
                      <a:pt x="368674" y="377372"/>
                      <a:pt x="368864" y="381373"/>
                    </a:cubicBezTo>
                    <a:cubicBezTo>
                      <a:pt x="340575" y="323175"/>
                      <a:pt x="318096" y="260596"/>
                      <a:pt x="318001" y="195159"/>
                    </a:cubicBezTo>
                    <a:cubicBezTo>
                      <a:pt x="318001" y="191920"/>
                      <a:pt x="318096" y="188586"/>
                      <a:pt x="318191" y="185157"/>
                    </a:cubicBezTo>
                    <a:close/>
                    <a:moveTo>
                      <a:pt x="194557" y="303077"/>
                    </a:moveTo>
                    <a:cubicBezTo>
                      <a:pt x="143693" y="266882"/>
                      <a:pt x="92258" y="218114"/>
                      <a:pt x="86067" y="152201"/>
                    </a:cubicBezTo>
                    <a:cubicBezTo>
                      <a:pt x="83209" y="122292"/>
                      <a:pt x="91020" y="92003"/>
                      <a:pt x="111594" y="69524"/>
                    </a:cubicBezTo>
                    <a:cubicBezTo>
                      <a:pt x="130930" y="48474"/>
                      <a:pt x="159028" y="36663"/>
                      <a:pt x="187603" y="42378"/>
                    </a:cubicBezTo>
                    <a:cubicBezTo>
                      <a:pt x="220560" y="48950"/>
                      <a:pt x="245992" y="72953"/>
                      <a:pt x="265804" y="98766"/>
                    </a:cubicBezTo>
                    <a:cubicBezTo>
                      <a:pt x="283044" y="121340"/>
                      <a:pt x="297998" y="145819"/>
                      <a:pt x="311047" y="171061"/>
                    </a:cubicBezTo>
                    <a:cubicBezTo>
                      <a:pt x="305428" y="238117"/>
                      <a:pt x="324859" y="304220"/>
                      <a:pt x="352291" y="364799"/>
                    </a:cubicBezTo>
                    <a:cubicBezTo>
                      <a:pt x="353243" y="366799"/>
                      <a:pt x="354196" y="368800"/>
                      <a:pt x="355148" y="370895"/>
                    </a:cubicBezTo>
                    <a:cubicBezTo>
                      <a:pt x="314572" y="339844"/>
                      <a:pt x="266089" y="318889"/>
                      <a:pt x="214940" y="314031"/>
                    </a:cubicBezTo>
                    <a:cubicBezTo>
                      <a:pt x="213321" y="313840"/>
                      <a:pt x="211702" y="313840"/>
                      <a:pt x="210178" y="313650"/>
                    </a:cubicBezTo>
                    <a:cubicBezTo>
                      <a:pt x="204939" y="310221"/>
                      <a:pt x="199700" y="306697"/>
                      <a:pt x="194557" y="303077"/>
                    </a:cubicBezTo>
                    <a:close/>
                    <a:moveTo>
                      <a:pt x="358006" y="383278"/>
                    </a:moveTo>
                    <a:cubicBezTo>
                      <a:pt x="311333" y="369085"/>
                      <a:pt x="266661" y="348892"/>
                      <a:pt x="225227" y="323270"/>
                    </a:cubicBezTo>
                    <a:cubicBezTo>
                      <a:pt x="273900" y="330128"/>
                      <a:pt x="320096" y="352131"/>
                      <a:pt x="358006" y="383278"/>
                    </a:cubicBezTo>
                    <a:close/>
                    <a:moveTo>
                      <a:pt x="211416" y="465097"/>
                    </a:moveTo>
                    <a:cubicBezTo>
                      <a:pt x="183793" y="475670"/>
                      <a:pt x="155599" y="484719"/>
                      <a:pt x="126834" y="491577"/>
                    </a:cubicBezTo>
                    <a:cubicBezTo>
                      <a:pt x="111784" y="495196"/>
                      <a:pt x="96449" y="498340"/>
                      <a:pt x="81114" y="500244"/>
                    </a:cubicBezTo>
                    <a:cubicBezTo>
                      <a:pt x="66445" y="502054"/>
                      <a:pt x="51205" y="502245"/>
                      <a:pt x="37204" y="496911"/>
                    </a:cubicBezTo>
                    <a:cubicBezTo>
                      <a:pt x="25583" y="492529"/>
                      <a:pt x="15106" y="484147"/>
                      <a:pt x="10534" y="472336"/>
                    </a:cubicBezTo>
                    <a:cubicBezTo>
                      <a:pt x="5485" y="459382"/>
                      <a:pt x="7676" y="445000"/>
                      <a:pt x="12248" y="432331"/>
                    </a:cubicBezTo>
                    <a:cubicBezTo>
                      <a:pt x="20725" y="408709"/>
                      <a:pt x="38061" y="387754"/>
                      <a:pt x="56730" y="371371"/>
                    </a:cubicBezTo>
                    <a:cubicBezTo>
                      <a:pt x="94735" y="338034"/>
                      <a:pt x="145598" y="320317"/>
                      <a:pt x="195985" y="320984"/>
                    </a:cubicBezTo>
                    <a:cubicBezTo>
                      <a:pt x="199700" y="320984"/>
                      <a:pt x="203415" y="321175"/>
                      <a:pt x="207130" y="321365"/>
                    </a:cubicBezTo>
                    <a:cubicBezTo>
                      <a:pt x="249611" y="349464"/>
                      <a:pt x="295998" y="371752"/>
                      <a:pt x="344385" y="387564"/>
                    </a:cubicBezTo>
                    <a:cubicBezTo>
                      <a:pt x="351148" y="389755"/>
                      <a:pt x="358006" y="391755"/>
                      <a:pt x="364959" y="393755"/>
                    </a:cubicBezTo>
                    <a:cubicBezTo>
                      <a:pt x="314762" y="419473"/>
                      <a:pt x="264184" y="444904"/>
                      <a:pt x="211416" y="465097"/>
                    </a:cubicBezTo>
                    <a:close/>
                    <a:moveTo>
                      <a:pt x="376865" y="382992"/>
                    </a:moveTo>
                    <a:cubicBezTo>
                      <a:pt x="373341" y="318127"/>
                      <a:pt x="357910" y="254119"/>
                      <a:pt x="331431" y="194778"/>
                    </a:cubicBezTo>
                    <a:cubicBezTo>
                      <a:pt x="327621" y="186205"/>
                      <a:pt x="323525" y="177728"/>
                      <a:pt x="319239" y="169441"/>
                    </a:cubicBezTo>
                    <a:cubicBezTo>
                      <a:pt x="324001" y="118101"/>
                      <a:pt x="343623" y="66571"/>
                      <a:pt x="384295" y="33615"/>
                    </a:cubicBezTo>
                    <a:cubicBezTo>
                      <a:pt x="405440" y="16470"/>
                      <a:pt x="431539" y="6564"/>
                      <a:pt x="458875" y="7707"/>
                    </a:cubicBezTo>
                    <a:cubicBezTo>
                      <a:pt x="484593" y="8754"/>
                      <a:pt x="510501" y="19518"/>
                      <a:pt x="526217" y="40473"/>
                    </a:cubicBezTo>
                    <a:cubicBezTo>
                      <a:pt x="543267" y="63142"/>
                      <a:pt x="547267" y="93527"/>
                      <a:pt x="542600" y="120864"/>
                    </a:cubicBezTo>
                    <a:cubicBezTo>
                      <a:pt x="537362" y="152011"/>
                      <a:pt x="521931" y="180300"/>
                      <a:pt x="505453" y="206779"/>
                    </a:cubicBezTo>
                    <a:cubicBezTo>
                      <a:pt x="469829" y="263929"/>
                      <a:pt x="430015" y="318698"/>
                      <a:pt x="387152" y="370705"/>
                    </a:cubicBezTo>
                    <a:cubicBezTo>
                      <a:pt x="383818" y="374800"/>
                      <a:pt x="380389" y="378896"/>
                      <a:pt x="376865" y="382992"/>
                    </a:cubicBez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135DEBC-9B08-4804-A815-F0527013ABFD}"/>
                  </a:ext>
                </a:extLst>
              </p:cNvPr>
              <p:cNvSpPr/>
              <p:nvPr/>
            </p:nvSpPr>
            <p:spPr>
              <a:xfrm>
                <a:off x="5222176" y="2744056"/>
                <a:ext cx="762095" cy="594455"/>
              </a:xfrm>
              <a:custGeom>
                <a:avLst/>
                <a:gdLst>
                  <a:gd name="connsiteX0" fmla="*/ 227457 w 762095"/>
                  <a:gd name="connsiteY0" fmla="*/ 359188 h 594455"/>
                  <a:gd name="connsiteX1" fmla="*/ 260128 w 762095"/>
                  <a:gd name="connsiteY1" fmla="*/ 335756 h 594455"/>
                  <a:gd name="connsiteX2" fmla="*/ 309467 w 762095"/>
                  <a:gd name="connsiteY2" fmla="*/ 300323 h 594455"/>
                  <a:gd name="connsiteX3" fmla="*/ 310896 w 762095"/>
                  <a:gd name="connsiteY3" fmla="*/ 301181 h 594455"/>
                  <a:gd name="connsiteX4" fmla="*/ 310610 w 762095"/>
                  <a:gd name="connsiteY4" fmla="*/ 299466 h 594455"/>
                  <a:gd name="connsiteX5" fmla="*/ 439293 w 762095"/>
                  <a:gd name="connsiteY5" fmla="*/ 207169 h 594455"/>
                  <a:gd name="connsiteX6" fmla="*/ 464915 w 762095"/>
                  <a:gd name="connsiteY6" fmla="*/ 188786 h 594455"/>
                  <a:gd name="connsiteX7" fmla="*/ 728186 w 762095"/>
                  <a:gd name="connsiteY7" fmla="*/ 0 h 594455"/>
                  <a:gd name="connsiteX8" fmla="*/ 762095 w 762095"/>
                  <a:gd name="connsiteY8" fmla="*/ 75057 h 594455"/>
                  <a:gd name="connsiteX9" fmla="*/ 83820 w 762095"/>
                  <a:gd name="connsiteY9" fmla="*/ 594455 h 594455"/>
                  <a:gd name="connsiteX10" fmla="*/ 0 w 762095"/>
                  <a:gd name="connsiteY10" fmla="*/ 522351 h 594455"/>
                  <a:gd name="connsiteX11" fmla="*/ 227457 w 762095"/>
                  <a:gd name="connsiteY11" fmla="*/ 359188 h 5944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62095" h="594455">
                    <a:moveTo>
                      <a:pt x="227457" y="359188"/>
                    </a:moveTo>
                    <a:lnTo>
                      <a:pt x="260128" y="335756"/>
                    </a:lnTo>
                    <a:lnTo>
                      <a:pt x="309467" y="300323"/>
                    </a:lnTo>
                    <a:cubicBezTo>
                      <a:pt x="309944" y="300514"/>
                      <a:pt x="310420" y="300895"/>
                      <a:pt x="310896" y="301181"/>
                    </a:cubicBezTo>
                    <a:cubicBezTo>
                      <a:pt x="310801" y="300609"/>
                      <a:pt x="310610" y="299942"/>
                      <a:pt x="310610" y="299466"/>
                    </a:cubicBezTo>
                    <a:lnTo>
                      <a:pt x="439293" y="207169"/>
                    </a:lnTo>
                    <a:lnTo>
                      <a:pt x="464915" y="188786"/>
                    </a:lnTo>
                    <a:lnTo>
                      <a:pt x="728186" y="0"/>
                    </a:lnTo>
                    <a:lnTo>
                      <a:pt x="762095" y="75057"/>
                    </a:lnTo>
                    <a:lnTo>
                      <a:pt x="83820" y="594455"/>
                    </a:lnTo>
                    <a:lnTo>
                      <a:pt x="0" y="522351"/>
                    </a:lnTo>
                    <a:lnTo>
                      <a:pt x="227457" y="359188"/>
                    </a:ln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4F69BDF5-FE9C-4219-AC7E-53435AEF24FD}"/>
                </a:ext>
              </a:extLst>
            </p:cNvPr>
            <p:cNvGrpSpPr/>
            <p:nvPr/>
          </p:nvGrpSpPr>
          <p:grpSpPr>
            <a:xfrm rot="389536">
              <a:off x="2992397" y="3429000"/>
              <a:ext cx="1313723" cy="653644"/>
              <a:chOff x="6484796" y="3055036"/>
              <a:chExt cx="500418" cy="255091"/>
            </a:xfrm>
            <a:solidFill>
              <a:srgbClr val="FC9B32"/>
            </a:solidFill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6CA3F34-47C4-41E9-A3DA-56F1AA4C200C}"/>
                  </a:ext>
                </a:extLst>
              </p:cNvPr>
              <p:cNvSpPr/>
              <p:nvPr/>
            </p:nvSpPr>
            <p:spPr>
              <a:xfrm>
                <a:off x="6728268" y="3055036"/>
                <a:ext cx="18100" cy="255091"/>
              </a:xfrm>
              <a:custGeom>
                <a:avLst/>
                <a:gdLst>
                  <a:gd name="connsiteX0" fmla="*/ 6573 w 18100"/>
                  <a:gd name="connsiteY0" fmla="*/ 3727 h 255091"/>
                  <a:gd name="connsiteX1" fmla="*/ 1429 w 18100"/>
                  <a:gd name="connsiteY1" fmla="*/ 189940 h 255091"/>
                  <a:gd name="connsiteX2" fmla="*/ 1 w 18100"/>
                  <a:gd name="connsiteY2" fmla="*/ 251377 h 255091"/>
                  <a:gd name="connsiteX3" fmla="*/ 11526 w 18100"/>
                  <a:gd name="connsiteY3" fmla="*/ 251377 h 255091"/>
                  <a:gd name="connsiteX4" fmla="*/ 16669 w 18100"/>
                  <a:gd name="connsiteY4" fmla="*/ 34302 h 255091"/>
                  <a:gd name="connsiteX5" fmla="*/ 18098 w 18100"/>
                  <a:gd name="connsiteY5" fmla="*/ 3631 h 255091"/>
                  <a:gd name="connsiteX6" fmla="*/ 6573 w 18100"/>
                  <a:gd name="connsiteY6" fmla="*/ 3727 h 25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00" h="255091">
                    <a:moveTo>
                      <a:pt x="6573" y="3727"/>
                    </a:moveTo>
                    <a:cubicBezTo>
                      <a:pt x="4858" y="76117"/>
                      <a:pt x="3144" y="117646"/>
                      <a:pt x="1429" y="189940"/>
                    </a:cubicBezTo>
                    <a:cubicBezTo>
                      <a:pt x="953" y="210419"/>
                      <a:pt x="477" y="230898"/>
                      <a:pt x="1" y="251377"/>
                    </a:cubicBezTo>
                    <a:cubicBezTo>
                      <a:pt x="-95" y="256330"/>
                      <a:pt x="11431" y="256330"/>
                      <a:pt x="11526" y="251377"/>
                    </a:cubicBezTo>
                    <a:cubicBezTo>
                      <a:pt x="13240" y="178987"/>
                      <a:pt x="14955" y="106692"/>
                      <a:pt x="16669" y="34302"/>
                    </a:cubicBezTo>
                    <a:cubicBezTo>
                      <a:pt x="17145" y="13823"/>
                      <a:pt x="17622" y="24110"/>
                      <a:pt x="18098" y="3631"/>
                    </a:cubicBezTo>
                    <a:cubicBezTo>
                      <a:pt x="18289" y="-1226"/>
                      <a:pt x="6668" y="-1226"/>
                      <a:pt x="6573" y="3727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B4B272C-2841-4FF0-B6D8-4D480784BFF3}"/>
                  </a:ext>
                </a:extLst>
              </p:cNvPr>
              <p:cNvSpPr/>
              <p:nvPr/>
            </p:nvSpPr>
            <p:spPr>
              <a:xfrm>
                <a:off x="6561891" y="3129957"/>
                <a:ext cx="85675" cy="172437"/>
              </a:xfrm>
              <a:custGeom>
                <a:avLst/>
                <a:gdLst>
                  <a:gd name="connsiteX0" fmla="*/ 85415 w 85675"/>
                  <a:gd name="connsiteY0" fmla="*/ 167692 h 172437"/>
                  <a:gd name="connsiteX1" fmla="*/ 11405 w 85675"/>
                  <a:gd name="connsiteY1" fmla="*/ 2719 h 172437"/>
                  <a:gd name="connsiteX2" fmla="*/ 261 w 85675"/>
                  <a:gd name="connsiteY2" fmla="*/ 4814 h 172437"/>
                  <a:gd name="connsiteX3" fmla="*/ 74270 w 85675"/>
                  <a:gd name="connsiteY3" fmla="*/ 169787 h 172437"/>
                  <a:gd name="connsiteX4" fmla="*/ 85415 w 85675"/>
                  <a:gd name="connsiteY4" fmla="*/ 167692 h 172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5675" h="172437">
                    <a:moveTo>
                      <a:pt x="85415" y="167692"/>
                    </a:moveTo>
                    <a:cubicBezTo>
                      <a:pt x="60745" y="112733"/>
                      <a:pt x="36075" y="57678"/>
                      <a:pt x="11405" y="2719"/>
                    </a:cubicBezTo>
                    <a:cubicBezTo>
                      <a:pt x="9310" y="-2044"/>
                      <a:pt x="-1834" y="-43"/>
                      <a:pt x="261" y="4814"/>
                    </a:cubicBezTo>
                    <a:cubicBezTo>
                      <a:pt x="24931" y="59774"/>
                      <a:pt x="49601" y="114828"/>
                      <a:pt x="74270" y="169787"/>
                    </a:cubicBezTo>
                    <a:cubicBezTo>
                      <a:pt x="76366" y="174455"/>
                      <a:pt x="87510" y="172454"/>
                      <a:pt x="85415" y="167692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7753B34-11A2-4161-918E-8C0B8118DC28}"/>
                  </a:ext>
                </a:extLst>
              </p:cNvPr>
              <p:cNvSpPr/>
              <p:nvPr/>
            </p:nvSpPr>
            <p:spPr>
              <a:xfrm>
                <a:off x="6484796" y="3237506"/>
                <a:ext cx="74512" cy="70661"/>
              </a:xfrm>
              <a:custGeom>
                <a:avLst/>
                <a:gdLst>
                  <a:gd name="connsiteX0" fmla="*/ 73546 w 74512"/>
                  <a:gd name="connsiteY0" fmla="*/ 65001 h 70661"/>
                  <a:gd name="connsiteX1" fmla="*/ 10967 w 74512"/>
                  <a:gd name="connsiteY1" fmla="*/ 1755 h 70661"/>
                  <a:gd name="connsiteX2" fmla="*/ 966 w 74512"/>
                  <a:gd name="connsiteY2" fmla="*/ 5660 h 70661"/>
                  <a:gd name="connsiteX3" fmla="*/ 63545 w 74512"/>
                  <a:gd name="connsiteY3" fmla="*/ 68906 h 70661"/>
                  <a:gd name="connsiteX4" fmla="*/ 73546 w 74512"/>
                  <a:gd name="connsiteY4" fmla="*/ 65001 h 70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512" h="70661">
                    <a:moveTo>
                      <a:pt x="73546" y="65001"/>
                    </a:moveTo>
                    <a:lnTo>
                      <a:pt x="10967" y="1755"/>
                    </a:lnTo>
                    <a:cubicBezTo>
                      <a:pt x="6871" y="-2341"/>
                      <a:pt x="-3130" y="1469"/>
                      <a:pt x="966" y="5660"/>
                    </a:cubicBezTo>
                    <a:lnTo>
                      <a:pt x="63545" y="68906"/>
                    </a:lnTo>
                    <a:cubicBezTo>
                      <a:pt x="67641" y="73002"/>
                      <a:pt x="77642" y="69192"/>
                      <a:pt x="73546" y="65001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5C6AE1F-EBFA-4E45-894B-8A493B12D77D}"/>
                  </a:ext>
                </a:extLst>
              </p:cNvPr>
              <p:cNvSpPr/>
              <p:nvPr/>
            </p:nvSpPr>
            <p:spPr>
              <a:xfrm>
                <a:off x="6813597" y="3133508"/>
                <a:ext cx="51560" cy="158709"/>
              </a:xfrm>
              <a:custGeom>
                <a:avLst/>
                <a:gdLst>
                  <a:gd name="connsiteX0" fmla="*/ 40306 w 51560"/>
                  <a:gd name="connsiteY0" fmla="*/ 2787 h 158709"/>
                  <a:gd name="connsiteX1" fmla="*/ 111 w 51560"/>
                  <a:gd name="connsiteY1" fmla="*/ 153854 h 158709"/>
                  <a:gd name="connsiteX2" fmla="*/ 11255 w 51560"/>
                  <a:gd name="connsiteY2" fmla="*/ 155949 h 158709"/>
                  <a:gd name="connsiteX3" fmla="*/ 51450 w 51560"/>
                  <a:gd name="connsiteY3" fmla="*/ 4883 h 158709"/>
                  <a:gd name="connsiteX4" fmla="*/ 40306 w 51560"/>
                  <a:gd name="connsiteY4" fmla="*/ 2787 h 158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560" h="158709">
                    <a:moveTo>
                      <a:pt x="40306" y="2787"/>
                    </a:moveTo>
                    <a:cubicBezTo>
                      <a:pt x="26876" y="53175"/>
                      <a:pt x="13541" y="103467"/>
                      <a:pt x="111" y="153854"/>
                    </a:cubicBezTo>
                    <a:cubicBezTo>
                      <a:pt x="-1223" y="158712"/>
                      <a:pt x="9921" y="160807"/>
                      <a:pt x="11255" y="155949"/>
                    </a:cubicBezTo>
                    <a:cubicBezTo>
                      <a:pt x="24685" y="105562"/>
                      <a:pt x="38020" y="55270"/>
                      <a:pt x="51450" y="4883"/>
                    </a:cubicBezTo>
                    <a:cubicBezTo>
                      <a:pt x="52784" y="-70"/>
                      <a:pt x="41640" y="-2070"/>
                      <a:pt x="40306" y="2787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9E19A09-D409-4913-BF81-B47A5A904810}"/>
                  </a:ext>
                </a:extLst>
              </p:cNvPr>
              <p:cNvSpPr/>
              <p:nvPr/>
            </p:nvSpPr>
            <p:spPr>
              <a:xfrm>
                <a:off x="6898106" y="3210067"/>
                <a:ext cx="87109" cy="93345"/>
              </a:xfrm>
              <a:custGeom>
                <a:avLst/>
                <a:gdLst>
                  <a:gd name="connsiteX0" fmla="*/ 76289 w 87109"/>
                  <a:gd name="connsiteY0" fmla="*/ 1858 h 93345"/>
                  <a:gd name="connsiteX1" fmla="*/ 851 w 87109"/>
                  <a:gd name="connsiteY1" fmla="*/ 87583 h 93345"/>
                  <a:gd name="connsiteX2" fmla="*/ 10852 w 87109"/>
                  <a:gd name="connsiteY2" fmla="*/ 91488 h 93345"/>
                  <a:gd name="connsiteX3" fmla="*/ 86290 w 87109"/>
                  <a:gd name="connsiteY3" fmla="*/ 5763 h 93345"/>
                  <a:gd name="connsiteX4" fmla="*/ 76289 w 87109"/>
                  <a:gd name="connsiteY4" fmla="*/ 1858 h 93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109" h="93345">
                    <a:moveTo>
                      <a:pt x="76289" y="1858"/>
                    </a:moveTo>
                    <a:cubicBezTo>
                      <a:pt x="51143" y="30433"/>
                      <a:pt x="25997" y="59008"/>
                      <a:pt x="851" y="87583"/>
                    </a:cubicBezTo>
                    <a:cubicBezTo>
                      <a:pt x="-2959" y="91869"/>
                      <a:pt x="7042" y="95774"/>
                      <a:pt x="10852" y="91488"/>
                    </a:cubicBezTo>
                    <a:cubicBezTo>
                      <a:pt x="35998" y="62913"/>
                      <a:pt x="61144" y="34338"/>
                      <a:pt x="86290" y="5763"/>
                    </a:cubicBezTo>
                    <a:cubicBezTo>
                      <a:pt x="90005" y="1476"/>
                      <a:pt x="80099" y="-2429"/>
                      <a:pt x="76289" y="1858"/>
                    </a:cubicBezTo>
                    <a:close/>
                  </a:path>
                </a:pathLst>
              </a:custGeom>
              <a:solidFill>
                <a:srgbClr val="FC9B3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ECDA57-621D-47D0-BBDA-9F375837E160}"/>
                </a:ext>
              </a:extLst>
            </p:cNvPr>
            <p:cNvSpPr/>
            <p:nvPr/>
          </p:nvSpPr>
          <p:spPr>
            <a:xfrm>
              <a:off x="828838" y="3173515"/>
              <a:ext cx="2598952" cy="1329126"/>
            </a:xfrm>
            <a:custGeom>
              <a:avLst/>
              <a:gdLst>
                <a:gd name="connsiteX0" fmla="*/ 989255 w 989982"/>
                <a:gd name="connsiteY0" fmla="*/ 326873 h 518704"/>
                <a:gd name="connsiteX1" fmla="*/ 964204 w 989982"/>
                <a:gd name="connsiteY1" fmla="*/ 303441 h 518704"/>
                <a:gd name="connsiteX2" fmla="*/ 925152 w 989982"/>
                <a:gd name="connsiteY2" fmla="*/ 310966 h 518704"/>
                <a:gd name="connsiteX3" fmla="*/ 868097 w 989982"/>
                <a:gd name="connsiteY3" fmla="*/ 367164 h 518704"/>
                <a:gd name="connsiteX4" fmla="*/ 846666 w 989982"/>
                <a:gd name="connsiteY4" fmla="*/ 426314 h 518704"/>
                <a:gd name="connsiteX5" fmla="*/ 765227 w 989982"/>
                <a:gd name="connsiteY5" fmla="*/ 235242 h 518704"/>
                <a:gd name="connsiteX6" fmla="*/ 608636 w 989982"/>
                <a:gd name="connsiteY6" fmla="*/ 69317 h 518704"/>
                <a:gd name="connsiteX7" fmla="*/ 395848 w 989982"/>
                <a:gd name="connsiteY7" fmla="*/ 165 h 518704"/>
                <a:gd name="connsiteX8" fmla="*/ 285548 w 989982"/>
                <a:gd name="connsiteY8" fmla="*/ 14929 h 518704"/>
                <a:gd name="connsiteX9" fmla="*/ 180487 w 989982"/>
                <a:gd name="connsiteY9" fmla="*/ 68650 h 518704"/>
                <a:gd name="connsiteX10" fmla="*/ 17324 w 989982"/>
                <a:gd name="connsiteY10" fmla="*/ 256007 h 518704"/>
                <a:gd name="connsiteX11" fmla="*/ 655 w 989982"/>
                <a:gd name="connsiteY11" fmla="*/ 284011 h 518704"/>
                <a:gd name="connsiteX12" fmla="*/ 8466 w 989982"/>
                <a:gd name="connsiteY12" fmla="*/ 288583 h 518704"/>
                <a:gd name="connsiteX13" fmla="*/ 162199 w 989982"/>
                <a:gd name="connsiteY13" fmla="*/ 94272 h 518704"/>
                <a:gd name="connsiteX14" fmla="*/ 370321 w 989982"/>
                <a:gd name="connsiteY14" fmla="*/ 9405 h 518704"/>
                <a:gd name="connsiteX15" fmla="*/ 581871 w 989982"/>
                <a:gd name="connsiteY15" fmla="*/ 63602 h 518704"/>
                <a:gd name="connsiteX16" fmla="*/ 744082 w 989982"/>
                <a:gd name="connsiteY16" fmla="*/ 218955 h 518704"/>
                <a:gd name="connsiteX17" fmla="*/ 837427 w 989982"/>
                <a:gd name="connsiteY17" fmla="*/ 426790 h 518704"/>
                <a:gd name="connsiteX18" fmla="*/ 842284 w 989982"/>
                <a:gd name="connsiteY18" fmla="*/ 444792 h 518704"/>
                <a:gd name="connsiteX19" fmla="*/ 720460 w 989982"/>
                <a:gd name="connsiteY19" fmla="*/ 469462 h 518704"/>
                <a:gd name="connsiteX20" fmla="*/ 703886 w 989982"/>
                <a:gd name="connsiteY20" fmla="*/ 494989 h 518704"/>
                <a:gd name="connsiteX21" fmla="*/ 719698 w 989982"/>
                <a:gd name="connsiteY21" fmla="*/ 516516 h 518704"/>
                <a:gd name="connsiteX22" fmla="*/ 752368 w 989982"/>
                <a:gd name="connsiteY22" fmla="*/ 514992 h 518704"/>
                <a:gd name="connsiteX23" fmla="*/ 785992 w 989982"/>
                <a:gd name="connsiteY23" fmla="*/ 501752 h 518704"/>
                <a:gd name="connsiteX24" fmla="*/ 852000 w 989982"/>
                <a:gd name="connsiteY24" fmla="*/ 457937 h 518704"/>
                <a:gd name="connsiteX25" fmla="*/ 882099 w 989982"/>
                <a:gd name="connsiteY25" fmla="*/ 448126 h 518704"/>
                <a:gd name="connsiteX26" fmla="*/ 883718 w 989982"/>
                <a:gd name="connsiteY26" fmla="*/ 446412 h 518704"/>
                <a:gd name="connsiteX27" fmla="*/ 949917 w 989982"/>
                <a:gd name="connsiteY27" fmla="*/ 397549 h 518704"/>
                <a:gd name="connsiteX28" fmla="*/ 978873 w 989982"/>
                <a:gd name="connsiteY28" fmla="*/ 363830 h 518704"/>
                <a:gd name="connsiteX29" fmla="*/ 989255 w 989982"/>
                <a:gd name="connsiteY29" fmla="*/ 326873 h 518704"/>
                <a:gd name="connsiteX30" fmla="*/ 740272 w 989982"/>
                <a:gd name="connsiteY30" fmla="*/ 508896 h 518704"/>
                <a:gd name="connsiteX31" fmla="*/ 713697 w 989982"/>
                <a:gd name="connsiteY31" fmla="*/ 499752 h 518704"/>
                <a:gd name="connsiteX32" fmla="*/ 728651 w 989982"/>
                <a:gd name="connsiteY32" fmla="*/ 474606 h 518704"/>
                <a:gd name="connsiteX33" fmla="*/ 780562 w 989982"/>
                <a:gd name="connsiteY33" fmla="*/ 452317 h 518704"/>
                <a:gd name="connsiteX34" fmla="*/ 842380 w 989982"/>
                <a:gd name="connsiteY34" fmla="*/ 454032 h 518704"/>
                <a:gd name="connsiteX35" fmla="*/ 796946 w 989982"/>
                <a:gd name="connsiteY35" fmla="*/ 485655 h 518704"/>
                <a:gd name="connsiteX36" fmla="*/ 740272 w 989982"/>
                <a:gd name="connsiteY36" fmla="*/ 508896 h 518704"/>
                <a:gd name="connsiteX37" fmla="*/ 970015 w 989982"/>
                <a:gd name="connsiteY37" fmla="*/ 360782 h 518704"/>
                <a:gd name="connsiteX38" fmla="*/ 944869 w 989982"/>
                <a:gd name="connsiteY38" fmla="*/ 389738 h 518704"/>
                <a:gd name="connsiteX39" fmla="*/ 874193 w 989982"/>
                <a:gd name="connsiteY39" fmla="*/ 441363 h 518704"/>
                <a:gd name="connsiteX40" fmla="*/ 873812 w 989982"/>
                <a:gd name="connsiteY40" fmla="*/ 441649 h 518704"/>
                <a:gd name="connsiteX41" fmla="*/ 853714 w 989982"/>
                <a:gd name="connsiteY41" fmla="*/ 448031 h 518704"/>
                <a:gd name="connsiteX42" fmla="*/ 914293 w 989982"/>
                <a:gd name="connsiteY42" fmla="*/ 328778 h 518704"/>
                <a:gd name="connsiteX43" fmla="*/ 948964 w 989982"/>
                <a:gd name="connsiteY43" fmla="*/ 311728 h 518704"/>
                <a:gd name="connsiteX44" fmla="*/ 978587 w 989982"/>
                <a:gd name="connsiteY44" fmla="*/ 323920 h 518704"/>
                <a:gd name="connsiteX45" fmla="*/ 970015 w 989982"/>
                <a:gd name="connsiteY45" fmla="*/ 360782 h 51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989982" h="518704">
                  <a:moveTo>
                    <a:pt x="989255" y="326873"/>
                  </a:moveTo>
                  <a:cubicBezTo>
                    <a:pt x="986493" y="314681"/>
                    <a:pt x="976016" y="306204"/>
                    <a:pt x="964204" y="303441"/>
                  </a:cubicBezTo>
                  <a:cubicBezTo>
                    <a:pt x="950679" y="300203"/>
                    <a:pt x="936963" y="304489"/>
                    <a:pt x="925152" y="310966"/>
                  </a:cubicBezTo>
                  <a:cubicBezTo>
                    <a:pt x="901530" y="323920"/>
                    <a:pt x="881908" y="344304"/>
                    <a:pt x="868097" y="367164"/>
                  </a:cubicBezTo>
                  <a:cubicBezTo>
                    <a:pt x="857143" y="385261"/>
                    <a:pt x="849904" y="405454"/>
                    <a:pt x="846666" y="426314"/>
                  </a:cubicBezTo>
                  <a:cubicBezTo>
                    <a:pt x="827806" y="359544"/>
                    <a:pt x="801422" y="294583"/>
                    <a:pt x="765227" y="235242"/>
                  </a:cubicBezTo>
                  <a:cubicBezTo>
                    <a:pt x="725317" y="169901"/>
                    <a:pt x="673121" y="111227"/>
                    <a:pt x="608636" y="69317"/>
                  </a:cubicBezTo>
                  <a:cubicBezTo>
                    <a:pt x="545485" y="28264"/>
                    <a:pt x="471381" y="2547"/>
                    <a:pt x="395848" y="165"/>
                  </a:cubicBezTo>
                  <a:cubicBezTo>
                    <a:pt x="358605" y="-978"/>
                    <a:pt x="321076" y="3785"/>
                    <a:pt x="285548" y="14929"/>
                  </a:cubicBezTo>
                  <a:cubicBezTo>
                    <a:pt x="247829" y="26835"/>
                    <a:pt x="212491" y="45504"/>
                    <a:pt x="180487" y="68650"/>
                  </a:cubicBezTo>
                  <a:cubicBezTo>
                    <a:pt x="112479" y="117704"/>
                    <a:pt x="60758" y="185046"/>
                    <a:pt x="17324" y="256007"/>
                  </a:cubicBezTo>
                  <a:cubicBezTo>
                    <a:pt x="11609" y="265246"/>
                    <a:pt x="6085" y="274581"/>
                    <a:pt x="655" y="284011"/>
                  </a:cubicBezTo>
                  <a:cubicBezTo>
                    <a:pt x="-2297" y="289059"/>
                    <a:pt x="5513" y="293631"/>
                    <a:pt x="8466" y="288583"/>
                  </a:cubicBezTo>
                  <a:cubicBezTo>
                    <a:pt x="50185" y="217050"/>
                    <a:pt x="98001" y="147613"/>
                    <a:pt x="162199" y="94272"/>
                  </a:cubicBezTo>
                  <a:cubicBezTo>
                    <a:pt x="221350" y="45219"/>
                    <a:pt x="292978" y="12738"/>
                    <a:pt x="370321" y="9405"/>
                  </a:cubicBezTo>
                  <a:cubicBezTo>
                    <a:pt x="444235" y="6261"/>
                    <a:pt x="517958" y="27121"/>
                    <a:pt x="581871" y="63602"/>
                  </a:cubicBezTo>
                  <a:cubicBezTo>
                    <a:pt x="647784" y="101226"/>
                    <a:pt x="702172" y="156090"/>
                    <a:pt x="744082" y="218955"/>
                  </a:cubicBezTo>
                  <a:cubicBezTo>
                    <a:pt x="786468" y="282487"/>
                    <a:pt x="816567" y="353543"/>
                    <a:pt x="837427" y="426790"/>
                  </a:cubicBezTo>
                  <a:cubicBezTo>
                    <a:pt x="839141" y="432791"/>
                    <a:pt x="840665" y="438792"/>
                    <a:pt x="842284" y="444792"/>
                  </a:cubicBezTo>
                  <a:cubicBezTo>
                    <a:pt x="800660" y="434886"/>
                    <a:pt x="754750" y="443554"/>
                    <a:pt x="720460" y="469462"/>
                  </a:cubicBezTo>
                  <a:cubicBezTo>
                    <a:pt x="712268" y="475749"/>
                    <a:pt x="704172" y="483940"/>
                    <a:pt x="703886" y="494989"/>
                  </a:cubicBezTo>
                  <a:cubicBezTo>
                    <a:pt x="703696" y="504990"/>
                    <a:pt x="710839" y="512992"/>
                    <a:pt x="719698" y="516516"/>
                  </a:cubicBezTo>
                  <a:cubicBezTo>
                    <a:pt x="730271" y="520707"/>
                    <a:pt x="741891" y="518135"/>
                    <a:pt x="752368" y="514992"/>
                  </a:cubicBezTo>
                  <a:cubicBezTo>
                    <a:pt x="763894" y="511563"/>
                    <a:pt x="775133" y="506991"/>
                    <a:pt x="785992" y="501752"/>
                  </a:cubicBezTo>
                  <a:cubicBezTo>
                    <a:pt x="809804" y="490132"/>
                    <a:pt x="831521" y="474701"/>
                    <a:pt x="852000" y="457937"/>
                  </a:cubicBezTo>
                  <a:cubicBezTo>
                    <a:pt x="862382" y="455651"/>
                    <a:pt x="872383" y="452317"/>
                    <a:pt x="882099" y="448126"/>
                  </a:cubicBezTo>
                  <a:cubicBezTo>
                    <a:pt x="882861" y="447745"/>
                    <a:pt x="883337" y="447174"/>
                    <a:pt x="883718" y="446412"/>
                  </a:cubicBezTo>
                  <a:cubicBezTo>
                    <a:pt x="907912" y="433267"/>
                    <a:pt x="930296" y="416884"/>
                    <a:pt x="949917" y="397549"/>
                  </a:cubicBezTo>
                  <a:cubicBezTo>
                    <a:pt x="960395" y="387262"/>
                    <a:pt x="970586" y="376022"/>
                    <a:pt x="978873" y="363830"/>
                  </a:cubicBezTo>
                  <a:cubicBezTo>
                    <a:pt x="986112" y="353257"/>
                    <a:pt x="992113" y="340017"/>
                    <a:pt x="989255" y="326873"/>
                  </a:cubicBezTo>
                  <a:close/>
                  <a:moveTo>
                    <a:pt x="740272" y="508896"/>
                  </a:moveTo>
                  <a:cubicBezTo>
                    <a:pt x="731033" y="510705"/>
                    <a:pt x="717888" y="510134"/>
                    <a:pt x="713697" y="499752"/>
                  </a:cubicBezTo>
                  <a:cubicBezTo>
                    <a:pt x="709411" y="489084"/>
                    <a:pt x="721126" y="479940"/>
                    <a:pt x="728651" y="474606"/>
                  </a:cubicBezTo>
                  <a:cubicBezTo>
                    <a:pt x="744177" y="463652"/>
                    <a:pt x="761989" y="456127"/>
                    <a:pt x="780562" y="452317"/>
                  </a:cubicBezTo>
                  <a:cubicBezTo>
                    <a:pt x="801041" y="448126"/>
                    <a:pt x="822187" y="448888"/>
                    <a:pt x="842380" y="454032"/>
                  </a:cubicBezTo>
                  <a:cubicBezTo>
                    <a:pt x="827997" y="465652"/>
                    <a:pt x="813043" y="476415"/>
                    <a:pt x="796946" y="485655"/>
                  </a:cubicBezTo>
                  <a:cubicBezTo>
                    <a:pt x="779515" y="495751"/>
                    <a:pt x="760179" y="504990"/>
                    <a:pt x="740272" y="508896"/>
                  </a:cubicBezTo>
                  <a:close/>
                  <a:moveTo>
                    <a:pt x="970015" y="360782"/>
                  </a:moveTo>
                  <a:cubicBezTo>
                    <a:pt x="962680" y="371164"/>
                    <a:pt x="953822" y="380785"/>
                    <a:pt x="944869" y="389738"/>
                  </a:cubicBezTo>
                  <a:cubicBezTo>
                    <a:pt x="924104" y="410503"/>
                    <a:pt x="900292" y="427838"/>
                    <a:pt x="874193" y="441363"/>
                  </a:cubicBezTo>
                  <a:cubicBezTo>
                    <a:pt x="874003" y="441459"/>
                    <a:pt x="874003" y="441554"/>
                    <a:pt x="873812" y="441649"/>
                  </a:cubicBezTo>
                  <a:cubicBezTo>
                    <a:pt x="867335" y="444221"/>
                    <a:pt x="860572" y="446412"/>
                    <a:pt x="853714" y="448031"/>
                  </a:cubicBezTo>
                  <a:cubicBezTo>
                    <a:pt x="854572" y="401835"/>
                    <a:pt x="877241" y="356496"/>
                    <a:pt x="914293" y="328778"/>
                  </a:cubicBezTo>
                  <a:cubicBezTo>
                    <a:pt x="924485" y="321158"/>
                    <a:pt x="936106" y="313633"/>
                    <a:pt x="948964" y="311728"/>
                  </a:cubicBezTo>
                  <a:cubicBezTo>
                    <a:pt x="959823" y="310109"/>
                    <a:pt x="973158" y="313538"/>
                    <a:pt x="978587" y="323920"/>
                  </a:cubicBezTo>
                  <a:cubicBezTo>
                    <a:pt x="985064" y="336398"/>
                    <a:pt x="977158" y="350686"/>
                    <a:pt x="970015" y="360782"/>
                  </a:cubicBezTo>
                  <a:close/>
                </a:path>
              </a:pathLst>
            </a:custGeom>
            <a:solidFill>
              <a:srgbClr val="D8415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CE9D7B9-0DC4-4507-B8DC-B857E914A326}"/>
                </a:ext>
              </a:extLst>
            </p:cNvPr>
            <p:cNvSpPr txBox="1"/>
            <p:nvPr/>
          </p:nvSpPr>
          <p:spPr>
            <a:xfrm rot="19629091">
              <a:off x="3143294" y="4705875"/>
              <a:ext cx="165845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SHOP</a:t>
              </a:r>
              <a:endParaRPr lang="en-US" dirty="0"/>
            </a:p>
            <a:p>
              <a:r>
                <a:rPr lang="en-US" dirty="0"/>
                <a:t>   NOW</a:t>
              </a:r>
            </a:p>
            <a:p>
              <a:r>
                <a:rPr lang="en-US" dirty="0"/>
                <a:t>    </a:t>
              </a:r>
              <a:r>
                <a:rPr lang="en-US" dirty="0">
                  <a:solidFill>
                    <a:srgbClr val="D4143D"/>
                  </a:solidFill>
                </a:rPr>
                <a:t>20%</a:t>
              </a:r>
              <a:endParaRPr lang="th-TH" dirty="0">
                <a:solidFill>
                  <a:srgbClr val="D4143D"/>
                </a:solidFill>
              </a:endParaRPr>
            </a:p>
          </p:txBody>
        </p: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CBAC355-DD8B-4685-ADC9-74D3A4CFABB3}"/>
              </a:ext>
            </a:extLst>
          </p:cNvPr>
          <p:cNvGrpSpPr/>
          <p:nvPr/>
        </p:nvGrpSpPr>
        <p:grpSpPr>
          <a:xfrm rot="1873168" flipH="1">
            <a:off x="137424" y="246580"/>
            <a:ext cx="3021724" cy="3280942"/>
            <a:chOff x="4429562" y="2317131"/>
            <a:chExt cx="3667697" cy="3939426"/>
          </a:xfrm>
        </p:grpSpPr>
        <p:grpSp>
          <p:nvGrpSpPr>
            <p:cNvPr id="189" name="Graphic 203">
              <a:extLst>
                <a:ext uri="{FF2B5EF4-FFF2-40B4-BE49-F238E27FC236}">
                  <a16:creationId xmlns:a16="http://schemas.microsoft.com/office/drawing/2014/main" id="{73E1234D-305F-41B9-84A7-C2C78B21EF02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8FE4F4B-A9F6-4736-9B9C-447B24FE62E3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BCFB2409-6BC0-4BC4-9502-AF0C66137504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90" name="Graphic 203">
              <a:extLst>
                <a:ext uri="{FF2B5EF4-FFF2-40B4-BE49-F238E27FC236}">
                  <a16:creationId xmlns:a16="http://schemas.microsoft.com/office/drawing/2014/main" id="{F140065B-22CC-4C17-B0AD-123889805390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FB6D1572-DB81-401A-8C10-1DD20C90602B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587807ED-748D-4D0C-B98B-A01ABBE7B51A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B5B33C94-3483-4B23-9170-6A7498B8A50E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373F893-04B4-43EE-9A71-60BB45334BE3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59CDAE7F-63A3-4BA5-AF96-8B7B313A62AE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9E8545F8-5A70-45D2-9FCB-3EF87929E2CE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614DFC87-067D-4EAA-B4B1-D76B43136B84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0FA2496-2520-45A4-B1C5-780C2629B380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31BC4391-889B-4B56-869B-9B7840540FD1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C793EA95-5B06-4431-A1BD-80FC01F172B0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203" name="TextBox 202">
            <a:extLst>
              <a:ext uri="{FF2B5EF4-FFF2-40B4-BE49-F238E27FC236}">
                <a16:creationId xmlns:a16="http://schemas.microsoft.com/office/drawing/2014/main" id="{77F9723E-4771-4151-92DC-E62F695E73E2}"/>
              </a:ext>
            </a:extLst>
          </p:cNvPr>
          <p:cNvSpPr txBox="1"/>
          <p:nvPr/>
        </p:nvSpPr>
        <p:spPr>
          <a:xfrm>
            <a:off x="4860753" y="2952011"/>
            <a:ext cx="466331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>
                <a:solidFill>
                  <a:srgbClr val="171749"/>
                </a:solidFill>
              </a:rPr>
              <a:t>ORDER</a:t>
            </a:r>
            <a:r>
              <a:rPr lang="en-US" dirty="0"/>
              <a:t> </a:t>
            </a:r>
          </a:p>
          <a:p>
            <a:pPr algn="ctr"/>
            <a:r>
              <a:rPr lang="en-US" sz="6000" b="1" dirty="0">
                <a:solidFill>
                  <a:srgbClr val="D4143D"/>
                </a:solidFill>
              </a:rPr>
              <a:t>NOW</a:t>
            </a:r>
            <a:endParaRPr lang="th-TH" sz="6000" b="1" dirty="0">
              <a:solidFill>
                <a:srgbClr val="D4143D"/>
              </a:solidFill>
            </a:endParaRP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C3BA9A1C-96E7-4E5F-AC67-20CAAFAF6B1A}"/>
              </a:ext>
            </a:extLst>
          </p:cNvPr>
          <p:cNvSpPr txBox="1"/>
          <p:nvPr/>
        </p:nvSpPr>
        <p:spPr>
          <a:xfrm>
            <a:off x="4306271" y="1386402"/>
            <a:ext cx="576441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4D84"/>
                </a:solidFill>
              </a:rPr>
              <a:t>PLEASE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4C2209FE-0C9F-486E-91B6-04E276C3FAF2}"/>
              </a:ext>
            </a:extLst>
          </p:cNvPr>
          <p:cNvSpPr txBox="1"/>
          <p:nvPr/>
        </p:nvSpPr>
        <p:spPr>
          <a:xfrm>
            <a:off x="4432791" y="1475101"/>
            <a:ext cx="29091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D11B"/>
                </a:solidFill>
              </a:rPr>
              <a:t>BOXING   DAY SALE </a:t>
            </a:r>
          </a:p>
          <a:p>
            <a:r>
              <a:rPr lang="en-US" sz="8800" b="1" dirty="0">
                <a:solidFill>
                  <a:srgbClr val="171749"/>
                </a:solidFill>
              </a:rPr>
              <a:t>		</a:t>
            </a:r>
            <a:endParaRPr lang="th-TH" sz="6600" b="1" dirty="0">
              <a:solidFill>
                <a:srgbClr val="D4143D"/>
              </a:solidFill>
            </a:endParaRPr>
          </a:p>
        </p:txBody>
      </p:sp>
      <p:grpSp>
        <p:nvGrpSpPr>
          <p:cNvPr id="208" name="Graphic 147">
            <a:extLst>
              <a:ext uri="{FF2B5EF4-FFF2-40B4-BE49-F238E27FC236}">
                <a16:creationId xmlns:a16="http://schemas.microsoft.com/office/drawing/2014/main" id="{5B158B44-FCF3-4E27-82E1-D3F9E6372551}"/>
              </a:ext>
            </a:extLst>
          </p:cNvPr>
          <p:cNvGrpSpPr/>
          <p:nvPr/>
        </p:nvGrpSpPr>
        <p:grpSpPr>
          <a:xfrm rot="19684829">
            <a:off x="4553013" y="-99841"/>
            <a:ext cx="2914695" cy="5030021"/>
            <a:chOff x="5983978" y="2833643"/>
            <a:chExt cx="703714" cy="1188572"/>
          </a:xfrm>
        </p:grpSpPr>
        <p:grpSp>
          <p:nvGrpSpPr>
            <p:cNvPr id="209" name="Graphic 147">
              <a:extLst>
                <a:ext uri="{FF2B5EF4-FFF2-40B4-BE49-F238E27FC236}">
                  <a16:creationId xmlns:a16="http://schemas.microsoft.com/office/drawing/2014/main" id="{F700A6FF-A06A-4ADF-A188-534BEB70663D}"/>
                </a:ext>
              </a:extLst>
            </p:cNvPr>
            <p:cNvGrpSpPr/>
            <p:nvPr/>
          </p:nvGrpSpPr>
          <p:grpSpPr>
            <a:xfrm>
              <a:off x="6178266" y="2833643"/>
              <a:ext cx="435371" cy="274840"/>
              <a:chOff x="6178266" y="2833643"/>
              <a:chExt cx="435371" cy="274840"/>
            </a:xfrm>
          </p:grpSpPr>
          <p:grpSp>
            <p:nvGrpSpPr>
              <p:cNvPr id="217" name="Graphic 147">
                <a:extLst>
                  <a:ext uri="{FF2B5EF4-FFF2-40B4-BE49-F238E27FC236}">
                    <a16:creationId xmlns:a16="http://schemas.microsoft.com/office/drawing/2014/main" id="{C92E8636-C4C1-45CF-B453-F91D8729DA8E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221" name="Freeform: Shape 220">
                  <a:extLst>
                    <a:ext uri="{FF2B5EF4-FFF2-40B4-BE49-F238E27FC236}">
                      <a16:creationId xmlns:a16="http://schemas.microsoft.com/office/drawing/2014/main" id="{F35A0B6E-D061-4E99-BCF8-5D8D2F9DF0EB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446863EA-032F-46C8-9955-162A2C9EBDF3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18" name="Graphic 147">
                <a:extLst>
                  <a:ext uri="{FF2B5EF4-FFF2-40B4-BE49-F238E27FC236}">
                    <a16:creationId xmlns:a16="http://schemas.microsoft.com/office/drawing/2014/main" id="{39CD562E-8126-4D3A-8D13-2D2B59909BBD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219" name="Freeform: Shape 218">
                  <a:extLst>
                    <a:ext uri="{FF2B5EF4-FFF2-40B4-BE49-F238E27FC236}">
                      <a16:creationId xmlns:a16="http://schemas.microsoft.com/office/drawing/2014/main" id="{C7C0EC9B-7D1E-4E62-960B-ADC5F916A41A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0" name="Freeform: Shape 219">
                  <a:extLst>
                    <a:ext uri="{FF2B5EF4-FFF2-40B4-BE49-F238E27FC236}">
                      <a16:creationId xmlns:a16="http://schemas.microsoft.com/office/drawing/2014/main" id="{F3F2491B-DF61-44EA-B426-334A195CA412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10" name="Graphic 147">
              <a:extLst>
                <a:ext uri="{FF2B5EF4-FFF2-40B4-BE49-F238E27FC236}">
                  <a16:creationId xmlns:a16="http://schemas.microsoft.com/office/drawing/2014/main" id="{91D81313-A2DF-4C45-B996-D6D1C5B9EE2B}"/>
                </a:ext>
              </a:extLst>
            </p:cNvPr>
            <p:cNvGrpSpPr/>
            <p:nvPr/>
          </p:nvGrpSpPr>
          <p:grpSpPr>
            <a:xfrm>
              <a:off x="5983978" y="2919888"/>
              <a:ext cx="703714" cy="1102327"/>
              <a:chOff x="5983978" y="2919888"/>
              <a:chExt cx="703714" cy="1102327"/>
            </a:xfrm>
          </p:grpSpPr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B0F11B-AD45-472B-9CB4-357712565841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12" name="Graphic 147">
                <a:extLst>
                  <a:ext uri="{FF2B5EF4-FFF2-40B4-BE49-F238E27FC236}">
                    <a16:creationId xmlns:a16="http://schemas.microsoft.com/office/drawing/2014/main" id="{2A257DFC-7213-4D27-B005-2BCA3BAC3326}"/>
                  </a:ext>
                </a:extLst>
              </p:cNvPr>
              <p:cNvGrpSpPr/>
              <p:nvPr/>
            </p:nvGrpSpPr>
            <p:grpSpPr>
              <a:xfrm>
                <a:off x="5983978" y="2919888"/>
                <a:ext cx="703714" cy="1102327"/>
                <a:chOff x="5983978" y="2919888"/>
                <a:chExt cx="703714" cy="1102327"/>
              </a:xfrm>
              <a:solidFill>
                <a:srgbClr val="FFFFFF"/>
              </a:solidFill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F407C5F4-2BA8-4183-B0D0-388C7BDE9FE8}"/>
                    </a:ext>
                  </a:extLst>
                </p:cNvPr>
                <p:cNvSpPr/>
                <p:nvPr/>
              </p:nvSpPr>
              <p:spPr>
                <a:xfrm>
                  <a:off x="5983978" y="3013003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4D8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4" name="Freeform: Shape 213">
                  <a:extLst>
                    <a:ext uri="{FF2B5EF4-FFF2-40B4-BE49-F238E27FC236}">
                      <a16:creationId xmlns:a16="http://schemas.microsoft.com/office/drawing/2014/main" id="{70C27D6A-D847-4031-A36F-58050AFBED68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5" name="Freeform: Shape 214">
                  <a:extLst>
                    <a:ext uri="{FF2B5EF4-FFF2-40B4-BE49-F238E27FC236}">
                      <a16:creationId xmlns:a16="http://schemas.microsoft.com/office/drawing/2014/main" id="{5182E1FF-4466-4253-AC4E-474293A57B8B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33" name="Graphic 1">
            <a:extLst>
              <a:ext uri="{FF2B5EF4-FFF2-40B4-BE49-F238E27FC236}">
                <a16:creationId xmlns:a16="http://schemas.microsoft.com/office/drawing/2014/main" id="{E7A8CA90-7C9D-4C85-85BA-F9894530AB77}"/>
              </a:ext>
            </a:extLst>
          </p:cNvPr>
          <p:cNvGrpSpPr/>
          <p:nvPr/>
        </p:nvGrpSpPr>
        <p:grpSpPr>
          <a:xfrm>
            <a:off x="-293339" y="-257444"/>
            <a:ext cx="1835204" cy="1785434"/>
            <a:chOff x="6507289" y="3686841"/>
            <a:chExt cx="359282" cy="359283"/>
          </a:xfrm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612A3239-A0EF-4349-8A00-7366B9DBB46A}"/>
                </a:ext>
              </a:extLst>
            </p:cNvPr>
            <p:cNvSpPr/>
            <p:nvPr/>
          </p:nvSpPr>
          <p:spPr>
            <a:xfrm>
              <a:off x="6507289" y="3686841"/>
              <a:ext cx="359282" cy="359283"/>
            </a:xfrm>
            <a:custGeom>
              <a:avLst/>
              <a:gdLst>
                <a:gd name="connsiteX0" fmla="*/ 359283 w 359282"/>
                <a:gd name="connsiteY0" fmla="*/ 179642 h 359283"/>
                <a:gd name="connsiteX1" fmla="*/ 179641 w 359282"/>
                <a:gd name="connsiteY1" fmla="*/ 359283 h 359283"/>
                <a:gd name="connsiteX2" fmla="*/ 0 w 359282"/>
                <a:gd name="connsiteY2" fmla="*/ 179641 h 359283"/>
                <a:gd name="connsiteX3" fmla="*/ 179641 w 359282"/>
                <a:gd name="connsiteY3" fmla="*/ 0 h 359283"/>
                <a:gd name="connsiteX4" fmla="*/ 359283 w 359282"/>
                <a:gd name="connsiteY4" fmla="*/ 179642 h 35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9282" h="359283">
                  <a:moveTo>
                    <a:pt x="359283" y="179642"/>
                  </a:moveTo>
                  <a:cubicBezTo>
                    <a:pt x="359283" y="278855"/>
                    <a:pt x="278855" y="359283"/>
                    <a:pt x="179641" y="359283"/>
                  </a:cubicBezTo>
                  <a:cubicBezTo>
                    <a:pt x="80428" y="359283"/>
                    <a:pt x="0" y="278855"/>
                    <a:pt x="0" y="179641"/>
                  </a:cubicBezTo>
                  <a:cubicBezTo>
                    <a:pt x="0" y="80428"/>
                    <a:pt x="80428" y="0"/>
                    <a:pt x="179641" y="0"/>
                  </a:cubicBezTo>
                  <a:cubicBezTo>
                    <a:pt x="278855" y="0"/>
                    <a:pt x="359283" y="80428"/>
                    <a:pt x="359283" y="179642"/>
                  </a:cubicBez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B2017BC-96B9-4956-9EF3-1B5D6E107D90}"/>
                </a:ext>
              </a:extLst>
            </p:cNvPr>
            <p:cNvSpPr/>
            <p:nvPr/>
          </p:nvSpPr>
          <p:spPr>
            <a:xfrm>
              <a:off x="6517004" y="3696557"/>
              <a:ext cx="339756" cy="339756"/>
            </a:xfrm>
            <a:custGeom>
              <a:avLst/>
              <a:gdLst>
                <a:gd name="connsiteX0" fmla="*/ 170117 w 339756"/>
                <a:gd name="connsiteY0" fmla="*/ 339757 h 339756"/>
                <a:gd name="connsiteX1" fmla="*/ 168402 w 339756"/>
                <a:gd name="connsiteY1" fmla="*/ 338042 h 339756"/>
                <a:gd name="connsiteX2" fmla="*/ 170117 w 339756"/>
                <a:gd name="connsiteY2" fmla="*/ 336328 h 339756"/>
                <a:gd name="connsiteX3" fmla="*/ 183833 w 339756"/>
                <a:gd name="connsiteY3" fmla="*/ 335756 h 339756"/>
                <a:gd name="connsiteX4" fmla="*/ 185738 w 339756"/>
                <a:gd name="connsiteY4" fmla="*/ 337375 h 339756"/>
                <a:gd name="connsiteX5" fmla="*/ 184118 w 339756"/>
                <a:gd name="connsiteY5" fmla="*/ 339281 h 339756"/>
                <a:gd name="connsiteX6" fmla="*/ 170117 w 339756"/>
                <a:gd name="connsiteY6" fmla="*/ 339757 h 339756"/>
                <a:gd name="connsiteX7" fmla="*/ 170117 w 339756"/>
                <a:gd name="connsiteY7" fmla="*/ 339757 h 339756"/>
                <a:gd name="connsiteX8" fmla="*/ 156210 w 339756"/>
                <a:gd name="connsiteY8" fmla="*/ 339281 h 339756"/>
                <a:gd name="connsiteX9" fmla="*/ 156115 w 339756"/>
                <a:gd name="connsiteY9" fmla="*/ 339281 h 339756"/>
                <a:gd name="connsiteX10" fmla="*/ 142208 w 339756"/>
                <a:gd name="connsiteY10" fmla="*/ 337566 h 339756"/>
                <a:gd name="connsiteX11" fmla="*/ 140779 w 339756"/>
                <a:gd name="connsiteY11" fmla="*/ 335566 h 339756"/>
                <a:gd name="connsiteX12" fmla="*/ 142780 w 339756"/>
                <a:gd name="connsiteY12" fmla="*/ 334137 h 339756"/>
                <a:gd name="connsiteX13" fmla="*/ 156400 w 339756"/>
                <a:gd name="connsiteY13" fmla="*/ 335852 h 339756"/>
                <a:gd name="connsiteX14" fmla="*/ 158020 w 339756"/>
                <a:gd name="connsiteY14" fmla="*/ 337757 h 339756"/>
                <a:gd name="connsiteX15" fmla="*/ 156210 w 339756"/>
                <a:gd name="connsiteY15" fmla="*/ 339281 h 339756"/>
                <a:gd name="connsiteX16" fmla="*/ 197739 w 339756"/>
                <a:gd name="connsiteY16" fmla="*/ 337471 h 339756"/>
                <a:gd name="connsiteX17" fmla="*/ 196025 w 339756"/>
                <a:gd name="connsiteY17" fmla="*/ 336042 h 339756"/>
                <a:gd name="connsiteX18" fmla="*/ 197453 w 339756"/>
                <a:gd name="connsiteY18" fmla="*/ 334042 h 339756"/>
                <a:gd name="connsiteX19" fmla="*/ 210884 w 339756"/>
                <a:gd name="connsiteY19" fmla="*/ 331184 h 339756"/>
                <a:gd name="connsiteX20" fmla="*/ 212979 w 339756"/>
                <a:gd name="connsiteY20" fmla="*/ 332423 h 339756"/>
                <a:gd name="connsiteX21" fmla="*/ 211741 w 339756"/>
                <a:gd name="connsiteY21" fmla="*/ 334518 h 339756"/>
                <a:gd name="connsiteX22" fmla="*/ 198025 w 339756"/>
                <a:gd name="connsiteY22" fmla="*/ 337375 h 339756"/>
                <a:gd name="connsiteX23" fmla="*/ 197739 w 339756"/>
                <a:gd name="connsiteY23" fmla="*/ 337471 h 339756"/>
                <a:gd name="connsiteX24" fmla="*/ 128778 w 339756"/>
                <a:gd name="connsiteY24" fmla="*/ 334709 h 339756"/>
                <a:gd name="connsiteX25" fmla="*/ 128397 w 339756"/>
                <a:gd name="connsiteY25" fmla="*/ 334613 h 339756"/>
                <a:gd name="connsiteX26" fmla="*/ 114967 w 339756"/>
                <a:gd name="connsiteY26" fmla="*/ 330613 h 339756"/>
                <a:gd name="connsiteX27" fmla="*/ 113919 w 339756"/>
                <a:gd name="connsiteY27" fmla="*/ 328422 h 339756"/>
                <a:gd name="connsiteX28" fmla="*/ 116110 w 339756"/>
                <a:gd name="connsiteY28" fmla="*/ 327374 h 339756"/>
                <a:gd name="connsiteX29" fmla="*/ 129254 w 339756"/>
                <a:gd name="connsiteY29" fmla="*/ 331280 h 339756"/>
                <a:gd name="connsiteX30" fmla="*/ 130492 w 339756"/>
                <a:gd name="connsiteY30" fmla="*/ 333375 h 339756"/>
                <a:gd name="connsiteX31" fmla="*/ 128778 w 339756"/>
                <a:gd name="connsiteY31" fmla="*/ 334709 h 339756"/>
                <a:gd name="connsiteX32" fmla="*/ 224600 w 339756"/>
                <a:gd name="connsiteY32" fmla="*/ 330708 h 339756"/>
                <a:gd name="connsiteX33" fmla="*/ 222980 w 339756"/>
                <a:gd name="connsiteY33" fmla="*/ 329565 h 339756"/>
                <a:gd name="connsiteX34" fmla="*/ 224028 w 339756"/>
                <a:gd name="connsiteY34" fmla="*/ 327374 h 339756"/>
                <a:gd name="connsiteX35" fmla="*/ 236792 w 339756"/>
                <a:gd name="connsiteY35" fmla="*/ 322326 h 339756"/>
                <a:gd name="connsiteX36" fmla="*/ 239078 w 339756"/>
                <a:gd name="connsiteY36" fmla="*/ 323183 h 339756"/>
                <a:gd name="connsiteX37" fmla="*/ 238220 w 339756"/>
                <a:gd name="connsiteY37" fmla="*/ 325469 h 339756"/>
                <a:gd name="connsiteX38" fmla="*/ 225171 w 339756"/>
                <a:gd name="connsiteY38" fmla="*/ 330613 h 339756"/>
                <a:gd name="connsiteX39" fmla="*/ 224600 w 339756"/>
                <a:gd name="connsiteY39" fmla="*/ 330708 h 339756"/>
                <a:gd name="connsiteX40" fmla="*/ 102584 w 339756"/>
                <a:gd name="connsiteY40" fmla="*/ 325755 h 339756"/>
                <a:gd name="connsiteX41" fmla="*/ 101917 w 339756"/>
                <a:gd name="connsiteY41" fmla="*/ 325565 h 339756"/>
                <a:gd name="connsiteX42" fmla="*/ 89345 w 339756"/>
                <a:gd name="connsiteY42" fmla="*/ 319373 h 339756"/>
                <a:gd name="connsiteX43" fmla="*/ 88678 w 339756"/>
                <a:gd name="connsiteY43" fmla="*/ 316992 h 339756"/>
                <a:gd name="connsiteX44" fmla="*/ 91059 w 339756"/>
                <a:gd name="connsiteY44" fmla="*/ 316325 h 339756"/>
                <a:gd name="connsiteX45" fmla="*/ 103442 w 339756"/>
                <a:gd name="connsiteY45" fmla="*/ 322326 h 339756"/>
                <a:gd name="connsiteX46" fmla="*/ 104299 w 339756"/>
                <a:gd name="connsiteY46" fmla="*/ 324612 h 339756"/>
                <a:gd name="connsiteX47" fmla="*/ 102584 w 339756"/>
                <a:gd name="connsiteY47" fmla="*/ 325755 h 339756"/>
                <a:gd name="connsiteX48" fmla="*/ 250031 w 339756"/>
                <a:gd name="connsiteY48" fmla="*/ 319469 h 339756"/>
                <a:gd name="connsiteX49" fmla="*/ 248507 w 339756"/>
                <a:gd name="connsiteY49" fmla="*/ 318516 h 339756"/>
                <a:gd name="connsiteX50" fmla="*/ 249174 w 339756"/>
                <a:gd name="connsiteY50" fmla="*/ 316135 h 339756"/>
                <a:gd name="connsiteX51" fmla="*/ 260985 w 339756"/>
                <a:gd name="connsiteY51" fmla="*/ 309086 h 339756"/>
                <a:gd name="connsiteX52" fmla="*/ 263366 w 339756"/>
                <a:gd name="connsiteY52" fmla="*/ 309563 h 339756"/>
                <a:gd name="connsiteX53" fmla="*/ 262890 w 339756"/>
                <a:gd name="connsiteY53" fmla="*/ 311944 h 339756"/>
                <a:gd name="connsiteX54" fmla="*/ 250888 w 339756"/>
                <a:gd name="connsiteY54" fmla="*/ 319183 h 339756"/>
                <a:gd name="connsiteX55" fmla="*/ 250031 w 339756"/>
                <a:gd name="connsiteY55" fmla="*/ 319469 h 339756"/>
                <a:gd name="connsiteX56" fmla="*/ 78105 w 339756"/>
                <a:gd name="connsiteY56" fmla="*/ 312611 h 339756"/>
                <a:gd name="connsiteX57" fmla="*/ 77153 w 339756"/>
                <a:gd name="connsiteY57" fmla="*/ 312325 h 339756"/>
                <a:gd name="connsiteX58" fmla="*/ 65723 w 339756"/>
                <a:gd name="connsiteY58" fmla="*/ 304133 h 339756"/>
                <a:gd name="connsiteX59" fmla="*/ 65437 w 339756"/>
                <a:gd name="connsiteY59" fmla="*/ 301657 h 339756"/>
                <a:gd name="connsiteX60" fmla="*/ 67913 w 339756"/>
                <a:gd name="connsiteY60" fmla="*/ 301371 h 339756"/>
                <a:gd name="connsiteX61" fmla="*/ 79153 w 339756"/>
                <a:gd name="connsiteY61" fmla="*/ 309372 h 339756"/>
                <a:gd name="connsiteX62" fmla="*/ 79629 w 339756"/>
                <a:gd name="connsiteY62" fmla="*/ 311753 h 339756"/>
                <a:gd name="connsiteX63" fmla="*/ 78105 w 339756"/>
                <a:gd name="connsiteY63" fmla="*/ 312611 h 339756"/>
                <a:gd name="connsiteX64" fmla="*/ 273272 w 339756"/>
                <a:gd name="connsiteY64" fmla="*/ 304324 h 339756"/>
                <a:gd name="connsiteX65" fmla="*/ 271939 w 339756"/>
                <a:gd name="connsiteY65" fmla="*/ 303657 h 339756"/>
                <a:gd name="connsiteX66" fmla="*/ 272225 w 339756"/>
                <a:gd name="connsiteY66" fmla="*/ 301181 h 339756"/>
                <a:gd name="connsiteX67" fmla="*/ 282702 w 339756"/>
                <a:gd name="connsiteY67" fmla="*/ 292322 h 339756"/>
                <a:gd name="connsiteX68" fmla="*/ 285179 w 339756"/>
                <a:gd name="connsiteY68" fmla="*/ 292417 h 339756"/>
                <a:gd name="connsiteX69" fmla="*/ 285083 w 339756"/>
                <a:gd name="connsiteY69" fmla="*/ 294894 h 339756"/>
                <a:gd name="connsiteX70" fmla="*/ 274415 w 339756"/>
                <a:gd name="connsiteY70" fmla="*/ 303943 h 339756"/>
                <a:gd name="connsiteX71" fmla="*/ 273272 w 339756"/>
                <a:gd name="connsiteY71" fmla="*/ 304324 h 339756"/>
                <a:gd name="connsiteX72" fmla="*/ 56198 w 339756"/>
                <a:gd name="connsiteY72" fmla="*/ 295561 h 339756"/>
                <a:gd name="connsiteX73" fmla="*/ 55054 w 339756"/>
                <a:gd name="connsiteY73" fmla="*/ 295085 h 339756"/>
                <a:gd name="connsiteX74" fmla="*/ 45149 w 339756"/>
                <a:gd name="connsiteY74" fmla="*/ 285179 h 339756"/>
                <a:gd name="connsiteX75" fmla="*/ 45244 w 339756"/>
                <a:gd name="connsiteY75" fmla="*/ 282702 h 339756"/>
                <a:gd name="connsiteX76" fmla="*/ 47720 w 339756"/>
                <a:gd name="connsiteY76" fmla="*/ 282797 h 339756"/>
                <a:gd name="connsiteX77" fmla="*/ 57436 w 339756"/>
                <a:gd name="connsiteY77" fmla="*/ 292513 h 339756"/>
                <a:gd name="connsiteX78" fmla="*/ 57531 w 339756"/>
                <a:gd name="connsiteY78" fmla="*/ 294989 h 339756"/>
                <a:gd name="connsiteX79" fmla="*/ 56198 w 339756"/>
                <a:gd name="connsiteY79" fmla="*/ 295561 h 339756"/>
                <a:gd name="connsiteX80" fmla="*/ 293656 w 339756"/>
                <a:gd name="connsiteY80" fmla="*/ 285464 h 339756"/>
                <a:gd name="connsiteX81" fmla="*/ 292513 w 339756"/>
                <a:gd name="connsiteY81" fmla="*/ 284988 h 339756"/>
                <a:gd name="connsiteX82" fmla="*/ 292417 w 339756"/>
                <a:gd name="connsiteY82" fmla="*/ 282512 h 339756"/>
                <a:gd name="connsiteX83" fmla="*/ 301276 w 339756"/>
                <a:gd name="connsiteY83" fmla="*/ 272034 h 339756"/>
                <a:gd name="connsiteX84" fmla="*/ 303752 w 339756"/>
                <a:gd name="connsiteY84" fmla="*/ 271748 h 339756"/>
                <a:gd name="connsiteX85" fmla="*/ 304038 w 339756"/>
                <a:gd name="connsiteY85" fmla="*/ 274225 h 339756"/>
                <a:gd name="connsiteX86" fmla="*/ 294989 w 339756"/>
                <a:gd name="connsiteY86" fmla="*/ 284893 h 339756"/>
                <a:gd name="connsiteX87" fmla="*/ 293656 w 339756"/>
                <a:gd name="connsiteY87" fmla="*/ 285464 h 339756"/>
                <a:gd name="connsiteX88" fmla="*/ 37338 w 339756"/>
                <a:gd name="connsiteY88" fmla="*/ 275177 h 339756"/>
                <a:gd name="connsiteX89" fmla="*/ 36004 w 339756"/>
                <a:gd name="connsiteY89" fmla="*/ 274511 h 339756"/>
                <a:gd name="connsiteX90" fmla="*/ 27813 w 339756"/>
                <a:gd name="connsiteY90" fmla="*/ 263081 h 339756"/>
                <a:gd name="connsiteX91" fmla="*/ 28289 w 339756"/>
                <a:gd name="connsiteY91" fmla="*/ 260699 h 339756"/>
                <a:gd name="connsiteX92" fmla="*/ 30671 w 339756"/>
                <a:gd name="connsiteY92" fmla="*/ 261175 h 339756"/>
                <a:gd name="connsiteX93" fmla="*/ 38671 w 339756"/>
                <a:gd name="connsiteY93" fmla="*/ 272320 h 339756"/>
                <a:gd name="connsiteX94" fmla="*/ 38386 w 339756"/>
                <a:gd name="connsiteY94" fmla="*/ 274796 h 339756"/>
                <a:gd name="connsiteX95" fmla="*/ 37338 w 339756"/>
                <a:gd name="connsiteY95" fmla="*/ 275177 h 339756"/>
                <a:gd name="connsiteX96" fmla="*/ 310706 w 339756"/>
                <a:gd name="connsiteY96" fmla="*/ 263557 h 339756"/>
                <a:gd name="connsiteX97" fmla="*/ 309753 w 339756"/>
                <a:gd name="connsiteY97" fmla="*/ 263271 h 339756"/>
                <a:gd name="connsiteX98" fmla="*/ 309277 w 339756"/>
                <a:gd name="connsiteY98" fmla="*/ 260890 h 339756"/>
                <a:gd name="connsiteX99" fmla="*/ 316325 w 339756"/>
                <a:gd name="connsiteY99" fmla="*/ 249079 h 339756"/>
                <a:gd name="connsiteX100" fmla="*/ 318707 w 339756"/>
                <a:gd name="connsiteY100" fmla="*/ 248412 h 339756"/>
                <a:gd name="connsiteX101" fmla="*/ 319373 w 339756"/>
                <a:gd name="connsiteY101" fmla="*/ 250793 h 339756"/>
                <a:gd name="connsiteX102" fmla="*/ 312134 w 339756"/>
                <a:gd name="connsiteY102" fmla="*/ 262890 h 339756"/>
                <a:gd name="connsiteX103" fmla="*/ 310706 w 339756"/>
                <a:gd name="connsiteY103" fmla="*/ 263557 h 339756"/>
                <a:gd name="connsiteX104" fmla="*/ 22098 w 339756"/>
                <a:gd name="connsiteY104" fmla="*/ 251936 h 339756"/>
                <a:gd name="connsiteX105" fmla="*/ 20574 w 339756"/>
                <a:gd name="connsiteY105" fmla="*/ 250984 h 339756"/>
                <a:gd name="connsiteX106" fmla="*/ 14383 w 339756"/>
                <a:gd name="connsiteY106" fmla="*/ 238411 h 339756"/>
                <a:gd name="connsiteX107" fmla="*/ 15240 w 339756"/>
                <a:gd name="connsiteY107" fmla="*/ 236125 h 339756"/>
                <a:gd name="connsiteX108" fmla="*/ 17526 w 339756"/>
                <a:gd name="connsiteY108" fmla="*/ 236982 h 339756"/>
                <a:gd name="connsiteX109" fmla="*/ 23622 w 339756"/>
                <a:gd name="connsiteY109" fmla="*/ 249269 h 339756"/>
                <a:gd name="connsiteX110" fmla="*/ 22955 w 339756"/>
                <a:gd name="connsiteY110" fmla="*/ 251650 h 339756"/>
                <a:gd name="connsiteX111" fmla="*/ 22098 w 339756"/>
                <a:gd name="connsiteY111" fmla="*/ 251936 h 339756"/>
                <a:gd name="connsiteX112" fmla="*/ 323945 w 339756"/>
                <a:gd name="connsiteY112" fmla="*/ 239173 h 339756"/>
                <a:gd name="connsiteX113" fmla="*/ 323279 w 339756"/>
                <a:gd name="connsiteY113" fmla="*/ 238982 h 339756"/>
                <a:gd name="connsiteX114" fmla="*/ 322421 w 339756"/>
                <a:gd name="connsiteY114" fmla="*/ 236696 h 339756"/>
                <a:gd name="connsiteX115" fmla="*/ 327374 w 339756"/>
                <a:gd name="connsiteY115" fmla="*/ 223838 h 339756"/>
                <a:gd name="connsiteX116" fmla="*/ 329565 w 339756"/>
                <a:gd name="connsiteY116" fmla="*/ 222790 h 339756"/>
                <a:gd name="connsiteX117" fmla="*/ 330613 w 339756"/>
                <a:gd name="connsiteY117" fmla="*/ 224981 h 339756"/>
                <a:gd name="connsiteX118" fmla="*/ 325469 w 339756"/>
                <a:gd name="connsiteY118" fmla="*/ 238030 h 339756"/>
                <a:gd name="connsiteX119" fmla="*/ 323945 w 339756"/>
                <a:gd name="connsiteY119" fmla="*/ 239173 h 339756"/>
                <a:gd name="connsiteX120" fmla="*/ 10954 w 339756"/>
                <a:gd name="connsiteY120" fmla="*/ 226600 h 339756"/>
                <a:gd name="connsiteX121" fmla="*/ 9335 w 339756"/>
                <a:gd name="connsiteY121" fmla="*/ 225457 h 339756"/>
                <a:gd name="connsiteX122" fmla="*/ 5334 w 339756"/>
                <a:gd name="connsiteY122" fmla="*/ 212027 h 339756"/>
                <a:gd name="connsiteX123" fmla="*/ 6572 w 339756"/>
                <a:gd name="connsiteY123" fmla="*/ 209931 h 339756"/>
                <a:gd name="connsiteX124" fmla="*/ 8668 w 339756"/>
                <a:gd name="connsiteY124" fmla="*/ 211169 h 339756"/>
                <a:gd name="connsiteX125" fmla="*/ 12573 w 339756"/>
                <a:gd name="connsiteY125" fmla="*/ 224314 h 339756"/>
                <a:gd name="connsiteX126" fmla="*/ 11525 w 339756"/>
                <a:gd name="connsiteY126" fmla="*/ 226505 h 339756"/>
                <a:gd name="connsiteX127" fmla="*/ 10954 w 339756"/>
                <a:gd name="connsiteY127" fmla="*/ 226600 h 339756"/>
                <a:gd name="connsiteX128" fmla="*/ 332899 w 339756"/>
                <a:gd name="connsiteY128" fmla="*/ 212884 h 339756"/>
                <a:gd name="connsiteX129" fmla="*/ 332518 w 339756"/>
                <a:gd name="connsiteY129" fmla="*/ 212789 h 339756"/>
                <a:gd name="connsiteX130" fmla="*/ 331280 w 339756"/>
                <a:gd name="connsiteY130" fmla="*/ 210693 h 339756"/>
                <a:gd name="connsiteX131" fmla="*/ 334042 w 339756"/>
                <a:gd name="connsiteY131" fmla="*/ 197263 h 339756"/>
                <a:gd name="connsiteX132" fmla="*/ 336042 w 339756"/>
                <a:gd name="connsiteY132" fmla="*/ 195834 h 339756"/>
                <a:gd name="connsiteX133" fmla="*/ 337471 w 339756"/>
                <a:gd name="connsiteY133" fmla="*/ 197834 h 339756"/>
                <a:gd name="connsiteX134" fmla="*/ 334613 w 339756"/>
                <a:gd name="connsiteY134" fmla="*/ 211550 h 339756"/>
                <a:gd name="connsiteX135" fmla="*/ 332899 w 339756"/>
                <a:gd name="connsiteY135" fmla="*/ 212884 h 339756"/>
                <a:gd name="connsiteX136" fmla="*/ 4096 w 339756"/>
                <a:gd name="connsiteY136" fmla="*/ 199644 h 339756"/>
                <a:gd name="connsiteX137" fmla="*/ 2381 w 339756"/>
                <a:gd name="connsiteY137" fmla="*/ 198215 h 339756"/>
                <a:gd name="connsiteX138" fmla="*/ 667 w 339756"/>
                <a:gd name="connsiteY138" fmla="*/ 184309 h 339756"/>
                <a:gd name="connsiteX139" fmla="*/ 2286 w 339756"/>
                <a:gd name="connsiteY139" fmla="*/ 182404 h 339756"/>
                <a:gd name="connsiteX140" fmla="*/ 4191 w 339756"/>
                <a:gd name="connsiteY140" fmla="*/ 184023 h 339756"/>
                <a:gd name="connsiteX141" fmla="*/ 5906 w 339756"/>
                <a:gd name="connsiteY141" fmla="*/ 197644 h 339756"/>
                <a:gd name="connsiteX142" fmla="*/ 4477 w 339756"/>
                <a:gd name="connsiteY142" fmla="*/ 199644 h 339756"/>
                <a:gd name="connsiteX143" fmla="*/ 4096 w 339756"/>
                <a:gd name="connsiteY143" fmla="*/ 199644 h 339756"/>
                <a:gd name="connsiteX144" fmla="*/ 337471 w 339756"/>
                <a:gd name="connsiteY144" fmla="*/ 185547 h 339756"/>
                <a:gd name="connsiteX145" fmla="*/ 337375 w 339756"/>
                <a:gd name="connsiteY145" fmla="*/ 185547 h 339756"/>
                <a:gd name="connsiteX146" fmla="*/ 335756 w 339756"/>
                <a:gd name="connsiteY146" fmla="*/ 183642 h 339756"/>
                <a:gd name="connsiteX147" fmla="*/ 336328 w 339756"/>
                <a:gd name="connsiteY147" fmla="*/ 169926 h 339756"/>
                <a:gd name="connsiteX148" fmla="*/ 336328 w 339756"/>
                <a:gd name="connsiteY148" fmla="*/ 169164 h 339756"/>
                <a:gd name="connsiteX149" fmla="*/ 338042 w 339756"/>
                <a:gd name="connsiteY149" fmla="*/ 167450 h 339756"/>
                <a:gd name="connsiteX150" fmla="*/ 339757 w 339756"/>
                <a:gd name="connsiteY150" fmla="*/ 169164 h 339756"/>
                <a:gd name="connsiteX151" fmla="*/ 339757 w 339756"/>
                <a:gd name="connsiteY151" fmla="*/ 169926 h 339756"/>
                <a:gd name="connsiteX152" fmla="*/ 339185 w 339756"/>
                <a:gd name="connsiteY152" fmla="*/ 183928 h 339756"/>
                <a:gd name="connsiteX153" fmla="*/ 337471 w 339756"/>
                <a:gd name="connsiteY153" fmla="*/ 185547 h 339756"/>
                <a:gd name="connsiteX154" fmla="*/ 1715 w 339756"/>
                <a:gd name="connsiteY154" fmla="*/ 171831 h 339756"/>
                <a:gd name="connsiteX155" fmla="*/ 0 w 339756"/>
                <a:gd name="connsiteY155" fmla="*/ 170307 h 339756"/>
                <a:gd name="connsiteX156" fmla="*/ 0 w 339756"/>
                <a:gd name="connsiteY156" fmla="*/ 169926 h 339756"/>
                <a:gd name="connsiteX157" fmla="*/ 572 w 339756"/>
                <a:gd name="connsiteY157" fmla="*/ 156305 h 339756"/>
                <a:gd name="connsiteX158" fmla="*/ 2477 w 339756"/>
                <a:gd name="connsiteY158" fmla="*/ 154686 h 339756"/>
                <a:gd name="connsiteX159" fmla="*/ 4096 w 339756"/>
                <a:gd name="connsiteY159" fmla="*/ 156591 h 339756"/>
                <a:gd name="connsiteX160" fmla="*/ 3524 w 339756"/>
                <a:gd name="connsiteY160" fmla="*/ 169926 h 339756"/>
                <a:gd name="connsiteX161" fmla="*/ 1715 w 339756"/>
                <a:gd name="connsiteY161" fmla="*/ 171831 h 339756"/>
                <a:gd name="connsiteX162" fmla="*/ 337375 w 339756"/>
                <a:gd name="connsiteY162" fmla="*/ 157067 h 339756"/>
                <a:gd name="connsiteX163" fmla="*/ 335661 w 339756"/>
                <a:gd name="connsiteY163" fmla="*/ 155448 h 339756"/>
                <a:gd name="connsiteX164" fmla="*/ 333946 w 339756"/>
                <a:gd name="connsiteY164" fmla="*/ 141827 h 339756"/>
                <a:gd name="connsiteX165" fmla="*/ 335375 w 339756"/>
                <a:gd name="connsiteY165" fmla="*/ 139827 h 339756"/>
                <a:gd name="connsiteX166" fmla="*/ 337375 w 339756"/>
                <a:gd name="connsiteY166" fmla="*/ 141256 h 339756"/>
                <a:gd name="connsiteX167" fmla="*/ 339185 w 339756"/>
                <a:gd name="connsiteY167" fmla="*/ 155162 h 339756"/>
                <a:gd name="connsiteX168" fmla="*/ 337566 w 339756"/>
                <a:gd name="connsiteY168" fmla="*/ 157067 h 339756"/>
                <a:gd name="connsiteX169" fmla="*/ 337375 w 339756"/>
                <a:gd name="connsiteY169" fmla="*/ 157067 h 339756"/>
                <a:gd name="connsiteX170" fmla="*/ 4001 w 339756"/>
                <a:gd name="connsiteY170" fmla="*/ 144399 h 339756"/>
                <a:gd name="connsiteX171" fmla="*/ 3715 w 339756"/>
                <a:gd name="connsiteY171" fmla="*/ 144399 h 339756"/>
                <a:gd name="connsiteX172" fmla="*/ 2286 w 339756"/>
                <a:gd name="connsiteY172" fmla="*/ 142399 h 339756"/>
                <a:gd name="connsiteX173" fmla="*/ 5144 w 339756"/>
                <a:gd name="connsiteY173" fmla="*/ 128683 h 339756"/>
                <a:gd name="connsiteX174" fmla="*/ 7239 w 339756"/>
                <a:gd name="connsiteY174" fmla="*/ 127445 h 339756"/>
                <a:gd name="connsiteX175" fmla="*/ 8477 w 339756"/>
                <a:gd name="connsiteY175" fmla="*/ 129540 h 339756"/>
                <a:gd name="connsiteX176" fmla="*/ 5715 w 339756"/>
                <a:gd name="connsiteY176" fmla="*/ 142970 h 339756"/>
                <a:gd name="connsiteX177" fmla="*/ 4001 w 339756"/>
                <a:gd name="connsiteY177" fmla="*/ 144399 h 339756"/>
                <a:gd name="connsiteX178" fmla="*/ 332804 w 339756"/>
                <a:gd name="connsiteY178" fmla="*/ 129731 h 339756"/>
                <a:gd name="connsiteX179" fmla="*/ 331089 w 339756"/>
                <a:gd name="connsiteY179" fmla="*/ 128397 h 339756"/>
                <a:gd name="connsiteX180" fmla="*/ 327088 w 339756"/>
                <a:gd name="connsiteY180" fmla="*/ 115253 h 339756"/>
                <a:gd name="connsiteX181" fmla="*/ 328136 w 339756"/>
                <a:gd name="connsiteY181" fmla="*/ 113062 h 339756"/>
                <a:gd name="connsiteX182" fmla="*/ 330327 w 339756"/>
                <a:gd name="connsiteY182" fmla="*/ 114110 h 339756"/>
                <a:gd name="connsiteX183" fmla="*/ 334423 w 339756"/>
                <a:gd name="connsiteY183" fmla="*/ 127540 h 339756"/>
                <a:gd name="connsiteX184" fmla="*/ 333184 w 339756"/>
                <a:gd name="connsiteY184" fmla="*/ 129635 h 339756"/>
                <a:gd name="connsiteX185" fmla="*/ 332804 w 339756"/>
                <a:gd name="connsiteY185" fmla="*/ 129731 h 339756"/>
                <a:gd name="connsiteX186" fmla="*/ 10668 w 339756"/>
                <a:gd name="connsiteY186" fmla="*/ 117443 h 339756"/>
                <a:gd name="connsiteX187" fmla="*/ 10097 w 339756"/>
                <a:gd name="connsiteY187" fmla="*/ 117348 h 339756"/>
                <a:gd name="connsiteX188" fmla="*/ 9049 w 339756"/>
                <a:gd name="connsiteY188" fmla="*/ 115157 h 339756"/>
                <a:gd name="connsiteX189" fmla="*/ 14097 w 339756"/>
                <a:gd name="connsiteY189" fmla="*/ 102108 h 339756"/>
                <a:gd name="connsiteX190" fmla="*/ 16383 w 339756"/>
                <a:gd name="connsiteY190" fmla="*/ 101251 h 339756"/>
                <a:gd name="connsiteX191" fmla="*/ 17240 w 339756"/>
                <a:gd name="connsiteY191" fmla="*/ 103537 h 339756"/>
                <a:gd name="connsiteX192" fmla="*/ 12287 w 339756"/>
                <a:gd name="connsiteY192" fmla="*/ 116396 h 339756"/>
                <a:gd name="connsiteX193" fmla="*/ 10668 w 339756"/>
                <a:gd name="connsiteY193" fmla="*/ 117443 h 339756"/>
                <a:gd name="connsiteX194" fmla="*/ 323659 w 339756"/>
                <a:gd name="connsiteY194" fmla="*/ 103442 h 339756"/>
                <a:gd name="connsiteX195" fmla="*/ 322040 w 339756"/>
                <a:gd name="connsiteY195" fmla="*/ 102394 h 339756"/>
                <a:gd name="connsiteX196" fmla="*/ 315944 w 339756"/>
                <a:gd name="connsiteY196" fmla="*/ 90107 h 339756"/>
                <a:gd name="connsiteX197" fmla="*/ 316611 w 339756"/>
                <a:gd name="connsiteY197" fmla="*/ 87725 h 339756"/>
                <a:gd name="connsiteX198" fmla="*/ 318992 w 339756"/>
                <a:gd name="connsiteY198" fmla="*/ 88392 h 339756"/>
                <a:gd name="connsiteX199" fmla="*/ 325184 w 339756"/>
                <a:gd name="connsiteY199" fmla="*/ 100965 h 339756"/>
                <a:gd name="connsiteX200" fmla="*/ 324326 w 339756"/>
                <a:gd name="connsiteY200" fmla="*/ 103251 h 339756"/>
                <a:gd name="connsiteX201" fmla="*/ 323659 w 339756"/>
                <a:gd name="connsiteY201" fmla="*/ 103442 h 339756"/>
                <a:gd name="connsiteX202" fmla="*/ 21812 w 339756"/>
                <a:gd name="connsiteY202" fmla="*/ 92012 h 339756"/>
                <a:gd name="connsiteX203" fmla="*/ 20955 w 339756"/>
                <a:gd name="connsiteY203" fmla="*/ 91821 h 339756"/>
                <a:gd name="connsiteX204" fmla="*/ 20288 w 339756"/>
                <a:gd name="connsiteY204" fmla="*/ 89440 h 339756"/>
                <a:gd name="connsiteX205" fmla="*/ 27432 w 339756"/>
                <a:gd name="connsiteY205" fmla="*/ 77343 h 339756"/>
                <a:gd name="connsiteX206" fmla="*/ 29813 w 339756"/>
                <a:gd name="connsiteY206" fmla="*/ 76867 h 339756"/>
                <a:gd name="connsiteX207" fmla="*/ 30290 w 339756"/>
                <a:gd name="connsiteY207" fmla="*/ 79248 h 339756"/>
                <a:gd name="connsiteX208" fmla="*/ 23241 w 339756"/>
                <a:gd name="connsiteY208" fmla="*/ 91059 h 339756"/>
                <a:gd name="connsiteX209" fmla="*/ 21812 w 339756"/>
                <a:gd name="connsiteY209" fmla="*/ 92012 h 339756"/>
                <a:gd name="connsiteX210" fmla="*/ 310325 w 339756"/>
                <a:gd name="connsiteY210" fmla="*/ 79153 h 339756"/>
                <a:gd name="connsiteX211" fmla="*/ 308896 w 339756"/>
                <a:gd name="connsiteY211" fmla="*/ 78391 h 339756"/>
                <a:gd name="connsiteX212" fmla="*/ 300895 w 339756"/>
                <a:gd name="connsiteY212" fmla="*/ 67247 h 339756"/>
                <a:gd name="connsiteX213" fmla="*/ 301181 w 339756"/>
                <a:gd name="connsiteY213" fmla="*/ 64770 h 339756"/>
                <a:gd name="connsiteX214" fmla="*/ 303657 w 339756"/>
                <a:gd name="connsiteY214" fmla="*/ 65056 h 339756"/>
                <a:gd name="connsiteX215" fmla="*/ 311849 w 339756"/>
                <a:gd name="connsiteY215" fmla="*/ 76391 h 339756"/>
                <a:gd name="connsiteX216" fmla="*/ 311372 w 339756"/>
                <a:gd name="connsiteY216" fmla="*/ 78772 h 339756"/>
                <a:gd name="connsiteX217" fmla="*/ 310325 w 339756"/>
                <a:gd name="connsiteY217" fmla="*/ 79153 h 339756"/>
                <a:gd name="connsiteX218" fmla="*/ 36957 w 339756"/>
                <a:gd name="connsiteY218" fmla="*/ 68675 h 339756"/>
                <a:gd name="connsiteX219" fmla="*/ 35909 w 339756"/>
                <a:gd name="connsiteY219" fmla="*/ 68294 h 339756"/>
                <a:gd name="connsiteX220" fmla="*/ 35624 w 339756"/>
                <a:gd name="connsiteY220" fmla="*/ 65818 h 339756"/>
                <a:gd name="connsiteX221" fmla="*/ 44672 w 339756"/>
                <a:gd name="connsiteY221" fmla="*/ 55055 h 339756"/>
                <a:gd name="connsiteX222" fmla="*/ 47149 w 339756"/>
                <a:gd name="connsiteY222" fmla="*/ 54959 h 339756"/>
                <a:gd name="connsiteX223" fmla="*/ 47244 w 339756"/>
                <a:gd name="connsiteY223" fmla="*/ 57436 h 339756"/>
                <a:gd name="connsiteX224" fmla="*/ 38386 w 339756"/>
                <a:gd name="connsiteY224" fmla="*/ 67913 h 339756"/>
                <a:gd name="connsiteX225" fmla="*/ 36957 w 339756"/>
                <a:gd name="connsiteY225" fmla="*/ 68675 h 339756"/>
                <a:gd name="connsiteX226" fmla="*/ 293180 w 339756"/>
                <a:gd name="connsiteY226" fmla="*/ 57341 h 339756"/>
                <a:gd name="connsiteX227" fmla="*/ 291941 w 339756"/>
                <a:gd name="connsiteY227" fmla="*/ 56769 h 339756"/>
                <a:gd name="connsiteX228" fmla="*/ 282226 w 339756"/>
                <a:gd name="connsiteY228" fmla="*/ 47054 h 339756"/>
                <a:gd name="connsiteX229" fmla="*/ 282131 w 339756"/>
                <a:gd name="connsiteY229" fmla="*/ 44577 h 339756"/>
                <a:gd name="connsiteX230" fmla="*/ 284607 w 339756"/>
                <a:gd name="connsiteY230" fmla="*/ 44482 h 339756"/>
                <a:gd name="connsiteX231" fmla="*/ 294608 w 339756"/>
                <a:gd name="connsiteY231" fmla="*/ 54388 h 339756"/>
                <a:gd name="connsiteX232" fmla="*/ 294513 w 339756"/>
                <a:gd name="connsiteY232" fmla="*/ 56864 h 339756"/>
                <a:gd name="connsiteX233" fmla="*/ 293180 w 339756"/>
                <a:gd name="connsiteY233" fmla="*/ 57341 h 339756"/>
                <a:gd name="connsiteX234" fmla="*/ 55721 w 339756"/>
                <a:gd name="connsiteY234" fmla="*/ 48197 h 339756"/>
                <a:gd name="connsiteX235" fmla="*/ 54483 w 339756"/>
                <a:gd name="connsiteY235" fmla="*/ 47625 h 339756"/>
                <a:gd name="connsiteX236" fmla="*/ 54578 w 339756"/>
                <a:gd name="connsiteY236" fmla="*/ 45149 h 339756"/>
                <a:gd name="connsiteX237" fmla="*/ 65246 w 339756"/>
                <a:gd name="connsiteY237" fmla="*/ 36005 h 339756"/>
                <a:gd name="connsiteX238" fmla="*/ 67723 w 339756"/>
                <a:gd name="connsiteY238" fmla="*/ 36290 h 339756"/>
                <a:gd name="connsiteX239" fmla="*/ 67437 w 339756"/>
                <a:gd name="connsiteY239" fmla="*/ 38767 h 339756"/>
                <a:gd name="connsiteX240" fmla="*/ 56959 w 339756"/>
                <a:gd name="connsiteY240" fmla="*/ 47720 h 339756"/>
                <a:gd name="connsiteX241" fmla="*/ 55721 w 339756"/>
                <a:gd name="connsiteY241" fmla="*/ 48197 h 339756"/>
                <a:gd name="connsiteX242" fmla="*/ 272701 w 339756"/>
                <a:gd name="connsiteY242" fmla="*/ 38576 h 339756"/>
                <a:gd name="connsiteX243" fmla="*/ 271653 w 339756"/>
                <a:gd name="connsiteY243" fmla="*/ 38195 h 339756"/>
                <a:gd name="connsiteX244" fmla="*/ 260413 w 339756"/>
                <a:gd name="connsiteY244" fmla="*/ 30194 h 339756"/>
                <a:gd name="connsiteX245" fmla="*/ 259937 w 339756"/>
                <a:gd name="connsiteY245" fmla="*/ 27813 h 339756"/>
                <a:gd name="connsiteX246" fmla="*/ 262319 w 339756"/>
                <a:gd name="connsiteY246" fmla="*/ 27337 h 339756"/>
                <a:gd name="connsiteX247" fmla="*/ 273749 w 339756"/>
                <a:gd name="connsiteY247" fmla="*/ 35433 h 339756"/>
                <a:gd name="connsiteX248" fmla="*/ 274034 w 339756"/>
                <a:gd name="connsiteY248" fmla="*/ 37910 h 339756"/>
                <a:gd name="connsiteX249" fmla="*/ 272701 w 339756"/>
                <a:gd name="connsiteY249" fmla="*/ 38576 h 339756"/>
                <a:gd name="connsiteX250" fmla="*/ 77533 w 339756"/>
                <a:gd name="connsiteY250" fmla="*/ 31147 h 339756"/>
                <a:gd name="connsiteX251" fmla="*/ 76105 w 339756"/>
                <a:gd name="connsiteY251" fmla="*/ 30385 h 339756"/>
                <a:gd name="connsiteX252" fmla="*/ 76581 w 339756"/>
                <a:gd name="connsiteY252" fmla="*/ 28004 h 339756"/>
                <a:gd name="connsiteX253" fmla="*/ 88583 w 339756"/>
                <a:gd name="connsiteY253" fmla="*/ 20765 h 339756"/>
                <a:gd name="connsiteX254" fmla="*/ 90964 w 339756"/>
                <a:gd name="connsiteY254" fmla="*/ 21431 h 339756"/>
                <a:gd name="connsiteX255" fmla="*/ 90297 w 339756"/>
                <a:gd name="connsiteY255" fmla="*/ 23813 h 339756"/>
                <a:gd name="connsiteX256" fmla="*/ 78486 w 339756"/>
                <a:gd name="connsiteY256" fmla="*/ 30861 h 339756"/>
                <a:gd name="connsiteX257" fmla="*/ 77533 w 339756"/>
                <a:gd name="connsiteY257" fmla="*/ 31147 h 339756"/>
                <a:gd name="connsiteX258" fmla="*/ 249365 w 339756"/>
                <a:gd name="connsiteY258" fmla="*/ 23432 h 339756"/>
                <a:gd name="connsiteX259" fmla="*/ 248507 w 339756"/>
                <a:gd name="connsiteY259" fmla="*/ 23241 h 339756"/>
                <a:gd name="connsiteX260" fmla="*/ 236125 w 339756"/>
                <a:gd name="connsiteY260" fmla="*/ 17240 h 339756"/>
                <a:gd name="connsiteX261" fmla="*/ 235267 w 339756"/>
                <a:gd name="connsiteY261" fmla="*/ 14954 h 339756"/>
                <a:gd name="connsiteX262" fmla="*/ 237554 w 339756"/>
                <a:gd name="connsiteY262" fmla="*/ 14097 h 339756"/>
                <a:gd name="connsiteX263" fmla="*/ 250222 w 339756"/>
                <a:gd name="connsiteY263" fmla="*/ 20193 h 339756"/>
                <a:gd name="connsiteX264" fmla="*/ 250888 w 339756"/>
                <a:gd name="connsiteY264" fmla="*/ 22574 h 339756"/>
                <a:gd name="connsiteX265" fmla="*/ 249365 w 339756"/>
                <a:gd name="connsiteY265" fmla="*/ 23432 h 339756"/>
                <a:gd name="connsiteX266" fmla="*/ 101917 w 339756"/>
                <a:gd name="connsiteY266" fmla="*/ 17812 h 339756"/>
                <a:gd name="connsiteX267" fmla="*/ 100298 w 339756"/>
                <a:gd name="connsiteY267" fmla="*/ 16764 h 339756"/>
                <a:gd name="connsiteX268" fmla="*/ 101156 w 339756"/>
                <a:gd name="connsiteY268" fmla="*/ 14478 h 339756"/>
                <a:gd name="connsiteX269" fmla="*/ 114205 w 339756"/>
                <a:gd name="connsiteY269" fmla="*/ 9335 h 339756"/>
                <a:gd name="connsiteX270" fmla="*/ 116396 w 339756"/>
                <a:gd name="connsiteY270" fmla="*/ 10382 h 339756"/>
                <a:gd name="connsiteX271" fmla="*/ 115348 w 339756"/>
                <a:gd name="connsiteY271" fmla="*/ 12573 h 339756"/>
                <a:gd name="connsiteX272" fmla="*/ 102584 w 339756"/>
                <a:gd name="connsiteY272" fmla="*/ 17621 h 339756"/>
                <a:gd name="connsiteX273" fmla="*/ 101917 w 339756"/>
                <a:gd name="connsiteY273" fmla="*/ 17812 h 339756"/>
                <a:gd name="connsiteX274" fmla="*/ 223933 w 339756"/>
                <a:gd name="connsiteY274" fmla="*/ 12383 h 339756"/>
                <a:gd name="connsiteX275" fmla="*/ 223361 w 339756"/>
                <a:gd name="connsiteY275" fmla="*/ 12287 h 339756"/>
                <a:gd name="connsiteX276" fmla="*/ 210217 w 339756"/>
                <a:gd name="connsiteY276" fmla="*/ 8382 h 339756"/>
                <a:gd name="connsiteX277" fmla="*/ 208979 w 339756"/>
                <a:gd name="connsiteY277" fmla="*/ 6287 h 339756"/>
                <a:gd name="connsiteX278" fmla="*/ 211074 w 339756"/>
                <a:gd name="connsiteY278" fmla="*/ 5048 h 339756"/>
                <a:gd name="connsiteX279" fmla="*/ 224504 w 339756"/>
                <a:gd name="connsiteY279" fmla="*/ 8954 h 339756"/>
                <a:gd name="connsiteX280" fmla="*/ 225552 w 339756"/>
                <a:gd name="connsiteY280" fmla="*/ 11144 h 339756"/>
                <a:gd name="connsiteX281" fmla="*/ 223933 w 339756"/>
                <a:gd name="connsiteY281" fmla="*/ 12383 h 339756"/>
                <a:gd name="connsiteX282" fmla="*/ 128111 w 339756"/>
                <a:gd name="connsiteY282" fmla="*/ 8763 h 339756"/>
                <a:gd name="connsiteX283" fmla="*/ 126397 w 339756"/>
                <a:gd name="connsiteY283" fmla="*/ 7430 h 339756"/>
                <a:gd name="connsiteX284" fmla="*/ 127635 w 339756"/>
                <a:gd name="connsiteY284" fmla="*/ 5334 h 339756"/>
                <a:gd name="connsiteX285" fmla="*/ 141351 w 339756"/>
                <a:gd name="connsiteY285" fmla="*/ 2381 h 339756"/>
                <a:gd name="connsiteX286" fmla="*/ 143351 w 339756"/>
                <a:gd name="connsiteY286" fmla="*/ 3810 h 339756"/>
                <a:gd name="connsiteX287" fmla="*/ 141923 w 339756"/>
                <a:gd name="connsiteY287" fmla="*/ 5810 h 339756"/>
                <a:gd name="connsiteX288" fmla="*/ 128492 w 339756"/>
                <a:gd name="connsiteY288" fmla="*/ 8668 h 339756"/>
                <a:gd name="connsiteX289" fmla="*/ 128111 w 339756"/>
                <a:gd name="connsiteY289" fmla="*/ 8763 h 339756"/>
                <a:gd name="connsiteX290" fmla="*/ 196977 w 339756"/>
                <a:gd name="connsiteY290" fmla="*/ 5715 h 339756"/>
                <a:gd name="connsiteX291" fmla="*/ 196691 w 339756"/>
                <a:gd name="connsiteY291" fmla="*/ 5715 h 339756"/>
                <a:gd name="connsiteX292" fmla="*/ 183071 w 339756"/>
                <a:gd name="connsiteY292" fmla="*/ 4096 h 339756"/>
                <a:gd name="connsiteX293" fmla="*/ 181451 w 339756"/>
                <a:gd name="connsiteY293" fmla="*/ 2191 h 339756"/>
                <a:gd name="connsiteX294" fmla="*/ 183356 w 339756"/>
                <a:gd name="connsiteY294" fmla="*/ 572 h 339756"/>
                <a:gd name="connsiteX295" fmla="*/ 197263 w 339756"/>
                <a:gd name="connsiteY295" fmla="*/ 2191 h 339756"/>
                <a:gd name="connsiteX296" fmla="*/ 198692 w 339756"/>
                <a:gd name="connsiteY296" fmla="*/ 4191 h 339756"/>
                <a:gd name="connsiteX297" fmla="*/ 196977 w 339756"/>
                <a:gd name="connsiteY297" fmla="*/ 5715 h 339756"/>
                <a:gd name="connsiteX298" fmla="*/ 155448 w 339756"/>
                <a:gd name="connsiteY298" fmla="*/ 4096 h 339756"/>
                <a:gd name="connsiteX299" fmla="*/ 153734 w 339756"/>
                <a:gd name="connsiteY299" fmla="*/ 2477 h 339756"/>
                <a:gd name="connsiteX300" fmla="*/ 155353 w 339756"/>
                <a:gd name="connsiteY300" fmla="*/ 572 h 339756"/>
                <a:gd name="connsiteX301" fmla="*/ 169354 w 339756"/>
                <a:gd name="connsiteY301" fmla="*/ 0 h 339756"/>
                <a:gd name="connsiteX302" fmla="*/ 169354 w 339756"/>
                <a:gd name="connsiteY302" fmla="*/ 0 h 339756"/>
                <a:gd name="connsiteX303" fmla="*/ 171069 w 339756"/>
                <a:gd name="connsiteY303" fmla="*/ 1715 h 339756"/>
                <a:gd name="connsiteX304" fmla="*/ 169354 w 339756"/>
                <a:gd name="connsiteY304" fmla="*/ 3429 h 339756"/>
                <a:gd name="connsiteX305" fmla="*/ 155638 w 339756"/>
                <a:gd name="connsiteY305" fmla="*/ 4001 h 339756"/>
                <a:gd name="connsiteX306" fmla="*/ 155448 w 339756"/>
                <a:gd name="connsiteY306" fmla="*/ 4096 h 339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</a:cxnLst>
              <a:rect l="l" t="t" r="r" b="b"/>
              <a:pathLst>
                <a:path w="339756" h="339756">
                  <a:moveTo>
                    <a:pt x="170117" y="339757"/>
                  </a:moveTo>
                  <a:cubicBezTo>
                    <a:pt x="169164" y="339757"/>
                    <a:pt x="168402" y="338995"/>
                    <a:pt x="168402" y="338042"/>
                  </a:cubicBezTo>
                  <a:cubicBezTo>
                    <a:pt x="168402" y="337090"/>
                    <a:pt x="169164" y="336328"/>
                    <a:pt x="170117" y="336328"/>
                  </a:cubicBezTo>
                  <a:cubicBezTo>
                    <a:pt x="174688" y="336328"/>
                    <a:pt x="179261" y="336137"/>
                    <a:pt x="183833" y="335756"/>
                  </a:cubicBezTo>
                  <a:cubicBezTo>
                    <a:pt x="184880" y="335661"/>
                    <a:pt x="185642" y="336423"/>
                    <a:pt x="185738" y="337375"/>
                  </a:cubicBezTo>
                  <a:cubicBezTo>
                    <a:pt x="185833" y="338328"/>
                    <a:pt x="185071" y="339185"/>
                    <a:pt x="184118" y="339281"/>
                  </a:cubicBezTo>
                  <a:cubicBezTo>
                    <a:pt x="179451" y="339566"/>
                    <a:pt x="174784" y="339757"/>
                    <a:pt x="170117" y="339757"/>
                  </a:cubicBezTo>
                  <a:lnTo>
                    <a:pt x="170117" y="339757"/>
                  </a:lnTo>
                  <a:close/>
                  <a:moveTo>
                    <a:pt x="156210" y="339281"/>
                  </a:moveTo>
                  <a:cubicBezTo>
                    <a:pt x="156210" y="339281"/>
                    <a:pt x="156115" y="339281"/>
                    <a:pt x="156115" y="339281"/>
                  </a:cubicBezTo>
                  <a:cubicBezTo>
                    <a:pt x="151448" y="338900"/>
                    <a:pt x="146780" y="338328"/>
                    <a:pt x="142208" y="337566"/>
                  </a:cubicBezTo>
                  <a:cubicBezTo>
                    <a:pt x="141256" y="337375"/>
                    <a:pt x="140589" y="336518"/>
                    <a:pt x="140779" y="335566"/>
                  </a:cubicBezTo>
                  <a:cubicBezTo>
                    <a:pt x="140970" y="334613"/>
                    <a:pt x="141827" y="334042"/>
                    <a:pt x="142780" y="334137"/>
                  </a:cubicBezTo>
                  <a:cubicBezTo>
                    <a:pt x="147257" y="334899"/>
                    <a:pt x="151829" y="335471"/>
                    <a:pt x="156400" y="335852"/>
                  </a:cubicBezTo>
                  <a:cubicBezTo>
                    <a:pt x="157353" y="335947"/>
                    <a:pt x="158115" y="336804"/>
                    <a:pt x="158020" y="337757"/>
                  </a:cubicBezTo>
                  <a:cubicBezTo>
                    <a:pt x="157829" y="338519"/>
                    <a:pt x="157067" y="339281"/>
                    <a:pt x="156210" y="339281"/>
                  </a:cubicBezTo>
                  <a:close/>
                  <a:moveTo>
                    <a:pt x="197739" y="337471"/>
                  </a:moveTo>
                  <a:cubicBezTo>
                    <a:pt x="196882" y="337471"/>
                    <a:pt x="196120" y="336899"/>
                    <a:pt x="196025" y="336042"/>
                  </a:cubicBezTo>
                  <a:cubicBezTo>
                    <a:pt x="195834" y="335090"/>
                    <a:pt x="196501" y="334232"/>
                    <a:pt x="197453" y="334042"/>
                  </a:cubicBezTo>
                  <a:cubicBezTo>
                    <a:pt x="201930" y="333280"/>
                    <a:pt x="206502" y="332327"/>
                    <a:pt x="210884" y="331184"/>
                  </a:cubicBezTo>
                  <a:cubicBezTo>
                    <a:pt x="211836" y="330994"/>
                    <a:pt x="212788" y="331470"/>
                    <a:pt x="212979" y="332423"/>
                  </a:cubicBezTo>
                  <a:cubicBezTo>
                    <a:pt x="213170" y="333375"/>
                    <a:pt x="212693" y="334328"/>
                    <a:pt x="211741" y="334518"/>
                  </a:cubicBezTo>
                  <a:cubicBezTo>
                    <a:pt x="207169" y="335661"/>
                    <a:pt x="202597" y="336613"/>
                    <a:pt x="198025" y="337375"/>
                  </a:cubicBezTo>
                  <a:cubicBezTo>
                    <a:pt x="197929" y="337471"/>
                    <a:pt x="197834" y="337471"/>
                    <a:pt x="197739" y="337471"/>
                  </a:cubicBezTo>
                  <a:close/>
                  <a:moveTo>
                    <a:pt x="128778" y="334709"/>
                  </a:moveTo>
                  <a:cubicBezTo>
                    <a:pt x="128683" y="334709"/>
                    <a:pt x="128492" y="334709"/>
                    <a:pt x="128397" y="334613"/>
                  </a:cubicBezTo>
                  <a:cubicBezTo>
                    <a:pt x="123920" y="333470"/>
                    <a:pt x="119348" y="332137"/>
                    <a:pt x="114967" y="330613"/>
                  </a:cubicBezTo>
                  <a:cubicBezTo>
                    <a:pt x="114014" y="330327"/>
                    <a:pt x="113538" y="329279"/>
                    <a:pt x="113919" y="328422"/>
                  </a:cubicBezTo>
                  <a:cubicBezTo>
                    <a:pt x="114205" y="327470"/>
                    <a:pt x="115253" y="326993"/>
                    <a:pt x="116110" y="327374"/>
                  </a:cubicBezTo>
                  <a:cubicBezTo>
                    <a:pt x="120396" y="328803"/>
                    <a:pt x="124873" y="330137"/>
                    <a:pt x="129254" y="331280"/>
                  </a:cubicBezTo>
                  <a:cubicBezTo>
                    <a:pt x="130207" y="331470"/>
                    <a:pt x="130778" y="332423"/>
                    <a:pt x="130492" y="333375"/>
                  </a:cubicBezTo>
                  <a:cubicBezTo>
                    <a:pt x="130302" y="334232"/>
                    <a:pt x="129635" y="334709"/>
                    <a:pt x="128778" y="334709"/>
                  </a:cubicBezTo>
                  <a:close/>
                  <a:moveTo>
                    <a:pt x="224600" y="330708"/>
                  </a:moveTo>
                  <a:cubicBezTo>
                    <a:pt x="223838" y="330708"/>
                    <a:pt x="223171" y="330232"/>
                    <a:pt x="222980" y="329565"/>
                  </a:cubicBezTo>
                  <a:cubicBezTo>
                    <a:pt x="222695" y="328613"/>
                    <a:pt x="223171" y="327660"/>
                    <a:pt x="224028" y="327374"/>
                  </a:cubicBezTo>
                  <a:cubicBezTo>
                    <a:pt x="228314" y="325850"/>
                    <a:pt x="232600" y="324231"/>
                    <a:pt x="236792" y="322326"/>
                  </a:cubicBezTo>
                  <a:cubicBezTo>
                    <a:pt x="237649" y="321945"/>
                    <a:pt x="238696" y="322326"/>
                    <a:pt x="239078" y="323183"/>
                  </a:cubicBezTo>
                  <a:cubicBezTo>
                    <a:pt x="239459" y="324041"/>
                    <a:pt x="239078" y="325088"/>
                    <a:pt x="238220" y="325469"/>
                  </a:cubicBezTo>
                  <a:cubicBezTo>
                    <a:pt x="233934" y="327374"/>
                    <a:pt x="229553" y="329089"/>
                    <a:pt x="225171" y="330613"/>
                  </a:cubicBezTo>
                  <a:cubicBezTo>
                    <a:pt x="224981" y="330613"/>
                    <a:pt x="224790" y="330708"/>
                    <a:pt x="224600" y="330708"/>
                  </a:cubicBezTo>
                  <a:close/>
                  <a:moveTo>
                    <a:pt x="102584" y="325755"/>
                  </a:moveTo>
                  <a:cubicBezTo>
                    <a:pt x="102394" y="325755"/>
                    <a:pt x="102108" y="325660"/>
                    <a:pt x="101917" y="325565"/>
                  </a:cubicBezTo>
                  <a:cubicBezTo>
                    <a:pt x="97631" y="323660"/>
                    <a:pt x="93345" y="321659"/>
                    <a:pt x="89345" y="319373"/>
                  </a:cubicBezTo>
                  <a:cubicBezTo>
                    <a:pt x="88487" y="318897"/>
                    <a:pt x="88202" y="317849"/>
                    <a:pt x="88678" y="316992"/>
                  </a:cubicBezTo>
                  <a:cubicBezTo>
                    <a:pt x="89154" y="316135"/>
                    <a:pt x="90202" y="315849"/>
                    <a:pt x="91059" y="316325"/>
                  </a:cubicBezTo>
                  <a:cubicBezTo>
                    <a:pt x="95059" y="318516"/>
                    <a:pt x="99250" y="320516"/>
                    <a:pt x="103442" y="322326"/>
                  </a:cubicBezTo>
                  <a:cubicBezTo>
                    <a:pt x="104299" y="322707"/>
                    <a:pt x="104680" y="323755"/>
                    <a:pt x="104299" y="324612"/>
                  </a:cubicBezTo>
                  <a:cubicBezTo>
                    <a:pt x="103823" y="325374"/>
                    <a:pt x="103251" y="325755"/>
                    <a:pt x="102584" y="325755"/>
                  </a:cubicBezTo>
                  <a:close/>
                  <a:moveTo>
                    <a:pt x="250031" y="319469"/>
                  </a:moveTo>
                  <a:cubicBezTo>
                    <a:pt x="249460" y="319469"/>
                    <a:pt x="248793" y="319183"/>
                    <a:pt x="248507" y="318516"/>
                  </a:cubicBezTo>
                  <a:cubicBezTo>
                    <a:pt x="248031" y="317659"/>
                    <a:pt x="248317" y="316611"/>
                    <a:pt x="249174" y="316135"/>
                  </a:cubicBezTo>
                  <a:cubicBezTo>
                    <a:pt x="253175" y="313944"/>
                    <a:pt x="257175" y="311563"/>
                    <a:pt x="260985" y="309086"/>
                  </a:cubicBezTo>
                  <a:cubicBezTo>
                    <a:pt x="261747" y="308610"/>
                    <a:pt x="262890" y="308800"/>
                    <a:pt x="263366" y="309563"/>
                  </a:cubicBezTo>
                  <a:cubicBezTo>
                    <a:pt x="263938" y="310325"/>
                    <a:pt x="263652" y="311467"/>
                    <a:pt x="262890" y="311944"/>
                  </a:cubicBezTo>
                  <a:cubicBezTo>
                    <a:pt x="258985" y="314516"/>
                    <a:pt x="254984" y="316897"/>
                    <a:pt x="250888" y="319183"/>
                  </a:cubicBezTo>
                  <a:cubicBezTo>
                    <a:pt x="250603" y="319469"/>
                    <a:pt x="250317" y="319469"/>
                    <a:pt x="250031" y="319469"/>
                  </a:cubicBezTo>
                  <a:close/>
                  <a:moveTo>
                    <a:pt x="78105" y="312611"/>
                  </a:moveTo>
                  <a:cubicBezTo>
                    <a:pt x="77819" y="312611"/>
                    <a:pt x="77438" y="312515"/>
                    <a:pt x="77153" y="312325"/>
                  </a:cubicBezTo>
                  <a:cubicBezTo>
                    <a:pt x="73247" y="309753"/>
                    <a:pt x="69437" y="307086"/>
                    <a:pt x="65723" y="304133"/>
                  </a:cubicBezTo>
                  <a:cubicBezTo>
                    <a:pt x="64961" y="303562"/>
                    <a:pt x="64865" y="302419"/>
                    <a:pt x="65437" y="301657"/>
                  </a:cubicBezTo>
                  <a:cubicBezTo>
                    <a:pt x="66008" y="300895"/>
                    <a:pt x="67151" y="300800"/>
                    <a:pt x="67913" y="301371"/>
                  </a:cubicBezTo>
                  <a:cubicBezTo>
                    <a:pt x="71533" y="304229"/>
                    <a:pt x="75343" y="306896"/>
                    <a:pt x="79153" y="309372"/>
                  </a:cubicBezTo>
                  <a:cubicBezTo>
                    <a:pt x="79915" y="309944"/>
                    <a:pt x="80200" y="310991"/>
                    <a:pt x="79629" y="311753"/>
                  </a:cubicBezTo>
                  <a:cubicBezTo>
                    <a:pt x="79248" y="312325"/>
                    <a:pt x="78677" y="312611"/>
                    <a:pt x="78105" y="312611"/>
                  </a:cubicBezTo>
                  <a:close/>
                  <a:moveTo>
                    <a:pt x="273272" y="304324"/>
                  </a:moveTo>
                  <a:cubicBezTo>
                    <a:pt x="272796" y="304324"/>
                    <a:pt x="272225" y="304133"/>
                    <a:pt x="271939" y="303657"/>
                  </a:cubicBezTo>
                  <a:cubicBezTo>
                    <a:pt x="271367" y="302895"/>
                    <a:pt x="271463" y="301847"/>
                    <a:pt x="272225" y="301181"/>
                  </a:cubicBezTo>
                  <a:cubicBezTo>
                    <a:pt x="275844" y="298323"/>
                    <a:pt x="279368" y="295370"/>
                    <a:pt x="282702" y="292322"/>
                  </a:cubicBezTo>
                  <a:cubicBezTo>
                    <a:pt x="283369" y="291656"/>
                    <a:pt x="284512" y="291751"/>
                    <a:pt x="285179" y="292417"/>
                  </a:cubicBezTo>
                  <a:cubicBezTo>
                    <a:pt x="285845" y="293084"/>
                    <a:pt x="285750" y="294227"/>
                    <a:pt x="285083" y="294894"/>
                  </a:cubicBezTo>
                  <a:cubicBezTo>
                    <a:pt x="281654" y="298037"/>
                    <a:pt x="278035" y="301085"/>
                    <a:pt x="274415" y="303943"/>
                  </a:cubicBezTo>
                  <a:cubicBezTo>
                    <a:pt x="274034" y="304229"/>
                    <a:pt x="273653" y="304324"/>
                    <a:pt x="273272" y="304324"/>
                  </a:cubicBezTo>
                  <a:close/>
                  <a:moveTo>
                    <a:pt x="56198" y="295561"/>
                  </a:moveTo>
                  <a:cubicBezTo>
                    <a:pt x="55817" y="295561"/>
                    <a:pt x="55340" y="295370"/>
                    <a:pt x="55054" y="295085"/>
                  </a:cubicBezTo>
                  <a:cubicBezTo>
                    <a:pt x="51625" y="291941"/>
                    <a:pt x="48292" y="288608"/>
                    <a:pt x="45149" y="285179"/>
                  </a:cubicBezTo>
                  <a:cubicBezTo>
                    <a:pt x="44482" y="284512"/>
                    <a:pt x="44577" y="283369"/>
                    <a:pt x="45244" y="282702"/>
                  </a:cubicBezTo>
                  <a:cubicBezTo>
                    <a:pt x="45911" y="282035"/>
                    <a:pt x="47054" y="282131"/>
                    <a:pt x="47720" y="282797"/>
                  </a:cubicBezTo>
                  <a:cubicBezTo>
                    <a:pt x="50863" y="286131"/>
                    <a:pt x="54102" y="289370"/>
                    <a:pt x="57436" y="292513"/>
                  </a:cubicBezTo>
                  <a:cubicBezTo>
                    <a:pt x="58103" y="293180"/>
                    <a:pt x="58198" y="294227"/>
                    <a:pt x="57531" y="294989"/>
                  </a:cubicBezTo>
                  <a:cubicBezTo>
                    <a:pt x="57150" y="295370"/>
                    <a:pt x="56674" y="295561"/>
                    <a:pt x="56198" y="295561"/>
                  </a:cubicBezTo>
                  <a:close/>
                  <a:moveTo>
                    <a:pt x="293656" y="285464"/>
                  </a:moveTo>
                  <a:cubicBezTo>
                    <a:pt x="293275" y="285464"/>
                    <a:pt x="292799" y="285274"/>
                    <a:pt x="292513" y="284988"/>
                  </a:cubicBezTo>
                  <a:cubicBezTo>
                    <a:pt x="291846" y="284321"/>
                    <a:pt x="291751" y="283274"/>
                    <a:pt x="292417" y="282512"/>
                  </a:cubicBezTo>
                  <a:cubicBezTo>
                    <a:pt x="295561" y="279178"/>
                    <a:pt x="298513" y="275654"/>
                    <a:pt x="301276" y="272034"/>
                  </a:cubicBezTo>
                  <a:cubicBezTo>
                    <a:pt x="301847" y="271272"/>
                    <a:pt x="302990" y="271177"/>
                    <a:pt x="303752" y="271748"/>
                  </a:cubicBezTo>
                  <a:cubicBezTo>
                    <a:pt x="304514" y="272320"/>
                    <a:pt x="304609" y="273463"/>
                    <a:pt x="304038" y="274225"/>
                  </a:cubicBezTo>
                  <a:cubicBezTo>
                    <a:pt x="301181" y="277844"/>
                    <a:pt x="298133" y="281464"/>
                    <a:pt x="294989" y="284893"/>
                  </a:cubicBezTo>
                  <a:cubicBezTo>
                    <a:pt x="294608" y="285274"/>
                    <a:pt x="294132" y="285464"/>
                    <a:pt x="293656" y="285464"/>
                  </a:cubicBezTo>
                  <a:close/>
                  <a:moveTo>
                    <a:pt x="37338" y="275177"/>
                  </a:moveTo>
                  <a:cubicBezTo>
                    <a:pt x="36862" y="275177"/>
                    <a:pt x="36290" y="274987"/>
                    <a:pt x="36004" y="274511"/>
                  </a:cubicBezTo>
                  <a:cubicBezTo>
                    <a:pt x="33147" y="270796"/>
                    <a:pt x="30385" y="266986"/>
                    <a:pt x="27813" y="263081"/>
                  </a:cubicBezTo>
                  <a:cubicBezTo>
                    <a:pt x="27242" y="262319"/>
                    <a:pt x="27527" y="261175"/>
                    <a:pt x="28289" y="260699"/>
                  </a:cubicBezTo>
                  <a:cubicBezTo>
                    <a:pt x="29051" y="260128"/>
                    <a:pt x="30194" y="260413"/>
                    <a:pt x="30671" y="261175"/>
                  </a:cubicBezTo>
                  <a:cubicBezTo>
                    <a:pt x="33147" y="264986"/>
                    <a:pt x="35909" y="268700"/>
                    <a:pt x="38671" y="272320"/>
                  </a:cubicBezTo>
                  <a:cubicBezTo>
                    <a:pt x="39243" y="273082"/>
                    <a:pt x="39148" y="274130"/>
                    <a:pt x="38386" y="274796"/>
                  </a:cubicBezTo>
                  <a:cubicBezTo>
                    <a:pt x="38100" y="274987"/>
                    <a:pt x="37719" y="275177"/>
                    <a:pt x="37338" y="275177"/>
                  </a:cubicBezTo>
                  <a:close/>
                  <a:moveTo>
                    <a:pt x="310706" y="263557"/>
                  </a:moveTo>
                  <a:cubicBezTo>
                    <a:pt x="310420" y="263557"/>
                    <a:pt x="310039" y="263462"/>
                    <a:pt x="309753" y="263271"/>
                  </a:cubicBezTo>
                  <a:cubicBezTo>
                    <a:pt x="308991" y="262795"/>
                    <a:pt x="308705" y="261652"/>
                    <a:pt x="309277" y="260890"/>
                  </a:cubicBezTo>
                  <a:cubicBezTo>
                    <a:pt x="311753" y="257080"/>
                    <a:pt x="314134" y="253079"/>
                    <a:pt x="316325" y="249079"/>
                  </a:cubicBezTo>
                  <a:cubicBezTo>
                    <a:pt x="316802" y="248221"/>
                    <a:pt x="317849" y="247936"/>
                    <a:pt x="318707" y="248412"/>
                  </a:cubicBezTo>
                  <a:cubicBezTo>
                    <a:pt x="319564" y="248888"/>
                    <a:pt x="319850" y="249936"/>
                    <a:pt x="319373" y="250793"/>
                  </a:cubicBezTo>
                  <a:cubicBezTo>
                    <a:pt x="317183" y="254889"/>
                    <a:pt x="314706" y="258985"/>
                    <a:pt x="312134" y="262890"/>
                  </a:cubicBezTo>
                  <a:cubicBezTo>
                    <a:pt x="311849" y="263271"/>
                    <a:pt x="311277" y="263557"/>
                    <a:pt x="310706" y="263557"/>
                  </a:cubicBezTo>
                  <a:close/>
                  <a:moveTo>
                    <a:pt x="22098" y="251936"/>
                  </a:moveTo>
                  <a:cubicBezTo>
                    <a:pt x="21527" y="251936"/>
                    <a:pt x="20860" y="251650"/>
                    <a:pt x="20574" y="250984"/>
                  </a:cubicBezTo>
                  <a:cubicBezTo>
                    <a:pt x="18383" y="246888"/>
                    <a:pt x="16288" y="242602"/>
                    <a:pt x="14383" y="238411"/>
                  </a:cubicBezTo>
                  <a:cubicBezTo>
                    <a:pt x="14002" y="237554"/>
                    <a:pt x="14383" y="236506"/>
                    <a:pt x="15240" y="236125"/>
                  </a:cubicBezTo>
                  <a:cubicBezTo>
                    <a:pt x="16097" y="235744"/>
                    <a:pt x="17145" y="236125"/>
                    <a:pt x="17526" y="236982"/>
                  </a:cubicBezTo>
                  <a:cubicBezTo>
                    <a:pt x="19336" y="241173"/>
                    <a:pt x="21431" y="245269"/>
                    <a:pt x="23622" y="249269"/>
                  </a:cubicBezTo>
                  <a:cubicBezTo>
                    <a:pt x="24098" y="250127"/>
                    <a:pt x="23813" y="251174"/>
                    <a:pt x="22955" y="251650"/>
                  </a:cubicBezTo>
                  <a:cubicBezTo>
                    <a:pt x="22670" y="251841"/>
                    <a:pt x="22384" y="251936"/>
                    <a:pt x="22098" y="251936"/>
                  </a:cubicBezTo>
                  <a:close/>
                  <a:moveTo>
                    <a:pt x="323945" y="239173"/>
                  </a:moveTo>
                  <a:cubicBezTo>
                    <a:pt x="323755" y="239173"/>
                    <a:pt x="323469" y="239078"/>
                    <a:pt x="323279" y="238982"/>
                  </a:cubicBezTo>
                  <a:cubicBezTo>
                    <a:pt x="322421" y="238601"/>
                    <a:pt x="322040" y="237554"/>
                    <a:pt x="322421" y="236696"/>
                  </a:cubicBezTo>
                  <a:cubicBezTo>
                    <a:pt x="324231" y="232505"/>
                    <a:pt x="325946" y="228219"/>
                    <a:pt x="327374" y="223838"/>
                  </a:cubicBezTo>
                  <a:cubicBezTo>
                    <a:pt x="327660" y="222885"/>
                    <a:pt x="328708" y="222409"/>
                    <a:pt x="329565" y="222790"/>
                  </a:cubicBezTo>
                  <a:cubicBezTo>
                    <a:pt x="330517" y="223076"/>
                    <a:pt x="330994" y="224123"/>
                    <a:pt x="330613" y="224981"/>
                  </a:cubicBezTo>
                  <a:cubicBezTo>
                    <a:pt x="329089" y="229362"/>
                    <a:pt x="327374" y="233744"/>
                    <a:pt x="325469" y="238030"/>
                  </a:cubicBezTo>
                  <a:cubicBezTo>
                    <a:pt x="325279" y="238792"/>
                    <a:pt x="324612" y="239173"/>
                    <a:pt x="323945" y="239173"/>
                  </a:cubicBezTo>
                  <a:close/>
                  <a:moveTo>
                    <a:pt x="10954" y="226600"/>
                  </a:moveTo>
                  <a:cubicBezTo>
                    <a:pt x="10192" y="226600"/>
                    <a:pt x="9525" y="226124"/>
                    <a:pt x="9335" y="225457"/>
                  </a:cubicBezTo>
                  <a:cubicBezTo>
                    <a:pt x="7810" y="221075"/>
                    <a:pt x="6477" y="216503"/>
                    <a:pt x="5334" y="212027"/>
                  </a:cubicBezTo>
                  <a:cubicBezTo>
                    <a:pt x="5144" y="211074"/>
                    <a:pt x="5620" y="210122"/>
                    <a:pt x="6572" y="209931"/>
                  </a:cubicBezTo>
                  <a:cubicBezTo>
                    <a:pt x="7525" y="209645"/>
                    <a:pt x="8477" y="210217"/>
                    <a:pt x="8668" y="211169"/>
                  </a:cubicBezTo>
                  <a:cubicBezTo>
                    <a:pt x="9811" y="215646"/>
                    <a:pt x="11144" y="220028"/>
                    <a:pt x="12573" y="224314"/>
                  </a:cubicBezTo>
                  <a:cubicBezTo>
                    <a:pt x="12859" y="225266"/>
                    <a:pt x="12383" y="226219"/>
                    <a:pt x="11525" y="226505"/>
                  </a:cubicBezTo>
                  <a:cubicBezTo>
                    <a:pt x="11335" y="226505"/>
                    <a:pt x="11144" y="226600"/>
                    <a:pt x="10954" y="226600"/>
                  </a:cubicBezTo>
                  <a:close/>
                  <a:moveTo>
                    <a:pt x="332899" y="212884"/>
                  </a:moveTo>
                  <a:cubicBezTo>
                    <a:pt x="332804" y="212884"/>
                    <a:pt x="332613" y="212884"/>
                    <a:pt x="332518" y="212789"/>
                  </a:cubicBezTo>
                  <a:cubicBezTo>
                    <a:pt x="331565" y="212598"/>
                    <a:pt x="330994" y="211646"/>
                    <a:pt x="331280" y="210693"/>
                  </a:cubicBezTo>
                  <a:cubicBezTo>
                    <a:pt x="332423" y="206216"/>
                    <a:pt x="333375" y="201740"/>
                    <a:pt x="334042" y="197263"/>
                  </a:cubicBezTo>
                  <a:cubicBezTo>
                    <a:pt x="334232" y="196310"/>
                    <a:pt x="335090" y="195644"/>
                    <a:pt x="336042" y="195834"/>
                  </a:cubicBezTo>
                  <a:cubicBezTo>
                    <a:pt x="336995" y="196025"/>
                    <a:pt x="337661" y="196882"/>
                    <a:pt x="337471" y="197834"/>
                  </a:cubicBezTo>
                  <a:cubicBezTo>
                    <a:pt x="336709" y="202406"/>
                    <a:pt x="335756" y="207074"/>
                    <a:pt x="334613" y="211550"/>
                  </a:cubicBezTo>
                  <a:cubicBezTo>
                    <a:pt x="334423" y="212408"/>
                    <a:pt x="333756" y="212884"/>
                    <a:pt x="332899" y="212884"/>
                  </a:cubicBezTo>
                  <a:close/>
                  <a:moveTo>
                    <a:pt x="4096" y="199644"/>
                  </a:moveTo>
                  <a:cubicBezTo>
                    <a:pt x="3239" y="199644"/>
                    <a:pt x="2477" y="199073"/>
                    <a:pt x="2381" y="198215"/>
                  </a:cubicBezTo>
                  <a:cubicBezTo>
                    <a:pt x="1619" y="193643"/>
                    <a:pt x="1048" y="188881"/>
                    <a:pt x="667" y="184309"/>
                  </a:cubicBezTo>
                  <a:cubicBezTo>
                    <a:pt x="572" y="183356"/>
                    <a:pt x="1333" y="182499"/>
                    <a:pt x="2286" y="182404"/>
                  </a:cubicBezTo>
                  <a:cubicBezTo>
                    <a:pt x="3334" y="182309"/>
                    <a:pt x="4096" y="183071"/>
                    <a:pt x="4191" y="184023"/>
                  </a:cubicBezTo>
                  <a:cubicBezTo>
                    <a:pt x="4572" y="188595"/>
                    <a:pt x="5144" y="193167"/>
                    <a:pt x="5906" y="197644"/>
                  </a:cubicBezTo>
                  <a:cubicBezTo>
                    <a:pt x="6096" y="198596"/>
                    <a:pt x="5429" y="199454"/>
                    <a:pt x="4477" y="199644"/>
                  </a:cubicBezTo>
                  <a:cubicBezTo>
                    <a:pt x="4286" y="199644"/>
                    <a:pt x="4191" y="199644"/>
                    <a:pt x="4096" y="199644"/>
                  </a:cubicBezTo>
                  <a:close/>
                  <a:moveTo>
                    <a:pt x="337471" y="185547"/>
                  </a:moveTo>
                  <a:cubicBezTo>
                    <a:pt x="337471" y="185547"/>
                    <a:pt x="337375" y="185547"/>
                    <a:pt x="337375" y="185547"/>
                  </a:cubicBezTo>
                  <a:cubicBezTo>
                    <a:pt x="336423" y="185452"/>
                    <a:pt x="335661" y="184595"/>
                    <a:pt x="335756" y="183642"/>
                  </a:cubicBezTo>
                  <a:cubicBezTo>
                    <a:pt x="336137" y="179070"/>
                    <a:pt x="336328" y="174498"/>
                    <a:pt x="336328" y="169926"/>
                  </a:cubicBezTo>
                  <a:lnTo>
                    <a:pt x="336328" y="169164"/>
                  </a:lnTo>
                  <a:cubicBezTo>
                    <a:pt x="336328" y="168212"/>
                    <a:pt x="337090" y="167450"/>
                    <a:pt x="338042" y="167450"/>
                  </a:cubicBezTo>
                  <a:cubicBezTo>
                    <a:pt x="338995" y="167450"/>
                    <a:pt x="339757" y="168212"/>
                    <a:pt x="339757" y="169164"/>
                  </a:cubicBezTo>
                  <a:lnTo>
                    <a:pt x="339757" y="169926"/>
                  </a:lnTo>
                  <a:cubicBezTo>
                    <a:pt x="339757" y="174593"/>
                    <a:pt x="339566" y="179261"/>
                    <a:pt x="339185" y="183928"/>
                  </a:cubicBezTo>
                  <a:cubicBezTo>
                    <a:pt x="339090" y="184880"/>
                    <a:pt x="338328" y="185547"/>
                    <a:pt x="337471" y="185547"/>
                  </a:cubicBezTo>
                  <a:close/>
                  <a:moveTo>
                    <a:pt x="1715" y="171831"/>
                  </a:moveTo>
                  <a:cubicBezTo>
                    <a:pt x="762" y="171831"/>
                    <a:pt x="0" y="171260"/>
                    <a:pt x="0" y="170307"/>
                  </a:cubicBezTo>
                  <a:lnTo>
                    <a:pt x="0" y="169926"/>
                  </a:lnTo>
                  <a:cubicBezTo>
                    <a:pt x="0" y="165354"/>
                    <a:pt x="191" y="160782"/>
                    <a:pt x="572" y="156305"/>
                  </a:cubicBezTo>
                  <a:cubicBezTo>
                    <a:pt x="667" y="155353"/>
                    <a:pt x="1333" y="154686"/>
                    <a:pt x="2477" y="154686"/>
                  </a:cubicBezTo>
                  <a:cubicBezTo>
                    <a:pt x="3429" y="154781"/>
                    <a:pt x="4191" y="155639"/>
                    <a:pt x="4096" y="156591"/>
                  </a:cubicBezTo>
                  <a:cubicBezTo>
                    <a:pt x="3715" y="161068"/>
                    <a:pt x="3524" y="165545"/>
                    <a:pt x="3524" y="169926"/>
                  </a:cubicBezTo>
                  <a:cubicBezTo>
                    <a:pt x="3524" y="170879"/>
                    <a:pt x="2667" y="171831"/>
                    <a:pt x="1715" y="171831"/>
                  </a:cubicBezTo>
                  <a:close/>
                  <a:moveTo>
                    <a:pt x="337375" y="157067"/>
                  </a:moveTo>
                  <a:cubicBezTo>
                    <a:pt x="336518" y="157067"/>
                    <a:pt x="335756" y="156401"/>
                    <a:pt x="335661" y="155448"/>
                  </a:cubicBezTo>
                  <a:cubicBezTo>
                    <a:pt x="335280" y="150876"/>
                    <a:pt x="334709" y="146304"/>
                    <a:pt x="333946" y="141827"/>
                  </a:cubicBezTo>
                  <a:cubicBezTo>
                    <a:pt x="333756" y="140875"/>
                    <a:pt x="334423" y="140018"/>
                    <a:pt x="335375" y="139827"/>
                  </a:cubicBezTo>
                  <a:cubicBezTo>
                    <a:pt x="336423" y="139637"/>
                    <a:pt x="337185" y="140303"/>
                    <a:pt x="337375" y="141256"/>
                  </a:cubicBezTo>
                  <a:cubicBezTo>
                    <a:pt x="338138" y="145828"/>
                    <a:pt x="338804" y="150590"/>
                    <a:pt x="339185" y="155162"/>
                  </a:cubicBezTo>
                  <a:cubicBezTo>
                    <a:pt x="339281" y="156115"/>
                    <a:pt x="338519" y="156972"/>
                    <a:pt x="337566" y="157067"/>
                  </a:cubicBezTo>
                  <a:cubicBezTo>
                    <a:pt x="337471" y="157067"/>
                    <a:pt x="337471" y="157067"/>
                    <a:pt x="337375" y="157067"/>
                  </a:cubicBezTo>
                  <a:close/>
                  <a:moveTo>
                    <a:pt x="4001" y="144399"/>
                  </a:moveTo>
                  <a:cubicBezTo>
                    <a:pt x="3905" y="144399"/>
                    <a:pt x="3810" y="144399"/>
                    <a:pt x="3715" y="144399"/>
                  </a:cubicBezTo>
                  <a:cubicBezTo>
                    <a:pt x="2762" y="144209"/>
                    <a:pt x="2096" y="143351"/>
                    <a:pt x="2286" y="142399"/>
                  </a:cubicBezTo>
                  <a:cubicBezTo>
                    <a:pt x="3048" y="137827"/>
                    <a:pt x="4001" y="133255"/>
                    <a:pt x="5144" y="128683"/>
                  </a:cubicBezTo>
                  <a:cubicBezTo>
                    <a:pt x="5334" y="127730"/>
                    <a:pt x="6287" y="127159"/>
                    <a:pt x="7239" y="127445"/>
                  </a:cubicBezTo>
                  <a:cubicBezTo>
                    <a:pt x="8192" y="127635"/>
                    <a:pt x="8763" y="128588"/>
                    <a:pt x="8477" y="129540"/>
                  </a:cubicBezTo>
                  <a:cubicBezTo>
                    <a:pt x="7334" y="134017"/>
                    <a:pt x="6477" y="138589"/>
                    <a:pt x="5715" y="142970"/>
                  </a:cubicBezTo>
                  <a:cubicBezTo>
                    <a:pt x="5525" y="143732"/>
                    <a:pt x="4763" y="144399"/>
                    <a:pt x="4001" y="144399"/>
                  </a:cubicBezTo>
                  <a:close/>
                  <a:moveTo>
                    <a:pt x="332804" y="129731"/>
                  </a:moveTo>
                  <a:cubicBezTo>
                    <a:pt x="332042" y="129731"/>
                    <a:pt x="331280" y="129254"/>
                    <a:pt x="331089" y="128397"/>
                  </a:cubicBezTo>
                  <a:cubicBezTo>
                    <a:pt x="329946" y="123920"/>
                    <a:pt x="328613" y="119539"/>
                    <a:pt x="327088" y="115253"/>
                  </a:cubicBezTo>
                  <a:cubicBezTo>
                    <a:pt x="326803" y="114300"/>
                    <a:pt x="327279" y="113348"/>
                    <a:pt x="328136" y="113062"/>
                  </a:cubicBezTo>
                  <a:cubicBezTo>
                    <a:pt x="329089" y="112776"/>
                    <a:pt x="330041" y="113252"/>
                    <a:pt x="330327" y="114110"/>
                  </a:cubicBezTo>
                  <a:cubicBezTo>
                    <a:pt x="331851" y="118491"/>
                    <a:pt x="333184" y="122968"/>
                    <a:pt x="334423" y="127540"/>
                  </a:cubicBezTo>
                  <a:cubicBezTo>
                    <a:pt x="334613" y="128492"/>
                    <a:pt x="334137" y="129445"/>
                    <a:pt x="333184" y="129635"/>
                  </a:cubicBezTo>
                  <a:cubicBezTo>
                    <a:pt x="333089" y="129635"/>
                    <a:pt x="332899" y="129731"/>
                    <a:pt x="332804" y="129731"/>
                  </a:cubicBezTo>
                  <a:close/>
                  <a:moveTo>
                    <a:pt x="10668" y="117443"/>
                  </a:moveTo>
                  <a:cubicBezTo>
                    <a:pt x="10478" y="117443"/>
                    <a:pt x="10287" y="117443"/>
                    <a:pt x="10097" y="117348"/>
                  </a:cubicBezTo>
                  <a:cubicBezTo>
                    <a:pt x="9144" y="117062"/>
                    <a:pt x="8668" y="116015"/>
                    <a:pt x="9049" y="115157"/>
                  </a:cubicBezTo>
                  <a:cubicBezTo>
                    <a:pt x="10573" y="110776"/>
                    <a:pt x="12287" y="106394"/>
                    <a:pt x="14097" y="102108"/>
                  </a:cubicBezTo>
                  <a:cubicBezTo>
                    <a:pt x="14478" y="101251"/>
                    <a:pt x="15526" y="100775"/>
                    <a:pt x="16383" y="101251"/>
                  </a:cubicBezTo>
                  <a:cubicBezTo>
                    <a:pt x="17240" y="101632"/>
                    <a:pt x="17621" y="102680"/>
                    <a:pt x="17240" y="103537"/>
                  </a:cubicBezTo>
                  <a:cubicBezTo>
                    <a:pt x="15431" y="107728"/>
                    <a:pt x="13716" y="112109"/>
                    <a:pt x="12287" y="116396"/>
                  </a:cubicBezTo>
                  <a:cubicBezTo>
                    <a:pt x="12097" y="116967"/>
                    <a:pt x="11430" y="117443"/>
                    <a:pt x="10668" y="117443"/>
                  </a:cubicBezTo>
                  <a:close/>
                  <a:moveTo>
                    <a:pt x="323659" y="103442"/>
                  </a:moveTo>
                  <a:cubicBezTo>
                    <a:pt x="322993" y="103442"/>
                    <a:pt x="322326" y="103061"/>
                    <a:pt x="322040" y="102394"/>
                  </a:cubicBezTo>
                  <a:cubicBezTo>
                    <a:pt x="320231" y="98203"/>
                    <a:pt x="318135" y="94107"/>
                    <a:pt x="315944" y="90107"/>
                  </a:cubicBezTo>
                  <a:cubicBezTo>
                    <a:pt x="315468" y="89249"/>
                    <a:pt x="315754" y="88202"/>
                    <a:pt x="316611" y="87725"/>
                  </a:cubicBezTo>
                  <a:cubicBezTo>
                    <a:pt x="317468" y="87249"/>
                    <a:pt x="318516" y="87535"/>
                    <a:pt x="318992" y="88392"/>
                  </a:cubicBezTo>
                  <a:cubicBezTo>
                    <a:pt x="321278" y="92488"/>
                    <a:pt x="323374" y="96679"/>
                    <a:pt x="325184" y="100965"/>
                  </a:cubicBezTo>
                  <a:cubicBezTo>
                    <a:pt x="325565" y="101822"/>
                    <a:pt x="325184" y="102870"/>
                    <a:pt x="324326" y="103251"/>
                  </a:cubicBezTo>
                  <a:cubicBezTo>
                    <a:pt x="324136" y="103442"/>
                    <a:pt x="323850" y="103442"/>
                    <a:pt x="323659" y="103442"/>
                  </a:cubicBezTo>
                  <a:close/>
                  <a:moveTo>
                    <a:pt x="21812" y="92012"/>
                  </a:moveTo>
                  <a:cubicBezTo>
                    <a:pt x="21527" y="92012"/>
                    <a:pt x="21241" y="91916"/>
                    <a:pt x="20955" y="91821"/>
                  </a:cubicBezTo>
                  <a:cubicBezTo>
                    <a:pt x="20098" y="91345"/>
                    <a:pt x="19812" y="90297"/>
                    <a:pt x="20288" y="89440"/>
                  </a:cubicBezTo>
                  <a:cubicBezTo>
                    <a:pt x="22479" y="85344"/>
                    <a:pt x="24956" y="81248"/>
                    <a:pt x="27432" y="77343"/>
                  </a:cubicBezTo>
                  <a:cubicBezTo>
                    <a:pt x="27908" y="76581"/>
                    <a:pt x="29051" y="76295"/>
                    <a:pt x="29813" y="76867"/>
                  </a:cubicBezTo>
                  <a:cubicBezTo>
                    <a:pt x="30575" y="77438"/>
                    <a:pt x="30861" y="78486"/>
                    <a:pt x="30290" y="79248"/>
                  </a:cubicBezTo>
                  <a:cubicBezTo>
                    <a:pt x="27813" y="83058"/>
                    <a:pt x="25432" y="87059"/>
                    <a:pt x="23241" y="91059"/>
                  </a:cubicBezTo>
                  <a:cubicBezTo>
                    <a:pt x="23050" y="91631"/>
                    <a:pt x="22384" y="92012"/>
                    <a:pt x="21812" y="92012"/>
                  </a:cubicBezTo>
                  <a:close/>
                  <a:moveTo>
                    <a:pt x="310325" y="79153"/>
                  </a:moveTo>
                  <a:cubicBezTo>
                    <a:pt x="309753" y="79153"/>
                    <a:pt x="309182" y="78867"/>
                    <a:pt x="308896" y="78391"/>
                  </a:cubicBezTo>
                  <a:cubicBezTo>
                    <a:pt x="306419" y="74581"/>
                    <a:pt x="303657" y="70866"/>
                    <a:pt x="300895" y="67247"/>
                  </a:cubicBezTo>
                  <a:cubicBezTo>
                    <a:pt x="300323" y="66485"/>
                    <a:pt x="300419" y="65437"/>
                    <a:pt x="301181" y="64770"/>
                  </a:cubicBezTo>
                  <a:cubicBezTo>
                    <a:pt x="301942" y="64199"/>
                    <a:pt x="302990" y="64294"/>
                    <a:pt x="303657" y="65056"/>
                  </a:cubicBezTo>
                  <a:cubicBezTo>
                    <a:pt x="306515" y="68771"/>
                    <a:pt x="309277" y="72581"/>
                    <a:pt x="311849" y="76391"/>
                  </a:cubicBezTo>
                  <a:cubicBezTo>
                    <a:pt x="312420" y="77153"/>
                    <a:pt x="312134" y="78296"/>
                    <a:pt x="311372" y="78772"/>
                  </a:cubicBezTo>
                  <a:cubicBezTo>
                    <a:pt x="310991" y="79058"/>
                    <a:pt x="310610" y="79153"/>
                    <a:pt x="310325" y="79153"/>
                  </a:cubicBezTo>
                  <a:close/>
                  <a:moveTo>
                    <a:pt x="36957" y="68675"/>
                  </a:moveTo>
                  <a:cubicBezTo>
                    <a:pt x="36576" y="68675"/>
                    <a:pt x="36195" y="68580"/>
                    <a:pt x="35909" y="68294"/>
                  </a:cubicBezTo>
                  <a:cubicBezTo>
                    <a:pt x="35147" y="67723"/>
                    <a:pt x="35052" y="66580"/>
                    <a:pt x="35624" y="65818"/>
                  </a:cubicBezTo>
                  <a:cubicBezTo>
                    <a:pt x="38481" y="62103"/>
                    <a:pt x="41529" y="58484"/>
                    <a:pt x="44672" y="55055"/>
                  </a:cubicBezTo>
                  <a:cubicBezTo>
                    <a:pt x="45339" y="54388"/>
                    <a:pt x="46387" y="54293"/>
                    <a:pt x="47149" y="54959"/>
                  </a:cubicBezTo>
                  <a:cubicBezTo>
                    <a:pt x="47816" y="55626"/>
                    <a:pt x="47911" y="56674"/>
                    <a:pt x="47244" y="57436"/>
                  </a:cubicBezTo>
                  <a:cubicBezTo>
                    <a:pt x="44196" y="60770"/>
                    <a:pt x="41148" y="64294"/>
                    <a:pt x="38386" y="67913"/>
                  </a:cubicBezTo>
                  <a:cubicBezTo>
                    <a:pt x="38005" y="68485"/>
                    <a:pt x="37433" y="68675"/>
                    <a:pt x="36957" y="68675"/>
                  </a:cubicBezTo>
                  <a:close/>
                  <a:moveTo>
                    <a:pt x="293180" y="57341"/>
                  </a:moveTo>
                  <a:cubicBezTo>
                    <a:pt x="292703" y="57341"/>
                    <a:pt x="292227" y="57150"/>
                    <a:pt x="291941" y="56769"/>
                  </a:cubicBezTo>
                  <a:cubicBezTo>
                    <a:pt x="288798" y="53435"/>
                    <a:pt x="285559" y="50197"/>
                    <a:pt x="282226" y="47054"/>
                  </a:cubicBezTo>
                  <a:cubicBezTo>
                    <a:pt x="281559" y="46387"/>
                    <a:pt x="281464" y="45339"/>
                    <a:pt x="282131" y="44577"/>
                  </a:cubicBezTo>
                  <a:cubicBezTo>
                    <a:pt x="282797" y="43910"/>
                    <a:pt x="283845" y="43815"/>
                    <a:pt x="284607" y="44482"/>
                  </a:cubicBezTo>
                  <a:cubicBezTo>
                    <a:pt x="288036" y="47625"/>
                    <a:pt x="291370" y="50959"/>
                    <a:pt x="294608" y="54388"/>
                  </a:cubicBezTo>
                  <a:cubicBezTo>
                    <a:pt x="295275" y="55055"/>
                    <a:pt x="295180" y="56198"/>
                    <a:pt x="294513" y="56864"/>
                  </a:cubicBezTo>
                  <a:cubicBezTo>
                    <a:pt x="294037" y="57150"/>
                    <a:pt x="293561" y="57341"/>
                    <a:pt x="293180" y="57341"/>
                  </a:cubicBezTo>
                  <a:close/>
                  <a:moveTo>
                    <a:pt x="55721" y="48197"/>
                  </a:moveTo>
                  <a:cubicBezTo>
                    <a:pt x="55245" y="48197"/>
                    <a:pt x="54769" y="48006"/>
                    <a:pt x="54483" y="47625"/>
                  </a:cubicBezTo>
                  <a:cubicBezTo>
                    <a:pt x="53816" y="46958"/>
                    <a:pt x="53912" y="45815"/>
                    <a:pt x="54578" y="45149"/>
                  </a:cubicBezTo>
                  <a:cubicBezTo>
                    <a:pt x="58007" y="42005"/>
                    <a:pt x="61627" y="38957"/>
                    <a:pt x="65246" y="36005"/>
                  </a:cubicBezTo>
                  <a:cubicBezTo>
                    <a:pt x="66008" y="35433"/>
                    <a:pt x="67056" y="35528"/>
                    <a:pt x="67723" y="36290"/>
                  </a:cubicBezTo>
                  <a:cubicBezTo>
                    <a:pt x="68294" y="37052"/>
                    <a:pt x="68199" y="38100"/>
                    <a:pt x="67437" y="38767"/>
                  </a:cubicBezTo>
                  <a:cubicBezTo>
                    <a:pt x="63817" y="41624"/>
                    <a:pt x="60293" y="44577"/>
                    <a:pt x="56959" y="47720"/>
                  </a:cubicBezTo>
                  <a:cubicBezTo>
                    <a:pt x="56579" y="48101"/>
                    <a:pt x="56102" y="48197"/>
                    <a:pt x="55721" y="48197"/>
                  </a:cubicBezTo>
                  <a:close/>
                  <a:moveTo>
                    <a:pt x="272701" y="38576"/>
                  </a:moveTo>
                  <a:cubicBezTo>
                    <a:pt x="272320" y="38576"/>
                    <a:pt x="271939" y="38481"/>
                    <a:pt x="271653" y="38195"/>
                  </a:cubicBezTo>
                  <a:cubicBezTo>
                    <a:pt x="268034" y="35433"/>
                    <a:pt x="264319" y="32766"/>
                    <a:pt x="260413" y="30194"/>
                  </a:cubicBezTo>
                  <a:cubicBezTo>
                    <a:pt x="259652" y="29718"/>
                    <a:pt x="259366" y="28575"/>
                    <a:pt x="259937" y="27813"/>
                  </a:cubicBezTo>
                  <a:cubicBezTo>
                    <a:pt x="260413" y="26956"/>
                    <a:pt x="261557" y="26765"/>
                    <a:pt x="262319" y="27337"/>
                  </a:cubicBezTo>
                  <a:cubicBezTo>
                    <a:pt x="266224" y="29909"/>
                    <a:pt x="270129" y="32576"/>
                    <a:pt x="273749" y="35433"/>
                  </a:cubicBezTo>
                  <a:cubicBezTo>
                    <a:pt x="274511" y="36005"/>
                    <a:pt x="274606" y="37148"/>
                    <a:pt x="274034" y="37910"/>
                  </a:cubicBezTo>
                  <a:cubicBezTo>
                    <a:pt x="273749" y="38386"/>
                    <a:pt x="273177" y="38576"/>
                    <a:pt x="272701" y="38576"/>
                  </a:cubicBezTo>
                  <a:close/>
                  <a:moveTo>
                    <a:pt x="77533" y="31147"/>
                  </a:moveTo>
                  <a:cubicBezTo>
                    <a:pt x="76962" y="31147"/>
                    <a:pt x="76391" y="30861"/>
                    <a:pt x="76105" y="30385"/>
                  </a:cubicBezTo>
                  <a:cubicBezTo>
                    <a:pt x="75533" y="29623"/>
                    <a:pt x="75819" y="28480"/>
                    <a:pt x="76581" y="28004"/>
                  </a:cubicBezTo>
                  <a:cubicBezTo>
                    <a:pt x="80486" y="25432"/>
                    <a:pt x="84487" y="23051"/>
                    <a:pt x="88583" y="20765"/>
                  </a:cubicBezTo>
                  <a:cubicBezTo>
                    <a:pt x="89440" y="20288"/>
                    <a:pt x="90488" y="20574"/>
                    <a:pt x="90964" y="21431"/>
                  </a:cubicBezTo>
                  <a:cubicBezTo>
                    <a:pt x="91440" y="22289"/>
                    <a:pt x="91154" y="23336"/>
                    <a:pt x="90297" y="23813"/>
                  </a:cubicBezTo>
                  <a:cubicBezTo>
                    <a:pt x="86296" y="26003"/>
                    <a:pt x="82296" y="28385"/>
                    <a:pt x="78486" y="30861"/>
                  </a:cubicBezTo>
                  <a:cubicBezTo>
                    <a:pt x="78200" y="31052"/>
                    <a:pt x="77915" y="31147"/>
                    <a:pt x="77533" y="31147"/>
                  </a:cubicBezTo>
                  <a:close/>
                  <a:moveTo>
                    <a:pt x="249365" y="23432"/>
                  </a:moveTo>
                  <a:cubicBezTo>
                    <a:pt x="249079" y="23432"/>
                    <a:pt x="248793" y="23336"/>
                    <a:pt x="248507" y="23241"/>
                  </a:cubicBezTo>
                  <a:cubicBezTo>
                    <a:pt x="244507" y="21050"/>
                    <a:pt x="240316" y="19050"/>
                    <a:pt x="236125" y="17240"/>
                  </a:cubicBezTo>
                  <a:cubicBezTo>
                    <a:pt x="235267" y="16859"/>
                    <a:pt x="234887" y="15812"/>
                    <a:pt x="235267" y="14954"/>
                  </a:cubicBezTo>
                  <a:cubicBezTo>
                    <a:pt x="235649" y="14097"/>
                    <a:pt x="236696" y="13716"/>
                    <a:pt x="237554" y="14097"/>
                  </a:cubicBezTo>
                  <a:cubicBezTo>
                    <a:pt x="241840" y="16002"/>
                    <a:pt x="246126" y="18002"/>
                    <a:pt x="250222" y="20193"/>
                  </a:cubicBezTo>
                  <a:cubicBezTo>
                    <a:pt x="251079" y="20669"/>
                    <a:pt x="251365" y="21717"/>
                    <a:pt x="250888" y="22574"/>
                  </a:cubicBezTo>
                  <a:cubicBezTo>
                    <a:pt x="250603" y="23146"/>
                    <a:pt x="250031" y="23432"/>
                    <a:pt x="249365" y="23432"/>
                  </a:cubicBezTo>
                  <a:close/>
                  <a:moveTo>
                    <a:pt x="101917" y="17812"/>
                  </a:moveTo>
                  <a:cubicBezTo>
                    <a:pt x="101251" y="17812"/>
                    <a:pt x="100584" y="17431"/>
                    <a:pt x="100298" y="16764"/>
                  </a:cubicBezTo>
                  <a:cubicBezTo>
                    <a:pt x="99917" y="15907"/>
                    <a:pt x="100298" y="14859"/>
                    <a:pt x="101156" y="14478"/>
                  </a:cubicBezTo>
                  <a:cubicBezTo>
                    <a:pt x="105442" y="12573"/>
                    <a:pt x="109823" y="10859"/>
                    <a:pt x="114205" y="9335"/>
                  </a:cubicBezTo>
                  <a:cubicBezTo>
                    <a:pt x="115062" y="9049"/>
                    <a:pt x="116110" y="9525"/>
                    <a:pt x="116396" y="10382"/>
                  </a:cubicBezTo>
                  <a:cubicBezTo>
                    <a:pt x="116681" y="11335"/>
                    <a:pt x="116205" y="12287"/>
                    <a:pt x="115348" y="12573"/>
                  </a:cubicBezTo>
                  <a:cubicBezTo>
                    <a:pt x="111062" y="14097"/>
                    <a:pt x="106775" y="15716"/>
                    <a:pt x="102584" y="17621"/>
                  </a:cubicBezTo>
                  <a:cubicBezTo>
                    <a:pt x="102394" y="17812"/>
                    <a:pt x="102108" y="17812"/>
                    <a:pt x="101917" y="17812"/>
                  </a:cubicBezTo>
                  <a:close/>
                  <a:moveTo>
                    <a:pt x="223933" y="12383"/>
                  </a:moveTo>
                  <a:cubicBezTo>
                    <a:pt x="223742" y="12383"/>
                    <a:pt x="223552" y="12383"/>
                    <a:pt x="223361" y="12287"/>
                  </a:cubicBezTo>
                  <a:cubicBezTo>
                    <a:pt x="219075" y="10859"/>
                    <a:pt x="214598" y="9525"/>
                    <a:pt x="210217" y="8382"/>
                  </a:cubicBezTo>
                  <a:cubicBezTo>
                    <a:pt x="209264" y="8192"/>
                    <a:pt x="208693" y="7239"/>
                    <a:pt x="208979" y="6287"/>
                  </a:cubicBezTo>
                  <a:cubicBezTo>
                    <a:pt x="209169" y="5334"/>
                    <a:pt x="210121" y="4763"/>
                    <a:pt x="211074" y="5048"/>
                  </a:cubicBezTo>
                  <a:cubicBezTo>
                    <a:pt x="215646" y="6191"/>
                    <a:pt x="220123" y="7525"/>
                    <a:pt x="224504" y="8954"/>
                  </a:cubicBezTo>
                  <a:cubicBezTo>
                    <a:pt x="225457" y="9239"/>
                    <a:pt x="225933" y="10287"/>
                    <a:pt x="225552" y="11144"/>
                  </a:cubicBezTo>
                  <a:cubicBezTo>
                    <a:pt x="225362" y="11906"/>
                    <a:pt x="224695" y="12383"/>
                    <a:pt x="223933" y="12383"/>
                  </a:cubicBezTo>
                  <a:close/>
                  <a:moveTo>
                    <a:pt x="128111" y="8763"/>
                  </a:moveTo>
                  <a:cubicBezTo>
                    <a:pt x="127349" y="8763"/>
                    <a:pt x="126587" y="8192"/>
                    <a:pt x="126397" y="7430"/>
                  </a:cubicBezTo>
                  <a:cubicBezTo>
                    <a:pt x="126206" y="6477"/>
                    <a:pt x="126683" y="5525"/>
                    <a:pt x="127635" y="5334"/>
                  </a:cubicBezTo>
                  <a:cubicBezTo>
                    <a:pt x="132112" y="4191"/>
                    <a:pt x="136779" y="3239"/>
                    <a:pt x="141351" y="2381"/>
                  </a:cubicBezTo>
                  <a:cubicBezTo>
                    <a:pt x="142304" y="2191"/>
                    <a:pt x="143161" y="2858"/>
                    <a:pt x="143351" y="3810"/>
                  </a:cubicBezTo>
                  <a:cubicBezTo>
                    <a:pt x="143542" y="4763"/>
                    <a:pt x="142875" y="5620"/>
                    <a:pt x="141923" y="5810"/>
                  </a:cubicBezTo>
                  <a:cubicBezTo>
                    <a:pt x="137446" y="6572"/>
                    <a:pt x="132874" y="7525"/>
                    <a:pt x="128492" y="8668"/>
                  </a:cubicBezTo>
                  <a:cubicBezTo>
                    <a:pt x="128397" y="8763"/>
                    <a:pt x="128207" y="8763"/>
                    <a:pt x="128111" y="8763"/>
                  </a:cubicBezTo>
                  <a:close/>
                  <a:moveTo>
                    <a:pt x="196977" y="5715"/>
                  </a:moveTo>
                  <a:cubicBezTo>
                    <a:pt x="196882" y="5715"/>
                    <a:pt x="196787" y="5715"/>
                    <a:pt x="196691" y="5715"/>
                  </a:cubicBezTo>
                  <a:cubicBezTo>
                    <a:pt x="192215" y="4953"/>
                    <a:pt x="187547" y="4477"/>
                    <a:pt x="183071" y="4096"/>
                  </a:cubicBezTo>
                  <a:cubicBezTo>
                    <a:pt x="182118" y="4001"/>
                    <a:pt x="181356" y="3143"/>
                    <a:pt x="181451" y="2191"/>
                  </a:cubicBezTo>
                  <a:cubicBezTo>
                    <a:pt x="181546" y="1238"/>
                    <a:pt x="182309" y="476"/>
                    <a:pt x="183356" y="572"/>
                  </a:cubicBezTo>
                  <a:cubicBezTo>
                    <a:pt x="188024" y="953"/>
                    <a:pt x="192691" y="1524"/>
                    <a:pt x="197263" y="2191"/>
                  </a:cubicBezTo>
                  <a:cubicBezTo>
                    <a:pt x="198215" y="2381"/>
                    <a:pt x="198882" y="3239"/>
                    <a:pt x="198692" y="4191"/>
                  </a:cubicBezTo>
                  <a:cubicBezTo>
                    <a:pt x="198596" y="5048"/>
                    <a:pt x="197834" y="5715"/>
                    <a:pt x="196977" y="5715"/>
                  </a:cubicBezTo>
                  <a:close/>
                  <a:moveTo>
                    <a:pt x="155448" y="4096"/>
                  </a:moveTo>
                  <a:cubicBezTo>
                    <a:pt x="154591" y="4096"/>
                    <a:pt x="153829" y="3429"/>
                    <a:pt x="153734" y="2477"/>
                  </a:cubicBezTo>
                  <a:cubicBezTo>
                    <a:pt x="153638" y="1524"/>
                    <a:pt x="154400" y="667"/>
                    <a:pt x="155353" y="572"/>
                  </a:cubicBezTo>
                  <a:cubicBezTo>
                    <a:pt x="160020" y="191"/>
                    <a:pt x="164687" y="0"/>
                    <a:pt x="169354" y="0"/>
                  </a:cubicBezTo>
                  <a:lnTo>
                    <a:pt x="169354" y="0"/>
                  </a:lnTo>
                  <a:cubicBezTo>
                    <a:pt x="170307" y="0"/>
                    <a:pt x="171069" y="762"/>
                    <a:pt x="171069" y="1715"/>
                  </a:cubicBezTo>
                  <a:cubicBezTo>
                    <a:pt x="171069" y="2667"/>
                    <a:pt x="170307" y="3429"/>
                    <a:pt x="169354" y="3429"/>
                  </a:cubicBezTo>
                  <a:cubicBezTo>
                    <a:pt x="164783" y="3429"/>
                    <a:pt x="160115" y="3620"/>
                    <a:pt x="155638" y="4001"/>
                  </a:cubicBezTo>
                  <a:cubicBezTo>
                    <a:pt x="155543" y="4096"/>
                    <a:pt x="155543" y="4096"/>
                    <a:pt x="155448" y="4096"/>
                  </a:cubicBezTo>
                  <a:close/>
                </a:path>
              </a:pathLst>
            </a:custGeom>
            <a:solidFill>
              <a:srgbClr val="AF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36" name="Graphic 1">
              <a:extLst>
                <a:ext uri="{FF2B5EF4-FFF2-40B4-BE49-F238E27FC236}">
                  <a16:creationId xmlns:a16="http://schemas.microsoft.com/office/drawing/2014/main" id="{637188DD-BBE4-4DA6-80A7-CC45CA1A94DF}"/>
                </a:ext>
              </a:extLst>
            </p:cNvPr>
            <p:cNvGrpSpPr/>
            <p:nvPr/>
          </p:nvGrpSpPr>
          <p:grpSpPr>
            <a:xfrm>
              <a:off x="6587394" y="3773995"/>
              <a:ext cx="212407" cy="108013"/>
              <a:chOff x="6587394" y="3773995"/>
              <a:chExt cx="212407" cy="108013"/>
            </a:xfrm>
            <a:solidFill>
              <a:srgbClr val="FFFFFF"/>
            </a:solidFill>
          </p:grpSpPr>
          <p:grpSp>
            <p:nvGrpSpPr>
              <p:cNvPr id="241" name="Graphic 1">
                <a:extLst>
                  <a:ext uri="{FF2B5EF4-FFF2-40B4-BE49-F238E27FC236}">
                    <a16:creationId xmlns:a16="http://schemas.microsoft.com/office/drawing/2014/main" id="{7495F627-7220-41F1-9CE5-CAD62C7CEC53}"/>
                  </a:ext>
                </a:extLst>
              </p:cNvPr>
              <p:cNvGrpSpPr/>
              <p:nvPr/>
            </p:nvGrpSpPr>
            <p:grpSpPr>
              <a:xfrm>
                <a:off x="6587394" y="3775233"/>
                <a:ext cx="155733" cy="106775"/>
                <a:chOff x="6587394" y="3775233"/>
                <a:chExt cx="155733" cy="106775"/>
              </a:xfrm>
              <a:solidFill>
                <a:srgbClr val="FFFFFF"/>
              </a:solidFill>
            </p:grpSpPr>
            <p:sp>
              <p:nvSpPr>
                <p:cNvPr id="243" name="Freeform: Shape 242">
                  <a:extLst>
                    <a:ext uri="{FF2B5EF4-FFF2-40B4-BE49-F238E27FC236}">
                      <a16:creationId xmlns:a16="http://schemas.microsoft.com/office/drawing/2014/main" id="{2EF851B7-4F34-45D3-A12A-D35EEB34424F}"/>
                    </a:ext>
                  </a:extLst>
                </p:cNvPr>
                <p:cNvSpPr/>
                <p:nvPr/>
              </p:nvSpPr>
              <p:spPr>
                <a:xfrm>
                  <a:off x="6587394" y="3775424"/>
                  <a:ext cx="73247" cy="105156"/>
                </a:xfrm>
                <a:custGeom>
                  <a:avLst/>
                  <a:gdLst>
                    <a:gd name="connsiteX0" fmla="*/ 73247 w 73247"/>
                    <a:gd name="connsiteY0" fmla="*/ 105156 h 105156"/>
                    <a:gd name="connsiteX1" fmla="*/ 2096 w 73247"/>
                    <a:gd name="connsiteY1" fmla="*/ 105156 h 105156"/>
                    <a:gd name="connsiteX2" fmla="*/ 2096 w 73247"/>
                    <a:gd name="connsiteY2" fmla="*/ 91059 h 105156"/>
                    <a:gd name="connsiteX3" fmla="*/ 35719 w 73247"/>
                    <a:gd name="connsiteY3" fmla="*/ 55245 h 105156"/>
                    <a:gd name="connsiteX4" fmla="*/ 45911 w 73247"/>
                    <a:gd name="connsiteY4" fmla="*/ 42100 h 105156"/>
                    <a:gd name="connsiteX5" fmla="*/ 49244 w 73247"/>
                    <a:gd name="connsiteY5" fmla="*/ 31432 h 105156"/>
                    <a:gd name="connsiteX6" fmla="*/ 45720 w 73247"/>
                    <a:gd name="connsiteY6" fmla="*/ 20574 h 105156"/>
                    <a:gd name="connsiteX7" fmla="*/ 35719 w 73247"/>
                    <a:gd name="connsiteY7" fmla="*/ 16573 h 105156"/>
                    <a:gd name="connsiteX8" fmla="*/ 24670 w 73247"/>
                    <a:gd name="connsiteY8" fmla="*/ 21431 h 105156"/>
                    <a:gd name="connsiteX9" fmla="*/ 20669 w 73247"/>
                    <a:gd name="connsiteY9" fmla="*/ 34099 h 105156"/>
                    <a:gd name="connsiteX10" fmla="*/ 0 w 73247"/>
                    <a:gd name="connsiteY10" fmla="*/ 34099 h 105156"/>
                    <a:gd name="connsiteX11" fmla="*/ 4572 w 73247"/>
                    <a:gd name="connsiteY11" fmla="*/ 16764 h 105156"/>
                    <a:gd name="connsiteX12" fmla="*/ 17336 w 73247"/>
                    <a:gd name="connsiteY12" fmla="*/ 4477 h 105156"/>
                    <a:gd name="connsiteX13" fmla="*/ 36100 w 73247"/>
                    <a:gd name="connsiteY13" fmla="*/ 0 h 105156"/>
                    <a:gd name="connsiteX14" fmla="*/ 61055 w 73247"/>
                    <a:gd name="connsiteY14" fmla="*/ 7715 h 105156"/>
                    <a:gd name="connsiteX15" fmla="*/ 69913 w 73247"/>
                    <a:gd name="connsiteY15" fmla="*/ 29432 h 105156"/>
                    <a:gd name="connsiteX16" fmla="*/ 65913 w 73247"/>
                    <a:gd name="connsiteY16" fmla="*/ 45148 h 105156"/>
                    <a:gd name="connsiteX17" fmla="*/ 52197 w 73247"/>
                    <a:gd name="connsiteY17" fmla="*/ 63722 h 105156"/>
                    <a:gd name="connsiteX18" fmla="*/ 28575 w 73247"/>
                    <a:gd name="connsiteY18" fmla="*/ 88582 h 105156"/>
                    <a:gd name="connsiteX19" fmla="*/ 73247 w 73247"/>
                    <a:gd name="connsiteY19" fmla="*/ 88582 h 105156"/>
                    <a:gd name="connsiteX20" fmla="*/ 73247 w 73247"/>
                    <a:gd name="connsiteY20" fmla="*/ 105156 h 105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3247" h="105156">
                      <a:moveTo>
                        <a:pt x="73247" y="105156"/>
                      </a:moveTo>
                      <a:lnTo>
                        <a:pt x="2096" y="105156"/>
                      </a:lnTo>
                      <a:lnTo>
                        <a:pt x="2096" y="91059"/>
                      </a:lnTo>
                      <a:lnTo>
                        <a:pt x="35719" y="55245"/>
                      </a:lnTo>
                      <a:cubicBezTo>
                        <a:pt x="40291" y="50197"/>
                        <a:pt x="43720" y="45815"/>
                        <a:pt x="45911" y="42100"/>
                      </a:cubicBezTo>
                      <a:cubicBezTo>
                        <a:pt x="48101" y="38386"/>
                        <a:pt x="49244" y="34766"/>
                        <a:pt x="49244" y="31432"/>
                      </a:cubicBezTo>
                      <a:cubicBezTo>
                        <a:pt x="49244" y="26860"/>
                        <a:pt x="48101" y="23241"/>
                        <a:pt x="45720" y="20574"/>
                      </a:cubicBezTo>
                      <a:cubicBezTo>
                        <a:pt x="43434" y="17907"/>
                        <a:pt x="40100" y="16573"/>
                        <a:pt x="35719" y="16573"/>
                      </a:cubicBezTo>
                      <a:cubicBezTo>
                        <a:pt x="31052" y="16573"/>
                        <a:pt x="27432" y="18193"/>
                        <a:pt x="24670" y="21431"/>
                      </a:cubicBezTo>
                      <a:cubicBezTo>
                        <a:pt x="22003" y="24670"/>
                        <a:pt x="20669" y="28861"/>
                        <a:pt x="20669" y="34099"/>
                      </a:cubicBezTo>
                      <a:lnTo>
                        <a:pt x="0" y="34099"/>
                      </a:lnTo>
                      <a:cubicBezTo>
                        <a:pt x="0" y="27813"/>
                        <a:pt x="1524" y="22003"/>
                        <a:pt x="4572" y="16764"/>
                      </a:cubicBezTo>
                      <a:cubicBezTo>
                        <a:pt x="7620" y="11525"/>
                        <a:pt x="11811" y="7429"/>
                        <a:pt x="17336" y="4477"/>
                      </a:cubicBezTo>
                      <a:cubicBezTo>
                        <a:pt x="22860" y="1524"/>
                        <a:pt x="29146" y="0"/>
                        <a:pt x="36100" y="0"/>
                      </a:cubicBezTo>
                      <a:cubicBezTo>
                        <a:pt x="46768" y="0"/>
                        <a:pt x="55054" y="2572"/>
                        <a:pt x="61055" y="7715"/>
                      </a:cubicBezTo>
                      <a:cubicBezTo>
                        <a:pt x="66961" y="12859"/>
                        <a:pt x="69913" y="20098"/>
                        <a:pt x="69913" y="29432"/>
                      </a:cubicBezTo>
                      <a:cubicBezTo>
                        <a:pt x="69913" y="34576"/>
                        <a:pt x="68580" y="39815"/>
                        <a:pt x="65913" y="45148"/>
                      </a:cubicBezTo>
                      <a:cubicBezTo>
                        <a:pt x="63246" y="50482"/>
                        <a:pt x="58674" y="56674"/>
                        <a:pt x="52197" y="63722"/>
                      </a:cubicBezTo>
                      <a:lnTo>
                        <a:pt x="28575" y="88582"/>
                      </a:lnTo>
                      <a:lnTo>
                        <a:pt x="73247" y="88582"/>
                      </a:lnTo>
                      <a:lnTo>
                        <a:pt x="73247" y="105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4" name="Freeform: Shape 243">
                  <a:extLst>
                    <a:ext uri="{FF2B5EF4-FFF2-40B4-BE49-F238E27FC236}">
                      <a16:creationId xmlns:a16="http://schemas.microsoft.com/office/drawing/2014/main" id="{AC2773C6-473F-474B-AC7C-147A1DD46738}"/>
                    </a:ext>
                  </a:extLst>
                </p:cNvPr>
                <p:cNvSpPr/>
                <p:nvPr/>
              </p:nvSpPr>
              <p:spPr>
                <a:xfrm>
                  <a:off x="6672928" y="3775233"/>
                  <a:ext cx="70199" cy="106775"/>
                </a:xfrm>
                <a:custGeom>
                  <a:avLst/>
                  <a:gdLst>
                    <a:gd name="connsiteX0" fmla="*/ 70199 w 70199"/>
                    <a:gd name="connsiteY0" fmla="*/ 62389 h 106775"/>
                    <a:gd name="connsiteX1" fmla="*/ 61246 w 70199"/>
                    <a:gd name="connsiteY1" fmla="*/ 95345 h 106775"/>
                    <a:gd name="connsiteX2" fmla="*/ 35147 w 70199"/>
                    <a:gd name="connsiteY2" fmla="*/ 106775 h 106775"/>
                    <a:gd name="connsiteX3" fmla="*/ 9239 w 70199"/>
                    <a:gd name="connsiteY3" fmla="*/ 95536 h 106775"/>
                    <a:gd name="connsiteX4" fmla="*/ 0 w 70199"/>
                    <a:gd name="connsiteY4" fmla="*/ 63437 h 106775"/>
                    <a:gd name="connsiteX5" fmla="*/ 0 w 70199"/>
                    <a:gd name="connsiteY5" fmla="*/ 44291 h 106775"/>
                    <a:gd name="connsiteX6" fmla="*/ 9049 w 70199"/>
                    <a:gd name="connsiteY6" fmla="*/ 11240 h 106775"/>
                    <a:gd name="connsiteX7" fmla="*/ 35052 w 70199"/>
                    <a:gd name="connsiteY7" fmla="*/ 0 h 106775"/>
                    <a:gd name="connsiteX8" fmla="*/ 60960 w 70199"/>
                    <a:gd name="connsiteY8" fmla="*/ 11144 h 106775"/>
                    <a:gd name="connsiteX9" fmla="*/ 70199 w 70199"/>
                    <a:gd name="connsiteY9" fmla="*/ 43148 h 106775"/>
                    <a:gd name="connsiteX10" fmla="*/ 70199 w 70199"/>
                    <a:gd name="connsiteY10" fmla="*/ 62389 h 106775"/>
                    <a:gd name="connsiteX11" fmla="*/ 49625 w 70199"/>
                    <a:gd name="connsiteY11" fmla="*/ 41434 h 106775"/>
                    <a:gd name="connsiteX12" fmla="*/ 46101 w 70199"/>
                    <a:gd name="connsiteY12" fmla="*/ 22670 h 106775"/>
                    <a:gd name="connsiteX13" fmla="*/ 35052 w 70199"/>
                    <a:gd name="connsiteY13" fmla="*/ 16764 h 106775"/>
                    <a:gd name="connsiteX14" fmla="*/ 24289 w 70199"/>
                    <a:gd name="connsiteY14" fmla="*/ 22384 h 106775"/>
                    <a:gd name="connsiteX15" fmla="*/ 20574 w 70199"/>
                    <a:gd name="connsiteY15" fmla="*/ 39910 h 106775"/>
                    <a:gd name="connsiteX16" fmla="*/ 20574 w 70199"/>
                    <a:gd name="connsiteY16" fmla="*/ 65151 h 106775"/>
                    <a:gd name="connsiteX17" fmla="*/ 24003 w 70199"/>
                    <a:gd name="connsiteY17" fmla="*/ 84011 h 106775"/>
                    <a:gd name="connsiteX18" fmla="*/ 35052 w 70199"/>
                    <a:gd name="connsiteY18" fmla="*/ 90202 h 106775"/>
                    <a:gd name="connsiteX19" fmla="*/ 46006 w 70199"/>
                    <a:gd name="connsiteY19" fmla="*/ 84296 h 106775"/>
                    <a:gd name="connsiteX20" fmla="*/ 49530 w 70199"/>
                    <a:gd name="connsiteY20" fmla="*/ 66199 h 106775"/>
                    <a:gd name="connsiteX21" fmla="*/ 49530 w 70199"/>
                    <a:gd name="connsiteY21" fmla="*/ 41434 h 106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0199" h="106775">
                      <a:moveTo>
                        <a:pt x="70199" y="62389"/>
                      </a:moveTo>
                      <a:cubicBezTo>
                        <a:pt x="70199" y="76772"/>
                        <a:pt x="67246" y="87725"/>
                        <a:pt x="61246" y="95345"/>
                      </a:cubicBezTo>
                      <a:cubicBezTo>
                        <a:pt x="55340" y="102965"/>
                        <a:pt x="46577" y="106775"/>
                        <a:pt x="35147" y="106775"/>
                      </a:cubicBezTo>
                      <a:cubicBezTo>
                        <a:pt x="23813" y="106775"/>
                        <a:pt x="15145" y="103061"/>
                        <a:pt x="9239" y="95536"/>
                      </a:cubicBezTo>
                      <a:cubicBezTo>
                        <a:pt x="3238" y="88106"/>
                        <a:pt x="190" y="77343"/>
                        <a:pt x="0" y="63437"/>
                      </a:cubicBezTo>
                      <a:lnTo>
                        <a:pt x="0" y="44291"/>
                      </a:lnTo>
                      <a:cubicBezTo>
                        <a:pt x="0" y="29813"/>
                        <a:pt x="3048" y="18764"/>
                        <a:pt x="9049" y="11240"/>
                      </a:cubicBezTo>
                      <a:cubicBezTo>
                        <a:pt x="15049" y="3715"/>
                        <a:pt x="23717" y="0"/>
                        <a:pt x="35052" y="0"/>
                      </a:cubicBezTo>
                      <a:cubicBezTo>
                        <a:pt x="46387" y="0"/>
                        <a:pt x="55054" y="3715"/>
                        <a:pt x="60960" y="11144"/>
                      </a:cubicBezTo>
                      <a:cubicBezTo>
                        <a:pt x="66961" y="18574"/>
                        <a:pt x="70009" y="29242"/>
                        <a:pt x="70199" y="43148"/>
                      </a:cubicBezTo>
                      <a:lnTo>
                        <a:pt x="70199" y="62389"/>
                      </a:lnTo>
                      <a:close/>
                      <a:moveTo>
                        <a:pt x="49625" y="41434"/>
                      </a:moveTo>
                      <a:cubicBezTo>
                        <a:pt x="49625" y="32861"/>
                        <a:pt x="48482" y="26575"/>
                        <a:pt x="46101" y="22670"/>
                      </a:cubicBezTo>
                      <a:cubicBezTo>
                        <a:pt x="43720" y="18764"/>
                        <a:pt x="40100" y="16764"/>
                        <a:pt x="35052" y="16764"/>
                      </a:cubicBezTo>
                      <a:cubicBezTo>
                        <a:pt x="30194" y="16764"/>
                        <a:pt x="26670" y="18669"/>
                        <a:pt x="24289" y="22384"/>
                      </a:cubicBezTo>
                      <a:cubicBezTo>
                        <a:pt x="22003" y="26098"/>
                        <a:pt x="20764" y="31909"/>
                        <a:pt x="20574" y="39910"/>
                      </a:cubicBezTo>
                      <a:lnTo>
                        <a:pt x="20574" y="65151"/>
                      </a:lnTo>
                      <a:cubicBezTo>
                        <a:pt x="20574" y="73628"/>
                        <a:pt x="21717" y="79915"/>
                        <a:pt x="24003" y="84011"/>
                      </a:cubicBezTo>
                      <a:cubicBezTo>
                        <a:pt x="26289" y="88106"/>
                        <a:pt x="30004" y="90202"/>
                        <a:pt x="35052" y="90202"/>
                      </a:cubicBezTo>
                      <a:cubicBezTo>
                        <a:pt x="40100" y="90202"/>
                        <a:pt x="43720" y="88202"/>
                        <a:pt x="46006" y="84296"/>
                      </a:cubicBezTo>
                      <a:cubicBezTo>
                        <a:pt x="48196" y="80391"/>
                        <a:pt x="49435" y="74295"/>
                        <a:pt x="49530" y="66199"/>
                      </a:cubicBezTo>
                      <a:lnTo>
                        <a:pt x="49530" y="414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312B794F-088D-4644-8056-0928034DE667}"/>
                  </a:ext>
                </a:extLst>
              </p:cNvPr>
              <p:cNvSpPr/>
              <p:nvPr/>
            </p:nvSpPr>
            <p:spPr>
              <a:xfrm>
                <a:off x="6745795" y="3773995"/>
                <a:ext cx="54006" cy="60960"/>
              </a:xfrm>
              <a:custGeom>
                <a:avLst/>
                <a:gdLst>
                  <a:gd name="connsiteX0" fmla="*/ 0 w 54006"/>
                  <a:gd name="connsiteY0" fmla="*/ 12287 h 60960"/>
                  <a:gd name="connsiteX1" fmla="*/ 3524 w 54006"/>
                  <a:gd name="connsiteY1" fmla="*/ 3429 h 60960"/>
                  <a:gd name="connsiteX2" fmla="*/ 12763 w 54006"/>
                  <a:gd name="connsiteY2" fmla="*/ 0 h 60960"/>
                  <a:gd name="connsiteX3" fmla="*/ 22098 w 54006"/>
                  <a:gd name="connsiteY3" fmla="*/ 3334 h 60960"/>
                  <a:gd name="connsiteX4" fmla="*/ 25622 w 54006"/>
                  <a:gd name="connsiteY4" fmla="*/ 12382 h 60960"/>
                  <a:gd name="connsiteX5" fmla="*/ 25622 w 54006"/>
                  <a:gd name="connsiteY5" fmla="*/ 15335 h 60960"/>
                  <a:gd name="connsiteX6" fmla="*/ 22098 w 54006"/>
                  <a:gd name="connsiteY6" fmla="*/ 24194 h 60960"/>
                  <a:gd name="connsiteX7" fmla="*/ 12859 w 54006"/>
                  <a:gd name="connsiteY7" fmla="*/ 27527 h 60960"/>
                  <a:gd name="connsiteX8" fmla="*/ 3524 w 54006"/>
                  <a:gd name="connsiteY8" fmla="*/ 24194 h 60960"/>
                  <a:gd name="connsiteX9" fmla="*/ 0 w 54006"/>
                  <a:gd name="connsiteY9" fmla="*/ 15145 h 60960"/>
                  <a:gd name="connsiteX10" fmla="*/ 0 w 54006"/>
                  <a:gd name="connsiteY10" fmla="*/ 12287 h 60960"/>
                  <a:gd name="connsiteX11" fmla="*/ 7810 w 54006"/>
                  <a:gd name="connsiteY11" fmla="*/ 15430 h 60960"/>
                  <a:gd name="connsiteX12" fmla="*/ 9239 w 54006"/>
                  <a:gd name="connsiteY12" fmla="*/ 19336 h 60960"/>
                  <a:gd name="connsiteX13" fmla="*/ 12954 w 54006"/>
                  <a:gd name="connsiteY13" fmla="*/ 20860 h 60960"/>
                  <a:gd name="connsiteX14" fmla="*/ 16574 w 54006"/>
                  <a:gd name="connsiteY14" fmla="*/ 19336 h 60960"/>
                  <a:gd name="connsiteX15" fmla="*/ 17907 w 54006"/>
                  <a:gd name="connsiteY15" fmla="*/ 15335 h 60960"/>
                  <a:gd name="connsiteX16" fmla="*/ 17907 w 54006"/>
                  <a:gd name="connsiteY16" fmla="*/ 12287 h 60960"/>
                  <a:gd name="connsiteX17" fmla="*/ 16574 w 54006"/>
                  <a:gd name="connsiteY17" fmla="*/ 8382 h 60960"/>
                  <a:gd name="connsiteX18" fmla="*/ 12859 w 54006"/>
                  <a:gd name="connsiteY18" fmla="*/ 6858 h 60960"/>
                  <a:gd name="connsiteX19" fmla="*/ 9239 w 54006"/>
                  <a:gd name="connsiteY19" fmla="*/ 8382 h 60960"/>
                  <a:gd name="connsiteX20" fmla="*/ 7810 w 54006"/>
                  <a:gd name="connsiteY20" fmla="*/ 12478 h 60960"/>
                  <a:gd name="connsiteX21" fmla="*/ 7810 w 54006"/>
                  <a:gd name="connsiteY21" fmla="*/ 15430 h 60960"/>
                  <a:gd name="connsiteX22" fmla="*/ 15240 w 54006"/>
                  <a:gd name="connsiteY22" fmla="*/ 55626 h 60960"/>
                  <a:gd name="connsiteX23" fmla="*/ 9525 w 54006"/>
                  <a:gd name="connsiteY23" fmla="*/ 52578 h 60960"/>
                  <a:gd name="connsiteX24" fmla="*/ 38386 w 54006"/>
                  <a:gd name="connsiteY24" fmla="*/ 6382 h 60960"/>
                  <a:gd name="connsiteX25" fmla="*/ 44101 w 54006"/>
                  <a:gd name="connsiteY25" fmla="*/ 9430 h 60960"/>
                  <a:gd name="connsiteX26" fmla="*/ 15240 w 54006"/>
                  <a:gd name="connsiteY26" fmla="*/ 55626 h 60960"/>
                  <a:gd name="connsiteX27" fmla="*/ 28289 w 54006"/>
                  <a:gd name="connsiteY27" fmla="*/ 45625 h 60960"/>
                  <a:gd name="connsiteX28" fmla="*/ 31909 w 54006"/>
                  <a:gd name="connsiteY28" fmla="*/ 36767 h 60960"/>
                  <a:gd name="connsiteX29" fmla="*/ 41148 w 54006"/>
                  <a:gd name="connsiteY29" fmla="*/ 33433 h 60960"/>
                  <a:gd name="connsiteX30" fmla="*/ 50483 w 54006"/>
                  <a:gd name="connsiteY30" fmla="*/ 36767 h 60960"/>
                  <a:gd name="connsiteX31" fmla="*/ 54007 w 54006"/>
                  <a:gd name="connsiteY31" fmla="*/ 45910 h 60960"/>
                  <a:gd name="connsiteX32" fmla="*/ 54007 w 54006"/>
                  <a:gd name="connsiteY32" fmla="*/ 48863 h 60960"/>
                  <a:gd name="connsiteX33" fmla="*/ 50483 w 54006"/>
                  <a:gd name="connsiteY33" fmla="*/ 57626 h 60960"/>
                  <a:gd name="connsiteX34" fmla="*/ 41148 w 54006"/>
                  <a:gd name="connsiteY34" fmla="*/ 60960 h 60960"/>
                  <a:gd name="connsiteX35" fmla="*/ 31718 w 54006"/>
                  <a:gd name="connsiteY35" fmla="*/ 57626 h 60960"/>
                  <a:gd name="connsiteX36" fmla="*/ 28194 w 54006"/>
                  <a:gd name="connsiteY36" fmla="*/ 48673 h 60960"/>
                  <a:gd name="connsiteX37" fmla="*/ 28194 w 54006"/>
                  <a:gd name="connsiteY37" fmla="*/ 45625 h 60960"/>
                  <a:gd name="connsiteX38" fmla="*/ 36100 w 54006"/>
                  <a:gd name="connsiteY38" fmla="*/ 48768 h 60960"/>
                  <a:gd name="connsiteX39" fmla="*/ 37529 w 54006"/>
                  <a:gd name="connsiteY39" fmla="*/ 52578 h 60960"/>
                  <a:gd name="connsiteX40" fmla="*/ 41148 w 54006"/>
                  <a:gd name="connsiteY40" fmla="*/ 54197 h 60960"/>
                  <a:gd name="connsiteX41" fmla="*/ 46101 w 54006"/>
                  <a:gd name="connsiteY41" fmla="*/ 48673 h 60960"/>
                  <a:gd name="connsiteX42" fmla="*/ 46101 w 54006"/>
                  <a:gd name="connsiteY42" fmla="*/ 45625 h 60960"/>
                  <a:gd name="connsiteX43" fmla="*/ 44672 w 54006"/>
                  <a:gd name="connsiteY43" fmla="*/ 41719 h 60960"/>
                  <a:gd name="connsiteX44" fmla="*/ 41053 w 54006"/>
                  <a:gd name="connsiteY44" fmla="*/ 40196 h 60960"/>
                  <a:gd name="connsiteX45" fmla="*/ 37433 w 54006"/>
                  <a:gd name="connsiteY45" fmla="*/ 41719 h 60960"/>
                  <a:gd name="connsiteX46" fmla="*/ 36004 w 54006"/>
                  <a:gd name="connsiteY46" fmla="*/ 45720 h 60960"/>
                  <a:gd name="connsiteX47" fmla="*/ 36004 w 54006"/>
                  <a:gd name="connsiteY47" fmla="*/ 48768 h 60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54006" h="60960">
                    <a:moveTo>
                      <a:pt x="0" y="12287"/>
                    </a:moveTo>
                    <a:cubicBezTo>
                      <a:pt x="0" y="8668"/>
                      <a:pt x="1143" y="5715"/>
                      <a:pt x="3524" y="3429"/>
                    </a:cubicBezTo>
                    <a:cubicBezTo>
                      <a:pt x="5905" y="1143"/>
                      <a:pt x="8954" y="0"/>
                      <a:pt x="12763" y="0"/>
                    </a:cubicBezTo>
                    <a:cubicBezTo>
                      <a:pt x="16669" y="0"/>
                      <a:pt x="19717" y="1143"/>
                      <a:pt x="22098" y="3334"/>
                    </a:cubicBezTo>
                    <a:cubicBezTo>
                      <a:pt x="24479" y="5525"/>
                      <a:pt x="25622" y="8573"/>
                      <a:pt x="25622" y="12382"/>
                    </a:cubicBezTo>
                    <a:lnTo>
                      <a:pt x="25622" y="15335"/>
                    </a:lnTo>
                    <a:cubicBezTo>
                      <a:pt x="25622" y="18955"/>
                      <a:pt x="24479" y="21907"/>
                      <a:pt x="22098" y="24194"/>
                    </a:cubicBezTo>
                    <a:cubicBezTo>
                      <a:pt x="19717" y="26384"/>
                      <a:pt x="16669" y="27527"/>
                      <a:pt x="12859" y="27527"/>
                    </a:cubicBezTo>
                    <a:cubicBezTo>
                      <a:pt x="9049" y="27527"/>
                      <a:pt x="5905" y="26384"/>
                      <a:pt x="3524" y="24194"/>
                    </a:cubicBezTo>
                    <a:cubicBezTo>
                      <a:pt x="1143" y="22003"/>
                      <a:pt x="0" y="18955"/>
                      <a:pt x="0" y="15145"/>
                    </a:cubicBezTo>
                    <a:lnTo>
                      <a:pt x="0" y="12287"/>
                    </a:lnTo>
                    <a:close/>
                    <a:moveTo>
                      <a:pt x="7810" y="15430"/>
                    </a:moveTo>
                    <a:cubicBezTo>
                      <a:pt x="7810" y="17050"/>
                      <a:pt x="8287" y="18383"/>
                      <a:pt x="9239" y="19336"/>
                    </a:cubicBezTo>
                    <a:cubicBezTo>
                      <a:pt x="10192" y="20288"/>
                      <a:pt x="11430" y="20860"/>
                      <a:pt x="12954" y="20860"/>
                    </a:cubicBezTo>
                    <a:cubicBezTo>
                      <a:pt x="14478" y="20860"/>
                      <a:pt x="15716" y="20383"/>
                      <a:pt x="16574" y="19336"/>
                    </a:cubicBezTo>
                    <a:cubicBezTo>
                      <a:pt x="17431" y="18383"/>
                      <a:pt x="17907" y="16954"/>
                      <a:pt x="17907" y="15335"/>
                    </a:cubicBezTo>
                    <a:lnTo>
                      <a:pt x="17907" y="12287"/>
                    </a:lnTo>
                    <a:cubicBezTo>
                      <a:pt x="17907" y="10668"/>
                      <a:pt x="17431" y="9334"/>
                      <a:pt x="16574" y="8382"/>
                    </a:cubicBezTo>
                    <a:cubicBezTo>
                      <a:pt x="15716" y="7334"/>
                      <a:pt x="14478" y="6858"/>
                      <a:pt x="12859" y="6858"/>
                    </a:cubicBezTo>
                    <a:cubicBezTo>
                      <a:pt x="11335" y="6858"/>
                      <a:pt x="10192" y="7334"/>
                      <a:pt x="9239" y="8382"/>
                    </a:cubicBezTo>
                    <a:cubicBezTo>
                      <a:pt x="8287" y="9334"/>
                      <a:pt x="7810" y="10763"/>
                      <a:pt x="7810" y="12478"/>
                    </a:cubicBezTo>
                    <a:lnTo>
                      <a:pt x="7810" y="15430"/>
                    </a:lnTo>
                    <a:close/>
                    <a:moveTo>
                      <a:pt x="15240" y="55626"/>
                    </a:moveTo>
                    <a:lnTo>
                      <a:pt x="9525" y="52578"/>
                    </a:lnTo>
                    <a:lnTo>
                      <a:pt x="38386" y="6382"/>
                    </a:lnTo>
                    <a:lnTo>
                      <a:pt x="44101" y="9430"/>
                    </a:lnTo>
                    <a:lnTo>
                      <a:pt x="15240" y="55626"/>
                    </a:lnTo>
                    <a:close/>
                    <a:moveTo>
                      <a:pt x="28289" y="45625"/>
                    </a:moveTo>
                    <a:cubicBezTo>
                      <a:pt x="28289" y="42005"/>
                      <a:pt x="29528" y="39052"/>
                      <a:pt x="31909" y="36767"/>
                    </a:cubicBezTo>
                    <a:cubicBezTo>
                      <a:pt x="34290" y="34576"/>
                      <a:pt x="37338" y="33433"/>
                      <a:pt x="41148" y="33433"/>
                    </a:cubicBezTo>
                    <a:cubicBezTo>
                      <a:pt x="44958" y="33433"/>
                      <a:pt x="48101" y="34576"/>
                      <a:pt x="50483" y="36767"/>
                    </a:cubicBezTo>
                    <a:cubicBezTo>
                      <a:pt x="52864" y="38957"/>
                      <a:pt x="54007" y="42005"/>
                      <a:pt x="54007" y="45910"/>
                    </a:cubicBezTo>
                    <a:lnTo>
                      <a:pt x="54007" y="48863"/>
                    </a:lnTo>
                    <a:cubicBezTo>
                      <a:pt x="54007" y="52483"/>
                      <a:pt x="52864" y="55435"/>
                      <a:pt x="50483" y="57626"/>
                    </a:cubicBezTo>
                    <a:cubicBezTo>
                      <a:pt x="48196" y="59817"/>
                      <a:pt x="45053" y="60960"/>
                      <a:pt x="41148" y="60960"/>
                    </a:cubicBezTo>
                    <a:cubicBezTo>
                      <a:pt x="37243" y="60960"/>
                      <a:pt x="34100" y="59817"/>
                      <a:pt x="31718" y="57626"/>
                    </a:cubicBezTo>
                    <a:cubicBezTo>
                      <a:pt x="29337" y="55340"/>
                      <a:pt x="28194" y="52388"/>
                      <a:pt x="28194" y="48673"/>
                    </a:cubicBezTo>
                    <a:lnTo>
                      <a:pt x="28194" y="45625"/>
                    </a:lnTo>
                    <a:close/>
                    <a:moveTo>
                      <a:pt x="36100" y="48768"/>
                    </a:moveTo>
                    <a:cubicBezTo>
                      <a:pt x="36100" y="50292"/>
                      <a:pt x="36576" y="51530"/>
                      <a:pt x="37529" y="52578"/>
                    </a:cubicBezTo>
                    <a:cubicBezTo>
                      <a:pt x="38481" y="53626"/>
                      <a:pt x="39719" y="54197"/>
                      <a:pt x="41148" y="54197"/>
                    </a:cubicBezTo>
                    <a:cubicBezTo>
                      <a:pt x="44482" y="54197"/>
                      <a:pt x="46101" y="52388"/>
                      <a:pt x="46101" y="48673"/>
                    </a:cubicBezTo>
                    <a:lnTo>
                      <a:pt x="46101" y="45625"/>
                    </a:lnTo>
                    <a:cubicBezTo>
                      <a:pt x="46101" y="44005"/>
                      <a:pt x="45625" y="42672"/>
                      <a:pt x="44672" y="41719"/>
                    </a:cubicBezTo>
                    <a:cubicBezTo>
                      <a:pt x="43720" y="40767"/>
                      <a:pt x="42481" y="40196"/>
                      <a:pt x="41053" y="40196"/>
                    </a:cubicBezTo>
                    <a:cubicBezTo>
                      <a:pt x="39529" y="40196"/>
                      <a:pt x="38291" y="40672"/>
                      <a:pt x="37433" y="41719"/>
                    </a:cubicBezTo>
                    <a:cubicBezTo>
                      <a:pt x="36481" y="42672"/>
                      <a:pt x="36004" y="44101"/>
                      <a:pt x="36004" y="45720"/>
                    </a:cubicBezTo>
                    <a:lnTo>
                      <a:pt x="36004" y="48768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37" name="Graphic 1">
              <a:extLst>
                <a:ext uri="{FF2B5EF4-FFF2-40B4-BE49-F238E27FC236}">
                  <a16:creationId xmlns:a16="http://schemas.microsoft.com/office/drawing/2014/main" id="{860C9DAF-0CD7-47EA-B15D-DBDC301D21F5}"/>
                </a:ext>
              </a:extLst>
            </p:cNvPr>
            <p:cNvGrpSpPr/>
            <p:nvPr/>
          </p:nvGrpSpPr>
          <p:grpSpPr>
            <a:xfrm>
              <a:off x="6597871" y="3896582"/>
              <a:ext cx="180117" cy="76485"/>
              <a:chOff x="6597871" y="3896582"/>
              <a:chExt cx="180117" cy="76485"/>
            </a:xfrm>
            <a:solidFill>
              <a:srgbClr val="FFFFFF"/>
            </a:solidFill>
          </p:grpSpPr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DA7D542C-9EC6-4E8C-BA4D-3C8034861948}"/>
                  </a:ext>
                </a:extLst>
              </p:cNvPr>
              <p:cNvSpPr/>
              <p:nvPr/>
            </p:nvSpPr>
            <p:spPr>
              <a:xfrm>
                <a:off x="6597871" y="3896582"/>
                <a:ext cx="63341" cy="76485"/>
              </a:xfrm>
              <a:custGeom>
                <a:avLst/>
                <a:gdLst>
                  <a:gd name="connsiteX0" fmla="*/ 63341 w 63341"/>
                  <a:gd name="connsiteY0" fmla="*/ 40005 h 76485"/>
                  <a:gd name="connsiteX1" fmla="*/ 59436 w 63341"/>
                  <a:gd name="connsiteY1" fmla="*/ 59246 h 76485"/>
                  <a:gd name="connsiteX2" fmla="*/ 48292 w 63341"/>
                  <a:gd name="connsiteY2" fmla="*/ 72009 h 76485"/>
                  <a:gd name="connsiteX3" fmla="*/ 31718 w 63341"/>
                  <a:gd name="connsiteY3" fmla="*/ 76486 h 76485"/>
                  <a:gd name="connsiteX4" fmla="*/ 15240 w 63341"/>
                  <a:gd name="connsiteY4" fmla="*/ 72009 h 76485"/>
                  <a:gd name="connsiteX5" fmla="*/ 4000 w 63341"/>
                  <a:gd name="connsiteY5" fmla="*/ 59341 h 76485"/>
                  <a:gd name="connsiteX6" fmla="*/ 0 w 63341"/>
                  <a:gd name="connsiteY6" fmla="*/ 40386 h 76485"/>
                  <a:gd name="connsiteX7" fmla="*/ 0 w 63341"/>
                  <a:gd name="connsiteY7" fmla="*/ 36671 h 76485"/>
                  <a:gd name="connsiteX8" fmla="*/ 4000 w 63341"/>
                  <a:gd name="connsiteY8" fmla="*/ 17336 h 76485"/>
                  <a:gd name="connsiteX9" fmla="*/ 15145 w 63341"/>
                  <a:gd name="connsiteY9" fmla="*/ 4477 h 76485"/>
                  <a:gd name="connsiteX10" fmla="*/ 31623 w 63341"/>
                  <a:gd name="connsiteY10" fmla="*/ 0 h 76485"/>
                  <a:gd name="connsiteX11" fmla="*/ 48101 w 63341"/>
                  <a:gd name="connsiteY11" fmla="*/ 4477 h 76485"/>
                  <a:gd name="connsiteX12" fmla="*/ 59246 w 63341"/>
                  <a:gd name="connsiteY12" fmla="*/ 17336 h 76485"/>
                  <a:gd name="connsiteX13" fmla="*/ 63246 w 63341"/>
                  <a:gd name="connsiteY13" fmla="*/ 36576 h 76485"/>
                  <a:gd name="connsiteX14" fmla="*/ 63246 w 63341"/>
                  <a:gd name="connsiteY14" fmla="*/ 40005 h 76485"/>
                  <a:gd name="connsiteX15" fmla="*/ 47816 w 63341"/>
                  <a:gd name="connsiteY15" fmla="*/ 36671 h 76485"/>
                  <a:gd name="connsiteX16" fmla="*/ 43625 w 63341"/>
                  <a:gd name="connsiteY16" fmla="*/ 18860 h 76485"/>
                  <a:gd name="connsiteX17" fmla="*/ 31718 w 63341"/>
                  <a:gd name="connsiteY17" fmla="*/ 12764 h 76485"/>
                  <a:gd name="connsiteX18" fmla="*/ 19812 w 63341"/>
                  <a:gd name="connsiteY18" fmla="*/ 18764 h 76485"/>
                  <a:gd name="connsiteX19" fmla="*/ 15526 w 63341"/>
                  <a:gd name="connsiteY19" fmla="*/ 36386 h 76485"/>
                  <a:gd name="connsiteX20" fmla="*/ 15526 w 63341"/>
                  <a:gd name="connsiteY20" fmla="*/ 40005 h 76485"/>
                  <a:gd name="connsiteX21" fmla="*/ 19717 w 63341"/>
                  <a:gd name="connsiteY21" fmla="*/ 57721 h 76485"/>
                  <a:gd name="connsiteX22" fmla="*/ 31813 w 63341"/>
                  <a:gd name="connsiteY22" fmla="*/ 64008 h 76485"/>
                  <a:gd name="connsiteX23" fmla="*/ 43625 w 63341"/>
                  <a:gd name="connsiteY23" fmla="*/ 57912 h 76485"/>
                  <a:gd name="connsiteX24" fmla="*/ 47816 w 63341"/>
                  <a:gd name="connsiteY24" fmla="*/ 40291 h 76485"/>
                  <a:gd name="connsiteX25" fmla="*/ 47816 w 63341"/>
                  <a:gd name="connsiteY25" fmla="*/ 36671 h 76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63341" h="76485">
                    <a:moveTo>
                      <a:pt x="63341" y="40005"/>
                    </a:moveTo>
                    <a:cubicBezTo>
                      <a:pt x="63341" y="47339"/>
                      <a:pt x="62008" y="53721"/>
                      <a:pt x="59436" y="59246"/>
                    </a:cubicBezTo>
                    <a:cubicBezTo>
                      <a:pt x="56864" y="64770"/>
                      <a:pt x="53150" y="69056"/>
                      <a:pt x="48292" y="72009"/>
                    </a:cubicBezTo>
                    <a:cubicBezTo>
                      <a:pt x="43434" y="75057"/>
                      <a:pt x="37909" y="76486"/>
                      <a:pt x="31718" y="76486"/>
                    </a:cubicBezTo>
                    <a:cubicBezTo>
                      <a:pt x="25527" y="76486"/>
                      <a:pt x="20098" y="74962"/>
                      <a:pt x="15240" y="72009"/>
                    </a:cubicBezTo>
                    <a:cubicBezTo>
                      <a:pt x="10382" y="69056"/>
                      <a:pt x="6667" y="64865"/>
                      <a:pt x="4000" y="59341"/>
                    </a:cubicBezTo>
                    <a:cubicBezTo>
                      <a:pt x="1333" y="53816"/>
                      <a:pt x="0" y="47530"/>
                      <a:pt x="0" y="40386"/>
                    </a:cubicBezTo>
                    <a:lnTo>
                      <a:pt x="0" y="36671"/>
                    </a:lnTo>
                    <a:cubicBezTo>
                      <a:pt x="0" y="29337"/>
                      <a:pt x="1333" y="22955"/>
                      <a:pt x="4000" y="17336"/>
                    </a:cubicBezTo>
                    <a:cubicBezTo>
                      <a:pt x="6667" y="11811"/>
                      <a:pt x="10382" y="7525"/>
                      <a:pt x="15145" y="4477"/>
                    </a:cubicBezTo>
                    <a:cubicBezTo>
                      <a:pt x="20002" y="1524"/>
                      <a:pt x="25432" y="0"/>
                      <a:pt x="31623" y="0"/>
                    </a:cubicBezTo>
                    <a:cubicBezTo>
                      <a:pt x="37814" y="0"/>
                      <a:pt x="43339" y="1524"/>
                      <a:pt x="48101" y="4477"/>
                    </a:cubicBezTo>
                    <a:cubicBezTo>
                      <a:pt x="52959" y="7430"/>
                      <a:pt x="56674" y="11716"/>
                      <a:pt x="59246" y="17336"/>
                    </a:cubicBezTo>
                    <a:cubicBezTo>
                      <a:pt x="61913" y="22860"/>
                      <a:pt x="63246" y="29337"/>
                      <a:pt x="63246" y="36576"/>
                    </a:cubicBezTo>
                    <a:lnTo>
                      <a:pt x="63246" y="40005"/>
                    </a:lnTo>
                    <a:close/>
                    <a:moveTo>
                      <a:pt x="47816" y="36671"/>
                    </a:moveTo>
                    <a:cubicBezTo>
                      <a:pt x="47816" y="28861"/>
                      <a:pt x="46387" y="22955"/>
                      <a:pt x="43625" y="18860"/>
                    </a:cubicBezTo>
                    <a:cubicBezTo>
                      <a:pt x="40862" y="14764"/>
                      <a:pt x="36862" y="12764"/>
                      <a:pt x="31718" y="12764"/>
                    </a:cubicBezTo>
                    <a:cubicBezTo>
                      <a:pt x="26575" y="12764"/>
                      <a:pt x="22574" y="14764"/>
                      <a:pt x="19812" y="18764"/>
                    </a:cubicBezTo>
                    <a:cubicBezTo>
                      <a:pt x="17050" y="22765"/>
                      <a:pt x="15621" y="28670"/>
                      <a:pt x="15526" y="36386"/>
                    </a:cubicBezTo>
                    <a:lnTo>
                      <a:pt x="15526" y="40005"/>
                    </a:lnTo>
                    <a:cubicBezTo>
                      <a:pt x="15526" y="47625"/>
                      <a:pt x="16954" y="53531"/>
                      <a:pt x="19717" y="57721"/>
                    </a:cubicBezTo>
                    <a:cubicBezTo>
                      <a:pt x="22479" y="61913"/>
                      <a:pt x="26479" y="64008"/>
                      <a:pt x="31813" y="64008"/>
                    </a:cubicBezTo>
                    <a:cubicBezTo>
                      <a:pt x="36957" y="64008"/>
                      <a:pt x="40862" y="62008"/>
                      <a:pt x="43625" y="57912"/>
                    </a:cubicBezTo>
                    <a:cubicBezTo>
                      <a:pt x="46387" y="53912"/>
                      <a:pt x="47816" y="48006"/>
                      <a:pt x="47816" y="40291"/>
                    </a:cubicBezTo>
                    <a:lnTo>
                      <a:pt x="47816" y="36671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A15FEA1-9592-42F2-96D7-D7B045C32068}"/>
                  </a:ext>
                </a:extLst>
              </p:cNvPr>
              <p:cNvSpPr/>
              <p:nvPr/>
            </p:nvSpPr>
            <p:spPr>
              <a:xfrm>
                <a:off x="6672357" y="3897725"/>
                <a:ext cx="48387" cy="74390"/>
              </a:xfrm>
              <a:custGeom>
                <a:avLst/>
                <a:gdLst>
                  <a:gd name="connsiteX0" fmla="*/ 44768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8 w 48387"/>
                  <a:gd name="connsiteY9" fmla="*/ 31623 h 74390"/>
                  <a:gd name="connsiteX10" fmla="*/ 44768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8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8" y="31623"/>
                    </a:lnTo>
                    <a:lnTo>
                      <a:pt x="44768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65A49117-9531-4C7B-ABD5-C2113FFB786F}"/>
                  </a:ext>
                </a:extLst>
              </p:cNvPr>
              <p:cNvSpPr/>
              <p:nvPr/>
            </p:nvSpPr>
            <p:spPr>
              <a:xfrm>
                <a:off x="6729602" y="3897725"/>
                <a:ext cx="48387" cy="74390"/>
              </a:xfrm>
              <a:custGeom>
                <a:avLst/>
                <a:gdLst>
                  <a:gd name="connsiteX0" fmla="*/ 44767 w 48387"/>
                  <a:gd name="connsiteY0" fmla="*/ 44006 h 74390"/>
                  <a:gd name="connsiteX1" fmla="*/ 15335 w 48387"/>
                  <a:gd name="connsiteY1" fmla="*/ 44006 h 74390"/>
                  <a:gd name="connsiteX2" fmla="*/ 15335 w 48387"/>
                  <a:gd name="connsiteY2" fmla="*/ 74390 h 74390"/>
                  <a:gd name="connsiteX3" fmla="*/ 0 w 48387"/>
                  <a:gd name="connsiteY3" fmla="*/ 74390 h 74390"/>
                  <a:gd name="connsiteX4" fmla="*/ 0 w 48387"/>
                  <a:gd name="connsiteY4" fmla="*/ 0 h 74390"/>
                  <a:gd name="connsiteX5" fmla="*/ 48387 w 48387"/>
                  <a:gd name="connsiteY5" fmla="*/ 0 h 74390"/>
                  <a:gd name="connsiteX6" fmla="*/ 48387 w 48387"/>
                  <a:gd name="connsiteY6" fmla="*/ 12383 h 74390"/>
                  <a:gd name="connsiteX7" fmla="*/ 15335 w 48387"/>
                  <a:gd name="connsiteY7" fmla="*/ 12383 h 74390"/>
                  <a:gd name="connsiteX8" fmla="*/ 15335 w 48387"/>
                  <a:gd name="connsiteY8" fmla="*/ 31623 h 74390"/>
                  <a:gd name="connsiteX9" fmla="*/ 44767 w 48387"/>
                  <a:gd name="connsiteY9" fmla="*/ 31623 h 74390"/>
                  <a:gd name="connsiteX10" fmla="*/ 44767 w 48387"/>
                  <a:gd name="connsiteY10" fmla="*/ 44006 h 7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8387" h="74390">
                    <a:moveTo>
                      <a:pt x="44767" y="44006"/>
                    </a:moveTo>
                    <a:lnTo>
                      <a:pt x="15335" y="44006"/>
                    </a:lnTo>
                    <a:lnTo>
                      <a:pt x="15335" y="74390"/>
                    </a:lnTo>
                    <a:lnTo>
                      <a:pt x="0" y="74390"/>
                    </a:lnTo>
                    <a:lnTo>
                      <a:pt x="0" y="0"/>
                    </a:lnTo>
                    <a:lnTo>
                      <a:pt x="48387" y="0"/>
                    </a:lnTo>
                    <a:lnTo>
                      <a:pt x="48387" y="12383"/>
                    </a:lnTo>
                    <a:lnTo>
                      <a:pt x="15335" y="12383"/>
                    </a:lnTo>
                    <a:lnTo>
                      <a:pt x="15335" y="31623"/>
                    </a:lnTo>
                    <a:lnTo>
                      <a:pt x="44767" y="31623"/>
                    </a:lnTo>
                    <a:lnTo>
                      <a:pt x="44767" y="44006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7944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rapezoid 108">
            <a:extLst>
              <a:ext uri="{FF2B5EF4-FFF2-40B4-BE49-F238E27FC236}">
                <a16:creationId xmlns:a16="http://schemas.microsoft.com/office/drawing/2014/main" id="{93CCB965-88F6-4E4C-9C6D-0B01A53B8CC9}"/>
              </a:ext>
            </a:extLst>
          </p:cNvPr>
          <p:cNvSpPr/>
          <p:nvPr/>
        </p:nvSpPr>
        <p:spPr>
          <a:xfrm rot="12202646">
            <a:off x="161319" y="-658873"/>
            <a:ext cx="12489994" cy="6088961"/>
          </a:xfrm>
          <a:prstGeom prst="trapezoid">
            <a:avLst/>
          </a:prstGeom>
          <a:solidFill>
            <a:srgbClr val="17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0" name="Trapezoid 89">
            <a:extLst>
              <a:ext uri="{FF2B5EF4-FFF2-40B4-BE49-F238E27FC236}">
                <a16:creationId xmlns:a16="http://schemas.microsoft.com/office/drawing/2014/main" id="{832D8010-3B98-4BBF-A8AD-92379CDC92B6}"/>
              </a:ext>
            </a:extLst>
          </p:cNvPr>
          <p:cNvSpPr/>
          <p:nvPr/>
        </p:nvSpPr>
        <p:spPr>
          <a:xfrm rot="19520241">
            <a:off x="379011" y="71368"/>
            <a:ext cx="11136720" cy="5677760"/>
          </a:xfrm>
          <a:prstGeom prst="trapezoid">
            <a:avLst/>
          </a:prstGeom>
          <a:solidFill>
            <a:srgbClr val="1717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0" name="Trapezoid 149">
            <a:extLst>
              <a:ext uri="{FF2B5EF4-FFF2-40B4-BE49-F238E27FC236}">
                <a16:creationId xmlns:a16="http://schemas.microsoft.com/office/drawing/2014/main" id="{E61AB64B-C4F2-4087-A21C-DA0CD0DF5710}"/>
              </a:ext>
            </a:extLst>
          </p:cNvPr>
          <p:cNvSpPr/>
          <p:nvPr/>
        </p:nvSpPr>
        <p:spPr>
          <a:xfrm rot="10800000">
            <a:off x="743177" y="591676"/>
            <a:ext cx="11136720" cy="5677760"/>
          </a:xfrm>
          <a:prstGeom prst="trapezoid">
            <a:avLst/>
          </a:prstGeom>
          <a:solidFill>
            <a:srgbClr val="FF4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91" name="Graphic 89">
            <a:extLst>
              <a:ext uri="{FF2B5EF4-FFF2-40B4-BE49-F238E27FC236}">
                <a16:creationId xmlns:a16="http://schemas.microsoft.com/office/drawing/2014/main" id="{D0D723B3-034B-4B5D-A7C1-85A0FF6F465F}"/>
              </a:ext>
            </a:extLst>
          </p:cNvPr>
          <p:cNvGrpSpPr/>
          <p:nvPr/>
        </p:nvGrpSpPr>
        <p:grpSpPr>
          <a:xfrm rot="583419">
            <a:off x="-79628" y="459702"/>
            <a:ext cx="2115516" cy="3325859"/>
            <a:chOff x="5743575" y="2709862"/>
            <a:chExt cx="705421" cy="1442275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4B5112D-7D67-407B-90C6-C2B1F01EC14B}"/>
                </a:ext>
              </a:extLst>
            </p:cNvPr>
            <p:cNvSpPr/>
            <p:nvPr/>
          </p:nvSpPr>
          <p:spPr>
            <a:xfrm>
              <a:off x="5981223" y="3265741"/>
              <a:ext cx="467772" cy="886396"/>
            </a:xfrm>
            <a:custGeom>
              <a:avLst/>
              <a:gdLst>
                <a:gd name="connsiteX0" fmla="*/ 467773 w 467772"/>
                <a:gd name="connsiteY0" fmla="*/ 0 h 886396"/>
                <a:gd name="connsiteX1" fmla="*/ 460915 w 467772"/>
                <a:gd name="connsiteY1" fmla="*/ 28766 h 886396"/>
                <a:gd name="connsiteX2" fmla="*/ 452533 w 467772"/>
                <a:gd name="connsiteY2" fmla="*/ 64103 h 886396"/>
                <a:gd name="connsiteX3" fmla="*/ 416433 w 467772"/>
                <a:gd name="connsiteY3" fmla="*/ 215646 h 886396"/>
                <a:gd name="connsiteX4" fmla="*/ 407956 w 467772"/>
                <a:gd name="connsiteY4" fmla="*/ 251269 h 886396"/>
                <a:gd name="connsiteX5" fmla="*/ 371666 w 467772"/>
                <a:gd name="connsiteY5" fmla="*/ 404146 h 886396"/>
                <a:gd name="connsiteX6" fmla="*/ 362903 w 467772"/>
                <a:gd name="connsiteY6" fmla="*/ 440722 h 886396"/>
                <a:gd name="connsiteX7" fmla="*/ 316611 w 467772"/>
                <a:gd name="connsiteY7" fmla="*/ 635318 h 886396"/>
                <a:gd name="connsiteX8" fmla="*/ 308324 w 467772"/>
                <a:gd name="connsiteY8" fmla="*/ 670274 h 886396"/>
                <a:gd name="connsiteX9" fmla="*/ 282035 w 467772"/>
                <a:gd name="connsiteY9" fmla="*/ 780669 h 886396"/>
                <a:gd name="connsiteX10" fmla="*/ 272796 w 467772"/>
                <a:gd name="connsiteY10" fmla="*/ 819722 h 886396"/>
                <a:gd name="connsiteX11" fmla="*/ 265367 w 467772"/>
                <a:gd name="connsiteY11" fmla="*/ 850773 h 886396"/>
                <a:gd name="connsiteX12" fmla="*/ 233934 w 467772"/>
                <a:gd name="connsiteY12" fmla="*/ 854964 h 886396"/>
                <a:gd name="connsiteX13" fmla="*/ 194500 w 467772"/>
                <a:gd name="connsiteY13" fmla="*/ 860298 h 886396"/>
                <a:gd name="connsiteX14" fmla="*/ 30956 w 467772"/>
                <a:gd name="connsiteY14" fmla="*/ 882301 h 886396"/>
                <a:gd name="connsiteX15" fmla="*/ 0 w 467772"/>
                <a:gd name="connsiteY15" fmla="*/ 886397 h 886396"/>
                <a:gd name="connsiteX16" fmla="*/ 1333 w 467772"/>
                <a:gd name="connsiteY16" fmla="*/ 876300 h 886396"/>
                <a:gd name="connsiteX17" fmla="*/ 21241 w 467772"/>
                <a:gd name="connsiteY17" fmla="*/ 722947 h 886396"/>
                <a:gd name="connsiteX18" fmla="*/ 25527 w 467772"/>
                <a:gd name="connsiteY18" fmla="*/ 689991 h 886396"/>
                <a:gd name="connsiteX19" fmla="*/ 45244 w 467772"/>
                <a:gd name="connsiteY19" fmla="*/ 537972 h 886396"/>
                <a:gd name="connsiteX20" fmla="*/ 49435 w 467772"/>
                <a:gd name="connsiteY20" fmla="*/ 505682 h 886396"/>
                <a:gd name="connsiteX21" fmla="*/ 68008 w 467772"/>
                <a:gd name="connsiteY21" fmla="*/ 362807 h 886396"/>
                <a:gd name="connsiteX22" fmla="*/ 72104 w 467772"/>
                <a:gd name="connsiteY22" fmla="*/ 330898 h 886396"/>
                <a:gd name="connsiteX23" fmla="*/ 89535 w 467772"/>
                <a:gd name="connsiteY23" fmla="*/ 196691 h 886396"/>
                <a:gd name="connsiteX24" fmla="*/ 93726 w 467772"/>
                <a:gd name="connsiteY24" fmla="*/ 164306 h 886396"/>
                <a:gd name="connsiteX25" fmla="*/ 107823 w 467772"/>
                <a:gd name="connsiteY25" fmla="*/ 56102 h 886396"/>
                <a:gd name="connsiteX26" fmla="*/ 259747 w 467772"/>
                <a:gd name="connsiteY26" fmla="*/ 32385 h 886396"/>
                <a:gd name="connsiteX27" fmla="*/ 305086 w 467772"/>
                <a:gd name="connsiteY27" fmla="*/ 25336 h 88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67772" h="886396">
                  <a:moveTo>
                    <a:pt x="467773" y="0"/>
                  </a:moveTo>
                  <a:lnTo>
                    <a:pt x="460915" y="28766"/>
                  </a:lnTo>
                  <a:lnTo>
                    <a:pt x="452533" y="64103"/>
                  </a:lnTo>
                  <a:lnTo>
                    <a:pt x="416433" y="215646"/>
                  </a:lnTo>
                  <a:lnTo>
                    <a:pt x="407956" y="251269"/>
                  </a:lnTo>
                  <a:lnTo>
                    <a:pt x="371666" y="404146"/>
                  </a:lnTo>
                  <a:lnTo>
                    <a:pt x="362903" y="440722"/>
                  </a:lnTo>
                  <a:lnTo>
                    <a:pt x="316611" y="635318"/>
                  </a:lnTo>
                  <a:lnTo>
                    <a:pt x="308324" y="670274"/>
                  </a:lnTo>
                  <a:lnTo>
                    <a:pt x="282035" y="780669"/>
                  </a:lnTo>
                  <a:lnTo>
                    <a:pt x="272796" y="819722"/>
                  </a:lnTo>
                  <a:lnTo>
                    <a:pt x="265367" y="850773"/>
                  </a:lnTo>
                  <a:lnTo>
                    <a:pt x="233934" y="854964"/>
                  </a:lnTo>
                  <a:lnTo>
                    <a:pt x="194500" y="860298"/>
                  </a:lnTo>
                  <a:lnTo>
                    <a:pt x="30956" y="882301"/>
                  </a:lnTo>
                  <a:lnTo>
                    <a:pt x="0" y="886397"/>
                  </a:lnTo>
                  <a:lnTo>
                    <a:pt x="1333" y="876300"/>
                  </a:lnTo>
                  <a:lnTo>
                    <a:pt x="21241" y="722947"/>
                  </a:lnTo>
                  <a:lnTo>
                    <a:pt x="25527" y="689991"/>
                  </a:lnTo>
                  <a:lnTo>
                    <a:pt x="45244" y="537972"/>
                  </a:lnTo>
                  <a:lnTo>
                    <a:pt x="49435" y="505682"/>
                  </a:lnTo>
                  <a:lnTo>
                    <a:pt x="68008" y="362807"/>
                  </a:lnTo>
                  <a:lnTo>
                    <a:pt x="72104" y="330898"/>
                  </a:lnTo>
                  <a:lnTo>
                    <a:pt x="89535" y="196691"/>
                  </a:lnTo>
                  <a:lnTo>
                    <a:pt x="93726" y="164306"/>
                  </a:lnTo>
                  <a:lnTo>
                    <a:pt x="107823" y="56102"/>
                  </a:lnTo>
                  <a:lnTo>
                    <a:pt x="259747" y="32385"/>
                  </a:lnTo>
                  <a:lnTo>
                    <a:pt x="305086" y="25336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24619F11-38DF-4E68-9EA3-B82A81B51441}"/>
                </a:ext>
              </a:extLst>
            </p:cNvPr>
            <p:cNvSpPr/>
            <p:nvPr/>
          </p:nvSpPr>
          <p:spPr>
            <a:xfrm>
              <a:off x="6070663" y="3291077"/>
              <a:ext cx="215645" cy="171354"/>
            </a:xfrm>
            <a:custGeom>
              <a:avLst/>
              <a:gdLst>
                <a:gd name="connsiteX0" fmla="*/ 215646 w 215645"/>
                <a:gd name="connsiteY0" fmla="*/ 0 h 171354"/>
                <a:gd name="connsiteX1" fmla="*/ 155162 w 215645"/>
                <a:gd name="connsiteY1" fmla="*/ 48006 h 171354"/>
                <a:gd name="connsiteX2" fmla="*/ 0 w 215645"/>
                <a:gd name="connsiteY2" fmla="*/ 171355 h 171354"/>
                <a:gd name="connsiteX3" fmla="*/ 4191 w 215645"/>
                <a:gd name="connsiteY3" fmla="*/ 138970 h 171354"/>
                <a:gd name="connsiteX4" fmla="*/ 170307 w 215645"/>
                <a:gd name="connsiteY4" fmla="*/ 7048 h 171354"/>
                <a:gd name="connsiteX5" fmla="*/ 215646 w 215645"/>
                <a:gd name="connsiteY5" fmla="*/ 0 h 1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5645" h="171354">
                  <a:moveTo>
                    <a:pt x="215646" y="0"/>
                  </a:moveTo>
                  <a:cubicBezTo>
                    <a:pt x="195453" y="16002"/>
                    <a:pt x="175355" y="32004"/>
                    <a:pt x="155162" y="48006"/>
                  </a:cubicBezTo>
                  <a:cubicBezTo>
                    <a:pt x="103442" y="89154"/>
                    <a:pt x="51721" y="130302"/>
                    <a:pt x="0" y="171355"/>
                  </a:cubicBezTo>
                  <a:lnTo>
                    <a:pt x="4191" y="138970"/>
                  </a:lnTo>
                  <a:cubicBezTo>
                    <a:pt x="59626" y="95059"/>
                    <a:pt x="114967" y="51054"/>
                    <a:pt x="170307" y="7048"/>
                  </a:cubicBezTo>
                  <a:lnTo>
                    <a:pt x="215646" y="0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B87DD44-DE83-4717-A6CD-6E3B53179D2E}"/>
                </a:ext>
              </a:extLst>
            </p:cNvPr>
            <p:cNvSpPr/>
            <p:nvPr/>
          </p:nvSpPr>
          <p:spPr>
            <a:xfrm>
              <a:off x="6049232" y="3294506"/>
              <a:ext cx="392906" cy="334136"/>
            </a:xfrm>
            <a:custGeom>
              <a:avLst/>
              <a:gdLst>
                <a:gd name="connsiteX0" fmla="*/ 392906 w 392906"/>
                <a:gd name="connsiteY0" fmla="*/ 0 h 334136"/>
                <a:gd name="connsiteX1" fmla="*/ 384524 w 392906"/>
                <a:gd name="connsiteY1" fmla="*/ 35338 h 334136"/>
                <a:gd name="connsiteX2" fmla="*/ 310706 w 392906"/>
                <a:gd name="connsiteY2" fmla="*/ 92774 h 334136"/>
                <a:gd name="connsiteX3" fmla="*/ 0 w 392906"/>
                <a:gd name="connsiteY3" fmla="*/ 334137 h 334136"/>
                <a:gd name="connsiteX4" fmla="*/ 4191 w 392906"/>
                <a:gd name="connsiteY4" fmla="*/ 302133 h 334136"/>
                <a:gd name="connsiteX5" fmla="*/ 4572 w 392906"/>
                <a:gd name="connsiteY5" fmla="*/ 301847 h 334136"/>
                <a:gd name="connsiteX6" fmla="*/ 392906 w 392906"/>
                <a:gd name="connsiteY6" fmla="*/ 0 h 334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2906" h="334136">
                  <a:moveTo>
                    <a:pt x="392906" y="0"/>
                  </a:moveTo>
                  <a:lnTo>
                    <a:pt x="384524" y="35338"/>
                  </a:lnTo>
                  <a:cubicBezTo>
                    <a:pt x="359855" y="54483"/>
                    <a:pt x="335280" y="73628"/>
                    <a:pt x="310706" y="92774"/>
                  </a:cubicBezTo>
                  <a:cubicBezTo>
                    <a:pt x="207169" y="173260"/>
                    <a:pt x="103537" y="253746"/>
                    <a:pt x="0" y="334137"/>
                  </a:cubicBezTo>
                  <a:lnTo>
                    <a:pt x="4191" y="302133"/>
                  </a:lnTo>
                  <a:cubicBezTo>
                    <a:pt x="4286" y="302038"/>
                    <a:pt x="4381" y="301943"/>
                    <a:pt x="4572" y="301847"/>
                  </a:cubicBezTo>
                  <a:cubicBezTo>
                    <a:pt x="133922" y="201168"/>
                    <a:pt x="263462" y="100584"/>
                    <a:pt x="392906" y="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4523E68-B9AA-461F-B944-1C140F5975D7}"/>
                </a:ext>
              </a:extLst>
            </p:cNvPr>
            <p:cNvSpPr/>
            <p:nvPr/>
          </p:nvSpPr>
          <p:spPr>
            <a:xfrm>
              <a:off x="6026467" y="3481387"/>
              <a:ext cx="371189" cy="322325"/>
            </a:xfrm>
            <a:custGeom>
              <a:avLst/>
              <a:gdLst>
                <a:gd name="connsiteX0" fmla="*/ 371189 w 371189"/>
                <a:gd name="connsiteY0" fmla="*/ 0 h 322325"/>
                <a:gd name="connsiteX1" fmla="*/ 362712 w 371189"/>
                <a:gd name="connsiteY1" fmla="*/ 35623 h 322325"/>
                <a:gd name="connsiteX2" fmla="*/ 0 w 371189"/>
                <a:gd name="connsiteY2" fmla="*/ 322326 h 322325"/>
                <a:gd name="connsiteX3" fmla="*/ 4191 w 371189"/>
                <a:gd name="connsiteY3" fmla="*/ 290036 h 322325"/>
                <a:gd name="connsiteX4" fmla="*/ 51530 w 371189"/>
                <a:gd name="connsiteY4" fmla="*/ 252603 h 322325"/>
                <a:gd name="connsiteX5" fmla="*/ 371189 w 371189"/>
                <a:gd name="connsiteY5" fmla="*/ 0 h 322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189" h="322325">
                  <a:moveTo>
                    <a:pt x="371189" y="0"/>
                  </a:moveTo>
                  <a:lnTo>
                    <a:pt x="362712" y="35623"/>
                  </a:lnTo>
                  <a:cubicBezTo>
                    <a:pt x="241745" y="131159"/>
                    <a:pt x="120872" y="226790"/>
                    <a:pt x="0" y="322326"/>
                  </a:cubicBezTo>
                  <a:lnTo>
                    <a:pt x="4191" y="290036"/>
                  </a:lnTo>
                  <a:cubicBezTo>
                    <a:pt x="19907" y="277559"/>
                    <a:pt x="35814" y="265081"/>
                    <a:pt x="51530" y="252603"/>
                  </a:cubicBezTo>
                  <a:cubicBezTo>
                    <a:pt x="158115" y="168402"/>
                    <a:pt x="264700" y="84201"/>
                    <a:pt x="371189" y="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6AE9F73-FE88-4B93-ADDE-2D5D8A53D937}"/>
                </a:ext>
              </a:extLst>
            </p:cNvPr>
            <p:cNvSpPr/>
            <p:nvPr/>
          </p:nvSpPr>
          <p:spPr>
            <a:xfrm>
              <a:off x="6002464" y="3669886"/>
              <a:ext cx="350424" cy="318801"/>
            </a:xfrm>
            <a:custGeom>
              <a:avLst/>
              <a:gdLst>
                <a:gd name="connsiteX0" fmla="*/ 350425 w 350424"/>
                <a:gd name="connsiteY0" fmla="*/ 0 h 318801"/>
                <a:gd name="connsiteX1" fmla="*/ 341662 w 350424"/>
                <a:gd name="connsiteY1" fmla="*/ 36576 h 318801"/>
                <a:gd name="connsiteX2" fmla="*/ 333947 w 350424"/>
                <a:gd name="connsiteY2" fmla="*/ 42958 h 318801"/>
                <a:gd name="connsiteX3" fmla="*/ 0 w 350424"/>
                <a:gd name="connsiteY3" fmla="*/ 318802 h 318801"/>
                <a:gd name="connsiteX4" fmla="*/ 4286 w 350424"/>
                <a:gd name="connsiteY4" fmla="*/ 285845 h 318801"/>
                <a:gd name="connsiteX5" fmla="*/ 22765 w 350424"/>
                <a:gd name="connsiteY5" fmla="*/ 270605 h 318801"/>
                <a:gd name="connsiteX6" fmla="*/ 350425 w 350424"/>
                <a:gd name="connsiteY6" fmla="*/ 0 h 318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424" h="318801">
                  <a:moveTo>
                    <a:pt x="350425" y="0"/>
                  </a:moveTo>
                  <a:lnTo>
                    <a:pt x="341662" y="36576"/>
                  </a:lnTo>
                  <a:cubicBezTo>
                    <a:pt x="339090" y="38671"/>
                    <a:pt x="336518" y="40767"/>
                    <a:pt x="333947" y="42958"/>
                  </a:cubicBezTo>
                  <a:cubicBezTo>
                    <a:pt x="222599" y="134969"/>
                    <a:pt x="111347" y="226886"/>
                    <a:pt x="0" y="318802"/>
                  </a:cubicBezTo>
                  <a:lnTo>
                    <a:pt x="4286" y="285845"/>
                  </a:lnTo>
                  <a:cubicBezTo>
                    <a:pt x="10382" y="280702"/>
                    <a:pt x="16573" y="275749"/>
                    <a:pt x="22765" y="270605"/>
                  </a:cubicBezTo>
                  <a:cubicBezTo>
                    <a:pt x="131921" y="180404"/>
                    <a:pt x="241173" y="90202"/>
                    <a:pt x="350425" y="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A59773-272D-440B-9C64-E83ACCA8D82F}"/>
                </a:ext>
              </a:extLst>
            </p:cNvPr>
            <p:cNvSpPr/>
            <p:nvPr/>
          </p:nvSpPr>
          <p:spPr>
            <a:xfrm>
              <a:off x="5981223" y="3901058"/>
              <a:ext cx="316610" cy="251079"/>
            </a:xfrm>
            <a:custGeom>
              <a:avLst/>
              <a:gdLst>
                <a:gd name="connsiteX0" fmla="*/ 316611 w 316610"/>
                <a:gd name="connsiteY0" fmla="*/ 0 h 251079"/>
                <a:gd name="connsiteX1" fmla="*/ 308229 w 316610"/>
                <a:gd name="connsiteY1" fmla="*/ 34957 h 251079"/>
                <a:gd name="connsiteX2" fmla="*/ 30861 w 316610"/>
                <a:gd name="connsiteY2" fmla="*/ 246983 h 251079"/>
                <a:gd name="connsiteX3" fmla="*/ 0 w 316610"/>
                <a:gd name="connsiteY3" fmla="*/ 251079 h 251079"/>
                <a:gd name="connsiteX4" fmla="*/ 1333 w 316610"/>
                <a:gd name="connsiteY4" fmla="*/ 240983 h 251079"/>
                <a:gd name="connsiteX5" fmla="*/ 65437 w 316610"/>
                <a:gd name="connsiteY5" fmla="*/ 191929 h 251079"/>
                <a:gd name="connsiteX6" fmla="*/ 316611 w 316610"/>
                <a:gd name="connsiteY6" fmla="*/ 0 h 25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6610" h="251079">
                  <a:moveTo>
                    <a:pt x="316611" y="0"/>
                  </a:moveTo>
                  <a:lnTo>
                    <a:pt x="308229" y="34957"/>
                  </a:lnTo>
                  <a:cubicBezTo>
                    <a:pt x="215741" y="105632"/>
                    <a:pt x="123349" y="176308"/>
                    <a:pt x="30861" y="246983"/>
                  </a:cubicBezTo>
                  <a:lnTo>
                    <a:pt x="0" y="251079"/>
                  </a:lnTo>
                  <a:lnTo>
                    <a:pt x="1333" y="240983"/>
                  </a:lnTo>
                  <a:cubicBezTo>
                    <a:pt x="22669" y="224600"/>
                    <a:pt x="44101" y="208217"/>
                    <a:pt x="65437" y="191929"/>
                  </a:cubicBezTo>
                  <a:cubicBezTo>
                    <a:pt x="149257" y="127921"/>
                    <a:pt x="232981" y="63913"/>
                    <a:pt x="316611" y="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3C36C18-7115-4BED-80F7-B57FEC475AA5}"/>
                </a:ext>
              </a:extLst>
            </p:cNvPr>
            <p:cNvSpPr/>
            <p:nvPr/>
          </p:nvSpPr>
          <p:spPr>
            <a:xfrm>
              <a:off x="6175819" y="4046410"/>
              <a:ext cx="87439" cy="79533"/>
            </a:xfrm>
            <a:custGeom>
              <a:avLst/>
              <a:gdLst>
                <a:gd name="connsiteX0" fmla="*/ 87440 w 87439"/>
                <a:gd name="connsiteY0" fmla="*/ 0 h 79533"/>
                <a:gd name="connsiteX1" fmla="*/ 78200 w 87439"/>
                <a:gd name="connsiteY1" fmla="*/ 38957 h 79533"/>
                <a:gd name="connsiteX2" fmla="*/ 39338 w 87439"/>
                <a:gd name="connsiteY2" fmla="*/ 74295 h 79533"/>
                <a:gd name="connsiteX3" fmla="*/ 0 w 87439"/>
                <a:gd name="connsiteY3" fmla="*/ 79534 h 79533"/>
                <a:gd name="connsiteX4" fmla="*/ 87440 w 87439"/>
                <a:gd name="connsiteY4" fmla="*/ 0 h 79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439" h="79533">
                  <a:moveTo>
                    <a:pt x="87440" y="0"/>
                  </a:moveTo>
                  <a:lnTo>
                    <a:pt x="78200" y="38957"/>
                  </a:lnTo>
                  <a:cubicBezTo>
                    <a:pt x="65246" y="50673"/>
                    <a:pt x="52292" y="62484"/>
                    <a:pt x="39338" y="74295"/>
                  </a:cubicBezTo>
                  <a:lnTo>
                    <a:pt x="0" y="79534"/>
                  </a:lnTo>
                  <a:cubicBezTo>
                    <a:pt x="29051" y="53054"/>
                    <a:pt x="58293" y="26575"/>
                    <a:pt x="87440" y="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221ABB8-3F61-4416-8EDF-E9BB0C267766}"/>
                </a:ext>
              </a:extLst>
            </p:cNvPr>
            <p:cNvSpPr/>
            <p:nvPr/>
          </p:nvSpPr>
          <p:spPr>
            <a:xfrm>
              <a:off x="5780246" y="3211639"/>
              <a:ext cx="308800" cy="940498"/>
            </a:xfrm>
            <a:custGeom>
              <a:avLst/>
              <a:gdLst>
                <a:gd name="connsiteX0" fmla="*/ 200978 w 308800"/>
                <a:gd name="connsiteY0" fmla="*/ 940499 h 940498"/>
                <a:gd name="connsiteX1" fmla="*/ 167640 w 308800"/>
                <a:gd name="connsiteY1" fmla="*/ 925068 h 940498"/>
                <a:gd name="connsiteX2" fmla="*/ 0 w 308800"/>
                <a:gd name="connsiteY2" fmla="*/ 847439 h 940498"/>
                <a:gd name="connsiteX3" fmla="*/ 7715 w 308800"/>
                <a:gd name="connsiteY3" fmla="*/ 743426 h 940498"/>
                <a:gd name="connsiteX4" fmla="*/ 10096 w 308800"/>
                <a:gd name="connsiteY4" fmla="*/ 711899 h 940498"/>
                <a:gd name="connsiteX5" fmla="*/ 23813 w 308800"/>
                <a:gd name="connsiteY5" fmla="*/ 525304 h 940498"/>
                <a:gd name="connsiteX6" fmla="*/ 26194 w 308800"/>
                <a:gd name="connsiteY6" fmla="*/ 492442 h 940498"/>
                <a:gd name="connsiteX7" fmla="*/ 35909 w 308800"/>
                <a:gd name="connsiteY7" fmla="*/ 361474 h 940498"/>
                <a:gd name="connsiteX8" fmla="*/ 38291 w 308800"/>
                <a:gd name="connsiteY8" fmla="*/ 329279 h 940498"/>
                <a:gd name="connsiteX9" fmla="*/ 49435 w 308800"/>
                <a:gd name="connsiteY9" fmla="*/ 178117 h 940498"/>
                <a:gd name="connsiteX10" fmla="*/ 51816 w 308800"/>
                <a:gd name="connsiteY10" fmla="*/ 146113 h 940498"/>
                <a:gd name="connsiteX11" fmla="*/ 59817 w 308800"/>
                <a:gd name="connsiteY11" fmla="*/ 38005 h 940498"/>
                <a:gd name="connsiteX12" fmla="*/ 61913 w 308800"/>
                <a:gd name="connsiteY12" fmla="*/ 8858 h 940498"/>
                <a:gd name="connsiteX13" fmla="*/ 62579 w 308800"/>
                <a:gd name="connsiteY13" fmla="*/ 0 h 940498"/>
                <a:gd name="connsiteX14" fmla="*/ 308801 w 308800"/>
                <a:gd name="connsiteY14" fmla="*/ 110204 h 940498"/>
                <a:gd name="connsiteX15" fmla="*/ 293751 w 308800"/>
                <a:gd name="connsiteY15" fmla="*/ 225838 h 940498"/>
                <a:gd name="connsiteX16" fmla="*/ 290227 w 308800"/>
                <a:gd name="connsiteY16" fmla="*/ 253556 h 940498"/>
                <a:gd name="connsiteX17" fmla="*/ 270986 w 308800"/>
                <a:gd name="connsiteY17" fmla="*/ 401384 h 940498"/>
                <a:gd name="connsiteX18" fmla="*/ 267081 w 308800"/>
                <a:gd name="connsiteY18" fmla="*/ 431578 h 940498"/>
                <a:gd name="connsiteX19" fmla="*/ 248317 w 308800"/>
                <a:gd name="connsiteY19" fmla="*/ 575786 h 940498"/>
                <a:gd name="connsiteX20" fmla="*/ 244412 w 308800"/>
                <a:gd name="connsiteY20" fmla="*/ 606171 h 940498"/>
                <a:gd name="connsiteX21" fmla="*/ 227362 w 308800"/>
                <a:gd name="connsiteY21" fmla="*/ 737902 h 940498"/>
                <a:gd name="connsiteX22" fmla="*/ 223266 w 308800"/>
                <a:gd name="connsiteY22" fmla="*/ 768763 h 940498"/>
                <a:gd name="connsiteX23" fmla="*/ 202406 w 308800"/>
                <a:gd name="connsiteY23" fmla="*/ 930211 h 94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08800" h="940498">
                  <a:moveTo>
                    <a:pt x="200978" y="940499"/>
                  </a:moveTo>
                  <a:lnTo>
                    <a:pt x="167640" y="925068"/>
                  </a:lnTo>
                  <a:lnTo>
                    <a:pt x="0" y="847439"/>
                  </a:lnTo>
                  <a:lnTo>
                    <a:pt x="7715" y="743426"/>
                  </a:lnTo>
                  <a:lnTo>
                    <a:pt x="10096" y="711899"/>
                  </a:lnTo>
                  <a:lnTo>
                    <a:pt x="23813" y="525304"/>
                  </a:lnTo>
                  <a:lnTo>
                    <a:pt x="26194" y="492442"/>
                  </a:lnTo>
                  <a:lnTo>
                    <a:pt x="35909" y="361474"/>
                  </a:lnTo>
                  <a:lnTo>
                    <a:pt x="38291" y="329279"/>
                  </a:lnTo>
                  <a:lnTo>
                    <a:pt x="49435" y="178117"/>
                  </a:lnTo>
                  <a:lnTo>
                    <a:pt x="51816" y="146113"/>
                  </a:lnTo>
                  <a:lnTo>
                    <a:pt x="59817" y="38005"/>
                  </a:lnTo>
                  <a:lnTo>
                    <a:pt x="61913" y="8858"/>
                  </a:lnTo>
                  <a:lnTo>
                    <a:pt x="62579" y="0"/>
                  </a:lnTo>
                  <a:lnTo>
                    <a:pt x="308801" y="110204"/>
                  </a:lnTo>
                  <a:lnTo>
                    <a:pt x="293751" y="225838"/>
                  </a:lnTo>
                  <a:lnTo>
                    <a:pt x="290227" y="253556"/>
                  </a:lnTo>
                  <a:lnTo>
                    <a:pt x="270986" y="401384"/>
                  </a:lnTo>
                  <a:lnTo>
                    <a:pt x="267081" y="431578"/>
                  </a:lnTo>
                  <a:lnTo>
                    <a:pt x="248317" y="575786"/>
                  </a:lnTo>
                  <a:lnTo>
                    <a:pt x="244412" y="606171"/>
                  </a:lnTo>
                  <a:lnTo>
                    <a:pt x="227362" y="737902"/>
                  </a:lnTo>
                  <a:lnTo>
                    <a:pt x="223266" y="768763"/>
                  </a:lnTo>
                  <a:lnTo>
                    <a:pt x="202406" y="930211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3643A83-400E-4C6D-93CF-27FAB828D839}"/>
                </a:ext>
              </a:extLst>
            </p:cNvPr>
            <p:cNvSpPr/>
            <p:nvPr/>
          </p:nvSpPr>
          <p:spPr>
            <a:xfrm>
              <a:off x="5840063" y="3220497"/>
              <a:ext cx="233933" cy="244697"/>
            </a:xfrm>
            <a:custGeom>
              <a:avLst/>
              <a:gdLst>
                <a:gd name="connsiteX0" fmla="*/ 230410 w 233933"/>
                <a:gd name="connsiteY0" fmla="*/ 244697 h 244697"/>
                <a:gd name="connsiteX1" fmla="*/ 192024 w 233933"/>
                <a:gd name="connsiteY1" fmla="*/ 208788 h 244697"/>
                <a:gd name="connsiteX2" fmla="*/ 0 w 233933"/>
                <a:gd name="connsiteY2" fmla="*/ 29051 h 244697"/>
                <a:gd name="connsiteX3" fmla="*/ 2096 w 233933"/>
                <a:gd name="connsiteY3" fmla="*/ 0 h 244697"/>
                <a:gd name="connsiteX4" fmla="*/ 49149 w 233933"/>
                <a:gd name="connsiteY4" fmla="*/ 44005 h 244697"/>
                <a:gd name="connsiteX5" fmla="*/ 233934 w 233933"/>
                <a:gd name="connsiteY5" fmla="*/ 216884 h 244697"/>
                <a:gd name="connsiteX6" fmla="*/ 230410 w 233933"/>
                <a:gd name="connsiteY6" fmla="*/ 244697 h 24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3933" h="244697">
                  <a:moveTo>
                    <a:pt x="230410" y="244697"/>
                  </a:moveTo>
                  <a:cubicBezTo>
                    <a:pt x="217646" y="232696"/>
                    <a:pt x="204883" y="220790"/>
                    <a:pt x="192024" y="208788"/>
                  </a:cubicBezTo>
                  <a:cubicBezTo>
                    <a:pt x="128016" y="148876"/>
                    <a:pt x="64008" y="88964"/>
                    <a:pt x="0" y="29051"/>
                  </a:cubicBezTo>
                  <a:lnTo>
                    <a:pt x="2096" y="0"/>
                  </a:lnTo>
                  <a:cubicBezTo>
                    <a:pt x="17716" y="14669"/>
                    <a:pt x="33433" y="29337"/>
                    <a:pt x="49149" y="44005"/>
                  </a:cubicBezTo>
                  <a:cubicBezTo>
                    <a:pt x="110681" y="101632"/>
                    <a:pt x="172307" y="159258"/>
                    <a:pt x="233934" y="216884"/>
                  </a:cubicBezTo>
                  <a:lnTo>
                    <a:pt x="230410" y="24469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1E97BEA-FDCC-458A-A0F8-DD15E6EF2043}"/>
                </a:ext>
              </a:extLst>
            </p:cNvPr>
            <p:cNvSpPr/>
            <p:nvPr/>
          </p:nvSpPr>
          <p:spPr>
            <a:xfrm>
              <a:off x="5829680" y="3357752"/>
              <a:ext cx="221551" cy="285464"/>
            </a:xfrm>
            <a:custGeom>
              <a:avLst/>
              <a:gdLst>
                <a:gd name="connsiteX0" fmla="*/ 217646 w 221551"/>
                <a:gd name="connsiteY0" fmla="*/ 285464 h 285464"/>
                <a:gd name="connsiteX1" fmla="*/ 189548 w 221551"/>
                <a:gd name="connsiteY1" fmla="*/ 252698 h 285464"/>
                <a:gd name="connsiteX2" fmla="*/ 0 w 221551"/>
                <a:gd name="connsiteY2" fmla="*/ 32004 h 285464"/>
                <a:gd name="connsiteX3" fmla="*/ 2381 w 221551"/>
                <a:gd name="connsiteY3" fmla="*/ 0 h 285464"/>
                <a:gd name="connsiteX4" fmla="*/ 49244 w 221551"/>
                <a:gd name="connsiteY4" fmla="*/ 54578 h 285464"/>
                <a:gd name="connsiteX5" fmla="*/ 221552 w 221551"/>
                <a:gd name="connsiteY5" fmla="*/ 255270 h 285464"/>
                <a:gd name="connsiteX6" fmla="*/ 217646 w 221551"/>
                <a:gd name="connsiteY6" fmla="*/ 285464 h 285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551" h="285464">
                  <a:moveTo>
                    <a:pt x="217646" y="285464"/>
                  </a:moveTo>
                  <a:lnTo>
                    <a:pt x="189548" y="252698"/>
                  </a:lnTo>
                  <a:cubicBezTo>
                    <a:pt x="126301" y="179165"/>
                    <a:pt x="63246" y="105537"/>
                    <a:pt x="0" y="32004"/>
                  </a:cubicBezTo>
                  <a:lnTo>
                    <a:pt x="2381" y="0"/>
                  </a:lnTo>
                  <a:cubicBezTo>
                    <a:pt x="18002" y="18193"/>
                    <a:pt x="33623" y="36385"/>
                    <a:pt x="49244" y="54578"/>
                  </a:cubicBezTo>
                  <a:cubicBezTo>
                    <a:pt x="106585" y="121444"/>
                    <a:pt x="164116" y="188405"/>
                    <a:pt x="221552" y="255270"/>
                  </a:cubicBezTo>
                  <a:lnTo>
                    <a:pt x="217646" y="285464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36428AF6-1B4D-4BB0-BDAC-146C41D1BE9D}"/>
                </a:ext>
              </a:extLst>
            </p:cNvPr>
            <p:cNvSpPr/>
            <p:nvPr/>
          </p:nvSpPr>
          <p:spPr>
            <a:xfrm>
              <a:off x="5816250" y="3540918"/>
              <a:ext cx="212407" cy="276891"/>
            </a:xfrm>
            <a:custGeom>
              <a:avLst/>
              <a:gdLst>
                <a:gd name="connsiteX0" fmla="*/ 208407 w 212407"/>
                <a:gd name="connsiteY0" fmla="*/ 276892 h 276891"/>
                <a:gd name="connsiteX1" fmla="*/ 164973 w 212407"/>
                <a:gd name="connsiteY1" fmla="*/ 225933 h 276891"/>
                <a:gd name="connsiteX2" fmla="*/ 0 w 212407"/>
                <a:gd name="connsiteY2" fmla="*/ 32194 h 276891"/>
                <a:gd name="connsiteX3" fmla="*/ 2381 w 212407"/>
                <a:gd name="connsiteY3" fmla="*/ 0 h 276891"/>
                <a:gd name="connsiteX4" fmla="*/ 24098 w 212407"/>
                <a:gd name="connsiteY4" fmla="*/ 25527 h 276891"/>
                <a:gd name="connsiteX5" fmla="*/ 212408 w 212407"/>
                <a:gd name="connsiteY5" fmla="*/ 246507 h 276891"/>
                <a:gd name="connsiteX6" fmla="*/ 208407 w 212407"/>
                <a:gd name="connsiteY6" fmla="*/ 276892 h 276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2407" h="276891">
                  <a:moveTo>
                    <a:pt x="208407" y="276892"/>
                  </a:moveTo>
                  <a:cubicBezTo>
                    <a:pt x="193929" y="259842"/>
                    <a:pt x="179451" y="242888"/>
                    <a:pt x="164973" y="225933"/>
                  </a:cubicBezTo>
                  <a:cubicBezTo>
                    <a:pt x="110014" y="161354"/>
                    <a:pt x="54959" y="96774"/>
                    <a:pt x="0" y="32194"/>
                  </a:cubicBezTo>
                  <a:lnTo>
                    <a:pt x="2381" y="0"/>
                  </a:lnTo>
                  <a:cubicBezTo>
                    <a:pt x="9620" y="8477"/>
                    <a:pt x="16859" y="17050"/>
                    <a:pt x="24098" y="25527"/>
                  </a:cubicBezTo>
                  <a:cubicBezTo>
                    <a:pt x="86868" y="99155"/>
                    <a:pt x="149638" y="172879"/>
                    <a:pt x="212408" y="246507"/>
                  </a:cubicBezTo>
                  <a:lnTo>
                    <a:pt x="208407" y="276892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580413C0-B345-447D-8DEA-CB8871FE7B76}"/>
                </a:ext>
              </a:extLst>
            </p:cNvPr>
            <p:cNvSpPr/>
            <p:nvPr/>
          </p:nvSpPr>
          <p:spPr>
            <a:xfrm>
              <a:off x="5804058" y="3704081"/>
              <a:ext cx="203453" cy="276320"/>
            </a:xfrm>
            <a:custGeom>
              <a:avLst/>
              <a:gdLst>
                <a:gd name="connsiteX0" fmla="*/ 199454 w 203453"/>
                <a:gd name="connsiteY0" fmla="*/ 276320 h 276320"/>
                <a:gd name="connsiteX1" fmla="*/ 151448 w 203453"/>
                <a:gd name="connsiteY1" fmla="*/ 217646 h 276320"/>
                <a:gd name="connsiteX2" fmla="*/ 0 w 203453"/>
                <a:gd name="connsiteY2" fmla="*/ 32861 h 276320"/>
                <a:gd name="connsiteX3" fmla="*/ 2381 w 203453"/>
                <a:gd name="connsiteY3" fmla="*/ 0 h 276320"/>
                <a:gd name="connsiteX4" fmla="*/ 22193 w 203453"/>
                <a:gd name="connsiteY4" fmla="*/ 24194 h 276320"/>
                <a:gd name="connsiteX5" fmla="*/ 203454 w 203453"/>
                <a:gd name="connsiteY5" fmla="*/ 245459 h 276320"/>
                <a:gd name="connsiteX6" fmla="*/ 199454 w 203453"/>
                <a:gd name="connsiteY6" fmla="*/ 276320 h 27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453" h="276320">
                  <a:moveTo>
                    <a:pt x="199454" y="276320"/>
                  </a:moveTo>
                  <a:cubicBezTo>
                    <a:pt x="183452" y="256699"/>
                    <a:pt x="167450" y="237268"/>
                    <a:pt x="151448" y="217646"/>
                  </a:cubicBezTo>
                  <a:cubicBezTo>
                    <a:pt x="100965" y="156115"/>
                    <a:pt x="50482" y="94488"/>
                    <a:pt x="0" y="32861"/>
                  </a:cubicBezTo>
                  <a:lnTo>
                    <a:pt x="2381" y="0"/>
                  </a:lnTo>
                  <a:cubicBezTo>
                    <a:pt x="8954" y="8096"/>
                    <a:pt x="15621" y="16097"/>
                    <a:pt x="22193" y="24194"/>
                  </a:cubicBezTo>
                  <a:cubicBezTo>
                    <a:pt x="82582" y="98012"/>
                    <a:pt x="142970" y="171736"/>
                    <a:pt x="203454" y="245459"/>
                  </a:cubicBezTo>
                  <a:lnTo>
                    <a:pt x="199454" y="27632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CD15FAEE-DE2E-4F45-A1C8-733B596F5915}"/>
                </a:ext>
              </a:extLst>
            </p:cNvPr>
            <p:cNvSpPr/>
            <p:nvPr/>
          </p:nvSpPr>
          <p:spPr>
            <a:xfrm>
              <a:off x="5787961" y="3923537"/>
              <a:ext cx="194691" cy="228600"/>
            </a:xfrm>
            <a:custGeom>
              <a:avLst/>
              <a:gdLst>
                <a:gd name="connsiteX0" fmla="*/ 193262 w 194691"/>
                <a:gd name="connsiteY0" fmla="*/ 228600 h 228600"/>
                <a:gd name="connsiteX1" fmla="*/ 159925 w 194691"/>
                <a:gd name="connsiteY1" fmla="*/ 213170 h 228600"/>
                <a:gd name="connsiteX2" fmla="*/ 0 w 194691"/>
                <a:gd name="connsiteY2" fmla="*/ 31528 h 228600"/>
                <a:gd name="connsiteX3" fmla="*/ 2381 w 194691"/>
                <a:gd name="connsiteY3" fmla="*/ 0 h 228600"/>
                <a:gd name="connsiteX4" fmla="*/ 194691 w 194691"/>
                <a:gd name="connsiteY4" fmla="*/ 218313 h 228600"/>
                <a:gd name="connsiteX5" fmla="*/ 193262 w 194691"/>
                <a:gd name="connsiteY5" fmla="*/ 22860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691" h="228600">
                  <a:moveTo>
                    <a:pt x="193262" y="228600"/>
                  </a:moveTo>
                  <a:lnTo>
                    <a:pt x="159925" y="213170"/>
                  </a:lnTo>
                  <a:cubicBezTo>
                    <a:pt x="106585" y="152686"/>
                    <a:pt x="53245" y="92107"/>
                    <a:pt x="0" y="31528"/>
                  </a:cubicBezTo>
                  <a:lnTo>
                    <a:pt x="2381" y="0"/>
                  </a:lnTo>
                  <a:cubicBezTo>
                    <a:pt x="66485" y="72771"/>
                    <a:pt x="130588" y="145542"/>
                    <a:pt x="194691" y="218313"/>
                  </a:cubicBezTo>
                  <a:lnTo>
                    <a:pt x="193262" y="22860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38847AD-CB67-4F3E-B01F-C0F0A595F81B}"/>
                </a:ext>
              </a:extLst>
            </p:cNvPr>
            <p:cNvSpPr/>
            <p:nvPr/>
          </p:nvSpPr>
          <p:spPr>
            <a:xfrm>
              <a:off x="5743575" y="2943891"/>
              <a:ext cx="307276" cy="86772"/>
            </a:xfrm>
            <a:custGeom>
              <a:avLst/>
              <a:gdLst>
                <a:gd name="connsiteX0" fmla="*/ 307276 w 307276"/>
                <a:gd name="connsiteY0" fmla="*/ 82010 h 86772"/>
                <a:gd name="connsiteX1" fmla="*/ 38481 w 307276"/>
                <a:gd name="connsiteY1" fmla="*/ 86773 h 86772"/>
                <a:gd name="connsiteX2" fmla="*/ 0 w 307276"/>
                <a:gd name="connsiteY2" fmla="*/ 8763 h 86772"/>
                <a:gd name="connsiteX3" fmla="*/ 274415 w 307276"/>
                <a:gd name="connsiteY3" fmla="*/ 0 h 8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7276" h="86772">
                  <a:moveTo>
                    <a:pt x="307276" y="82010"/>
                  </a:moveTo>
                  <a:lnTo>
                    <a:pt x="38481" y="86773"/>
                  </a:lnTo>
                  <a:lnTo>
                    <a:pt x="0" y="8763"/>
                  </a:lnTo>
                  <a:lnTo>
                    <a:pt x="274415" y="0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44B8D67-2E77-4920-AAEE-25D6A11954DB}"/>
                </a:ext>
              </a:extLst>
            </p:cNvPr>
            <p:cNvSpPr/>
            <p:nvPr/>
          </p:nvSpPr>
          <p:spPr>
            <a:xfrm>
              <a:off x="6017990" y="2709862"/>
              <a:ext cx="347853" cy="316039"/>
            </a:xfrm>
            <a:custGeom>
              <a:avLst/>
              <a:gdLst>
                <a:gd name="connsiteX0" fmla="*/ 336328 w 347853"/>
                <a:gd name="connsiteY0" fmla="*/ 0 h 316039"/>
                <a:gd name="connsiteX1" fmla="*/ 347853 w 347853"/>
                <a:gd name="connsiteY1" fmla="*/ 106585 h 316039"/>
                <a:gd name="connsiteX2" fmla="*/ 32861 w 347853"/>
                <a:gd name="connsiteY2" fmla="*/ 316040 h 316039"/>
                <a:gd name="connsiteX3" fmla="*/ 0 w 347853"/>
                <a:gd name="connsiteY3" fmla="*/ 234029 h 31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7853" h="316039">
                  <a:moveTo>
                    <a:pt x="336328" y="0"/>
                  </a:moveTo>
                  <a:lnTo>
                    <a:pt x="347853" y="106585"/>
                  </a:lnTo>
                  <a:lnTo>
                    <a:pt x="32861" y="316040"/>
                  </a:lnTo>
                  <a:lnTo>
                    <a:pt x="0" y="23402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D02CFD7-7155-4C4D-8A38-C3115E51E946}"/>
                </a:ext>
              </a:extLst>
            </p:cNvPr>
            <p:cNvSpPr/>
            <p:nvPr/>
          </p:nvSpPr>
          <p:spPr>
            <a:xfrm>
              <a:off x="5743575" y="2709862"/>
              <a:ext cx="610743" cy="242792"/>
            </a:xfrm>
            <a:custGeom>
              <a:avLst/>
              <a:gdLst>
                <a:gd name="connsiteX0" fmla="*/ 0 w 610743"/>
                <a:gd name="connsiteY0" fmla="*/ 242792 h 242792"/>
                <a:gd name="connsiteX1" fmla="*/ 249365 w 610743"/>
                <a:gd name="connsiteY1" fmla="*/ 81820 h 242792"/>
                <a:gd name="connsiteX2" fmla="*/ 610743 w 610743"/>
                <a:gd name="connsiteY2" fmla="*/ 0 h 242792"/>
                <a:gd name="connsiteX3" fmla="*/ 274415 w 610743"/>
                <a:gd name="connsiteY3" fmla="*/ 234029 h 24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743" h="242792">
                  <a:moveTo>
                    <a:pt x="0" y="242792"/>
                  </a:moveTo>
                  <a:lnTo>
                    <a:pt x="249365" y="81820"/>
                  </a:lnTo>
                  <a:lnTo>
                    <a:pt x="610743" y="0"/>
                  </a:lnTo>
                  <a:lnTo>
                    <a:pt x="274415" y="234029"/>
                  </a:ln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F325633-3152-4AFE-988A-A3A1DF5AEFE2}"/>
                </a:ext>
              </a:extLst>
            </p:cNvPr>
            <p:cNvSpPr/>
            <p:nvPr/>
          </p:nvSpPr>
          <p:spPr>
            <a:xfrm>
              <a:off x="6103334" y="3408806"/>
              <a:ext cx="263271" cy="726947"/>
            </a:xfrm>
            <a:custGeom>
              <a:avLst/>
              <a:gdLst>
                <a:gd name="connsiteX0" fmla="*/ 102679 w 263271"/>
                <a:gd name="connsiteY0" fmla="*/ 25051 h 726947"/>
                <a:gd name="connsiteX1" fmla="*/ 0 w 263271"/>
                <a:gd name="connsiteY1" fmla="*/ 726948 h 726947"/>
                <a:gd name="connsiteX2" fmla="*/ 67723 w 263271"/>
                <a:gd name="connsiteY2" fmla="*/ 717804 h 726947"/>
                <a:gd name="connsiteX3" fmla="*/ 263271 w 263271"/>
                <a:gd name="connsiteY3" fmla="*/ 0 h 726947"/>
                <a:gd name="connsiteX4" fmla="*/ 172688 w 263271"/>
                <a:gd name="connsiteY4" fmla="*/ 112776 h 72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271" h="726947">
                  <a:moveTo>
                    <a:pt x="102679" y="25051"/>
                  </a:moveTo>
                  <a:lnTo>
                    <a:pt x="0" y="726948"/>
                  </a:lnTo>
                  <a:lnTo>
                    <a:pt x="67723" y="717804"/>
                  </a:lnTo>
                  <a:lnTo>
                    <a:pt x="263271" y="0"/>
                  </a:lnTo>
                  <a:lnTo>
                    <a:pt x="172688" y="112776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7" name="Graphic 65">
            <a:extLst>
              <a:ext uri="{FF2B5EF4-FFF2-40B4-BE49-F238E27FC236}">
                <a16:creationId xmlns:a16="http://schemas.microsoft.com/office/drawing/2014/main" id="{88ADB38D-42D7-49D6-9AB6-13A495AB70CD}"/>
              </a:ext>
            </a:extLst>
          </p:cNvPr>
          <p:cNvGrpSpPr/>
          <p:nvPr/>
        </p:nvGrpSpPr>
        <p:grpSpPr>
          <a:xfrm>
            <a:off x="-797708" y="2311250"/>
            <a:ext cx="2699576" cy="3445096"/>
            <a:chOff x="5700712" y="2962267"/>
            <a:chExt cx="793447" cy="933933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9C4ACEA-00F8-4CCB-8A62-C953BCC34909}"/>
                </a:ext>
              </a:extLst>
            </p:cNvPr>
            <p:cNvSpPr/>
            <p:nvPr/>
          </p:nvSpPr>
          <p:spPr>
            <a:xfrm>
              <a:off x="5883210" y="3225831"/>
              <a:ext cx="595026" cy="670369"/>
            </a:xfrm>
            <a:custGeom>
              <a:avLst/>
              <a:gdLst>
                <a:gd name="connsiteX0" fmla="*/ 147638 w 595026"/>
                <a:gd name="connsiteY0" fmla="*/ 670370 h 670369"/>
                <a:gd name="connsiteX1" fmla="*/ 595027 w 595026"/>
                <a:gd name="connsiteY1" fmla="*/ 597122 h 670369"/>
                <a:gd name="connsiteX2" fmla="*/ 574643 w 595026"/>
                <a:gd name="connsiteY2" fmla="*/ 0 h 670369"/>
                <a:gd name="connsiteX3" fmla="*/ 0 w 595026"/>
                <a:gd name="connsiteY3" fmla="*/ 93440 h 67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026" h="670369">
                  <a:moveTo>
                    <a:pt x="147638" y="670370"/>
                  </a:moveTo>
                  <a:lnTo>
                    <a:pt x="595027" y="597122"/>
                  </a:lnTo>
                  <a:lnTo>
                    <a:pt x="574643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ADC6E9D-C229-441D-A8A5-5383EFDD4600}"/>
                </a:ext>
              </a:extLst>
            </p:cNvPr>
            <p:cNvSpPr/>
            <p:nvPr/>
          </p:nvSpPr>
          <p:spPr>
            <a:xfrm>
              <a:off x="5722619" y="3145345"/>
              <a:ext cx="735234" cy="173926"/>
            </a:xfrm>
            <a:custGeom>
              <a:avLst/>
              <a:gdLst>
                <a:gd name="connsiteX0" fmla="*/ 160592 w 735234"/>
                <a:gd name="connsiteY0" fmla="*/ 173927 h 173926"/>
                <a:gd name="connsiteX1" fmla="*/ 735235 w 735234"/>
                <a:gd name="connsiteY1" fmla="*/ 80486 h 173926"/>
                <a:gd name="connsiteX2" fmla="*/ 574739 w 735234"/>
                <a:gd name="connsiteY2" fmla="*/ 0 h 173926"/>
                <a:gd name="connsiteX3" fmla="*/ 0 w 735234"/>
                <a:gd name="connsiteY3" fmla="*/ 93440 h 173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34" h="173926">
                  <a:moveTo>
                    <a:pt x="160592" y="173927"/>
                  </a:moveTo>
                  <a:lnTo>
                    <a:pt x="735235" y="80486"/>
                  </a:lnTo>
                  <a:lnTo>
                    <a:pt x="574739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A2008C9-3AEB-466F-9954-34DCC2F63947}"/>
                </a:ext>
              </a:extLst>
            </p:cNvPr>
            <p:cNvSpPr/>
            <p:nvPr/>
          </p:nvSpPr>
          <p:spPr>
            <a:xfrm>
              <a:off x="5722619" y="3238785"/>
              <a:ext cx="308228" cy="657415"/>
            </a:xfrm>
            <a:custGeom>
              <a:avLst/>
              <a:gdLst>
                <a:gd name="connsiteX0" fmla="*/ 0 w 308228"/>
                <a:gd name="connsiteY0" fmla="*/ 0 h 657415"/>
                <a:gd name="connsiteX1" fmla="*/ 155829 w 308228"/>
                <a:gd name="connsiteY1" fmla="*/ 606457 h 657415"/>
                <a:gd name="connsiteX2" fmla="*/ 308229 w 308228"/>
                <a:gd name="connsiteY2" fmla="*/ 657416 h 657415"/>
                <a:gd name="connsiteX3" fmla="*/ 160592 w 308228"/>
                <a:gd name="connsiteY3" fmla="*/ 80486 h 65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228" h="657415">
                  <a:moveTo>
                    <a:pt x="0" y="0"/>
                  </a:moveTo>
                  <a:lnTo>
                    <a:pt x="155829" y="606457"/>
                  </a:lnTo>
                  <a:lnTo>
                    <a:pt x="308229" y="657416"/>
                  </a:lnTo>
                  <a:lnTo>
                    <a:pt x="160592" y="80486"/>
                  </a:ln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76D4A36-F99B-47C5-8230-F4E95B8754E8}"/>
                </a:ext>
              </a:extLst>
            </p:cNvPr>
            <p:cNvSpPr/>
            <p:nvPr/>
          </p:nvSpPr>
          <p:spPr>
            <a:xfrm rot="10245825">
              <a:off x="5875749" y="3263759"/>
              <a:ext cx="613197" cy="114486"/>
            </a:xfrm>
            <a:custGeom>
              <a:avLst/>
              <a:gdLst>
                <a:gd name="connsiteX0" fmla="*/ 0 w 613197"/>
                <a:gd name="connsiteY0" fmla="*/ 0 h 114486"/>
                <a:gd name="connsiteX1" fmla="*/ 613198 w 613197"/>
                <a:gd name="connsiteY1" fmla="*/ 0 h 114486"/>
                <a:gd name="connsiteX2" fmla="*/ 613198 w 613197"/>
                <a:gd name="connsiteY2" fmla="*/ 114486 h 114486"/>
                <a:gd name="connsiteX3" fmla="*/ 0 w 613197"/>
                <a:gd name="connsiteY3" fmla="*/ 114486 h 114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3197" h="114486">
                  <a:moveTo>
                    <a:pt x="0" y="0"/>
                  </a:moveTo>
                  <a:lnTo>
                    <a:pt x="613198" y="0"/>
                  </a:lnTo>
                  <a:lnTo>
                    <a:pt x="613198" y="114486"/>
                  </a:lnTo>
                  <a:lnTo>
                    <a:pt x="0" y="114486"/>
                  </a:ln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0AF753D-5EB1-4E23-BF37-594EA2D85C4C}"/>
                </a:ext>
              </a:extLst>
            </p:cNvPr>
            <p:cNvSpPr/>
            <p:nvPr/>
          </p:nvSpPr>
          <p:spPr>
            <a:xfrm>
              <a:off x="5700712" y="3125914"/>
              <a:ext cx="775049" cy="187833"/>
            </a:xfrm>
            <a:custGeom>
              <a:avLst/>
              <a:gdLst>
                <a:gd name="connsiteX0" fmla="*/ 169831 w 775049"/>
                <a:gd name="connsiteY0" fmla="*/ 187833 h 187833"/>
                <a:gd name="connsiteX1" fmla="*/ 775049 w 775049"/>
                <a:gd name="connsiteY1" fmla="*/ 89440 h 187833"/>
                <a:gd name="connsiteX2" fmla="*/ 605219 w 775049"/>
                <a:gd name="connsiteY2" fmla="*/ 0 h 187833"/>
                <a:gd name="connsiteX3" fmla="*/ 0 w 775049"/>
                <a:gd name="connsiteY3" fmla="*/ 98489 h 187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5049" h="187833">
                  <a:moveTo>
                    <a:pt x="169831" y="187833"/>
                  </a:moveTo>
                  <a:lnTo>
                    <a:pt x="775049" y="89440"/>
                  </a:lnTo>
                  <a:lnTo>
                    <a:pt x="605219" y="0"/>
                  </a:lnTo>
                  <a:lnTo>
                    <a:pt x="0" y="98489"/>
                  </a:lnTo>
                  <a:close/>
                </a:path>
              </a:pathLst>
            </a:custGeom>
            <a:solidFill>
              <a:srgbClr val="08081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E7B6B87-5113-4E46-85ED-CB4B35A072FE}"/>
                </a:ext>
              </a:extLst>
            </p:cNvPr>
            <p:cNvSpPr/>
            <p:nvPr/>
          </p:nvSpPr>
          <p:spPr>
            <a:xfrm>
              <a:off x="5700712" y="3224403"/>
              <a:ext cx="188214" cy="202310"/>
            </a:xfrm>
            <a:custGeom>
              <a:avLst/>
              <a:gdLst>
                <a:gd name="connsiteX0" fmla="*/ 0 w 188214"/>
                <a:gd name="connsiteY0" fmla="*/ 0 h 202310"/>
                <a:gd name="connsiteX1" fmla="*/ 18383 w 188214"/>
                <a:gd name="connsiteY1" fmla="*/ 112967 h 202310"/>
                <a:gd name="connsiteX2" fmla="*/ 188214 w 188214"/>
                <a:gd name="connsiteY2" fmla="*/ 202311 h 202310"/>
                <a:gd name="connsiteX3" fmla="*/ 169831 w 188214"/>
                <a:gd name="connsiteY3" fmla="*/ 89345 h 202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214" h="202310">
                  <a:moveTo>
                    <a:pt x="0" y="0"/>
                  </a:moveTo>
                  <a:lnTo>
                    <a:pt x="18383" y="112967"/>
                  </a:lnTo>
                  <a:lnTo>
                    <a:pt x="188214" y="202311"/>
                  </a:lnTo>
                  <a:lnTo>
                    <a:pt x="169831" y="89345"/>
                  </a:ln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319D33C-D75F-4668-8460-6A77993722F6}"/>
                </a:ext>
              </a:extLst>
            </p:cNvPr>
            <p:cNvSpPr/>
            <p:nvPr/>
          </p:nvSpPr>
          <p:spPr>
            <a:xfrm>
              <a:off x="5740526" y="3331463"/>
              <a:ext cx="734568" cy="226599"/>
            </a:xfrm>
            <a:custGeom>
              <a:avLst/>
              <a:gdLst>
                <a:gd name="connsiteX0" fmla="*/ 0 w 734568"/>
                <a:gd name="connsiteY0" fmla="*/ 17145 h 226599"/>
                <a:gd name="connsiteX1" fmla="*/ 203740 w 734568"/>
                <a:gd name="connsiteY1" fmla="*/ 226600 h 226599"/>
                <a:gd name="connsiteX2" fmla="*/ 734568 w 734568"/>
                <a:gd name="connsiteY2" fmla="*/ 0 h 226599"/>
                <a:gd name="connsiteX3" fmla="*/ 148400 w 734568"/>
                <a:gd name="connsiteY3" fmla="*/ 95250 h 226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568" h="226599">
                  <a:moveTo>
                    <a:pt x="0" y="17145"/>
                  </a:moveTo>
                  <a:lnTo>
                    <a:pt x="203740" y="226600"/>
                  </a:lnTo>
                  <a:lnTo>
                    <a:pt x="734568" y="0"/>
                  </a:lnTo>
                  <a:lnTo>
                    <a:pt x="148400" y="95250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2029E1-155B-4831-8F55-FD42F485BEA6}"/>
                </a:ext>
              </a:extLst>
            </p:cNvPr>
            <p:cNvSpPr/>
            <p:nvPr/>
          </p:nvSpPr>
          <p:spPr>
            <a:xfrm>
              <a:off x="6211632" y="3252025"/>
              <a:ext cx="113252" cy="602075"/>
            </a:xfrm>
            <a:custGeom>
              <a:avLst/>
              <a:gdLst>
                <a:gd name="connsiteX0" fmla="*/ 75819 w 113252"/>
                <a:gd name="connsiteY0" fmla="*/ 602075 h 602075"/>
                <a:gd name="connsiteX1" fmla="*/ 113252 w 113252"/>
                <a:gd name="connsiteY1" fmla="*/ 596456 h 602075"/>
                <a:gd name="connsiteX2" fmla="*/ 38291 w 113252"/>
                <a:gd name="connsiteY2" fmla="*/ 0 h 602075"/>
                <a:gd name="connsiteX3" fmla="*/ 0 w 113252"/>
                <a:gd name="connsiteY3" fmla="*/ 6096 h 60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52" h="602075">
                  <a:moveTo>
                    <a:pt x="75819" y="602075"/>
                  </a:moveTo>
                  <a:lnTo>
                    <a:pt x="113252" y="596456"/>
                  </a:lnTo>
                  <a:lnTo>
                    <a:pt x="38291" y="0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86629F34-FD9F-4D64-8DA7-56DAC118D95E}"/>
                </a:ext>
              </a:extLst>
            </p:cNvPr>
            <p:cNvSpPr/>
            <p:nvPr/>
          </p:nvSpPr>
          <p:spPr>
            <a:xfrm>
              <a:off x="6080949" y="3157823"/>
              <a:ext cx="168973" cy="100298"/>
            </a:xfrm>
            <a:custGeom>
              <a:avLst/>
              <a:gdLst>
                <a:gd name="connsiteX0" fmla="*/ 168974 w 168973"/>
                <a:gd name="connsiteY0" fmla="*/ 94202 h 100298"/>
                <a:gd name="connsiteX1" fmla="*/ 29051 w 168973"/>
                <a:gd name="connsiteY1" fmla="*/ 0 h 100298"/>
                <a:gd name="connsiteX2" fmla="*/ 0 w 168973"/>
                <a:gd name="connsiteY2" fmla="*/ 4477 h 100298"/>
                <a:gd name="connsiteX3" fmla="*/ 130683 w 168973"/>
                <a:gd name="connsiteY3" fmla="*/ 100298 h 100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973" h="100298">
                  <a:moveTo>
                    <a:pt x="168974" y="94202"/>
                  </a:moveTo>
                  <a:lnTo>
                    <a:pt x="29051" y="0"/>
                  </a:lnTo>
                  <a:lnTo>
                    <a:pt x="0" y="4477"/>
                  </a:lnTo>
                  <a:lnTo>
                    <a:pt x="130683" y="100298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B9B5334-666D-4426-8B7C-DC0C215D1E37}"/>
                </a:ext>
              </a:extLst>
            </p:cNvPr>
            <p:cNvSpPr/>
            <p:nvPr/>
          </p:nvSpPr>
          <p:spPr>
            <a:xfrm>
              <a:off x="5804248" y="3555682"/>
              <a:ext cx="665797" cy="89630"/>
            </a:xfrm>
            <a:custGeom>
              <a:avLst/>
              <a:gdLst>
                <a:gd name="connsiteX0" fmla="*/ 0 w 665797"/>
                <a:gd name="connsiteY0" fmla="*/ 572 h 89630"/>
                <a:gd name="connsiteX1" fmla="*/ 157829 w 665797"/>
                <a:gd name="connsiteY1" fmla="*/ 72009 h 89630"/>
                <a:gd name="connsiteX2" fmla="*/ 664845 w 665797"/>
                <a:gd name="connsiteY2" fmla="*/ 0 h 89630"/>
                <a:gd name="connsiteX3" fmla="*/ 665798 w 665797"/>
                <a:gd name="connsiteY3" fmla="*/ 30575 h 89630"/>
                <a:gd name="connsiteX4" fmla="*/ 162401 w 665797"/>
                <a:gd name="connsiteY4" fmla="*/ 89630 h 89630"/>
                <a:gd name="connsiteX5" fmla="*/ 10763 w 665797"/>
                <a:gd name="connsiteY5" fmla="*/ 42482 h 8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5797" h="89630">
                  <a:moveTo>
                    <a:pt x="0" y="572"/>
                  </a:moveTo>
                  <a:lnTo>
                    <a:pt x="157829" y="72009"/>
                  </a:lnTo>
                  <a:lnTo>
                    <a:pt x="664845" y="0"/>
                  </a:lnTo>
                  <a:lnTo>
                    <a:pt x="665798" y="30575"/>
                  </a:lnTo>
                  <a:lnTo>
                    <a:pt x="162401" y="89630"/>
                  </a:lnTo>
                  <a:lnTo>
                    <a:pt x="10763" y="4248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A663026-FE56-4C5F-BA87-C828EC96382C}"/>
                </a:ext>
              </a:extLst>
            </p:cNvPr>
            <p:cNvSpPr/>
            <p:nvPr/>
          </p:nvSpPr>
          <p:spPr>
            <a:xfrm>
              <a:off x="5862721" y="2962267"/>
              <a:ext cx="613474" cy="270438"/>
            </a:xfrm>
            <a:custGeom>
              <a:avLst/>
              <a:gdLst>
                <a:gd name="connsiteX0" fmla="*/ 611230 w 613474"/>
                <a:gd name="connsiteY0" fmla="*/ 196699 h 270438"/>
                <a:gd name="connsiteX1" fmla="*/ 570653 w 613474"/>
                <a:gd name="connsiteY1" fmla="*/ 171267 h 270438"/>
                <a:gd name="connsiteX2" fmla="*/ 442542 w 613474"/>
                <a:gd name="connsiteY2" fmla="*/ 180316 h 270438"/>
                <a:gd name="connsiteX3" fmla="*/ 409490 w 613474"/>
                <a:gd name="connsiteY3" fmla="*/ 190508 h 270438"/>
                <a:gd name="connsiteX4" fmla="*/ 429112 w 613474"/>
                <a:gd name="connsiteY4" fmla="*/ 171839 h 270438"/>
                <a:gd name="connsiteX5" fmla="*/ 475689 w 613474"/>
                <a:gd name="connsiteY5" fmla="*/ 117737 h 270438"/>
                <a:gd name="connsiteX6" fmla="*/ 501406 w 613474"/>
                <a:gd name="connsiteY6" fmla="*/ 60872 h 270438"/>
                <a:gd name="connsiteX7" fmla="*/ 430826 w 613474"/>
                <a:gd name="connsiteY7" fmla="*/ 2198 h 270438"/>
                <a:gd name="connsiteX8" fmla="*/ 341482 w 613474"/>
                <a:gd name="connsiteY8" fmla="*/ 83637 h 270438"/>
                <a:gd name="connsiteX9" fmla="*/ 318336 w 613474"/>
                <a:gd name="connsiteY9" fmla="*/ 149264 h 270438"/>
                <a:gd name="connsiteX10" fmla="*/ 306334 w 613474"/>
                <a:gd name="connsiteY10" fmla="*/ 105068 h 270438"/>
                <a:gd name="connsiteX11" fmla="*/ 238421 w 613474"/>
                <a:gd name="connsiteY11" fmla="*/ 7342 h 270438"/>
                <a:gd name="connsiteX12" fmla="*/ 157935 w 613474"/>
                <a:gd name="connsiteY12" fmla="*/ 43537 h 270438"/>
                <a:gd name="connsiteX13" fmla="*/ 197749 w 613474"/>
                <a:gd name="connsiteY13" fmla="*/ 148788 h 270438"/>
                <a:gd name="connsiteX14" fmla="*/ 203655 w 613474"/>
                <a:gd name="connsiteY14" fmla="*/ 155837 h 270438"/>
                <a:gd name="connsiteX15" fmla="*/ 198416 w 613474"/>
                <a:gd name="connsiteY15" fmla="*/ 152503 h 270438"/>
                <a:gd name="connsiteX16" fmla="*/ 55732 w 613474"/>
                <a:gd name="connsiteY16" fmla="*/ 106783 h 270438"/>
                <a:gd name="connsiteX17" fmla="*/ 3820 w 613474"/>
                <a:gd name="connsiteY17" fmla="*/ 139835 h 270438"/>
                <a:gd name="connsiteX18" fmla="*/ 15917 w 613474"/>
                <a:gd name="connsiteY18" fmla="*/ 200318 h 270438"/>
                <a:gd name="connsiteX19" fmla="*/ 76972 w 613474"/>
                <a:gd name="connsiteY19" fmla="*/ 239466 h 270438"/>
                <a:gd name="connsiteX20" fmla="*/ 149648 w 613474"/>
                <a:gd name="connsiteY20" fmla="*/ 262421 h 270438"/>
                <a:gd name="connsiteX21" fmla="*/ 308430 w 613474"/>
                <a:gd name="connsiteY21" fmla="*/ 261945 h 270438"/>
                <a:gd name="connsiteX22" fmla="*/ 318717 w 613474"/>
                <a:gd name="connsiteY22" fmla="*/ 261278 h 270438"/>
                <a:gd name="connsiteX23" fmla="*/ 462544 w 613474"/>
                <a:gd name="connsiteY23" fmla="*/ 251849 h 270438"/>
                <a:gd name="connsiteX24" fmla="*/ 537125 w 613474"/>
                <a:gd name="connsiteY24" fmla="*/ 246991 h 270438"/>
                <a:gd name="connsiteX25" fmla="*/ 597133 w 613474"/>
                <a:gd name="connsiteY25" fmla="*/ 236323 h 270438"/>
                <a:gd name="connsiteX26" fmla="*/ 611230 w 613474"/>
                <a:gd name="connsiteY26" fmla="*/ 196699 h 270438"/>
                <a:gd name="connsiteX27" fmla="*/ 359960 w 613474"/>
                <a:gd name="connsiteY27" fmla="*/ 96686 h 270438"/>
                <a:gd name="connsiteX28" fmla="*/ 404156 w 613474"/>
                <a:gd name="connsiteY28" fmla="*/ 40775 h 270438"/>
                <a:gd name="connsiteX29" fmla="*/ 466545 w 613474"/>
                <a:gd name="connsiteY29" fmla="*/ 26678 h 270438"/>
                <a:gd name="connsiteX30" fmla="*/ 469498 w 613474"/>
                <a:gd name="connsiteY30" fmla="*/ 87161 h 270438"/>
                <a:gd name="connsiteX31" fmla="*/ 421777 w 613474"/>
                <a:gd name="connsiteY31" fmla="*/ 147455 h 270438"/>
                <a:gd name="connsiteX32" fmla="*/ 329575 w 613474"/>
                <a:gd name="connsiteY32" fmla="*/ 225179 h 270438"/>
                <a:gd name="connsiteX33" fmla="*/ 359960 w 613474"/>
                <a:gd name="connsiteY33" fmla="*/ 96686 h 270438"/>
                <a:gd name="connsiteX34" fmla="*/ 182795 w 613474"/>
                <a:gd name="connsiteY34" fmla="*/ 84590 h 270438"/>
                <a:gd name="connsiteX35" fmla="*/ 191749 w 613474"/>
                <a:gd name="connsiteY35" fmla="*/ 30011 h 270438"/>
                <a:gd name="connsiteX36" fmla="*/ 250518 w 613474"/>
                <a:gd name="connsiteY36" fmla="*/ 42965 h 270438"/>
                <a:gd name="connsiteX37" fmla="*/ 281379 w 613474"/>
                <a:gd name="connsiteY37" fmla="*/ 101068 h 270438"/>
                <a:gd name="connsiteX38" fmla="*/ 305382 w 613474"/>
                <a:gd name="connsiteY38" fmla="*/ 230036 h 270438"/>
                <a:gd name="connsiteX39" fmla="*/ 220705 w 613474"/>
                <a:gd name="connsiteY39" fmla="*/ 141454 h 270438"/>
                <a:gd name="connsiteX40" fmla="*/ 182795 w 613474"/>
                <a:gd name="connsiteY40" fmla="*/ 84590 h 270438"/>
                <a:gd name="connsiteX41" fmla="*/ 62971 w 613474"/>
                <a:gd name="connsiteY41" fmla="*/ 207938 h 270438"/>
                <a:gd name="connsiteX42" fmla="*/ 22585 w 613474"/>
                <a:gd name="connsiteY42" fmla="*/ 158885 h 270438"/>
                <a:gd name="connsiteX43" fmla="*/ 75639 w 613474"/>
                <a:gd name="connsiteY43" fmla="*/ 129643 h 270438"/>
                <a:gd name="connsiteX44" fmla="*/ 191368 w 613474"/>
                <a:gd name="connsiteY44" fmla="*/ 173934 h 270438"/>
                <a:gd name="connsiteX45" fmla="*/ 285951 w 613474"/>
                <a:gd name="connsiteY45" fmla="*/ 243752 h 270438"/>
                <a:gd name="connsiteX46" fmla="*/ 62971 w 613474"/>
                <a:gd name="connsiteY46" fmla="*/ 207938 h 270438"/>
                <a:gd name="connsiteX47" fmla="*/ 573320 w 613474"/>
                <a:gd name="connsiteY47" fmla="*/ 221750 h 270438"/>
                <a:gd name="connsiteX48" fmla="*/ 540554 w 613474"/>
                <a:gd name="connsiteY48" fmla="*/ 224321 h 270438"/>
                <a:gd name="connsiteX49" fmla="*/ 465973 w 613474"/>
                <a:gd name="connsiteY49" fmla="*/ 229179 h 270438"/>
                <a:gd name="connsiteX50" fmla="*/ 359484 w 613474"/>
                <a:gd name="connsiteY50" fmla="*/ 236132 h 270438"/>
                <a:gd name="connsiteX51" fmla="*/ 448257 w 613474"/>
                <a:gd name="connsiteY51" fmla="*/ 201652 h 270438"/>
                <a:gd name="connsiteX52" fmla="*/ 513598 w 613474"/>
                <a:gd name="connsiteY52" fmla="*/ 190984 h 270438"/>
                <a:gd name="connsiteX53" fmla="*/ 550079 w 613474"/>
                <a:gd name="connsiteY53" fmla="*/ 191270 h 270438"/>
                <a:gd name="connsiteX54" fmla="*/ 581797 w 613474"/>
                <a:gd name="connsiteY54" fmla="*/ 196985 h 270438"/>
                <a:gd name="connsiteX55" fmla="*/ 573320 w 613474"/>
                <a:gd name="connsiteY55" fmla="*/ 221750 h 270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13474" h="270438">
                  <a:moveTo>
                    <a:pt x="611230" y="196699"/>
                  </a:moveTo>
                  <a:cubicBezTo>
                    <a:pt x="604467" y="180221"/>
                    <a:pt x="586941" y="173744"/>
                    <a:pt x="570653" y="171267"/>
                  </a:cubicBezTo>
                  <a:cubicBezTo>
                    <a:pt x="527981" y="164790"/>
                    <a:pt x="484166" y="169457"/>
                    <a:pt x="442542" y="180316"/>
                  </a:cubicBezTo>
                  <a:cubicBezTo>
                    <a:pt x="431398" y="183269"/>
                    <a:pt x="420349" y="186698"/>
                    <a:pt x="409490" y="190508"/>
                  </a:cubicBezTo>
                  <a:cubicBezTo>
                    <a:pt x="416158" y="184412"/>
                    <a:pt x="422825" y="178220"/>
                    <a:pt x="429112" y="171839"/>
                  </a:cubicBezTo>
                  <a:cubicBezTo>
                    <a:pt x="445780" y="154884"/>
                    <a:pt x="461592" y="136787"/>
                    <a:pt x="475689" y="117737"/>
                  </a:cubicBezTo>
                  <a:cubicBezTo>
                    <a:pt x="488071" y="100973"/>
                    <a:pt x="499692" y="82113"/>
                    <a:pt x="501406" y="60872"/>
                  </a:cubicBezTo>
                  <a:cubicBezTo>
                    <a:pt x="504645" y="19343"/>
                    <a:pt x="470641" y="-8184"/>
                    <a:pt x="430826" y="2198"/>
                  </a:cubicBezTo>
                  <a:cubicBezTo>
                    <a:pt x="390726" y="12581"/>
                    <a:pt x="360055" y="48204"/>
                    <a:pt x="341482" y="83637"/>
                  </a:cubicBezTo>
                  <a:cubicBezTo>
                    <a:pt x="330528" y="104402"/>
                    <a:pt x="323479" y="126595"/>
                    <a:pt x="318336" y="149264"/>
                  </a:cubicBezTo>
                  <a:cubicBezTo>
                    <a:pt x="315097" y="134310"/>
                    <a:pt x="311192" y="119546"/>
                    <a:pt x="306334" y="105068"/>
                  </a:cubicBezTo>
                  <a:cubicBezTo>
                    <a:pt x="294142" y="68683"/>
                    <a:pt x="276712" y="23249"/>
                    <a:pt x="238421" y="7342"/>
                  </a:cubicBezTo>
                  <a:cubicBezTo>
                    <a:pt x="205084" y="-6469"/>
                    <a:pt x="167555" y="7342"/>
                    <a:pt x="157935" y="43537"/>
                  </a:cubicBezTo>
                  <a:cubicBezTo>
                    <a:pt x="147362" y="83542"/>
                    <a:pt x="174508" y="119261"/>
                    <a:pt x="197749" y="148788"/>
                  </a:cubicBezTo>
                  <a:cubicBezTo>
                    <a:pt x="199654" y="151169"/>
                    <a:pt x="201750" y="153455"/>
                    <a:pt x="203655" y="155837"/>
                  </a:cubicBezTo>
                  <a:cubicBezTo>
                    <a:pt x="201845" y="154789"/>
                    <a:pt x="200226" y="153551"/>
                    <a:pt x="198416" y="152503"/>
                  </a:cubicBezTo>
                  <a:cubicBezTo>
                    <a:pt x="157554" y="128214"/>
                    <a:pt x="104500" y="103259"/>
                    <a:pt x="55732" y="106783"/>
                  </a:cubicBezTo>
                  <a:cubicBezTo>
                    <a:pt x="34396" y="108307"/>
                    <a:pt x="12488" y="119356"/>
                    <a:pt x="3820" y="139835"/>
                  </a:cubicBezTo>
                  <a:cubicBezTo>
                    <a:pt x="-4847" y="160218"/>
                    <a:pt x="2106" y="184031"/>
                    <a:pt x="15917" y="200318"/>
                  </a:cubicBezTo>
                  <a:cubicBezTo>
                    <a:pt x="31633" y="218892"/>
                    <a:pt x="55065" y="230036"/>
                    <a:pt x="76972" y="239466"/>
                  </a:cubicBezTo>
                  <a:cubicBezTo>
                    <a:pt x="100309" y="249563"/>
                    <a:pt x="124788" y="257183"/>
                    <a:pt x="149648" y="262421"/>
                  </a:cubicBezTo>
                  <a:cubicBezTo>
                    <a:pt x="202131" y="273470"/>
                    <a:pt x="256138" y="272899"/>
                    <a:pt x="308430" y="261945"/>
                  </a:cubicBezTo>
                  <a:cubicBezTo>
                    <a:pt x="312049" y="263850"/>
                    <a:pt x="315764" y="263374"/>
                    <a:pt x="318717" y="261278"/>
                  </a:cubicBezTo>
                  <a:cubicBezTo>
                    <a:pt x="366628" y="258135"/>
                    <a:pt x="414634" y="254992"/>
                    <a:pt x="462544" y="251849"/>
                  </a:cubicBezTo>
                  <a:cubicBezTo>
                    <a:pt x="487405" y="250229"/>
                    <a:pt x="512265" y="248610"/>
                    <a:pt x="537125" y="246991"/>
                  </a:cubicBezTo>
                  <a:cubicBezTo>
                    <a:pt x="556366" y="245753"/>
                    <a:pt x="580464" y="247658"/>
                    <a:pt x="597133" y="236323"/>
                  </a:cubicBezTo>
                  <a:cubicBezTo>
                    <a:pt x="610182" y="227560"/>
                    <a:pt x="617421" y="211748"/>
                    <a:pt x="611230" y="196699"/>
                  </a:cubicBezTo>
                  <a:close/>
                  <a:moveTo>
                    <a:pt x="359960" y="96686"/>
                  </a:moveTo>
                  <a:cubicBezTo>
                    <a:pt x="370628" y="75350"/>
                    <a:pt x="385201" y="55443"/>
                    <a:pt x="404156" y="40775"/>
                  </a:cubicBezTo>
                  <a:cubicBezTo>
                    <a:pt x="420063" y="28487"/>
                    <a:pt x="447114" y="13247"/>
                    <a:pt x="466545" y="26678"/>
                  </a:cubicBezTo>
                  <a:cubicBezTo>
                    <a:pt x="486833" y="40584"/>
                    <a:pt x="479499" y="69540"/>
                    <a:pt x="469498" y="87161"/>
                  </a:cubicBezTo>
                  <a:cubicBezTo>
                    <a:pt x="457020" y="109164"/>
                    <a:pt x="438922" y="128976"/>
                    <a:pt x="421777" y="147455"/>
                  </a:cubicBezTo>
                  <a:cubicBezTo>
                    <a:pt x="394250" y="176982"/>
                    <a:pt x="363103" y="202795"/>
                    <a:pt x="329575" y="225179"/>
                  </a:cubicBezTo>
                  <a:cubicBezTo>
                    <a:pt x="333957" y="181078"/>
                    <a:pt x="340053" y="136596"/>
                    <a:pt x="359960" y="96686"/>
                  </a:cubicBezTo>
                  <a:close/>
                  <a:moveTo>
                    <a:pt x="182795" y="84590"/>
                  </a:moveTo>
                  <a:cubicBezTo>
                    <a:pt x="176032" y="67159"/>
                    <a:pt x="175080" y="42489"/>
                    <a:pt x="191749" y="30011"/>
                  </a:cubicBezTo>
                  <a:cubicBezTo>
                    <a:pt x="210513" y="16010"/>
                    <a:pt x="236611" y="27725"/>
                    <a:pt x="250518" y="42965"/>
                  </a:cubicBezTo>
                  <a:cubicBezTo>
                    <a:pt x="265282" y="59158"/>
                    <a:pt x="273854" y="80780"/>
                    <a:pt x="281379" y="101068"/>
                  </a:cubicBezTo>
                  <a:cubicBezTo>
                    <a:pt x="296714" y="142502"/>
                    <a:pt x="304429" y="186031"/>
                    <a:pt x="305382" y="230036"/>
                  </a:cubicBezTo>
                  <a:cubicBezTo>
                    <a:pt x="274807" y="202795"/>
                    <a:pt x="246422" y="173363"/>
                    <a:pt x="220705" y="141454"/>
                  </a:cubicBezTo>
                  <a:cubicBezTo>
                    <a:pt x="206608" y="124023"/>
                    <a:pt x="190987" y="105735"/>
                    <a:pt x="182795" y="84590"/>
                  </a:cubicBezTo>
                  <a:close/>
                  <a:moveTo>
                    <a:pt x="62971" y="207938"/>
                  </a:moveTo>
                  <a:cubicBezTo>
                    <a:pt x="44206" y="198032"/>
                    <a:pt x="22299" y="182602"/>
                    <a:pt x="22585" y="158885"/>
                  </a:cubicBezTo>
                  <a:cubicBezTo>
                    <a:pt x="22966" y="131548"/>
                    <a:pt x="54684" y="127166"/>
                    <a:pt x="75639" y="129643"/>
                  </a:cubicBezTo>
                  <a:cubicBezTo>
                    <a:pt x="116787" y="134596"/>
                    <a:pt x="156220" y="152789"/>
                    <a:pt x="191368" y="173934"/>
                  </a:cubicBezTo>
                  <a:cubicBezTo>
                    <a:pt x="224991" y="194222"/>
                    <a:pt x="255757" y="218606"/>
                    <a:pt x="285951" y="243752"/>
                  </a:cubicBezTo>
                  <a:cubicBezTo>
                    <a:pt x="210322" y="255849"/>
                    <a:pt x="130693" y="243657"/>
                    <a:pt x="62971" y="207938"/>
                  </a:cubicBezTo>
                  <a:close/>
                  <a:moveTo>
                    <a:pt x="573320" y="221750"/>
                  </a:moveTo>
                  <a:cubicBezTo>
                    <a:pt x="562557" y="223655"/>
                    <a:pt x="551317" y="223655"/>
                    <a:pt x="540554" y="224321"/>
                  </a:cubicBezTo>
                  <a:cubicBezTo>
                    <a:pt x="515694" y="225941"/>
                    <a:pt x="490834" y="227560"/>
                    <a:pt x="465973" y="229179"/>
                  </a:cubicBezTo>
                  <a:cubicBezTo>
                    <a:pt x="430445" y="231465"/>
                    <a:pt x="395012" y="233846"/>
                    <a:pt x="359484" y="236132"/>
                  </a:cubicBezTo>
                  <a:cubicBezTo>
                    <a:pt x="387964" y="221845"/>
                    <a:pt x="417491" y="209843"/>
                    <a:pt x="448257" y="201652"/>
                  </a:cubicBezTo>
                  <a:cubicBezTo>
                    <a:pt x="469593" y="195937"/>
                    <a:pt x="491500" y="192317"/>
                    <a:pt x="513598" y="190984"/>
                  </a:cubicBezTo>
                  <a:cubicBezTo>
                    <a:pt x="525790" y="190222"/>
                    <a:pt x="537982" y="190317"/>
                    <a:pt x="550079" y="191270"/>
                  </a:cubicBezTo>
                  <a:cubicBezTo>
                    <a:pt x="559795" y="192032"/>
                    <a:pt x="572939" y="192222"/>
                    <a:pt x="581797" y="196985"/>
                  </a:cubicBezTo>
                  <a:cubicBezTo>
                    <a:pt x="599038" y="206319"/>
                    <a:pt x="587608" y="219178"/>
                    <a:pt x="573320" y="22175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49441DD-6AD2-48C3-AC7E-FA5476619738}"/>
                </a:ext>
              </a:extLst>
            </p:cNvPr>
            <p:cNvSpPr/>
            <p:nvPr/>
          </p:nvSpPr>
          <p:spPr>
            <a:xfrm>
              <a:off x="5921776" y="3001275"/>
              <a:ext cx="487507" cy="246750"/>
            </a:xfrm>
            <a:custGeom>
              <a:avLst/>
              <a:gdLst>
                <a:gd name="connsiteX0" fmla="*/ 485595 w 487507"/>
                <a:gd name="connsiteY0" fmla="*/ 161120 h 246750"/>
                <a:gd name="connsiteX1" fmla="*/ 457401 w 487507"/>
                <a:gd name="connsiteY1" fmla="*/ 144356 h 246750"/>
                <a:gd name="connsiteX2" fmla="*/ 360722 w 487507"/>
                <a:gd name="connsiteY2" fmla="*/ 157786 h 246750"/>
                <a:gd name="connsiteX3" fmla="*/ 311192 w 487507"/>
                <a:gd name="connsiteY3" fmla="*/ 180742 h 246750"/>
                <a:gd name="connsiteX4" fmla="*/ 350435 w 487507"/>
                <a:gd name="connsiteY4" fmla="*/ 139213 h 246750"/>
                <a:gd name="connsiteX5" fmla="*/ 388821 w 487507"/>
                <a:gd name="connsiteY5" fmla="*/ 92635 h 246750"/>
                <a:gd name="connsiteX6" fmla="*/ 416444 w 487507"/>
                <a:gd name="connsiteY6" fmla="*/ 46534 h 246750"/>
                <a:gd name="connsiteX7" fmla="*/ 394060 w 487507"/>
                <a:gd name="connsiteY7" fmla="*/ 12816 h 246750"/>
                <a:gd name="connsiteX8" fmla="*/ 351007 w 487507"/>
                <a:gd name="connsiteY8" fmla="*/ 29104 h 246750"/>
                <a:gd name="connsiteX9" fmla="*/ 288618 w 487507"/>
                <a:gd name="connsiteY9" fmla="*/ 106732 h 246750"/>
                <a:gd name="connsiteX10" fmla="*/ 262234 w 487507"/>
                <a:gd name="connsiteY10" fmla="*/ 179789 h 246750"/>
                <a:gd name="connsiteX11" fmla="*/ 245565 w 487507"/>
                <a:gd name="connsiteY11" fmla="*/ 110352 h 246750"/>
                <a:gd name="connsiteX12" fmla="*/ 227753 w 487507"/>
                <a:gd name="connsiteY12" fmla="*/ 57393 h 246750"/>
                <a:gd name="connsiteX13" fmla="*/ 208037 w 487507"/>
                <a:gd name="connsiteY13" fmla="*/ 12530 h 246750"/>
                <a:gd name="connsiteX14" fmla="*/ 178509 w 487507"/>
                <a:gd name="connsiteY14" fmla="*/ 2815 h 246750"/>
                <a:gd name="connsiteX15" fmla="*/ 167746 w 487507"/>
                <a:gd name="connsiteY15" fmla="*/ 40534 h 246750"/>
                <a:gd name="connsiteX16" fmla="*/ 193749 w 487507"/>
                <a:gd name="connsiteY16" fmla="*/ 132069 h 246750"/>
                <a:gd name="connsiteX17" fmla="*/ 228896 w 487507"/>
                <a:gd name="connsiteY17" fmla="*/ 189600 h 246750"/>
                <a:gd name="connsiteX18" fmla="*/ 38777 w 487507"/>
                <a:gd name="connsiteY18" fmla="*/ 149309 h 246750"/>
                <a:gd name="connsiteX19" fmla="*/ 1154 w 487507"/>
                <a:gd name="connsiteY19" fmla="*/ 170645 h 246750"/>
                <a:gd name="connsiteX20" fmla="*/ 26395 w 487507"/>
                <a:gd name="connsiteY20" fmla="*/ 211222 h 246750"/>
                <a:gd name="connsiteX21" fmla="*/ 134694 w 487507"/>
                <a:gd name="connsiteY21" fmla="*/ 245702 h 246750"/>
                <a:gd name="connsiteX22" fmla="*/ 261281 w 487507"/>
                <a:gd name="connsiteY22" fmla="*/ 225890 h 246750"/>
                <a:gd name="connsiteX23" fmla="*/ 372533 w 487507"/>
                <a:gd name="connsiteY23" fmla="*/ 211984 h 246750"/>
                <a:gd name="connsiteX24" fmla="*/ 425588 w 487507"/>
                <a:gd name="connsiteY24" fmla="*/ 203697 h 246750"/>
                <a:gd name="connsiteX25" fmla="*/ 472927 w 487507"/>
                <a:gd name="connsiteY25" fmla="*/ 192362 h 246750"/>
                <a:gd name="connsiteX26" fmla="*/ 485595 w 487507"/>
                <a:gd name="connsiteY26" fmla="*/ 161120 h 246750"/>
                <a:gd name="connsiteX27" fmla="*/ 339005 w 487507"/>
                <a:gd name="connsiteY27" fmla="*/ 55774 h 246750"/>
                <a:gd name="connsiteX28" fmla="*/ 375486 w 487507"/>
                <a:gd name="connsiteY28" fmla="*/ 26056 h 246750"/>
                <a:gd name="connsiteX29" fmla="*/ 405109 w 487507"/>
                <a:gd name="connsiteY29" fmla="*/ 45868 h 246750"/>
                <a:gd name="connsiteX30" fmla="*/ 393584 w 487507"/>
                <a:gd name="connsiteY30" fmla="*/ 67585 h 246750"/>
                <a:gd name="connsiteX31" fmla="*/ 377010 w 487507"/>
                <a:gd name="connsiteY31" fmla="*/ 89683 h 246750"/>
                <a:gd name="connsiteX32" fmla="*/ 344244 w 487507"/>
                <a:gd name="connsiteY32" fmla="*/ 129402 h 246750"/>
                <a:gd name="connsiteX33" fmla="*/ 269759 w 487507"/>
                <a:gd name="connsiteY33" fmla="*/ 204364 h 246750"/>
                <a:gd name="connsiteX34" fmla="*/ 339005 w 487507"/>
                <a:gd name="connsiteY34" fmla="*/ 55774 h 246750"/>
                <a:gd name="connsiteX35" fmla="*/ 182986 w 487507"/>
                <a:gd name="connsiteY35" fmla="*/ 65013 h 246750"/>
                <a:gd name="connsiteX36" fmla="*/ 178223 w 487507"/>
                <a:gd name="connsiteY36" fmla="*/ 23198 h 246750"/>
                <a:gd name="connsiteX37" fmla="*/ 191558 w 487507"/>
                <a:gd name="connsiteY37" fmla="*/ 11863 h 246750"/>
                <a:gd name="connsiteX38" fmla="*/ 202512 w 487507"/>
                <a:gd name="connsiteY38" fmla="*/ 25389 h 246750"/>
                <a:gd name="connsiteX39" fmla="*/ 234421 w 487507"/>
                <a:gd name="connsiteY39" fmla="*/ 111971 h 246750"/>
                <a:gd name="connsiteX40" fmla="*/ 255281 w 487507"/>
                <a:gd name="connsiteY40" fmla="*/ 204078 h 246750"/>
                <a:gd name="connsiteX41" fmla="*/ 182986 w 487507"/>
                <a:gd name="connsiteY41" fmla="*/ 65013 h 246750"/>
                <a:gd name="connsiteX42" fmla="*/ 56684 w 487507"/>
                <a:gd name="connsiteY42" fmla="*/ 214270 h 246750"/>
                <a:gd name="connsiteX43" fmla="*/ 13536 w 487507"/>
                <a:gd name="connsiteY43" fmla="*/ 185314 h 246750"/>
                <a:gd name="connsiteX44" fmla="*/ 42206 w 487507"/>
                <a:gd name="connsiteY44" fmla="*/ 160168 h 246750"/>
                <a:gd name="connsiteX45" fmla="*/ 145838 w 487507"/>
                <a:gd name="connsiteY45" fmla="*/ 167978 h 246750"/>
                <a:gd name="connsiteX46" fmla="*/ 251661 w 487507"/>
                <a:gd name="connsiteY46" fmla="*/ 217603 h 246750"/>
                <a:gd name="connsiteX47" fmla="*/ 56684 w 487507"/>
                <a:gd name="connsiteY47" fmla="*/ 214270 h 246750"/>
                <a:gd name="connsiteX48" fmla="*/ 475975 w 487507"/>
                <a:gd name="connsiteY48" fmla="*/ 172360 h 246750"/>
                <a:gd name="connsiteX49" fmla="*/ 460735 w 487507"/>
                <a:gd name="connsiteY49" fmla="*/ 185504 h 246750"/>
                <a:gd name="connsiteX50" fmla="*/ 413491 w 487507"/>
                <a:gd name="connsiteY50" fmla="*/ 194458 h 246750"/>
                <a:gd name="connsiteX51" fmla="*/ 367199 w 487507"/>
                <a:gd name="connsiteY51" fmla="*/ 201506 h 246750"/>
                <a:gd name="connsiteX52" fmla="*/ 283760 w 487507"/>
                <a:gd name="connsiteY52" fmla="*/ 210650 h 246750"/>
                <a:gd name="connsiteX53" fmla="*/ 429969 w 487507"/>
                <a:gd name="connsiteY53" fmla="*/ 154738 h 246750"/>
                <a:gd name="connsiteX54" fmla="*/ 468355 w 487507"/>
                <a:gd name="connsiteY54" fmla="*/ 159310 h 246750"/>
                <a:gd name="connsiteX55" fmla="*/ 475975 w 487507"/>
                <a:gd name="connsiteY55" fmla="*/ 172360 h 24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87507" h="246750">
                  <a:moveTo>
                    <a:pt x="485595" y="161120"/>
                  </a:moveTo>
                  <a:cubicBezTo>
                    <a:pt x="480737" y="150547"/>
                    <a:pt x="468164" y="145975"/>
                    <a:pt x="457401" y="144356"/>
                  </a:cubicBezTo>
                  <a:cubicBezTo>
                    <a:pt x="425302" y="139594"/>
                    <a:pt x="390821" y="146833"/>
                    <a:pt x="360722" y="157786"/>
                  </a:cubicBezTo>
                  <a:cubicBezTo>
                    <a:pt x="343577" y="163978"/>
                    <a:pt x="327099" y="171883"/>
                    <a:pt x="311192" y="180742"/>
                  </a:cubicBezTo>
                  <a:cubicBezTo>
                    <a:pt x="324718" y="167311"/>
                    <a:pt x="337862" y="153500"/>
                    <a:pt x="350435" y="139213"/>
                  </a:cubicBezTo>
                  <a:cubicBezTo>
                    <a:pt x="363770" y="124163"/>
                    <a:pt x="376534" y="108637"/>
                    <a:pt x="388821" y="92635"/>
                  </a:cubicBezTo>
                  <a:cubicBezTo>
                    <a:pt x="399203" y="79015"/>
                    <a:pt x="413491" y="63965"/>
                    <a:pt x="416444" y="46534"/>
                  </a:cubicBezTo>
                  <a:cubicBezTo>
                    <a:pt x="419111" y="30532"/>
                    <a:pt x="410252" y="16054"/>
                    <a:pt x="394060" y="12816"/>
                  </a:cubicBezTo>
                  <a:cubicBezTo>
                    <a:pt x="377677" y="9482"/>
                    <a:pt x="362913" y="19102"/>
                    <a:pt x="351007" y="29104"/>
                  </a:cubicBezTo>
                  <a:cubicBezTo>
                    <a:pt x="325480" y="50725"/>
                    <a:pt x="304430" y="77300"/>
                    <a:pt x="288618" y="106732"/>
                  </a:cubicBezTo>
                  <a:cubicBezTo>
                    <a:pt x="276331" y="129592"/>
                    <a:pt x="267473" y="154357"/>
                    <a:pt x="262234" y="179789"/>
                  </a:cubicBezTo>
                  <a:cubicBezTo>
                    <a:pt x="257757" y="156453"/>
                    <a:pt x="252233" y="133212"/>
                    <a:pt x="245565" y="110352"/>
                  </a:cubicBezTo>
                  <a:cubicBezTo>
                    <a:pt x="240326" y="92445"/>
                    <a:pt x="234326" y="74824"/>
                    <a:pt x="227753" y="57393"/>
                  </a:cubicBezTo>
                  <a:cubicBezTo>
                    <a:pt x="222134" y="42534"/>
                    <a:pt x="216990" y="25770"/>
                    <a:pt x="208037" y="12530"/>
                  </a:cubicBezTo>
                  <a:cubicBezTo>
                    <a:pt x="201560" y="2815"/>
                    <a:pt x="189749" y="-4139"/>
                    <a:pt x="178509" y="2815"/>
                  </a:cubicBezTo>
                  <a:cubicBezTo>
                    <a:pt x="165460" y="10911"/>
                    <a:pt x="166127" y="27199"/>
                    <a:pt x="167746" y="40534"/>
                  </a:cubicBezTo>
                  <a:cubicBezTo>
                    <a:pt x="171461" y="72157"/>
                    <a:pt x="180319" y="103208"/>
                    <a:pt x="193749" y="132069"/>
                  </a:cubicBezTo>
                  <a:cubicBezTo>
                    <a:pt x="203274" y="152548"/>
                    <a:pt x="215180" y="171693"/>
                    <a:pt x="228896" y="189600"/>
                  </a:cubicBezTo>
                  <a:cubicBezTo>
                    <a:pt x="171651" y="157024"/>
                    <a:pt x="104500" y="142165"/>
                    <a:pt x="38777" y="149309"/>
                  </a:cubicBezTo>
                  <a:cubicBezTo>
                    <a:pt x="24490" y="150833"/>
                    <a:pt x="6202" y="155024"/>
                    <a:pt x="1154" y="170645"/>
                  </a:cubicBezTo>
                  <a:cubicBezTo>
                    <a:pt x="-4657" y="188838"/>
                    <a:pt x="12679" y="203030"/>
                    <a:pt x="26395" y="211222"/>
                  </a:cubicBezTo>
                  <a:cubicBezTo>
                    <a:pt x="59161" y="230748"/>
                    <a:pt x="96689" y="242273"/>
                    <a:pt x="134694" y="245702"/>
                  </a:cubicBezTo>
                  <a:cubicBezTo>
                    <a:pt x="177747" y="249512"/>
                    <a:pt x="221467" y="242940"/>
                    <a:pt x="261281" y="225890"/>
                  </a:cubicBezTo>
                  <a:cubicBezTo>
                    <a:pt x="262520" y="225319"/>
                    <a:pt x="336434" y="217032"/>
                    <a:pt x="372533" y="211984"/>
                  </a:cubicBezTo>
                  <a:cubicBezTo>
                    <a:pt x="390250" y="209507"/>
                    <a:pt x="407966" y="206745"/>
                    <a:pt x="425588" y="203697"/>
                  </a:cubicBezTo>
                  <a:cubicBezTo>
                    <a:pt x="440828" y="201030"/>
                    <a:pt x="459306" y="200077"/>
                    <a:pt x="472927" y="192362"/>
                  </a:cubicBezTo>
                  <a:cubicBezTo>
                    <a:pt x="483690" y="186171"/>
                    <a:pt x="491215" y="173312"/>
                    <a:pt x="485595" y="161120"/>
                  </a:cubicBezTo>
                  <a:close/>
                  <a:moveTo>
                    <a:pt x="339005" y="55774"/>
                  </a:moveTo>
                  <a:cubicBezTo>
                    <a:pt x="349388" y="44915"/>
                    <a:pt x="361484" y="32056"/>
                    <a:pt x="375486" y="26056"/>
                  </a:cubicBezTo>
                  <a:cubicBezTo>
                    <a:pt x="390726" y="19483"/>
                    <a:pt x="409109" y="26722"/>
                    <a:pt x="405109" y="45868"/>
                  </a:cubicBezTo>
                  <a:cubicBezTo>
                    <a:pt x="403394" y="53964"/>
                    <a:pt x="398346" y="60917"/>
                    <a:pt x="393584" y="67585"/>
                  </a:cubicBezTo>
                  <a:cubicBezTo>
                    <a:pt x="388154" y="75014"/>
                    <a:pt x="382630" y="82444"/>
                    <a:pt x="377010" y="89683"/>
                  </a:cubicBezTo>
                  <a:cubicBezTo>
                    <a:pt x="366437" y="103303"/>
                    <a:pt x="355579" y="116543"/>
                    <a:pt x="344244" y="129402"/>
                  </a:cubicBezTo>
                  <a:cubicBezTo>
                    <a:pt x="321003" y="155977"/>
                    <a:pt x="296048" y="180932"/>
                    <a:pt x="269759" y="204364"/>
                  </a:cubicBezTo>
                  <a:cubicBezTo>
                    <a:pt x="276331" y="149023"/>
                    <a:pt x="300524" y="96350"/>
                    <a:pt x="339005" y="55774"/>
                  </a:cubicBezTo>
                  <a:close/>
                  <a:moveTo>
                    <a:pt x="182986" y="65013"/>
                  </a:moveTo>
                  <a:cubicBezTo>
                    <a:pt x="180319" y="52249"/>
                    <a:pt x="176033" y="36247"/>
                    <a:pt x="178223" y="23198"/>
                  </a:cubicBezTo>
                  <a:cubicBezTo>
                    <a:pt x="179271" y="17007"/>
                    <a:pt x="183938" y="8815"/>
                    <a:pt x="191558" y="11863"/>
                  </a:cubicBezTo>
                  <a:cubicBezTo>
                    <a:pt x="196892" y="13959"/>
                    <a:pt x="200226" y="20626"/>
                    <a:pt x="202512" y="25389"/>
                  </a:cubicBezTo>
                  <a:cubicBezTo>
                    <a:pt x="215657" y="53011"/>
                    <a:pt x="225658" y="82634"/>
                    <a:pt x="234421" y="111971"/>
                  </a:cubicBezTo>
                  <a:cubicBezTo>
                    <a:pt x="243374" y="142165"/>
                    <a:pt x="250232" y="172931"/>
                    <a:pt x="255281" y="204078"/>
                  </a:cubicBezTo>
                  <a:cubicBezTo>
                    <a:pt x="219276" y="165311"/>
                    <a:pt x="193844" y="116734"/>
                    <a:pt x="182986" y="65013"/>
                  </a:cubicBezTo>
                  <a:close/>
                  <a:moveTo>
                    <a:pt x="56684" y="214270"/>
                  </a:moveTo>
                  <a:cubicBezTo>
                    <a:pt x="42206" y="207888"/>
                    <a:pt x="21728" y="199792"/>
                    <a:pt x="13536" y="185314"/>
                  </a:cubicBezTo>
                  <a:cubicBezTo>
                    <a:pt x="2963" y="166645"/>
                    <a:pt x="29729" y="161406"/>
                    <a:pt x="42206" y="160168"/>
                  </a:cubicBezTo>
                  <a:cubicBezTo>
                    <a:pt x="76877" y="156739"/>
                    <a:pt x="112025" y="159596"/>
                    <a:pt x="145838" y="167978"/>
                  </a:cubicBezTo>
                  <a:cubicBezTo>
                    <a:pt x="183938" y="177503"/>
                    <a:pt x="219943" y="194458"/>
                    <a:pt x="251661" y="217603"/>
                  </a:cubicBezTo>
                  <a:cubicBezTo>
                    <a:pt x="189463" y="242654"/>
                    <a:pt x="117930" y="241416"/>
                    <a:pt x="56684" y="214270"/>
                  </a:cubicBezTo>
                  <a:close/>
                  <a:moveTo>
                    <a:pt x="475975" y="172360"/>
                  </a:moveTo>
                  <a:cubicBezTo>
                    <a:pt x="474356" y="179503"/>
                    <a:pt x="467117" y="183409"/>
                    <a:pt x="460735" y="185504"/>
                  </a:cubicBezTo>
                  <a:cubicBezTo>
                    <a:pt x="445781" y="190362"/>
                    <a:pt x="429017" y="191886"/>
                    <a:pt x="413491" y="194458"/>
                  </a:cubicBezTo>
                  <a:cubicBezTo>
                    <a:pt x="398060" y="197029"/>
                    <a:pt x="382630" y="199315"/>
                    <a:pt x="367199" y="201506"/>
                  </a:cubicBezTo>
                  <a:cubicBezTo>
                    <a:pt x="339482" y="205316"/>
                    <a:pt x="311573" y="208174"/>
                    <a:pt x="283760" y="210650"/>
                  </a:cubicBezTo>
                  <a:cubicBezTo>
                    <a:pt x="327956" y="181885"/>
                    <a:pt x="376343" y="157120"/>
                    <a:pt x="429969" y="154738"/>
                  </a:cubicBezTo>
                  <a:cubicBezTo>
                    <a:pt x="442161" y="154167"/>
                    <a:pt x="457115" y="153405"/>
                    <a:pt x="468355" y="159310"/>
                  </a:cubicBezTo>
                  <a:cubicBezTo>
                    <a:pt x="473403" y="161882"/>
                    <a:pt x="477404" y="166264"/>
                    <a:pt x="475975" y="17236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A8AD385-348E-497B-87CA-69507DACC531}"/>
                </a:ext>
              </a:extLst>
            </p:cNvPr>
            <p:cNvSpPr/>
            <p:nvPr/>
          </p:nvSpPr>
          <p:spPr>
            <a:xfrm>
              <a:off x="6373669" y="3745507"/>
              <a:ext cx="32351" cy="33552"/>
            </a:xfrm>
            <a:custGeom>
              <a:avLst/>
              <a:gdLst>
                <a:gd name="connsiteX0" fmla="*/ 14461 w 32351"/>
                <a:gd name="connsiteY0" fmla="*/ 103 h 33552"/>
                <a:gd name="connsiteX1" fmla="*/ 17890 w 32351"/>
                <a:gd name="connsiteY1" fmla="*/ 33441 h 33552"/>
                <a:gd name="connsiteX2" fmla="*/ 14461 w 32351"/>
                <a:gd name="connsiteY2" fmla="*/ 103 h 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51" h="33552">
                  <a:moveTo>
                    <a:pt x="14461" y="103"/>
                  </a:moveTo>
                  <a:cubicBezTo>
                    <a:pt x="-6970" y="2294"/>
                    <a:pt x="-3541" y="35727"/>
                    <a:pt x="17890" y="33441"/>
                  </a:cubicBezTo>
                  <a:cubicBezTo>
                    <a:pt x="39322" y="31250"/>
                    <a:pt x="35893" y="-2087"/>
                    <a:pt x="14461" y="103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450D032-689C-4FFB-97DF-0E070CD92759}"/>
                </a:ext>
              </a:extLst>
            </p:cNvPr>
            <p:cNvSpPr/>
            <p:nvPr/>
          </p:nvSpPr>
          <p:spPr>
            <a:xfrm>
              <a:off x="6421771" y="3660830"/>
              <a:ext cx="32422" cy="33552"/>
            </a:xfrm>
            <a:custGeom>
              <a:avLst/>
              <a:gdLst>
                <a:gd name="connsiteX0" fmla="*/ 14461 w 32422"/>
                <a:gd name="connsiteY0" fmla="*/ 103 h 33552"/>
                <a:gd name="connsiteX1" fmla="*/ 17890 w 32422"/>
                <a:gd name="connsiteY1" fmla="*/ 33441 h 33552"/>
                <a:gd name="connsiteX2" fmla="*/ 14461 w 32422"/>
                <a:gd name="connsiteY2" fmla="*/ 103 h 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22" h="33552">
                  <a:moveTo>
                    <a:pt x="14461" y="103"/>
                  </a:moveTo>
                  <a:cubicBezTo>
                    <a:pt x="-6970" y="2294"/>
                    <a:pt x="-3541" y="35727"/>
                    <a:pt x="17890" y="33441"/>
                  </a:cubicBezTo>
                  <a:cubicBezTo>
                    <a:pt x="39417" y="31250"/>
                    <a:pt x="35988" y="-2087"/>
                    <a:pt x="14461" y="103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1DE8D43-02D8-48E1-81D4-C7A054E9EF26}"/>
                </a:ext>
              </a:extLst>
            </p:cNvPr>
            <p:cNvSpPr/>
            <p:nvPr/>
          </p:nvSpPr>
          <p:spPr>
            <a:xfrm>
              <a:off x="6353762" y="3667203"/>
              <a:ext cx="32422" cy="33561"/>
            </a:xfrm>
            <a:custGeom>
              <a:avLst/>
              <a:gdLst>
                <a:gd name="connsiteX0" fmla="*/ 14461 w 32422"/>
                <a:gd name="connsiteY0" fmla="*/ 112 h 33561"/>
                <a:gd name="connsiteX1" fmla="*/ 17890 w 32422"/>
                <a:gd name="connsiteY1" fmla="*/ 33450 h 33561"/>
                <a:gd name="connsiteX2" fmla="*/ 14461 w 32422"/>
                <a:gd name="connsiteY2" fmla="*/ 112 h 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22" h="33561">
                  <a:moveTo>
                    <a:pt x="14461" y="112"/>
                  </a:moveTo>
                  <a:cubicBezTo>
                    <a:pt x="-6970" y="2303"/>
                    <a:pt x="-3541" y="35736"/>
                    <a:pt x="17890" y="33450"/>
                  </a:cubicBezTo>
                  <a:cubicBezTo>
                    <a:pt x="39417" y="31164"/>
                    <a:pt x="35988" y="-2174"/>
                    <a:pt x="14461" y="112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CFD6976-3704-4F28-9BEF-F5898E7227BB}"/>
                </a:ext>
              </a:extLst>
            </p:cNvPr>
            <p:cNvSpPr/>
            <p:nvPr/>
          </p:nvSpPr>
          <p:spPr>
            <a:xfrm>
              <a:off x="5935519" y="3362593"/>
              <a:ext cx="32422" cy="33561"/>
            </a:xfrm>
            <a:custGeom>
              <a:avLst/>
              <a:gdLst>
                <a:gd name="connsiteX0" fmla="*/ 14461 w 32422"/>
                <a:gd name="connsiteY0" fmla="*/ 112 h 33561"/>
                <a:gd name="connsiteX1" fmla="*/ 17890 w 32422"/>
                <a:gd name="connsiteY1" fmla="*/ 33450 h 33561"/>
                <a:gd name="connsiteX2" fmla="*/ 14461 w 32422"/>
                <a:gd name="connsiteY2" fmla="*/ 112 h 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22" h="33561">
                  <a:moveTo>
                    <a:pt x="14461" y="112"/>
                  </a:moveTo>
                  <a:cubicBezTo>
                    <a:pt x="-6970" y="2303"/>
                    <a:pt x="-3541" y="35736"/>
                    <a:pt x="17890" y="33450"/>
                  </a:cubicBezTo>
                  <a:cubicBezTo>
                    <a:pt x="39417" y="31164"/>
                    <a:pt x="35988" y="-2174"/>
                    <a:pt x="14461" y="112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ECE20D-FE90-477B-9D81-FAE4F950D2AF}"/>
                </a:ext>
              </a:extLst>
            </p:cNvPr>
            <p:cNvSpPr/>
            <p:nvPr/>
          </p:nvSpPr>
          <p:spPr>
            <a:xfrm>
              <a:off x="6013910" y="3357545"/>
              <a:ext cx="32351" cy="33561"/>
            </a:xfrm>
            <a:custGeom>
              <a:avLst/>
              <a:gdLst>
                <a:gd name="connsiteX0" fmla="*/ 14461 w 32351"/>
                <a:gd name="connsiteY0" fmla="*/ 112 h 33561"/>
                <a:gd name="connsiteX1" fmla="*/ 17890 w 32351"/>
                <a:gd name="connsiteY1" fmla="*/ 33450 h 33561"/>
                <a:gd name="connsiteX2" fmla="*/ 14461 w 32351"/>
                <a:gd name="connsiteY2" fmla="*/ 112 h 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51" h="33561">
                  <a:moveTo>
                    <a:pt x="14461" y="112"/>
                  </a:moveTo>
                  <a:cubicBezTo>
                    <a:pt x="-6970" y="2303"/>
                    <a:pt x="-3541" y="35736"/>
                    <a:pt x="17890" y="33450"/>
                  </a:cubicBezTo>
                  <a:cubicBezTo>
                    <a:pt x="39322" y="31164"/>
                    <a:pt x="35893" y="-2174"/>
                    <a:pt x="14461" y="112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9CEFF80-D222-47BB-8E81-E464AD6DC91E}"/>
                </a:ext>
              </a:extLst>
            </p:cNvPr>
            <p:cNvSpPr/>
            <p:nvPr/>
          </p:nvSpPr>
          <p:spPr>
            <a:xfrm>
              <a:off x="5988193" y="3305547"/>
              <a:ext cx="32351" cy="33552"/>
            </a:xfrm>
            <a:custGeom>
              <a:avLst/>
              <a:gdLst>
                <a:gd name="connsiteX0" fmla="*/ 14461 w 32351"/>
                <a:gd name="connsiteY0" fmla="*/ 103 h 33552"/>
                <a:gd name="connsiteX1" fmla="*/ 17890 w 32351"/>
                <a:gd name="connsiteY1" fmla="*/ 33441 h 33552"/>
                <a:gd name="connsiteX2" fmla="*/ 14461 w 32351"/>
                <a:gd name="connsiteY2" fmla="*/ 103 h 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51" h="33552">
                  <a:moveTo>
                    <a:pt x="14461" y="103"/>
                  </a:moveTo>
                  <a:cubicBezTo>
                    <a:pt x="-6970" y="2294"/>
                    <a:pt x="-3541" y="35727"/>
                    <a:pt x="17890" y="33441"/>
                  </a:cubicBezTo>
                  <a:cubicBezTo>
                    <a:pt x="39322" y="31250"/>
                    <a:pt x="35893" y="-2087"/>
                    <a:pt x="14461" y="103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3A611AA-6148-4DB3-B13B-4492C146321C}"/>
                </a:ext>
              </a:extLst>
            </p:cNvPr>
            <p:cNvSpPr/>
            <p:nvPr/>
          </p:nvSpPr>
          <p:spPr>
            <a:xfrm>
              <a:off x="6412150" y="3276201"/>
              <a:ext cx="32422" cy="33561"/>
            </a:xfrm>
            <a:custGeom>
              <a:avLst/>
              <a:gdLst>
                <a:gd name="connsiteX0" fmla="*/ 14461 w 32422"/>
                <a:gd name="connsiteY0" fmla="*/ 112 h 33561"/>
                <a:gd name="connsiteX1" fmla="*/ 17890 w 32422"/>
                <a:gd name="connsiteY1" fmla="*/ 33450 h 33561"/>
                <a:gd name="connsiteX2" fmla="*/ 14461 w 32422"/>
                <a:gd name="connsiteY2" fmla="*/ 112 h 3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22" h="33561">
                  <a:moveTo>
                    <a:pt x="14461" y="112"/>
                  </a:moveTo>
                  <a:cubicBezTo>
                    <a:pt x="-6970" y="2303"/>
                    <a:pt x="-3541" y="35736"/>
                    <a:pt x="17890" y="33450"/>
                  </a:cubicBezTo>
                  <a:cubicBezTo>
                    <a:pt x="39417" y="31164"/>
                    <a:pt x="35988" y="-2174"/>
                    <a:pt x="14461" y="112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4178E9C-CAAD-4E2D-ACAC-DBD267C9ADED}"/>
                </a:ext>
              </a:extLst>
            </p:cNvPr>
            <p:cNvSpPr/>
            <p:nvPr/>
          </p:nvSpPr>
          <p:spPr>
            <a:xfrm>
              <a:off x="6049057" y="3687214"/>
              <a:ext cx="32351" cy="33552"/>
            </a:xfrm>
            <a:custGeom>
              <a:avLst/>
              <a:gdLst>
                <a:gd name="connsiteX0" fmla="*/ 14461 w 32351"/>
                <a:gd name="connsiteY0" fmla="*/ 103 h 33552"/>
                <a:gd name="connsiteX1" fmla="*/ 17890 w 32351"/>
                <a:gd name="connsiteY1" fmla="*/ 33441 h 33552"/>
                <a:gd name="connsiteX2" fmla="*/ 14461 w 32351"/>
                <a:gd name="connsiteY2" fmla="*/ 103 h 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51" h="33552">
                  <a:moveTo>
                    <a:pt x="14461" y="103"/>
                  </a:moveTo>
                  <a:cubicBezTo>
                    <a:pt x="-6970" y="2294"/>
                    <a:pt x="-3541" y="35727"/>
                    <a:pt x="17890" y="33441"/>
                  </a:cubicBezTo>
                  <a:cubicBezTo>
                    <a:pt x="39322" y="31250"/>
                    <a:pt x="35893" y="-2087"/>
                    <a:pt x="14461" y="103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7D80061-8F70-42F9-B1D1-EF0A0B1CB1D3}"/>
                </a:ext>
              </a:extLst>
            </p:cNvPr>
            <p:cNvSpPr/>
            <p:nvPr/>
          </p:nvSpPr>
          <p:spPr>
            <a:xfrm>
              <a:off x="6155833" y="3647971"/>
              <a:ext cx="32351" cy="33552"/>
            </a:xfrm>
            <a:custGeom>
              <a:avLst/>
              <a:gdLst>
                <a:gd name="connsiteX0" fmla="*/ 14461 w 32351"/>
                <a:gd name="connsiteY0" fmla="*/ 103 h 33552"/>
                <a:gd name="connsiteX1" fmla="*/ 17890 w 32351"/>
                <a:gd name="connsiteY1" fmla="*/ 33441 h 33552"/>
                <a:gd name="connsiteX2" fmla="*/ 14461 w 32351"/>
                <a:gd name="connsiteY2" fmla="*/ 103 h 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51" h="33552">
                  <a:moveTo>
                    <a:pt x="14461" y="103"/>
                  </a:moveTo>
                  <a:cubicBezTo>
                    <a:pt x="-6970" y="2294"/>
                    <a:pt x="-3541" y="35727"/>
                    <a:pt x="17890" y="33441"/>
                  </a:cubicBezTo>
                  <a:cubicBezTo>
                    <a:pt x="39322" y="31250"/>
                    <a:pt x="35893" y="-2087"/>
                    <a:pt x="14461" y="103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A84C78-7F36-428E-86CB-506B634E7E66}"/>
                </a:ext>
              </a:extLst>
            </p:cNvPr>
            <p:cNvSpPr/>
            <p:nvPr/>
          </p:nvSpPr>
          <p:spPr>
            <a:xfrm>
              <a:off x="6125924" y="3720552"/>
              <a:ext cx="32351" cy="33552"/>
            </a:xfrm>
            <a:custGeom>
              <a:avLst/>
              <a:gdLst>
                <a:gd name="connsiteX0" fmla="*/ 14461 w 32351"/>
                <a:gd name="connsiteY0" fmla="*/ 103 h 33552"/>
                <a:gd name="connsiteX1" fmla="*/ 17890 w 32351"/>
                <a:gd name="connsiteY1" fmla="*/ 33441 h 33552"/>
                <a:gd name="connsiteX2" fmla="*/ 14461 w 32351"/>
                <a:gd name="connsiteY2" fmla="*/ 103 h 3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351" h="33552">
                  <a:moveTo>
                    <a:pt x="14461" y="103"/>
                  </a:moveTo>
                  <a:cubicBezTo>
                    <a:pt x="-6970" y="2294"/>
                    <a:pt x="-3541" y="35727"/>
                    <a:pt x="17890" y="33441"/>
                  </a:cubicBezTo>
                  <a:cubicBezTo>
                    <a:pt x="39322" y="31250"/>
                    <a:pt x="35893" y="-2087"/>
                    <a:pt x="14461" y="103"/>
                  </a:cubicBez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" name="Graphic 2">
            <a:extLst>
              <a:ext uri="{FF2B5EF4-FFF2-40B4-BE49-F238E27FC236}">
                <a16:creationId xmlns:a16="http://schemas.microsoft.com/office/drawing/2014/main" id="{F249362E-EF0A-4982-A536-471069F9750B}"/>
              </a:ext>
            </a:extLst>
          </p:cNvPr>
          <p:cNvGrpSpPr/>
          <p:nvPr/>
        </p:nvGrpSpPr>
        <p:grpSpPr>
          <a:xfrm>
            <a:off x="-242002" y="3694054"/>
            <a:ext cx="3401759" cy="3823335"/>
            <a:chOff x="5595937" y="2905145"/>
            <a:chExt cx="1001649" cy="1052301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F2F00597-B10A-44AC-812F-FF53CA8B11B1}"/>
                </a:ext>
              </a:extLst>
            </p:cNvPr>
            <p:cNvSpPr/>
            <p:nvPr/>
          </p:nvSpPr>
          <p:spPr>
            <a:xfrm>
              <a:off x="5595937" y="3106959"/>
              <a:ext cx="773239" cy="850487"/>
            </a:xfrm>
            <a:custGeom>
              <a:avLst/>
              <a:gdLst>
                <a:gd name="connsiteX0" fmla="*/ 514541 w 773239"/>
                <a:gd name="connsiteY0" fmla="*/ 850487 h 850487"/>
                <a:gd name="connsiteX1" fmla="*/ 0 w 773239"/>
                <a:gd name="connsiteY1" fmla="*/ 698278 h 850487"/>
                <a:gd name="connsiteX2" fmla="*/ 112205 w 773239"/>
                <a:gd name="connsiteY2" fmla="*/ 0 h 850487"/>
                <a:gd name="connsiteX3" fmla="*/ 773240 w 773239"/>
                <a:gd name="connsiteY3" fmla="*/ 194882 h 85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239" h="850487">
                  <a:moveTo>
                    <a:pt x="514541" y="850487"/>
                  </a:moveTo>
                  <a:lnTo>
                    <a:pt x="0" y="698278"/>
                  </a:lnTo>
                  <a:lnTo>
                    <a:pt x="112205" y="0"/>
                  </a:lnTo>
                  <a:lnTo>
                    <a:pt x="773240" y="194882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3ABE3B0-8AA3-4C8C-B1E8-4CFBFFDC3EA5}"/>
                </a:ext>
              </a:extLst>
            </p:cNvPr>
            <p:cNvSpPr/>
            <p:nvPr/>
          </p:nvSpPr>
          <p:spPr>
            <a:xfrm>
              <a:off x="5708141" y="3036284"/>
              <a:ext cx="861536" cy="265557"/>
            </a:xfrm>
            <a:custGeom>
              <a:avLst/>
              <a:gdLst>
                <a:gd name="connsiteX0" fmla="*/ 661035 w 861536"/>
                <a:gd name="connsiteY0" fmla="*/ 265557 h 265557"/>
                <a:gd name="connsiteX1" fmla="*/ 0 w 861536"/>
                <a:gd name="connsiteY1" fmla="*/ 70676 h 265557"/>
                <a:gd name="connsiteX2" fmla="*/ 200501 w 861536"/>
                <a:gd name="connsiteY2" fmla="*/ 0 h 265557"/>
                <a:gd name="connsiteX3" fmla="*/ 861536 w 861536"/>
                <a:gd name="connsiteY3" fmla="*/ 194786 h 26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536" h="265557">
                  <a:moveTo>
                    <a:pt x="661035" y="265557"/>
                  </a:moveTo>
                  <a:lnTo>
                    <a:pt x="0" y="70676"/>
                  </a:lnTo>
                  <a:lnTo>
                    <a:pt x="200501" y="0"/>
                  </a:lnTo>
                  <a:lnTo>
                    <a:pt x="861536" y="194786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CF3792-80B3-4497-B243-5A75C1FCEDB3}"/>
                </a:ext>
              </a:extLst>
            </p:cNvPr>
            <p:cNvSpPr/>
            <p:nvPr/>
          </p:nvSpPr>
          <p:spPr>
            <a:xfrm>
              <a:off x="6110477" y="3231070"/>
              <a:ext cx="459200" cy="726376"/>
            </a:xfrm>
            <a:custGeom>
              <a:avLst/>
              <a:gdLst>
                <a:gd name="connsiteX0" fmla="*/ 459200 w 459200"/>
                <a:gd name="connsiteY0" fmla="*/ 0 h 726376"/>
                <a:gd name="connsiteX1" fmla="*/ 186404 w 459200"/>
                <a:gd name="connsiteY1" fmla="*/ 689038 h 726376"/>
                <a:gd name="connsiteX2" fmla="*/ 0 w 459200"/>
                <a:gd name="connsiteY2" fmla="*/ 726377 h 726376"/>
                <a:gd name="connsiteX3" fmla="*/ 258699 w 459200"/>
                <a:gd name="connsiteY3" fmla="*/ 70771 h 7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200" h="726376">
                  <a:moveTo>
                    <a:pt x="459200" y="0"/>
                  </a:moveTo>
                  <a:lnTo>
                    <a:pt x="186404" y="689038"/>
                  </a:lnTo>
                  <a:lnTo>
                    <a:pt x="0" y="726377"/>
                  </a:lnTo>
                  <a:lnTo>
                    <a:pt x="258699" y="70771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22B435A-78EF-4EDB-A6E4-DED0F1D46E3D}"/>
                </a:ext>
              </a:extLst>
            </p:cNvPr>
            <p:cNvSpPr/>
            <p:nvPr/>
          </p:nvSpPr>
          <p:spPr>
            <a:xfrm rot="985293">
              <a:off x="5654818" y="3191834"/>
              <a:ext cx="725703" cy="135444"/>
            </a:xfrm>
            <a:custGeom>
              <a:avLst/>
              <a:gdLst>
                <a:gd name="connsiteX0" fmla="*/ 0 w 725703"/>
                <a:gd name="connsiteY0" fmla="*/ 0 h 135444"/>
                <a:gd name="connsiteX1" fmla="*/ 725704 w 725703"/>
                <a:gd name="connsiteY1" fmla="*/ 0 h 135444"/>
                <a:gd name="connsiteX2" fmla="*/ 725704 w 725703"/>
                <a:gd name="connsiteY2" fmla="*/ 135444 h 135444"/>
                <a:gd name="connsiteX3" fmla="*/ 0 w 725703"/>
                <a:gd name="connsiteY3" fmla="*/ 135444 h 13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703" h="135444">
                  <a:moveTo>
                    <a:pt x="0" y="0"/>
                  </a:moveTo>
                  <a:lnTo>
                    <a:pt x="725704" y="0"/>
                  </a:lnTo>
                  <a:lnTo>
                    <a:pt x="725704" y="135444"/>
                  </a:lnTo>
                  <a:lnTo>
                    <a:pt x="0" y="135444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08D4208-71E5-47DC-A59E-D1C299C39254}"/>
                </a:ext>
              </a:extLst>
            </p:cNvPr>
            <p:cNvSpPr/>
            <p:nvPr/>
          </p:nvSpPr>
          <p:spPr>
            <a:xfrm>
              <a:off x="5688710" y="3012185"/>
              <a:ext cx="908875" cy="284988"/>
            </a:xfrm>
            <a:custGeom>
              <a:avLst/>
              <a:gdLst>
                <a:gd name="connsiteX0" fmla="*/ 696182 w 908875"/>
                <a:gd name="connsiteY0" fmla="*/ 284988 h 284988"/>
                <a:gd name="connsiteX1" fmla="*/ 0 w 908875"/>
                <a:gd name="connsiteY1" fmla="*/ 79820 h 284988"/>
                <a:gd name="connsiteX2" fmla="*/ 212693 w 908875"/>
                <a:gd name="connsiteY2" fmla="*/ 0 h 284988"/>
                <a:gd name="connsiteX3" fmla="*/ 908876 w 908875"/>
                <a:gd name="connsiteY3" fmla="*/ 205168 h 28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75" h="284988">
                  <a:moveTo>
                    <a:pt x="696182" y="284988"/>
                  </a:moveTo>
                  <a:lnTo>
                    <a:pt x="0" y="79820"/>
                  </a:lnTo>
                  <a:lnTo>
                    <a:pt x="212693" y="0"/>
                  </a:lnTo>
                  <a:lnTo>
                    <a:pt x="908876" y="205168"/>
                  </a:lnTo>
                  <a:close/>
                </a:path>
              </a:pathLst>
            </a:custGeom>
            <a:solidFill>
              <a:srgbClr val="F973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7814DC7-D703-45EB-9181-3A0F736BE3EC}"/>
                </a:ext>
              </a:extLst>
            </p:cNvPr>
            <p:cNvSpPr/>
            <p:nvPr/>
          </p:nvSpPr>
          <p:spPr>
            <a:xfrm>
              <a:off x="6346507" y="3217354"/>
              <a:ext cx="251079" cy="209835"/>
            </a:xfrm>
            <a:custGeom>
              <a:avLst/>
              <a:gdLst>
                <a:gd name="connsiteX0" fmla="*/ 251079 w 251079"/>
                <a:gd name="connsiteY0" fmla="*/ 0 h 209835"/>
                <a:gd name="connsiteX1" fmla="*/ 212693 w 251079"/>
                <a:gd name="connsiteY1" fmla="*/ 129921 h 209835"/>
                <a:gd name="connsiteX2" fmla="*/ 0 w 251079"/>
                <a:gd name="connsiteY2" fmla="*/ 209836 h 209835"/>
                <a:gd name="connsiteX3" fmla="*/ 38386 w 251079"/>
                <a:gd name="connsiteY3" fmla="*/ 79820 h 20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079" h="209835">
                  <a:moveTo>
                    <a:pt x="251079" y="0"/>
                  </a:moveTo>
                  <a:lnTo>
                    <a:pt x="212693" y="129921"/>
                  </a:lnTo>
                  <a:lnTo>
                    <a:pt x="0" y="209836"/>
                  </a:lnTo>
                  <a:lnTo>
                    <a:pt x="38386" y="79820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D4714E6-8BB1-43AE-9F1F-58AE4F024B97}"/>
                </a:ext>
              </a:extLst>
            </p:cNvPr>
            <p:cNvSpPr/>
            <p:nvPr/>
          </p:nvSpPr>
          <p:spPr>
            <a:xfrm>
              <a:off x="5687948" y="3233070"/>
              <a:ext cx="844486" cy="348805"/>
            </a:xfrm>
            <a:custGeom>
              <a:avLst/>
              <a:gdLst>
                <a:gd name="connsiteX0" fmla="*/ 844487 w 844486"/>
                <a:gd name="connsiteY0" fmla="*/ 124301 h 348805"/>
                <a:gd name="connsiteX1" fmla="*/ 570738 w 844486"/>
                <a:gd name="connsiteY1" fmla="*/ 348806 h 348805"/>
                <a:gd name="connsiteX2" fmla="*/ 0 w 844486"/>
                <a:gd name="connsiteY2" fmla="*/ 0 h 348805"/>
                <a:gd name="connsiteX3" fmla="*/ 658559 w 844486"/>
                <a:gd name="connsiteY3" fmla="*/ 194120 h 3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486" h="348805">
                  <a:moveTo>
                    <a:pt x="844487" y="124301"/>
                  </a:moveTo>
                  <a:lnTo>
                    <a:pt x="570738" y="348806"/>
                  </a:lnTo>
                  <a:lnTo>
                    <a:pt x="0" y="0"/>
                  </a:lnTo>
                  <a:lnTo>
                    <a:pt x="658559" y="194120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8A2A109-C402-48ED-ACC6-3AE543C2F7FC}"/>
                </a:ext>
              </a:extLst>
            </p:cNvPr>
            <p:cNvSpPr/>
            <p:nvPr/>
          </p:nvSpPr>
          <p:spPr>
            <a:xfrm>
              <a:off x="5823108" y="3168586"/>
              <a:ext cx="256222" cy="727233"/>
            </a:xfrm>
            <a:custGeom>
              <a:avLst/>
              <a:gdLst>
                <a:gd name="connsiteX0" fmla="*/ 78962 w 256222"/>
                <a:gd name="connsiteY0" fmla="*/ 727234 h 727233"/>
                <a:gd name="connsiteX1" fmla="*/ 0 w 256222"/>
                <a:gd name="connsiteY1" fmla="*/ 703612 h 727233"/>
                <a:gd name="connsiteX2" fmla="*/ 125349 w 256222"/>
                <a:gd name="connsiteY2" fmla="*/ 0 h 727233"/>
                <a:gd name="connsiteX3" fmla="*/ 256223 w 256222"/>
                <a:gd name="connsiteY3" fmla="*/ 38576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" h="727233">
                  <a:moveTo>
                    <a:pt x="78962" y="727234"/>
                  </a:moveTo>
                  <a:lnTo>
                    <a:pt x="0" y="703612"/>
                  </a:lnTo>
                  <a:lnTo>
                    <a:pt x="125349" y="0"/>
                  </a:lnTo>
                  <a:lnTo>
                    <a:pt x="256223" y="38576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4CEA6C8-9DB8-47BF-90A5-3EE878CE04A0}"/>
                </a:ext>
              </a:extLst>
            </p:cNvPr>
            <p:cNvSpPr/>
            <p:nvPr/>
          </p:nvSpPr>
          <p:spPr>
            <a:xfrm>
              <a:off x="5948457" y="3078575"/>
              <a:ext cx="298513" cy="128587"/>
            </a:xfrm>
            <a:custGeom>
              <a:avLst/>
              <a:gdLst>
                <a:gd name="connsiteX0" fmla="*/ 0 w 298513"/>
                <a:gd name="connsiteY0" fmla="*/ 90011 h 128587"/>
                <a:gd name="connsiteX1" fmla="*/ 178308 w 298513"/>
                <a:gd name="connsiteY1" fmla="*/ 0 h 128587"/>
                <a:gd name="connsiteX2" fmla="*/ 298514 w 298513"/>
                <a:gd name="connsiteY2" fmla="*/ 35433 h 128587"/>
                <a:gd name="connsiteX3" fmla="*/ 130874 w 298513"/>
                <a:gd name="connsiteY3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513" h="128587">
                  <a:moveTo>
                    <a:pt x="0" y="90011"/>
                  </a:moveTo>
                  <a:lnTo>
                    <a:pt x="178308" y="0"/>
                  </a:lnTo>
                  <a:lnTo>
                    <a:pt x="298514" y="35433"/>
                  </a:lnTo>
                  <a:lnTo>
                    <a:pt x="130874" y="12858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EE8AFB4-D540-46E5-86B6-48AA3CD07918}"/>
                </a:ext>
              </a:extLst>
            </p:cNvPr>
            <p:cNvSpPr/>
            <p:nvPr/>
          </p:nvSpPr>
          <p:spPr>
            <a:xfrm>
              <a:off x="5914994" y="2905145"/>
              <a:ext cx="221631" cy="236822"/>
            </a:xfrm>
            <a:custGeom>
              <a:avLst/>
              <a:gdLst>
                <a:gd name="connsiteX0" fmla="*/ 134713 w 221631"/>
                <a:gd name="connsiteY0" fmla="*/ 1218 h 236822"/>
                <a:gd name="connsiteX1" fmla="*/ 34605 w 221631"/>
                <a:gd name="connsiteY1" fmla="*/ 186670 h 236822"/>
                <a:gd name="connsiteX2" fmla="*/ 215295 w 221631"/>
                <a:gd name="connsiteY2" fmla="*/ 236771 h 236822"/>
                <a:gd name="connsiteX3" fmla="*/ 134713 w 221631"/>
                <a:gd name="connsiteY3" fmla="*/ 1218 h 236822"/>
                <a:gd name="connsiteX4" fmla="*/ 102900 w 221631"/>
                <a:gd name="connsiteY4" fmla="*/ 68369 h 236822"/>
                <a:gd name="connsiteX5" fmla="*/ 208627 w 221631"/>
                <a:gd name="connsiteY5" fmla="*/ 225151 h 236822"/>
                <a:gd name="connsiteX6" fmla="*/ 102900 w 221631"/>
                <a:gd name="connsiteY6" fmla="*/ 68369 h 23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31" h="236822">
                  <a:moveTo>
                    <a:pt x="134713" y="1218"/>
                  </a:moveTo>
                  <a:cubicBezTo>
                    <a:pt x="14222" y="-14879"/>
                    <a:pt x="-41118" y="132949"/>
                    <a:pt x="34605" y="186670"/>
                  </a:cubicBezTo>
                  <a:cubicBezTo>
                    <a:pt x="110234" y="240391"/>
                    <a:pt x="215295" y="236771"/>
                    <a:pt x="215295" y="236771"/>
                  </a:cubicBezTo>
                  <a:cubicBezTo>
                    <a:pt x="215295" y="236771"/>
                    <a:pt x="255204" y="17220"/>
                    <a:pt x="134713" y="1218"/>
                  </a:cubicBezTo>
                  <a:close/>
                  <a:moveTo>
                    <a:pt x="102900" y="68369"/>
                  </a:moveTo>
                  <a:cubicBezTo>
                    <a:pt x="172337" y="39509"/>
                    <a:pt x="208627" y="225151"/>
                    <a:pt x="208627" y="225151"/>
                  </a:cubicBezTo>
                  <a:cubicBezTo>
                    <a:pt x="65181" y="184955"/>
                    <a:pt x="33558" y="97230"/>
                    <a:pt x="102900" y="6836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EE54B47-8196-43D7-9B36-621D64FB86A4}"/>
                </a:ext>
              </a:extLst>
            </p:cNvPr>
            <p:cNvSpPr/>
            <p:nvPr/>
          </p:nvSpPr>
          <p:spPr>
            <a:xfrm>
              <a:off x="6115906" y="3010349"/>
              <a:ext cx="271608" cy="220744"/>
            </a:xfrm>
            <a:custGeom>
              <a:avLst/>
              <a:gdLst>
                <a:gd name="connsiteX0" fmla="*/ 0 w 271608"/>
                <a:gd name="connsiteY0" fmla="*/ 122518 h 220744"/>
                <a:gd name="connsiteX1" fmla="*/ 160687 w 271608"/>
                <a:gd name="connsiteY1" fmla="*/ 219197 h 220744"/>
                <a:gd name="connsiteX2" fmla="*/ 226409 w 271608"/>
                <a:gd name="connsiteY2" fmla="*/ 18886 h 220744"/>
                <a:gd name="connsiteX3" fmla="*/ 0 w 271608"/>
                <a:gd name="connsiteY3" fmla="*/ 122518 h 220744"/>
                <a:gd name="connsiteX4" fmla="*/ 13049 w 271608"/>
                <a:gd name="connsiteY4" fmla="*/ 119375 h 220744"/>
                <a:gd name="connsiteX5" fmla="*/ 199549 w 271608"/>
                <a:gd name="connsiteY5" fmla="*/ 88228 h 220744"/>
                <a:gd name="connsiteX6" fmla="*/ 13049 w 271608"/>
                <a:gd name="connsiteY6" fmla="*/ 119375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608" h="220744">
                  <a:moveTo>
                    <a:pt x="0" y="122518"/>
                  </a:moveTo>
                  <a:cubicBezTo>
                    <a:pt x="0" y="122518"/>
                    <a:pt x="69723" y="201195"/>
                    <a:pt x="160687" y="219197"/>
                  </a:cubicBezTo>
                  <a:cubicBezTo>
                    <a:pt x="251746" y="237104"/>
                    <a:pt x="320897" y="95277"/>
                    <a:pt x="226409" y="18886"/>
                  </a:cubicBezTo>
                  <a:cubicBezTo>
                    <a:pt x="131826" y="-57504"/>
                    <a:pt x="0" y="122518"/>
                    <a:pt x="0" y="122518"/>
                  </a:cubicBezTo>
                  <a:close/>
                  <a:moveTo>
                    <a:pt x="13049" y="119375"/>
                  </a:moveTo>
                  <a:cubicBezTo>
                    <a:pt x="13049" y="119375"/>
                    <a:pt x="172688" y="17934"/>
                    <a:pt x="199549" y="88228"/>
                  </a:cubicBezTo>
                  <a:cubicBezTo>
                    <a:pt x="226314" y="158332"/>
                    <a:pt x="140875" y="195765"/>
                    <a:pt x="13049" y="119375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8313262-0E66-4F60-BF49-7A5717A4C5EB}"/>
                </a:ext>
              </a:extLst>
            </p:cNvPr>
            <p:cNvSpPr/>
            <p:nvPr/>
          </p:nvSpPr>
          <p:spPr>
            <a:xfrm>
              <a:off x="5853567" y="3123390"/>
              <a:ext cx="276956" cy="761022"/>
            </a:xfrm>
            <a:custGeom>
              <a:avLst/>
              <a:gdLst>
                <a:gd name="connsiteX0" fmla="*/ 262911 w 276956"/>
                <a:gd name="connsiteY0" fmla="*/ 1381 h 761022"/>
                <a:gd name="connsiteX1" fmla="*/ 140324 w 276956"/>
                <a:gd name="connsiteY1" fmla="*/ 72724 h 761022"/>
                <a:gd name="connsiteX2" fmla="*/ 132133 w 276956"/>
                <a:gd name="connsiteY2" fmla="*/ 79487 h 761022"/>
                <a:gd name="connsiteX3" fmla="*/ 29263 w 276956"/>
                <a:gd name="connsiteY3" fmla="*/ 601457 h 761022"/>
                <a:gd name="connsiteX4" fmla="*/ 211 w 276956"/>
                <a:gd name="connsiteY4" fmla="*/ 748904 h 761022"/>
                <a:gd name="connsiteX5" fmla="*/ 18690 w 276956"/>
                <a:gd name="connsiteY5" fmla="*/ 754142 h 761022"/>
                <a:gd name="connsiteX6" fmla="*/ 121560 w 276956"/>
                <a:gd name="connsiteY6" fmla="*/ 232172 h 761022"/>
                <a:gd name="connsiteX7" fmla="*/ 149659 w 276956"/>
                <a:gd name="connsiteY7" fmla="*/ 89488 h 761022"/>
                <a:gd name="connsiteX8" fmla="*/ 272245 w 276956"/>
                <a:gd name="connsiteY8" fmla="*/ 18050 h 761022"/>
                <a:gd name="connsiteX9" fmla="*/ 262911 w 276956"/>
                <a:gd name="connsiteY9" fmla="*/ 1381 h 76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56" h="761022">
                  <a:moveTo>
                    <a:pt x="262911" y="1381"/>
                  </a:moveTo>
                  <a:lnTo>
                    <a:pt x="140324" y="72724"/>
                  </a:lnTo>
                  <a:cubicBezTo>
                    <a:pt x="136609" y="72629"/>
                    <a:pt x="133085" y="74629"/>
                    <a:pt x="132133" y="79487"/>
                  </a:cubicBezTo>
                  <a:cubicBezTo>
                    <a:pt x="97843" y="253508"/>
                    <a:pt x="63553" y="427435"/>
                    <a:pt x="29263" y="601457"/>
                  </a:cubicBezTo>
                  <a:cubicBezTo>
                    <a:pt x="19547" y="650606"/>
                    <a:pt x="9927" y="699755"/>
                    <a:pt x="211" y="748904"/>
                  </a:cubicBezTo>
                  <a:cubicBezTo>
                    <a:pt x="-2170" y="760905"/>
                    <a:pt x="16309" y="766334"/>
                    <a:pt x="18690" y="754142"/>
                  </a:cubicBezTo>
                  <a:cubicBezTo>
                    <a:pt x="52980" y="580121"/>
                    <a:pt x="87270" y="406194"/>
                    <a:pt x="121560" y="232172"/>
                  </a:cubicBezTo>
                  <a:cubicBezTo>
                    <a:pt x="130894" y="184642"/>
                    <a:pt x="140324" y="137017"/>
                    <a:pt x="149659" y="89488"/>
                  </a:cubicBezTo>
                  <a:cubicBezTo>
                    <a:pt x="190521" y="65675"/>
                    <a:pt x="231383" y="41863"/>
                    <a:pt x="272245" y="18050"/>
                  </a:cubicBezTo>
                  <a:cubicBezTo>
                    <a:pt x="282913" y="11954"/>
                    <a:pt x="273579" y="-4905"/>
                    <a:pt x="262911" y="1381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64D1A59-8619-4828-ABE3-A498F4C88C67}"/>
                </a:ext>
              </a:extLst>
            </p:cNvPr>
            <p:cNvSpPr/>
            <p:nvPr/>
          </p:nvSpPr>
          <p:spPr>
            <a:xfrm>
              <a:off x="5993829" y="3703870"/>
              <a:ext cx="18629" cy="19302"/>
            </a:xfrm>
            <a:custGeom>
              <a:avLst/>
              <a:gdLst>
                <a:gd name="connsiteX0" fmla="*/ 11968 w 18629"/>
                <a:gd name="connsiteY0" fmla="*/ 402 h 19302"/>
                <a:gd name="connsiteX1" fmla="*/ 6729 w 18629"/>
                <a:gd name="connsiteY1" fmla="*/ 18881 h 19302"/>
                <a:gd name="connsiteX2" fmla="*/ 11968 w 18629"/>
                <a:gd name="connsiteY2" fmla="*/ 402 h 1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265DB28-D60E-4B8F-B7EF-A21F71BE16B3}"/>
                </a:ext>
              </a:extLst>
            </p:cNvPr>
            <p:cNvSpPr/>
            <p:nvPr/>
          </p:nvSpPr>
          <p:spPr>
            <a:xfrm>
              <a:off x="6107558" y="3654911"/>
              <a:ext cx="18697" cy="19282"/>
            </a:xfrm>
            <a:custGeom>
              <a:avLst/>
              <a:gdLst>
                <a:gd name="connsiteX0" fmla="*/ 11968 w 18697"/>
                <a:gd name="connsiteY0" fmla="*/ 402 h 19282"/>
                <a:gd name="connsiteX1" fmla="*/ 6729 w 18697"/>
                <a:gd name="connsiteY1" fmla="*/ 18881 h 19282"/>
                <a:gd name="connsiteX2" fmla="*/ 11968 w 18697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6A31408-CD08-4806-9BB0-8639855A6273}"/>
                </a:ext>
              </a:extLst>
            </p:cNvPr>
            <p:cNvSpPr/>
            <p:nvPr/>
          </p:nvSpPr>
          <p:spPr>
            <a:xfrm>
              <a:off x="6040597" y="357852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3FC7278-4D1B-4D9A-8138-BD1005B9C0DA}"/>
                </a:ext>
              </a:extLst>
            </p:cNvPr>
            <p:cNvSpPr/>
            <p:nvPr/>
          </p:nvSpPr>
          <p:spPr>
            <a:xfrm>
              <a:off x="6164231" y="3585950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F73E880-E127-4A08-9B11-A44FCAE869BE}"/>
                </a:ext>
              </a:extLst>
            </p:cNvPr>
            <p:cNvSpPr/>
            <p:nvPr/>
          </p:nvSpPr>
          <p:spPr>
            <a:xfrm>
              <a:off x="6139466" y="375092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B7187D6-9B92-4D34-AF38-1EA40C9A5EDF}"/>
                </a:ext>
              </a:extLst>
            </p:cNvPr>
            <p:cNvSpPr/>
            <p:nvPr/>
          </p:nvSpPr>
          <p:spPr>
            <a:xfrm>
              <a:off x="6038597" y="378692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C29264-A890-47D7-896D-193158479468}"/>
                </a:ext>
              </a:extLst>
            </p:cNvPr>
            <p:cNvSpPr/>
            <p:nvPr/>
          </p:nvSpPr>
          <p:spPr>
            <a:xfrm>
              <a:off x="5959444" y="3843887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34A497F-EF00-48E7-9631-041D78148C6E}"/>
                </a:ext>
              </a:extLst>
            </p:cNvPr>
            <p:cNvSpPr/>
            <p:nvPr/>
          </p:nvSpPr>
          <p:spPr>
            <a:xfrm>
              <a:off x="6068696" y="3869510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5ADEC91-E204-430C-8767-A54219D78DC0}"/>
                </a:ext>
              </a:extLst>
            </p:cNvPr>
            <p:cNvSpPr/>
            <p:nvPr/>
          </p:nvSpPr>
          <p:spPr>
            <a:xfrm>
              <a:off x="6184996" y="3876653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20965AF-18AC-48BB-9913-DDA4DDF7F528}"/>
                </a:ext>
              </a:extLst>
            </p:cNvPr>
            <p:cNvSpPr/>
            <p:nvPr/>
          </p:nvSpPr>
          <p:spPr>
            <a:xfrm>
              <a:off x="6285103" y="3836743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D5B7D4D-0B4C-4631-9790-BD94BC32A62C}"/>
                </a:ext>
              </a:extLst>
            </p:cNvPr>
            <p:cNvSpPr/>
            <p:nvPr/>
          </p:nvSpPr>
          <p:spPr>
            <a:xfrm>
              <a:off x="6241098" y="3757686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44F799E-B74C-4C95-8813-173B0C9B83B4}"/>
                </a:ext>
              </a:extLst>
            </p:cNvPr>
            <p:cNvSpPr/>
            <p:nvPr/>
          </p:nvSpPr>
          <p:spPr>
            <a:xfrm>
              <a:off x="6249766" y="364919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C6DFC5D-B028-495D-B844-3282636F7E1E}"/>
                </a:ext>
              </a:extLst>
            </p:cNvPr>
            <p:cNvSpPr/>
            <p:nvPr/>
          </p:nvSpPr>
          <p:spPr>
            <a:xfrm>
              <a:off x="6342158" y="364957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D4BECD8-B55D-4310-8F1D-5D60C8D22C5A}"/>
                </a:ext>
              </a:extLst>
            </p:cNvPr>
            <p:cNvSpPr/>
            <p:nvPr/>
          </p:nvSpPr>
          <p:spPr>
            <a:xfrm>
              <a:off x="6294628" y="3745113"/>
              <a:ext cx="18629" cy="19282"/>
            </a:xfrm>
            <a:custGeom>
              <a:avLst/>
              <a:gdLst>
                <a:gd name="connsiteX0" fmla="*/ 11968 w 18629"/>
                <a:gd name="connsiteY0" fmla="*/ 402 h 19282"/>
                <a:gd name="connsiteX1" fmla="*/ 6729 w 18629"/>
                <a:gd name="connsiteY1" fmla="*/ 18881 h 19282"/>
                <a:gd name="connsiteX2" fmla="*/ 11968 w 18629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2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4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984A252-2346-4A1E-B316-3A5265350C88}"/>
                </a:ext>
              </a:extLst>
            </p:cNvPr>
            <p:cNvSpPr/>
            <p:nvPr/>
          </p:nvSpPr>
          <p:spPr>
            <a:xfrm>
              <a:off x="6397499" y="353956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030CE54-6C17-41EC-9BE2-7411101E6DBF}"/>
                </a:ext>
              </a:extLst>
            </p:cNvPr>
            <p:cNvSpPr/>
            <p:nvPr/>
          </p:nvSpPr>
          <p:spPr>
            <a:xfrm>
              <a:off x="6298058" y="3583378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32A542E-F272-408E-B8CE-C3F19E329AA6}"/>
                </a:ext>
              </a:extLst>
            </p:cNvPr>
            <p:cNvSpPr/>
            <p:nvPr/>
          </p:nvSpPr>
          <p:spPr>
            <a:xfrm>
              <a:off x="6083269" y="3512989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0AC7DCC-76FD-44BA-8D0C-B5BF019392ED}"/>
                </a:ext>
              </a:extLst>
            </p:cNvPr>
            <p:cNvSpPr/>
            <p:nvPr/>
          </p:nvSpPr>
          <p:spPr>
            <a:xfrm>
              <a:off x="6158421" y="3430788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CF02F9B-BB40-4304-8B0E-EA962F0CF082}"/>
                </a:ext>
              </a:extLst>
            </p:cNvPr>
            <p:cNvSpPr/>
            <p:nvPr/>
          </p:nvSpPr>
          <p:spPr>
            <a:xfrm>
              <a:off x="6201474" y="350041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0A29688-9150-4FED-AA7F-A566B2E2E51F}"/>
                </a:ext>
              </a:extLst>
            </p:cNvPr>
            <p:cNvSpPr/>
            <p:nvPr/>
          </p:nvSpPr>
          <p:spPr>
            <a:xfrm>
              <a:off x="6332157" y="345069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1117E9-96BD-44F7-A7BD-CB4E20F351AA}"/>
                </a:ext>
              </a:extLst>
            </p:cNvPr>
            <p:cNvSpPr/>
            <p:nvPr/>
          </p:nvSpPr>
          <p:spPr>
            <a:xfrm>
              <a:off x="6432074" y="345688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9911D77-C121-4A55-AC08-79F78EA360CA}"/>
                </a:ext>
              </a:extLst>
            </p:cNvPr>
            <p:cNvSpPr/>
            <p:nvPr/>
          </p:nvSpPr>
          <p:spPr>
            <a:xfrm>
              <a:off x="5876386" y="3304296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FC87879-1AFD-4DA6-BCB3-E9AC74986323}"/>
                </a:ext>
              </a:extLst>
            </p:cNvPr>
            <p:cNvSpPr/>
            <p:nvPr/>
          </p:nvSpPr>
          <p:spPr>
            <a:xfrm>
              <a:off x="5711413" y="3279531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B85087F-955D-4B51-879D-E3F90A178E8C}"/>
                </a:ext>
              </a:extLst>
            </p:cNvPr>
            <p:cNvSpPr/>
            <p:nvPr/>
          </p:nvSpPr>
          <p:spPr>
            <a:xfrm>
              <a:off x="5776469" y="3323917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EE2BFCF-DFD5-4C3A-919C-DE574EC8BC85}"/>
                </a:ext>
              </a:extLst>
            </p:cNvPr>
            <p:cNvSpPr/>
            <p:nvPr/>
          </p:nvSpPr>
          <p:spPr>
            <a:xfrm>
              <a:off x="5717128" y="336992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4402C66-58FF-443F-A406-495FA5AD63BF}"/>
                </a:ext>
              </a:extLst>
            </p:cNvPr>
            <p:cNvSpPr/>
            <p:nvPr/>
          </p:nvSpPr>
          <p:spPr>
            <a:xfrm>
              <a:off x="5845144" y="340087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80EFA34-0DC9-45AF-8784-DA483B0FBC8E}"/>
                </a:ext>
              </a:extLst>
            </p:cNvPr>
            <p:cNvSpPr/>
            <p:nvPr/>
          </p:nvSpPr>
          <p:spPr>
            <a:xfrm>
              <a:off x="5771420" y="343907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2AA0D5D-830C-49B5-AB9A-6C5D85A43FC7}"/>
                </a:ext>
              </a:extLst>
            </p:cNvPr>
            <p:cNvSpPr/>
            <p:nvPr/>
          </p:nvSpPr>
          <p:spPr>
            <a:xfrm>
              <a:off x="5689124" y="348774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71123BC-2D88-41A9-BD1F-E3E392BDF54B}"/>
                </a:ext>
              </a:extLst>
            </p:cNvPr>
            <p:cNvSpPr/>
            <p:nvPr/>
          </p:nvSpPr>
          <p:spPr>
            <a:xfrm>
              <a:off x="5834571" y="3529086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F9DCFD-3DB1-4059-80DA-12BF6CC2B28A}"/>
                </a:ext>
              </a:extLst>
            </p:cNvPr>
            <p:cNvSpPr/>
            <p:nvPr/>
          </p:nvSpPr>
          <p:spPr>
            <a:xfrm>
              <a:off x="5747894" y="3580235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03922D9-78AD-4853-B61F-F2B2201ABAF4}"/>
                </a:ext>
              </a:extLst>
            </p:cNvPr>
            <p:cNvSpPr/>
            <p:nvPr/>
          </p:nvSpPr>
          <p:spPr>
            <a:xfrm>
              <a:off x="5665598" y="362900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89F081C-665D-4EBD-A1C1-501279DD4FA5}"/>
                </a:ext>
              </a:extLst>
            </p:cNvPr>
            <p:cNvSpPr/>
            <p:nvPr/>
          </p:nvSpPr>
          <p:spPr>
            <a:xfrm>
              <a:off x="5801900" y="3656721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E5D7655-3E51-4787-80FF-18086573397C}"/>
                </a:ext>
              </a:extLst>
            </p:cNvPr>
            <p:cNvSpPr/>
            <p:nvPr/>
          </p:nvSpPr>
          <p:spPr>
            <a:xfrm>
              <a:off x="5722652" y="3721015"/>
              <a:ext cx="18629" cy="19283"/>
            </a:xfrm>
            <a:custGeom>
              <a:avLst/>
              <a:gdLst>
                <a:gd name="connsiteX0" fmla="*/ 11968 w 18629"/>
                <a:gd name="connsiteY0" fmla="*/ 402 h 19283"/>
                <a:gd name="connsiteX1" fmla="*/ 6729 w 18629"/>
                <a:gd name="connsiteY1" fmla="*/ 18881 h 19283"/>
                <a:gd name="connsiteX2" fmla="*/ 11968 w 18629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975998D-E434-4AF2-B7F5-A9EEF38CD99A}"/>
                </a:ext>
              </a:extLst>
            </p:cNvPr>
            <p:cNvSpPr/>
            <p:nvPr/>
          </p:nvSpPr>
          <p:spPr>
            <a:xfrm>
              <a:off x="5639309" y="3760162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D9900B1-1512-4764-9951-A974E8542F09}"/>
                </a:ext>
              </a:extLst>
            </p:cNvPr>
            <p:cNvSpPr/>
            <p:nvPr/>
          </p:nvSpPr>
          <p:spPr>
            <a:xfrm>
              <a:off x="5767610" y="379673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43BF705-1A98-4F54-8078-4C5AEAE50F70}"/>
                </a:ext>
              </a:extLst>
            </p:cNvPr>
            <p:cNvSpPr/>
            <p:nvPr/>
          </p:nvSpPr>
          <p:spPr>
            <a:xfrm>
              <a:off x="6087650" y="3296009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0D127B7-499A-4F19-AD16-A07940F68ABA}"/>
                </a:ext>
              </a:extLst>
            </p:cNvPr>
            <p:cNvSpPr/>
            <p:nvPr/>
          </p:nvSpPr>
          <p:spPr>
            <a:xfrm>
              <a:off x="6166803" y="325200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F7A694-66C0-4C11-8F42-D9E30CA0CF7D}"/>
                </a:ext>
              </a:extLst>
            </p:cNvPr>
            <p:cNvSpPr/>
            <p:nvPr/>
          </p:nvSpPr>
          <p:spPr>
            <a:xfrm>
              <a:off x="6197378" y="333277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88E90AE-CF45-4599-9EE9-3BE81465D319}"/>
                </a:ext>
              </a:extLst>
            </p:cNvPr>
            <p:cNvSpPr/>
            <p:nvPr/>
          </p:nvSpPr>
          <p:spPr>
            <a:xfrm>
              <a:off x="6292152" y="331172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C1BFB4F-92CA-4B37-9B59-34FAC72BCF15}"/>
                </a:ext>
              </a:extLst>
            </p:cNvPr>
            <p:cNvSpPr/>
            <p:nvPr/>
          </p:nvSpPr>
          <p:spPr>
            <a:xfrm>
              <a:off x="6386545" y="3357065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EE5D35E-0D0E-489D-9681-DCFA961447E9}"/>
                </a:ext>
              </a:extLst>
            </p:cNvPr>
            <p:cNvSpPr/>
            <p:nvPr/>
          </p:nvSpPr>
          <p:spPr>
            <a:xfrm>
              <a:off x="6467603" y="329324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5725E6F-1EAA-40BA-8C33-D85C7CB6DF41}"/>
                </a:ext>
              </a:extLst>
            </p:cNvPr>
            <p:cNvSpPr/>
            <p:nvPr/>
          </p:nvSpPr>
          <p:spPr>
            <a:xfrm>
              <a:off x="6504750" y="333153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636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69EB305-A803-47FC-B658-C314E3061AEF}"/>
                </a:ext>
              </a:extLst>
            </p:cNvPr>
            <p:cNvSpPr/>
            <p:nvPr/>
          </p:nvSpPr>
          <p:spPr>
            <a:xfrm>
              <a:off x="6537230" y="3263053"/>
              <a:ext cx="18629" cy="19303"/>
            </a:xfrm>
            <a:custGeom>
              <a:avLst/>
              <a:gdLst>
                <a:gd name="connsiteX0" fmla="*/ 11968 w 18629"/>
                <a:gd name="connsiteY0" fmla="*/ 402 h 19303"/>
                <a:gd name="connsiteX1" fmla="*/ 6729 w 18629"/>
                <a:gd name="connsiteY1" fmla="*/ 18881 h 19303"/>
                <a:gd name="connsiteX2" fmla="*/ 11968 w 18629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BBE66A5-2E24-4D14-842B-514633A77DC5}"/>
                </a:ext>
              </a:extLst>
            </p:cNvPr>
            <p:cNvSpPr/>
            <p:nvPr/>
          </p:nvSpPr>
          <p:spPr>
            <a:xfrm>
              <a:off x="5892388" y="318313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B110F580-D8A0-490D-8B0E-1E2A642A1126}"/>
                </a:ext>
              </a:extLst>
            </p:cNvPr>
            <p:cNvSpPr/>
            <p:nvPr/>
          </p:nvSpPr>
          <p:spPr>
            <a:xfrm>
              <a:off x="5853050" y="3236668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953199D-67BB-4327-A700-A58B2D2693B8}"/>
                </a:ext>
              </a:extLst>
            </p:cNvPr>
            <p:cNvSpPr/>
            <p:nvPr/>
          </p:nvSpPr>
          <p:spPr>
            <a:xfrm>
              <a:off x="5816855" y="316904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33B9AC6-CCDA-43D5-A0E2-DD8FAA0153B4}"/>
                </a:ext>
              </a:extLst>
            </p:cNvPr>
            <p:cNvSpPr/>
            <p:nvPr/>
          </p:nvSpPr>
          <p:spPr>
            <a:xfrm>
              <a:off x="5699126" y="319285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331BFAA-7B92-40A7-B912-4057EC7CD0E7}"/>
                </a:ext>
              </a:extLst>
            </p:cNvPr>
            <p:cNvSpPr/>
            <p:nvPr/>
          </p:nvSpPr>
          <p:spPr>
            <a:xfrm>
              <a:off x="5716652" y="311827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1BAE2AC-3EDB-4C35-8C33-D7AF419467F8}"/>
                </a:ext>
              </a:extLst>
            </p:cNvPr>
            <p:cNvSpPr/>
            <p:nvPr/>
          </p:nvSpPr>
          <p:spPr>
            <a:xfrm>
              <a:off x="5962718" y="2931520"/>
              <a:ext cx="346133" cy="279968"/>
            </a:xfrm>
            <a:custGeom>
              <a:avLst/>
              <a:gdLst>
                <a:gd name="connsiteX0" fmla="*/ 345784 w 346133"/>
                <a:gd name="connsiteY0" fmla="*/ 236685 h 279968"/>
                <a:gd name="connsiteX1" fmla="*/ 287396 w 346133"/>
                <a:gd name="connsiteY1" fmla="*/ 184392 h 279968"/>
                <a:gd name="connsiteX2" fmla="*/ 206338 w 346133"/>
                <a:gd name="connsiteY2" fmla="*/ 181344 h 279968"/>
                <a:gd name="connsiteX3" fmla="*/ 249772 w 346133"/>
                <a:gd name="connsiteY3" fmla="*/ 140958 h 279968"/>
                <a:gd name="connsiteX4" fmla="*/ 283300 w 346133"/>
                <a:gd name="connsiteY4" fmla="*/ 96953 h 279968"/>
                <a:gd name="connsiteX5" fmla="*/ 305017 w 346133"/>
                <a:gd name="connsiteY5" fmla="*/ 48756 h 279968"/>
                <a:gd name="connsiteX6" fmla="*/ 245105 w 346133"/>
                <a:gd name="connsiteY6" fmla="*/ 3322 h 279968"/>
                <a:gd name="connsiteX7" fmla="*/ 176334 w 346133"/>
                <a:gd name="connsiteY7" fmla="*/ 80951 h 279968"/>
                <a:gd name="connsiteX8" fmla="*/ 157189 w 346133"/>
                <a:gd name="connsiteY8" fmla="*/ 134100 h 279968"/>
                <a:gd name="connsiteX9" fmla="*/ 146712 w 346133"/>
                <a:gd name="connsiteY9" fmla="*/ 104382 h 279968"/>
                <a:gd name="connsiteX10" fmla="*/ 94800 w 346133"/>
                <a:gd name="connsiteY10" fmla="*/ 25039 h 279968"/>
                <a:gd name="connsiteX11" fmla="*/ 19648 w 346133"/>
                <a:gd name="connsiteY11" fmla="*/ 17133 h 279968"/>
                <a:gd name="connsiteX12" fmla="*/ 11647 w 346133"/>
                <a:gd name="connsiteY12" fmla="*/ 92476 h 279968"/>
                <a:gd name="connsiteX13" fmla="*/ 77941 w 346133"/>
                <a:gd name="connsiteY13" fmla="*/ 161056 h 279968"/>
                <a:gd name="connsiteX14" fmla="*/ 116613 w 346133"/>
                <a:gd name="connsiteY14" fmla="*/ 189917 h 279968"/>
                <a:gd name="connsiteX15" fmla="*/ 144045 w 346133"/>
                <a:gd name="connsiteY15" fmla="*/ 206109 h 279968"/>
                <a:gd name="connsiteX16" fmla="*/ 146235 w 346133"/>
                <a:gd name="connsiteY16" fmla="*/ 212110 h 279968"/>
                <a:gd name="connsiteX17" fmla="*/ 297778 w 346133"/>
                <a:gd name="connsiteY17" fmla="*/ 279928 h 279968"/>
                <a:gd name="connsiteX18" fmla="*/ 345784 w 346133"/>
                <a:gd name="connsiteY18" fmla="*/ 236685 h 279968"/>
                <a:gd name="connsiteX19" fmla="*/ 230341 w 346133"/>
                <a:gd name="connsiteY19" fmla="*/ 32183 h 279968"/>
                <a:gd name="connsiteX20" fmla="*/ 269203 w 346133"/>
                <a:gd name="connsiteY20" fmla="*/ 16752 h 279968"/>
                <a:gd name="connsiteX21" fmla="*/ 287586 w 346133"/>
                <a:gd name="connsiteY21" fmla="*/ 52566 h 279968"/>
                <a:gd name="connsiteX22" fmla="*/ 265488 w 346133"/>
                <a:gd name="connsiteY22" fmla="*/ 94191 h 279968"/>
                <a:gd name="connsiteX23" fmla="*/ 237104 w 346133"/>
                <a:gd name="connsiteY23" fmla="*/ 130481 h 279968"/>
                <a:gd name="connsiteX24" fmla="*/ 168333 w 346133"/>
                <a:gd name="connsiteY24" fmla="*/ 187821 h 279968"/>
                <a:gd name="connsiteX25" fmla="*/ 166905 w 346133"/>
                <a:gd name="connsiteY25" fmla="*/ 177344 h 279968"/>
                <a:gd name="connsiteX26" fmla="*/ 230341 w 346133"/>
                <a:gd name="connsiteY26" fmla="*/ 32183 h 279968"/>
                <a:gd name="connsiteX27" fmla="*/ 110326 w 346133"/>
                <a:gd name="connsiteY27" fmla="*/ 165533 h 279968"/>
                <a:gd name="connsiteX28" fmla="*/ 38412 w 346133"/>
                <a:gd name="connsiteY28" fmla="*/ 100096 h 279968"/>
                <a:gd name="connsiteX29" fmla="*/ 15933 w 346133"/>
                <a:gd name="connsiteY29" fmla="*/ 55805 h 279968"/>
                <a:gd name="connsiteX30" fmla="*/ 44604 w 346133"/>
                <a:gd name="connsiteY30" fmla="*/ 24372 h 279968"/>
                <a:gd name="connsiteX31" fmla="*/ 122613 w 346133"/>
                <a:gd name="connsiteY31" fmla="*/ 90571 h 279968"/>
                <a:gd name="connsiteX32" fmla="*/ 150617 w 346133"/>
                <a:gd name="connsiteY32" fmla="*/ 178201 h 279968"/>
                <a:gd name="connsiteX33" fmla="*/ 150141 w 346133"/>
                <a:gd name="connsiteY33" fmla="*/ 190774 h 279968"/>
                <a:gd name="connsiteX34" fmla="*/ 149664 w 346133"/>
                <a:gd name="connsiteY34" fmla="*/ 190584 h 279968"/>
                <a:gd name="connsiteX35" fmla="*/ 110326 w 346133"/>
                <a:gd name="connsiteY35" fmla="*/ 165533 h 279968"/>
                <a:gd name="connsiteX36" fmla="*/ 244914 w 346133"/>
                <a:gd name="connsiteY36" fmla="*/ 255544 h 279968"/>
                <a:gd name="connsiteX37" fmla="*/ 166809 w 346133"/>
                <a:gd name="connsiteY37" fmla="*/ 209729 h 279968"/>
                <a:gd name="connsiteX38" fmla="*/ 200814 w 346133"/>
                <a:gd name="connsiteY38" fmla="*/ 199728 h 279968"/>
                <a:gd name="connsiteX39" fmla="*/ 249772 w 346133"/>
                <a:gd name="connsiteY39" fmla="*/ 193727 h 279968"/>
                <a:gd name="connsiteX40" fmla="*/ 297207 w 346133"/>
                <a:gd name="connsiteY40" fmla="*/ 205633 h 279968"/>
                <a:gd name="connsiteX41" fmla="*/ 329592 w 346133"/>
                <a:gd name="connsiteY41" fmla="*/ 238875 h 279968"/>
                <a:gd name="connsiteX42" fmla="*/ 244914 w 346133"/>
                <a:gd name="connsiteY42" fmla="*/ 255544 h 27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6133" h="279968">
                  <a:moveTo>
                    <a:pt x="345784" y="236685"/>
                  </a:moveTo>
                  <a:cubicBezTo>
                    <a:pt x="342069" y="207919"/>
                    <a:pt x="312256" y="192393"/>
                    <a:pt x="287396" y="184392"/>
                  </a:cubicBezTo>
                  <a:cubicBezTo>
                    <a:pt x="261393" y="176010"/>
                    <a:pt x="232913" y="174963"/>
                    <a:pt x="206338" y="181344"/>
                  </a:cubicBezTo>
                  <a:cubicBezTo>
                    <a:pt x="221959" y="169152"/>
                    <a:pt x="236532" y="155722"/>
                    <a:pt x="249772" y="140958"/>
                  </a:cubicBezTo>
                  <a:cubicBezTo>
                    <a:pt x="262059" y="127242"/>
                    <a:pt x="273299" y="112479"/>
                    <a:pt x="283300" y="96953"/>
                  </a:cubicBezTo>
                  <a:cubicBezTo>
                    <a:pt x="292730" y="82284"/>
                    <a:pt x="302636" y="66378"/>
                    <a:pt x="305017" y="48756"/>
                  </a:cubicBezTo>
                  <a:cubicBezTo>
                    <a:pt x="309589" y="13895"/>
                    <a:pt x="277204" y="-8870"/>
                    <a:pt x="245105" y="3322"/>
                  </a:cubicBezTo>
                  <a:cubicBezTo>
                    <a:pt x="213196" y="15419"/>
                    <a:pt x="190717" y="51709"/>
                    <a:pt x="176334" y="80951"/>
                  </a:cubicBezTo>
                  <a:cubicBezTo>
                    <a:pt x="167952" y="97905"/>
                    <a:pt x="161571" y="115812"/>
                    <a:pt x="157189" y="134100"/>
                  </a:cubicBezTo>
                  <a:cubicBezTo>
                    <a:pt x="154141" y="124004"/>
                    <a:pt x="150712" y="114098"/>
                    <a:pt x="146712" y="104382"/>
                  </a:cubicBezTo>
                  <a:cubicBezTo>
                    <a:pt x="134901" y="75998"/>
                    <a:pt x="119375" y="44661"/>
                    <a:pt x="94800" y="25039"/>
                  </a:cubicBezTo>
                  <a:cubicBezTo>
                    <a:pt x="73655" y="8180"/>
                    <a:pt x="43365" y="941"/>
                    <a:pt x="19648" y="17133"/>
                  </a:cubicBezTo>
                  <a:cubicBezTo>
                    <a:pt x="-6260" y="34850"/>
                    <a:pt x="-3974" y="68473"/>
                    <a:pt x="11647" y="92476"/>
                  </a:cubicBezTo>
                  <a:cubicBezTo>
                    <a:pt x="28697" y="118670"/>
                    <a:pt x="54033" y="141339"/>
                    <a:pt x="77941" y="161056"/>
                  </a:cubicBezTo>
                  <a:cubicBezTo>
                    <a:pt x="90324" y="171343"/>
                    <a:pt x="103278" y="180963"/>
                    <a:pt x="116613" y="189917"/>
                  </a:cubicBezTo>
                  <a:cubicBezTo>
                    <a:pt x="125185" y="195632"/>
                    <a:pt x="134234" y="202109"/>
                    <a:pt x="144045" y="206109"/>
                  </a:cubicBezTo>
                  <a:cubicBezTo>
                    <a:pt x="143854" y="208110"/>
                    <a:pt x="144521" y="210205"/>
                    <a:pt x="146235" y="212110"/>
                  </a:cubicBezTo>
                  <a:cubicBezTo>
                    <a:pt x="184050" y="253449"/>
                    <a:pt x="241104" y="281166"/>
                    <a:pt x="297778" y="279928"/>
                  </a:cubicBezTo>
                  <a:cubicBezTo>
                    <a:pt x="322924" y="279357"/>
                    <a:pt x="349499" y="265831"/>
                    <a:pt x="345784" y="236685"/>
                  </a:cubicBezTo>
                  <a:close/>
                  <a:moveTo>
                    <a:pt x="230341" y="32183"/>
                  </a:moveTo>
                  <a:cubicBezTo>
                    <a:pt x="240723" y="22277"/>
                    <a:pt x="254344" y="14181"/>
                    <a:pt x="269203" y="16752"/>
                  </a:cubicBezTo>
                  <a:cubicBezTo>
                    <a:pt x="286729" y="19896"/>
                    <a:pt x="291777" y="37041"/>
                    <a:pt x="287586" y="52566"/>
                  </a:cubicBezTo>
                  <a:cubicBezTo>
                    <a:pt x="283586" y="67521"/>
                    <a:pt x="274061" y="81522"/>
                    <a:pt x="265488" y="94191"/>
                  </a:cubicBezTo>
                  <a:cubicBezTo>
                    <a:pt x="256916" y="106954"/>
                    <a:pt x="247391" y="119146"/>
                    <a:pt x="237104" y="130481"/>
                  </a:cubicBezTo>
                  <a:cubicBezTo>
                    <a:pt x="216911" y="152769"/>
                    <a:pt x="193765" y="171819"/>
                    <a:pt x="168333" y="187821"/>
                  </a:cubicBezTo>
                  <a:cubicBezTo>
                    <a:pt x="167952" y="184297"/>
                    <a:pt x="167476" y="180773"/>
                    <a:pt x="166905" y="177344"/>
                  </a:cubicBezTo>
                  <a:cubicBezTo>
                    <a:pt x="170619" y="124004"/>
                    <a:pt x="191765" y="69045"/>
                    <a:pt x="230341" y="32183"/>
                  </a:cubicBezTo>
                  <a:close/>
                  <a:moveTo>
                    <a:pt x="110326" y="165533"/>
                  </a:moveTo>
                  <a:cubicBezTo>
                    <a:pt x="84132" y="146483"/>
                    <a:pt x="59939" y="124385"/>
                    <a:pt x="38412" y="100096"/>
                  </a:cubicBezTo>
                  <a:cubicBezTo>
                    <a:pt x="27459" y="87809"/>
                    <a:pt x="16029" y="73140"/>
                    <a:pt x="15933" y="55805"/>
                  </a:cubicBezTo>
                  <a:cubicBezTo>
                    <a:pt x="15838" y="39136"/>
                    <a:pt x="28506" y="26754"/>
                    <a:pt x="44604" y="24372"/>
                  </a:cubicBezTo>
                  <a:cubicBezTo>
                    <a:pt x="82989" y="18753"/>
                    <a:pt x="108135" y="61901"/>
                    <a:pt x="122613" y="90571"/>
                  </a:cubicBezTo>
                  <a:cubicBezTo>
                    <a:pt x="136520" y="118098"/>
                    <a:pt x="145854" y="147721"/>
                    <a:pt x="150617" y="178201"/>
                  </a:cubicBezTo>
                  <a:cubicBezTo>
                    <a:pt x="150331" y="182392"/>
                    <a:pt x="150236" y="186583"/>
                    <a:pt x="150141" y="190774"/>
                  </a:cubicBezTo>
                  <a:cubicBezTo>
                    <a:pt x="149950" y="190679"/>
                    <a:pt x="149855" y="190679"/>
                    <a:pt x="149664" y="190584"/>
                  </a:cubicBezTo>
                  <a:cubicBezTo>
                    <a:pt x="135663" y="184583"/>
                    <a:pt x="122613" y="174486"/>
                    <a:pt x="110326" y="165533"/>
                  </a:cubicBezTo>
                  <a:close/>
                  <a:moveTo>
                    <a:pt x="244914" y="255544"/>
                  </a:moveTo>
                  <a:cubicBezTo>
                    <a:pt x="215482" y="246686"/>
                    <a:pt x="188812" y="230874"/>
                    <a:pt x="166809" y="209729"/>
                  </a:cubicBezTo>
                  <a:cubicBezTo>
                    <a:pt x="178525" y="208586"/>
                    <a:pt x="189574" y="203347"/>
                    <a:pt x="200814" y="199728"/>
                  </a:cubicBezTo>
                  <a:cubicBezTo>
                    <a:pt x="216625" y="194679"/>
                    <a:pt x="233199" y="192774"/>
                    <a:pt x="249772" y="193727"/>
                  </a:cubicBezTo>
                  <a:cubicBezTo>
                    <a:pt x="266060" y="194679"/>
                    <a:pt x="282443" y="198775"/>
                    <a:pt x="297207" y="205633"/>
                  </a:cubicBezTo>
                  <a:cubicBezTo>
                    <a:pt x="311208" y="212110"/>
                    <a:pt x="327592" y="222111"/>
                    <a:pt x="329592" y="238875"/>
                  </a:cubicBezTo>
                  <a:cubicBezTo>
                    <a:pt x="334259" y="277547"/>
                    <a:pt x="263774" y="261259"/>
                    <a:pt x="244914" y="255544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10" name="Graphic 108">
            <a:extLst>
              <a:ext uri="{FF2B5EF4-FFF2-40B4-BE49-F238E27FC236}">
                <a16:creationId xmlns:a16="http://schemas.microsoft.com/office/drawing/2014/main" id="{25047CA5-F7DC-4A3B-B2EB-65749DD66E19}"/>
              </a:ext>
            </a:extLst>
          </p:cNvPr>
          <p:cNvGrpSpPr/>
          <p:nvPr/>
        </p:nvGrpSpPr>
        <p:grpSpPr>
          <a:xfrm rot="709764">
            <a:off x="1686947" y="161625"/>
            <a:ext cx="1680401" cy="2491469"/>
            <a:chOff x="5805487" y="3024187"/>
            <a:chExt cx="581025" cy="809625"/>
          </a:xfrm>
        </p:grpSpPr>
        <p:grpSp>
          <p:nvGrpSpPr>
            <p:cNvPr id="111" name="Graphic 108">
              <a:extLst>
                <a:ext uri="{FF2B5EF4-FFF2-40B4-BE49-F238E27FC236}">
                  <a16:creationId xmlns:a16="http://schemas.microsoft.com/office/drawing/2014/main" id="{25047CA5-F7DC-4A3B-B2EB-65749DD66E19}"/>
                </a:ext>
              </a:extLst>
            </p:cNvPr>
            <p:cNvGrpSpPr/>
            <p:nvPr/>
          </p:nvGrpSpPr>
          <p:grpSpPr>
            <a:xfrm>
              <a:off x="5805484" y="3137594"/>
              <a:ext cx="158869" cy="160152"/>
              <a:chOff x="5805484" y="3137594"/>
              <a:chExt cx="158869" cy="160152"/>
            </a:xfrm>
            <a:solidFill>
              <a:srgbClr val="FFFFFF"/>
            </a:solidFill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21D00143-A960-43B0-9317-C826D0D6A50E}"/>
                  </a:ext>
                </a:extLst>
              </p:cNvPr>
              <p:cNvSpPr/>
              <p:nvPr/>
            </p:nvSpPr>
            <p:spPr>
              <a:xfrm>
                <a:off x="5805484" y="3137594"/>
                <a:ext cx="158869" cy="154185"/>
              </a:xfrm>
              <a:custGeom>
                <a:avLst/>
                <a:gdLst>
                  <a:gd name="connsiteX0" fmla="*/ 150688 w 158869"/>
                  <a:gd name="connsiteY0" fmla="*/ 1369 h 154185"/>
                  <a:gd name="connsiteX1" fmla="*/ 1431 w 158869"/>
                  <a:gd name="connsiteY1" fmla="*/ 146054 h 154185"/>
                  <a:gd name="connsiteX2" fmla="*/ 8194 w 158869"/>
                  <a:gd name="connsiteY2" fmla="*/ 152817 h 154185"/>
                  <a:gd name="connsiteX3" fmla="*/ 157450 w 158869"/>
                  <a:gd name="connsiteY3" fmla="*/ 8132 h 154185"/>
                  <a:gd name="connsiteX4" fmla="*/ 150688 w 158869"/>
                  <a:gd name="connsiteY4" fmla="*/ 1369 h 15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869" h="154185">
                    <a:moveTo>
                      <a:pt x="150688" y="1369"/>
                    </a:moveTo>
                    <a:cubicBezTo>
                      <a:pt x="100872" y="49566"/>
                      <a:pt x="51151" y="97857"/>
                      <a:pt x="1431" y="146054"/>
                    </a:cubicBezTo>
                    <a:cubicBezTo>
                      <a:pt x="-2951" y="150340"/>
                      <a:pt x="3717" y="157103"/>
                      <a:pt x="8194" y="152817"/>
                    </a:cubicBezTo>
                    <a:cubicBezTo>
                      <a:pt x="57914" y="104620"/>
                      <a:pt x="107635" y="56328"/>
                      <a:pt x="157450" y="8132"/>
                    </a:cubicBezTo>
                    <a:cubicBezTo>
                      <a:pt x="161832" y="3846"/>
                      <a:pt x="155069" y="-2917"/>
                      <a:pt x="150688" y="13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C03E06D0-3566-4F1B-8B78-C7ED8520D131}"/>
                  </a:ext>
                </a:extLst>
              </p:cNvPr>
              <p:cNvSpPr/>
              <p:nvPr/>
            </p:nvSpPr>
            <p:spPr>
              <a:xfrm>
                <a:off x="5841920" y="3232878"/>
                <a:ext cx="107537" cy="64868"/>
              </a:xfrm>
              <a:custGeom>
                <a:avLst/>
                <a:gdLst>
                  <a:gd name="connsiteX0" fmla="*/ 100441 w 107537"/>
                  <a:gd name="connsiteY0" fmla="*/ 668 h 64868"/>
                  <a:gd name="connsiteX1" fmla="*/ 2334 w 107537"/>
                  <a:gd name="connsiteY1" fmla="*/ 56009 h 64868"/>
                  <a:gd name="connsiteX2" fmla="*/ 7096 w 107537"/>
                  <a:gd name="connsiteY2" fmla="*/ 64200 h 64868"/>
                  <a:gd name="connsiteX3" fmla="*/ 105204 w 107537"/>
                  <a:gd name="connsiteY3" fmla="*/ 8860 h 64868"/>
                  <a:gd name="connsiteX4" fmla="*/ 100441 w 107537"/>
                  <a:gd name="connsiteY4" fmla="*/ 668 h 64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7537" h="64868">
                    <a:moveTo>
                      <a:pt x="100441" y="668"/>
                    </a:moveTo>
                    <a:cubicBezTo>
                      <a:pt x="67770" y="19147"/>
                      <a:pt x="35004" y="37530"/>
                      <a:pt x="2334" y="56009"/>
                    </a:cubicBezTo>
                    <a:cubicBezTo>
                      <a:pt x="-3000" y="59057"/>
                      <a:pt x="1762" y="67248"/>
                      <a:pt x="7096" y="64200"/>
                    </a:cubicBezTo>
                    <a:cubicBezTo>
                      <a:pt x="39767" y="45722"/>
                      <a:pt x="72533" y="27338"/>
                      <a:pt x="105204" y="8860"/>
                    </a:cubicBezTo>
                    <a:cubicBezTo>
                      <a:pt x="110538" y="5812"/>
                      <a:pt x="105775" y="-2380"/>
                      <a:pt x="100441" y="66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4" name="Graphic 108">
              <a:extLst>
                <a:ext uri="{FF2B5EF4-FFF2-40B4-BE49-F238E27FC236}">
                  <a16:creationId xmlns:a16="http://schemas.microsoft.com/office/drawing/2014/main" id="{25047CA5-F7DC-4A3B-B2EB-65749DD66E19}"/>
                </a:ext>
              </a:extLst>
            </p:cNvPr>
            <p:cNvGrpSpPr/>
            <p:nvPr/>
          </p:nvGrpSpPr>
          <p:grpSpPr>
            <a:xfrm>
              <a:off x="5905459" y="3592374"/>
              <a:ext cx="193343" cy="161065"/>
              <a:chOff x="5905459" y="3592374"/>
              <a:chExt cx="193343" cy="161065"/>
            </a:xfrm>
            <a:solidFill>
              <a:srgbClr val="FFFFFF"/>
            </a:solidFill>
          </p:grpSpPr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DB757525-9E17-4394-9B36-1B43FD173923}"/>
                  </a:ext>
                </a:extLst>
              </p:cNvPr>
              <p:cNvSpPr/>
              <p:nvPr/>
            </p:nvSpPr>
            <p:spPr>
              <a:xfrm>
                <a:off x="5905459" y="3592374"/>
                <a:ext cx="193343" cy="55775"/>
              </a:xfrm>
              <a:custGeom>
                <a:avLst/>
                <a:gdLst>
                  <a:gd name="connsiteX0" fmla="*/ 187397 w 193343"/>
                  <a:gd name="connsiteY0" fmla="*/ 169 h 55775"/>
                  <a:gd name="connsiteX1" fmla="*/ 3374 w 193343"/>
                  <a:gd name="connsiteY1" fmla="*/ 46461 h 55775"/>
                  <a:gd name="connsiteX2" fmla="*/ 5946 w 193343"/>
                  <a:gd name="connsiteY2" fmla="*/ 55605 h 55775"/>
                  <a:gd name="connsiteX3" fmla="*/ 189969 w 193343"/>
                  <a:gd name="connsiteY3" fmla="*/ 9313 h 55775"/>
                  <a:gd name="connsiteX4" fmla="*/ 187397 w 193343"/>
                  <a:gd name="connsiteY4" fmla="*/ 169 h 5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3343" h="55775">
                    <a:moveTo>
                      <a:pt x="187397" y="169"/>
                    </a:moveTo>
                    <a:cubicBezTo>
                      <a:pt x="126056" y="15600"/>
                      <a:pt x="64715" y="31030"/>
                      <a:pt x="3374" y="46461"/>
                    </a:cubicBezTo>
                    <a:cubicBezTo>
                      <a:pt x="-2531" y="47985"/>
                      <a:pt x="-55" y="57129"/>
                      <a:pt x="5946" y="55605"/>
                    </a:cubicBezTo>
                    <a:cubicBezTo>
                      <a:pt x="67287" y="40174"/>
                      <a:pt x="128628" y="24744"/>
                      <a:pt x="189969" y="9313"/>
                    </a:cubicBezTo>
                    <a:cubicBezTo>
                      <a:pt x="195874" y="7884"/>
                      <a:pt x="193398" y="-1355"/>
                      <a:pt x="187397" y="16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CE36CF2-454C-4544-AF39-68D2EDA17AA4}"/>
                  </a:ext>
                </a:extLst>
              </p:cNvPr>
              <p:cNvSpPr/>
              <p:nvPr/>
            </p:nvSpPr>
            <p:spPr>
              <a:xfrm>
                <a:off x="5921501" y="3671481"/>
                <a:ext cx="124265" cy="19949"/>
              </a:xfrm>
              <a:custGeom>
                <a:avLst/>
                <a:gdLst>
                  <a:gd name="connsiteX0" fmla="*/ 119729 w 124265"/>
                  <a:gd name="connsiteY0" fmla="*/ 10407 h 19949"/>
                  <a:gd name="connsiteX1" fmla="*/ 4572 w 124265"/>
                  <a:gd name="connsiteY1" fmla="*/ 25 h 19949"/>
                  <a:gd name="connsiteX2" fmla="*/ 4572 w 124265"/>
                  <a:gd name="connsiteY2" fmla="*/ 9550 h 19949"/>
                  <a:gd name="connsiteX3" fmla="*/ 119729 w 124265"/>
                  <a:gd name="connsiteY3" fmla="*/ 19932 h 19949"/>
                  <a:gd name="connsiteX4" fmla="*/ 119729 w 124265"/>
                  <a:gd name="connsiteY4" fmla="*/ 10407 h 199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265" h="19949">
                    <a:moveTo>
                      <a:pt x="119729" y="10407"/>
                    </a:moveTo>
                    <a:cubicBezTo>
                      <a:pt x="81343" y="6978"/>
                      <a:pt x="42958" y="3454"/>
                      <a:pt x="4572" y="25"/>
                    </a:cubicBezTo>
                    <a:cubicBezTo>
                      <a:pt x="-1524" y="-547"/>
                      <a:pt x="-1524" y="8978"/>
                      <a:pt x="4572" y="9550"/>
                    </a:cubicBezTo>
                    <a:cubicBezTo>
                      <a:pt x="42958" y="12979"/>
                      <a:pt x="81343" y="16503"/>
                      <a:pt x="119729" y="19932"/>
                    </a:cubicBezTo>
                    <a:cubicBezTo>
                      <a:pt x="125825" y="20408"/>
                      <a:pt x="125730" y="10883"/>
                      <a:pt x="119729" y="104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E259EC84-17D5-42F7-B929-8622F1D9B49F}"/>
                  </a:ext>
                </a:extLst>
              </p:cNvPr>
              <p:cNvSpPr/>
              <p:nvPr/>
            </p:nvSpPr>
            <p:spPr>
              <a:xfrm>
                <a:off x="5927732" y="3709521"/>
                <a:ext cx="77031" cy="43919"/>
              </a:xfrm>
              <a:custGeom>
                <a:avLst/>
                <a:gdLst>
                  <a:gd name="connsiteX0" fmla="*/ 74636 w 77031"/>
                  <a:gd name="connsiteY0" fmla="*/ 35137 h 43919"/>
                  <a:gd name="connsiteX1" fmla="*/ 7199 w 77031"/>
                  <a:gd name="connsiteY1" fmla="*/ 561 h 43919"/>
                  <a:gd name="connsiteX2" fmla="*/ 2437 w 77031"/>
                  <a:gd name="connsiteY2" fmla="*/ 8753 h 43919"/>
                  <a:gd name="connsiteX3" fmla="*/ 69874 w 77031"/>
                  <a:gd name="connsiteY3" fmla="*/ 43328 h 43919"/>
                  <a:gd name="connsiteX4" fmla="*/ 74636 w 77031"/>
                  <a:gd name="connsiteY4" fmla="*/ 35137 h 43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031" h="43919">
                    <a:moveTo>
                      <a:pt x="74636" y="35137"/>
                    </a:moveTo>
                    <a:cubicBezTo>
                      <a:pt x="52157" y="23612"/>
                      <a:pt x="29678" y="12086"/>
                      <a:pt x="7199" y="561"/>
                    </a:cubicBezTo>
                    <a:cubicBezTo>
                      <a:pt x="1770" y="-2201"/>
                      <a:pt x="-3088" y="5990"/>
                      <a:pt x="2437" y="8753"/>
                    </a:cubicBezTo>
                    <a:cubicBezTo>
                      <a:pt x="24916" y="20278"/>
                      <a:pt x="47395" y="31803"/>
                      <a:pt x="69874" y="43328"/>
                    </a:cubicBezTo>
                    <a:cubicBezTo>
                      <a:pt x="75303" y="46186"/>
                      <a:pt x="80066" y="37899"/>
                      <a:pt x="74636" y="351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18" name="Graphic 108">
              <a:extLst>
                <a:ext uri="{FF2B5EF4-FFF2-40B4-BE49-F238E27FC236}">
                  <a16:creationId xmlns:a16="http://schemas.microsoft.com/office/drawing/2014/main" id="{25047CA5-F7DC-4A3B-B2EB-65749DD66E19}"/>
                </a:ext>
              </a:extLst>
            </p:cNvPr>
            <p:cNvGrpSpPr/>
            <p:nvPr/>
          </p:nvGrpSpPr>
          <p:grpSpPr>
            <a:xfrm>
              <a:off x="6003886" y="3024187"/>
              <a:ext cx="383387" cy="810101"/>
              <a:chOff x="6003886" y="3024187"/>
              <a:chExt cx="383387" cy="810101"/>
            </a:xfrm>
            <a:solidFill>
              <a:srgbClr val="FF8DC1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E3154D80-45D8-4540-BDA9-372BB25B1032}"/>
                  </a:ext>
                </a:extLst>
              </p:cNvPr>
              <p:cNvSpPr/>
              <p:nvPr/>
            </p:nvSpPr>
            <p:spPr>
              <a:xfrm>
                <a:off x="6261353" y="3637501"/>
                <a:ext cx="125920" cy="124872"/>
              </a:xfrm>
              <a:custGeom>
                <a:avLst/>
                <a:gdLst>
                  <a:gd name="connsiteX0" fmla="*/ 14383 w 125920"/>
                  <a:gd name="connsiteY0" fmla="*/ 114776 h 124872"/>
                  <a:gd name="connsiteX1" fmla="*/ 27432 w 125920"/>
                  <a:gd name="connsiteY1" fmla="*/ 72390 h 124872"/>
                  <a:gd name="connsiteX2" fmla="*/ 0 w 125920"/>
                  <a:gd name="connsiteY2" fmla="*/ 37529 h 124872"/>
                  <a:gd name="connsiteX3" fmla="*/ 44291 w 125920"/>
                  <a:gd name="connsiteY3" fmla="*/ 36862 h 124872"/>
                  <a:gd name="connsiteX4" fmla="*/ 68866 w 125920"/>
                  <a:gd name="connsiteY4" fmla="*/ 0 h 124872"/>
                  <a:gd name="connsiteX5" fmla="*/ 83248 w 125920"/>
                  <a:gd name="connsiteY5" fmla="*/ 42005 h 124872"/>
                  <a:gd name="connsiteX6" fmla="*/ 125921 w 125920"/>
                  <a:gd name="connsiteY6" fmla="*/ 54007 h 124872"/>
                  <a:gd name="connsiteX7" fmla="*/ 90488 w 125920"/>
                  <a:gd name="connsiteY7" fmla="*/ 80581 h 124872"/>
                  <a:gd name="connsiteX8" fmla="*/ 92202 w 125920"/>
                  <a:gd name="connsiteY8" fmla="*/ 124873 h 124872"/>
                  <a:gd name="connsiteX9" fmla="*/ 56007 w 125920"/>
                  <a:gd name="connsiteY9" fmla="*/ 99346 h 124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920" h="124872">
                    <a:moveTo>
                      <a:pt x="14383" y="114776"/>
                    </a:moveTo>
                    <a:lnTo>
                      <a:pt x="27432" y="72390"/>
                    </a:lnTo>
                    <a:lnTo>
                      <a:pt x="0" y="37529"/>
                    </a:lnTo>
                    <a:lnTo>
                      <a:pt x="44291" y="36862"/>
                    </a:lnTo>
                    <a:lnTo>
                      <a:pt x="68866" y="0"/>
                    </a:lnTo>
                    <a:lnTo>
                      <a:pt x="83248" y="42005"/>
                    </a:lnTo>
                    <a:lnTo>
                      <a:pt x="125921" y="54007"/>
                    </a:lnTo>
                    <a:lnTo>
                      <a:pt x="90488" y="80581"/>
                    </a:lnTo>
                    <a:lnTo>
                      <a:pt x="92202" y="124873"/>
                    </a:lnTo>
                    <a:lnTo>
                      <a:pt x="56007" y="99346"/>
                    </a:ln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01EC6AB-DAC7-4EA3-99AF-9499A57DBC8D}"/>
                  </a:ext>
                </a:extLst>
              </p:cNvPr>
              <p:cNvSpPr/>
              <p:nvPr/>
            </p:nvSpPr>
            <p:spPr>
              <a:xfrm>
                <a:off x="6145529" y="3596925"/>
                <a:ext cx="65532" cy="63626"/>
              </a:xfrm>
              <a:custGeom>
                <a:avLst/>
                <a:gdLst>
                  <a:gd name="connsiteX0" fmla="*/ 10001 w 65532"/>
                  <a:gd name="connsiteY0" fmla="*/ 2572 h 63626"/>
                  <a:gd name="connsiteX1" fmla="*/ 30956 w 65532"/>
                  <a:gd name="connsiteY1" fmla="*/ 11906 h 63626"/>
                  <a:gd name="connsiteX2" fmla="*/ 50482 w 65532"/>
                  <a:gd name="connsiteY2" fmla="*/ 0 h 63626"/>
                  <a:gd name="connsiteX3" fmla="*/ 48101 w 65532"/>
                  <a:gd name="connsiteY3" fmla="*/ 22765 h 63626"/>
                  <a:gd name="connsiteX4" fmla="*/ 65532 w 65532"/>
                  <a:gd name="connsiteY4" fmla="*/ 37719 h 63626"/>
                  <a:gd name="connsiteX5" fmla="*/ 43053 w 65532"/>
                  <a:gd name="connsiteY5" fmla="*/ 42386 h 63626"/>
                  <a:gd name="connsiteX6" fmla="*/ 34290 w 65532"/>
                  <a:gd name="connsiteY6" fmla="*/ 63627 h 63626"/>
                  <a:gd name="connsiteX7" fmla="*/ 22860 w 65532"/>
                  <a:gd name="connsiteY7" fmla="*/ 43720 h 63626"/>
                  <a:gd name="connsiteX8" fmla="*/ 0 w 65532"/>
                  <a:gd name="connsiteY8" fmla="*/ 41910 h 63626"/>
                  <a:gd name="connsiteX9" fmla="*/ 15335 w 65532"/>
                  <a:gd name="connsiteY9" fmla="*/ 24860 h 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32" h="63626">
                    <a:moveTo>
                      <a:pt x="10001" y="2572"/>
                    </a:moveTo>
                    <a:lnTo>
                      <a:pt x="30956" y="11906"/>
                    </a:lnTo>
                    <a:lnTo>
                      <a:pt x="50482" y="0"/>
                    </a:lnTo>
                    <a:lnTo>
                      <a:pt x="48101" y="22765"/>
                    </a:lnTo>
                    <a:lnTo>
                      <a:pt x="65532" y="37719"/>
                    </a:lnTo>
                    <a:lnTo>
                      <a:pt x="43053" y="42386"/>
                    </a:lnTo>
                    <a:lnTo>
                      <a:pt x="34290" y="63627"/>
                    </a:lnTo>
                    <a:lnTo>
                      <a:pt x="22860" y="43720"/>
                    </a:lnTo>
                    <a:lnTo>
                      <a:pt x="0" y="41910"/>
                    </a:lnTo>
                    <a:lnTo>
                      <a:pt x="15335" y="24860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1D9C661-BEF6-4FA9-BE57-0DDADDE5B9EB}"/>
                  </a:ext>
                </a:extLst>
              </p:cNvPr>
              <p:cNvSpPr/>
              <p:nvPr/>
            </p:nvSpPr>
            <p:spPr>
              <a:xfrm>
                <a:off x="6194532" y="3723171"/>
                <a:ext cx="32581" cy="31447"/>
              </a:xfrm>
              <a:custGeom>
                <a:avLst/>
                <a:gdLst>
                  <a:gd name="connsiteX0" fmla="*/ 146 w 32581"/>
                  <a:gd name="connsiteY0" fmla="*/ 17772 h 31447"/>
                  <a:gd name="connsiteX1" fmla="*/ 32436 w 32581"/>
                  <a:gd name="connsiteY1" fmla="*/ 13676 h 31447"/>
                  <a:gd name="connsiteX2" fmla="*/ 146 w 32581"/>
                  <a:gd name="connsiteY2" fmla="*/ 17772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81" h="31447">
                    <a:moveTo>
                      <a:pt x="146" y="17772"/>
                    </a:moveTo>
                    <a:cubicBezTo>
                      <a:pt x="2813" y="38536"/>
                      <a:pt x="35008" y="34441"/>
                      <a:pt x="32436" y="13676"/>
                    </a:cubicBezTo>
                    <a:cubicBezTo>
                      <a:pt x="29769" y="-7088"/>
                      <a:pt x="-2426" y="-2993"/>
                      <a:pt x="146" y="17772"/>
                    </a:cubicBez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54EFC4F-5C69-44F5-A07C-35E4A735F130}"/>
                  </a:ext>
                </a:extLst>
              </p:cNvPr>
              <p:cNvSpPr/>
              <p:nvPr/>
            </p:nvSpPr>
            <p:spPr>
              <a:xfrm>
                <a:off x="6104415" y="3707360"/>
                <a:ext cx="32592" cy="31447"/>
              </a:xfrm>
              <a:custGeom>
                <a:avLst/>
                <a:gdLst>
                  <a:gd name="connsiteX0" fmla="*/ 156 w 32592"/>
                  <a:gd name="connsiteY0" fmla="*/ 17772 h 31447"/>
                  <a:gd name="connsiteX1" fmla="*/ 32446 w 32592"/>
                  <a:gd name="connsiteY1" fmla="*/ 13676 h 31447"/>
                  <a:gd name="connsiteX2" fmla="*/ 156 w 32592"/>
                  <a:gd name="connsiteY2" fmla="*/ 17772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92" h="31447">
                    <a:moveTo>
                      <a:pt x="156" y="17772"/>
                    </a:moveTo>
                    <a:cubicBezTo>
                      <a:pt x="2823" y="38536"/>
                      <a:pt x="35018" y="34440"/>
                      <a:pt x="32446" y="13676"/>
                    </a:cubicBezTo>
                    <a:cubicBezTo>
                      <a:pt x="29779" y="-7088"/>
                      <a:pt x="-2511" y="-2993"/>
                      <a:pt x="156" y="17772"/>
                    </a:cubicBez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36FFE20-2367-4876-81D2-61E62908F539}"/>
                  </a:ext>
                </a:extLst>
              </p:cNvPr>
              <p:cNvSpPr/>
              <p:nvPr/>
            </p:nvSpPr>
            <p:spPr>
              <a:xfrm>
                <a:off x="6089273" y="3783265"/>
                <a:ext cx="52790" cy="51023"/>
              </a:xfrm>
              <a:custGeom>
                <a:avLst/>
                <a:gdLst>
                  <a:gd name="connsiteX0" fmla="*/ 249 w 52790"/>
                  <a:gd name="connsiteY0" fmla="*/ 28829 h 51023"/>
                  <a:gd name="connsiteX1" fmla="*/ 52541 w 52790"/>
                  <a:gd name="connsiteY1" fmla="*/ 22162 h 51023"/>
                  <a:gd name="connsiteX2" fmla="*/ 249 w 52790"/>
                  <a:gd name="connsiteY2" fmla="*/ 28829 h 5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790" h="51023">
                    <a:moveTo>
                      <a:pt x="249" y="28829"/>
                    </a:moveTo>
                    <a:cubicBezTo>
                      <a:pt x="4535" y="62453"/>
                      <a:pt x="56828" y="55976"/>
                      <a:pt x="52541" y="22162"/>
                    </a:cubicBezTo>
                    <a:cubicBezTo>
                      <a:pt x="48350" y="-11461"/>
                      <a:pt x="-4037" y="-4889"/>
                      <a:pt x="249" y="28829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4" name="Graphic 108">
                <a:extLst>
                  <a:ext uri="{FF2B5EF4-FFF2-40B4-BE49-F238E27FC236}">
                    <a16:creationId xmlns:a16="http://schemas.microsoft.com/office/drawing/2014/main" id="{25047CA5-F7DC-4A3B-B2EB-65749DD66E19}"/>
                  </a:ext>
                </a:extLst>
              </p:cNvPr>
              <p:cNvGrpSpPr/>
              <p:nvPr/>
            </p:nvGrpSpPr>
            <p:grpSpPr>
              <a:xfrm>
                <a:off x="6003886" y="3024187"/>
                <a:ext cx="312045" cy="226736"/>
                <a:chOff x="6003886" y="3024187"/>
                <a:chExt cx="312045" cy="226736"/>
              </a:xfrm>
              <a:solidFill>
                <a:srgbClr val="FF8DC1"/>
              </a:solidFill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2878E2C2-50EE-4695-B972-4627FFA28E71}"/>
                    </a:ext>
                  </a:extLst>
                </p:cNvPr>
                <p:cNvSpPr/>
                <p:nvPr/>
              </p:nvSpPr>
              <p:spPr>
                <a:xfrm>
                  <a:off x="6193630" y="3086956"/>
                  <a:ext cx="122301" cy="126968"/>
                </a:xfrm>
                <a:custGeom>
                  <a:avLst/>
                  <a:gdLst>
                    <a:gd name="connsiteX0" fmla="*/ 3143 w 122301"/>
                    <a:gd name="connsiteY0" fmla="*/ 105728 h 126968"/>
                    <a:gd name="connsiteX1" fmla="*/ 22193 w 122301"/>
                    <a:gd name="connsiteY1" fmla="*/ 65627 h 126968"/>
                    <a:gd name="connsiteX2" fmla="*/ 0 w 122301"/>
                    <a:gd name="connsiteY2" fmla="*/ 27241 h 126968"/>
                    <a:gd name="connsiteX3" fmla="*/ 44005 w 122301"/>
                    <a:gd name="connsiteY3" fmla="*/ 32957 h 126968"/>
                    <a:gd name="connsiteX4" fmla="*/ 73724 w 122301"/>
                    <a:gd name="connsiteY4" fmla="*/ 0 h 126968"/>
                    <a:gd name="connsiteX5" fmla="*/ 81820 w 122301"/>
                    <a:gd name="connsiteY5" fmla="*/ 43625 h 126968"/>
                    <a:gd name="connsiteX6" fmla="*/ 122301 w 122301"/>
                    <a:gd name="connsiteY6" fmla="*/ 61627 h 126968"/>
                    <a:gd name="connsiteX7" fmla="*/ 83344 w 122301"/>
                    <a:gd name="connsiteY7" fmla="*/ 82868 h 126968"/>
                    <a:gd name="connsiteX8" fmla="*/ 78772 w 122301"/>
                    <a:gd name="connsiteY8" fmla="*/ 126968 h 126968"/>
                    <a:gd name="connsiteX9" fmla="*/ 46577 w 122301"/>
                    <a:gd name="connsiteY9" fmla="*/ 96488 h 126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2301" h="126968">
                      <a:moveTo>
                        <a:pt x="3143" y="105728"/>
                      </a:moveTo>
                      <a:lnTo>
                        <a:pt x="22193" y="65627"/>
                      </a:lnTo>
                      <a:lnTo>
                        <a:pt x="0" y="27241"/>
                      </a:lnTo>
                      <a:lnTo>
                        <a:pt x="44005" y="32957"/>
                      </a:lnTo>
                      <a:lnTo>
                        <a:pt x="73724" y="0"/>
                      </a:lnTo>
                      <a:lnTo>
                        <a:pt x="81820" y="43625"/>
                      </a:lnTo>
                      <a:lnTo>
                        <a:pt x="122301" y="61627"/>
                      </a:lnTo>
                      <a:lnTo>
                        <a:pt x="83344" y="82868"/>
                      </a:lnTo>
                      <a:lnTo>
                        <a:pt x="78772" y="126968"/>
                      </a:lnTo>
                      <a:lnTo>
                        <a:pt x="46577" y="96488"/>
                      </a:ln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D43BB860-5898-429C-B829-DDE630BF25F8}"/>
                    </a:ext>
                  </a:extLst>
                </p:cNvPr>
                <p:cNvSpPr/>
                <p:nvPr/>
              </p:nvSpPr>
              <p:spPr>
                <a:xfrm>
                  <a:off x="6084283" y="3024187"/>
                  <a:ext cx="65436" cy="63912"/>
                </a:xfrm>
                <a:custGeom>
                  <a:avLst/>
                  <a:gdLst>
                    <a:gd name="connsiteX0" fmla="*/ 15621 w 65436"/>
                    <a:gd name="connsiteY0" fmla="*/ 0 h 63912"/>
                    <a:gd name="connsiteX1" fmla="*/ 34957 w 65436"/>
                    <a:gd name="connsiteY1" fmla="*/ 12287 h 63912"/>
                    <a:gd name="connsiteX2" fmla="*/ 56102 w 65436"/>
                    <a:gd name="connsiteY2" fmla="*/ 3239 h 63912"/>
                    <a:gd name="connsiteX3" fmla="*/ 50387 w 65436"/>
                    <a:gd name="connsiteY3" fmla="*/ 25432 h 63912"/>
                    <a:gd name="connsiteX4" fmla="*/ 65437 w 65436"/>
                    <a:gd name="connsiteY4" fmla="*/ 42767 h 63912"/>
                    <a:gd name="connsiteX5" fmla="*/ 42577 w 65436"/>
                    <a:gd name="connsiteY5" fmla="*/ 44196 h 63912"/>
                    <a:gd name="connsiteX6" fmla="*/ 30861 w 65436"/>
                    <a:gd name="connsiteY6" fmla="*/ 63913 h 63912"/>
                    <a:gd name="connsiteX7" fmla="*/ 22384 w 65436"/>
                    <a:gd name="connsiteY7" fmla="*/ 42577 h 63912"/>
                    <a:gd name="connsiteX8" fmla="*/ 0 w 65436"/>
                    <a:gd name="connsiteY8" fmla="*/ 37433 h 63912"/>
                    <a:gd name="connsiteX9" fmla="*/ 17621 w 65436"/>
                    <a:gd name="connsiteY9" fmla="*/ 22860 h 63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5436" h="63912">
                      <a:moveTo>
                        <a:pt x="15621" y="0"/>
                      </a:moveTo>
                      <a:lnTo>
                        <a:pt x="34957" y="12287"/>
                      </a:lnTo>
                      <a:lnTo>
                        <a:pt x="56102" y="3239"/>
                      </a:lnTo>
                      <a:lnTo>
                        <a:pt x="50387" y="25432"/>
                      </a:lnTo>
                      <a:lnTo>
                        <a:pt x="65437" y="42767"/>
                      </a:lnTo>
                      <a:lnTo>
                        <a:pt x="42577" y="44196"/>
                      </a:lnTo>
                      <a:lnTo>
                        <a:pt x="30861" y="63913"/>
                      </a:lnTo>
                      <a:lnTo>
                        <a:pt x="22384" y="42577"/>
                      </a:lnTo>
                      <a:lnTo>
                        <a:pt x="0" y="37433"/>
                      </a:lnTo>
                      <a:lnTo>
                        <a:pt x="17621" y="22860"/>
                      </a:lnTo>
                      <a:close/>
                    </a:path>
                  </a:pathLst>
                </a:custGeom>
                <a:solidFill>
                  <a:srgbClr val="F2992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F85DDEEE-E71C-403F-8689-F24C1E812F6E}"/>
                    </a:ext>
                  </a:extLst>
                </p:cNvPr>
                <p:cNvSpPr/>
                <p:nvPr/>
              </p:nvSpPr>
              <p:spPr>
                <a:xfrm>
                  <a:off x="6118284" y="3154426"/>
                  <a:ext cx="32486" cy="31403"/>
                </a:xfrm>
                <a:custGeom>
                  <a:avLst/>
                  <a:gdLst>
                    <a:gd name="connsiteX0" fmla="*/ 3 w 32486"/>
                    <a:gd name="connsiteY0" fmla="*/ 15398 h 31403"/>
                    <a:gd name="connsiteX1" fmla="*/ 32484 w 32486"/>
                    <a:gd name="connsiteY1" fmla="*/ 15970 h 31403"/>
                    <a:gd name="connsiteX2" fmla="*/ 3 w 32486"/>
                    <a:gd name="connsiteY2" fmla="*/ 15398 h 31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86" h="31403">
                      <a:moveTo>
                        <a:pt x="3" y="15398"/>
                      </a:moveTo>
                      <a:cubicBezTo>
                        <a:pt x="-378" y="36353"/>
                        <a:pt x="32103" y="36925"/>
                        <a:pt x="32484" y="15970"/>
                      </a:cubicBezTo>
                      <a:cubicBezTo>
                        <a:pt x="32865" y="-4890"/>
                        <a:pt x="384" y="-5557"/>
                        <a:pt x="3" y="15398"/>
                      </a:cubicBezTo>
                      <a:close/>
                    </a:path>
                  </a:pathLst>
                </a:custGeom>
                <a:solidFill>
                  <a:srgbClr val="FF8D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838A2C62-F8A3-4F49-9D79-28FA19E8CBFF}"/>
                    </a:ext>
                  </a:extLst>
                </p:cNvPr>
                <p:cNvSpPr/>
                <p:nvPr/>
              </p:nvSpPr>
              <p:spPr>
                <a:xfrm>
                  <a:off x="6031321" y="3125755"/>
                  <a:ext cx="32486" cy="31403"/>
                </a:xfrm>
                <a:custGeom>
                  <a:avLst/>
                  <a:gdLst>
                    <a:gd name="connsiteX0" fmla="*/ 3 w 32486"/>
                    <a:gd name="connsiteY0" fmla="*/ 15398 h 31403"/>
                    <a:gd name="connsiteX1" fmla="*/ 32484 w 32486"/>
                    <a:gd name="connsiteY1" fmla="*/ 15970 h 31403"/>
                    <a:gd name="connsiteX2" fmla="*/ 3 w 32486"/>
                    <a:gd name="connsiteY2" fmla="*/ 15398 h 314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2486" h="31403">
                      <a:moveTo>
                        <a:pt x="3" y="15398"/>
                      </a:moveTo>
                      <a:cubicBezTo>
                        <a:pt x="-378" y="36353"/>
                        <a:pt x="32103" y="36925"/>
                        <a:pt x="32484" y="15970"/>
                      </a:cubicBezTo>
                      <a:cubicBezTo>
                        <a:pt x="32865" y="-4890"/>
                        <a:pt x="384" y="-5557"/>
                        <a:pt x="3" y="15398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DEB0258E-8AB1-4792-A19F-2BE878F4041A}"/>
                    </a:ext>
                  </a:extLst>
                </p:cNvPr>
                <p:cNvSpPr/>
                <p:nvPr/>
              </p:nvSpPr>
              <p:spPr>
                <a:xfrm>
                  <a:off x="6003886" y="3200013"/>
                  <a:ext cx="52781" cy="50909"/>
                </a:xfrm>
                <a:custGeom>
                  <a:avLst/>
                  <a:gdLst>
                    <a:gd name="connsiteX0" fmla="*/ 6 w 52781"/>
                    <a:gd name="connsiteY0" fmla="*/ 24961 h 50909"/>
                    <a:gd name="connsiteX1" fmla="*/ 52775 w 52781"/>
                    <a:gd name="connsiteY1" fmla="*/ 25913 h 50909"/>
                    <a:gd name="connsiteX2" fmla="*/ 6 w 52781"/>
                    <a:gd name="connsiteY2" fmla="*/ 24961 h 50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781" h="50909">
                      <a:moveTo>
                        <a:pt x="6" y="24961"/>
                      </a:moveTo>
                      <a:cubicBezTo>
                        <a:pt x="-660" y="58870"/>
                        <a:pt x="52108" y="59917"/>
                        <a:pt x="52775" y="25913"/>
                      </a:cubicBezTo>
                      <a:cubicBezTo>
                        <a:pt x="53442" y="-7996"/>
                        <a:pt x="673" y="-8948"/>
                        <a:pt x="6" y="24961"/>
                      </a:cubicBezTo>
                      <a:close/>
                    </a:path>
                  </a:pathLst>
                </a:custGeom>
                <a:solidFill>
                  <a:srgbClr val="FFF4E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E9E7537D-DD2C-49BE-969E-D87659E3CDAE}"/>
              </a:ext>
            </a:extLst>
          </p:cNvPr>
          <p:cNvSpPr txBox="1"/>
          <p:nvPr/>
        </p:nvSpPr>
        <p:spPr>
          <a:xfrm>
            <a:off x="985692" y="1004915"/>
            <a:ext cx="386472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/>
              <a:t>SPECAIL</a:t>
            </a:r>
            <a:endParaRPr lang="th-TH" sz="6000" dirty="0"/>
          </a:p>
        </p:txBody>
      </p:sp>
      <p:grpSp>
        <p:nvGrpSpPr>
          <p:cNvPr id="133" name="Graphic 131">
            <a:extLst>
              <a:ext uri="{FF2B5EF4-FFF2-40B4-BE49-F238E27FC236}">
                <a16:creationId xmlns:a16="http://schemas.microsoft.com/office/drawing/2014/main" id="{B060B58E-BFB2-4CF4-B0D5-4566D8A3D6C6}"/>
              </a:ext>
            </a:extLst>
          </p:cNvPr>
          <p:cNvGrpSpPr/>
          <p:nvPr/>
        </p:nvGrpSpPr>
        <p:grpSpPr>
          <a:xfrm>
            <a:off x="9821740" y="1126994"/>
            <a:ext cx="2361174" cy="5725629"/>
            <a:chOff x="5667375" y="2366949"/>
            <a:chExt cx="836770" cy="2130927"/>
          </a:xfrm>
        </p:grpSpPr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45028D7-8242-46D9-90F4-5CF08333CA69}"/>
                </a:ext>
              </a:extLst>
            </p:cNvPr>
            <p:cNvSpPr/>
            <p:nvPr/>
          </p:nvSpPr>
          <p:spPr>
            <a:xfrm>
              <a:off x="5675375" y="3275647"/>
              <a:ext cx="828770" cy="1222229"/>
            </a:xfrm>
            <a:custGeom>
              <a:avLst/>
              <a:gdLst>
                <a:gd name="connsiteX0" fmla="*/ 757428 w 828770"/>
                <a:gd name="connsiteY0" fmla="*/ 0 h 1222229"/>
                <a:gd name="connsiteX1" fmla="*/ 2095 w 828770"/>
                <a:gd name="connsiteY1" fmla="*/ 144399 h 1222229"/>
                <a:gd name="connsiteX2" fmla="*/ 0 w 828770"/>
                <a:gd name="connsiteY2" fmla="*/ 144780 h 1222229"/>
                <a:gd name="connsiteX3" fmla="*/ 21717 w 828770"/>
                <a:gd name="connsiteY3" fmla="*/ 258413 h 1222229"/>
                <a:gd name="connsiteX4" fmla="*/ 23146 w 828770"/>
                <a:gd name="connsiteY4" fmla="*/ 265652 h 1222229"/>
                <a:gd name="connsiteX5" fmla="*/ 47054 w 828770"/>
                <a:gd name="connsiteY5" fmla="*/ 390525 h 1222229"/>
                <a:gd name="connsiteX6" fmla="*/ 48578 w 828770"/>
                <a:gd name="connsiteY6" fmla="*/ 398812 h 1222229"/>
                <a:gd name="connsiteX7" fmla="*/ 49721 w 828770"/>
                <a:gd name="connsiteY7" fmla="*/ 404717 h 1222229"/>
                <a:gd name="connsiteX8" fmla="*/ 51816 w 828770"/>
                <a:gd name="connsiteY8" fmla="*/ 415766 h 1222229"/>
                <a:gd name="connsiteX9" fmla="*/ 105156 w 828770"/>
                <a:gd name="connsiteY9" fmla="*/ 694658 h 1222229"/>
                <a:gd name="connsiteX10" fmla="*/ 112395 w 828770"/>
                <a:gd name="connsiteY10" fmla="*/ 732282 h 1222229"/>
                <a:gd name="connsiteX11" fmla="*/ 146209 w 828770"/>
                <a:gd name="connsiteY11" fmla="*/ 909066 h 1222229"/>
                <a:gd name="connsiteX12" fmla="*/ 597313 w 828770"/>
                <a:gd name="connsiteY12" fmla="*/ 1215295 h 1222229"/>
                <a:gd name="connsiteX13" fmla="*/ 828770 w 828770"/>
                <a:gd name="connsiteY13" fmla="*/ 1073849 h 1222229"/>
                <a:gd name="connsiteX14" fmla="*/ 828770 w 828770"/>
                <a:gd name="connsiteY14" fmla="*/ 372904 h 1222229"/>
                <a:gd name="connsiteX15" fmla="*/ 757428 w 828770"/>
                <a:gd name="connsiteY15" fmla="*/ 0 h 1222229"/>
                <a:gd name="connsiteX16" fmla="*/ 416243 w 828770"/>
                <a:gd name="connsiteY16" fmla="*/ 268415 h 1222229"/>
                <a:gd name="connsiteX17" fmla="*/ 350139 w 828770"/>
                <a:gd name="connsiteY17" fmla="*/ 223552 h 1222229"/>
                <a:gd name="connsiteX18" fmla="*/ 356807 w 828770"/>
                <a:gd name="connsiteY18" fmla="*/ 184499 h 1222229"/>
                <a:gd name="connsiteX19" fmla="*/ 395002 w 828770"/>
                <a:gd name="connsiteY19" fmla="*/ 157448 h 1222229"/>
                <a:gd name="connsiteX20" fmla="*/ 449580 w 828770"/>
                <a:gd name="connsiteY20" fmla="*/ 177546 h 1222229"/>
                <a:gd name="connsiteX21" fmla="*/ 461105 w 828770"/>
                <a:gd name="connsiteY21" fmla="*/ 202406 h 1222229"/>
                <a:gd name="connsiteX22" fmla="*/ 416243 w 828770"/>
                <a:gd name="connsiteY22" fmla="*/ 268415 h 1222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8770" h="1222229">
                  <a:moveTo>
                    <a:pt x="757428" y="0"/>
                  </a:moveTo>
                  <a:lnTo>
                    <a:pt x="2095" y="144399"/>
                  </a:lnTo>
                  <a:lnTo>
                    <a:pt x="0" y="144780"/>
                  </a:lnTo>
                  <a:lnTo>
                    <a:pt x="21717" y="258413"/>
                  </a:lnTo>
                  <a:lnTo>
                    <a:pt x="23146" y="265652"/>
                  </a:lnTo>
                  <a:lnTo>
                    <a:pt x="47054" y="390525"/>
                  </a:lnTo>
                  <a:lnTo>
                    <a:pt x="48578" y="398812"/>
                  </a:lnTo>
                  <a:lnTo>
                    <a:pt x="49721" y="404717"/>
                  </a:lnTo>
                  <a:lnTo>
                    <a:pt x="51816" y="415766"/>
                  </a:lnTo>
                  <a:lnTo>
                    <a:pt x="105156" y="694658"/>
                  </a:lnTo>
                  <a:lnTo>
                    <a:pt x="112395" y="732282"/>
                  </a:lnTo>
                  <a:lnTo>
                    <a:pt x="146209" y="909066"/>
                  </a:lnTo>
                  <a:cubicBezTo>
                    <a:pt x="186214" y="1118140"/>
                    <a:pt x="388144" y="1255300"/>
                    <a:pt x="597313" y="1215295"/>
                  </a:cubicBezTo>
                  <a:cubicBezTo>
                    <a:pt x="692849" y="1197007"/>
                    <a:pt x="773335" y="1144905"/>
                    <a:pt x="828770" y="1073849"/>
                  </a:cubicBezTo>
                  <a:lnTo>
                    <a:pt x="828770" y="372904"/>
                  </a:lnTo>
                  <a:lnTo>
                    <a:pt x="757428" y="0"/>
                  </a:lnTo>
                  <a:close/>
                  <a:moveTo>
                    <a:pt x="416243" y="268415"/>
                  </a:moveTo>
                  <a:cubicBezTo>
                    <a:pt x="385572" y="274225"/>
                    <a:pt x="355949" y="254222"/>
                    <a:pt x="350139" y="223552"/>
                  </a:cubicBezTo>
                  <a:cubicBezTo>
                    <a:pt x="347472" y="209550"/>
                    <a:pt x="350234" y="195834"/>
                    <a:pt x="356807" y="184499"/>
                  </a:cubicBezTo>
                  <a:cubicBezTo>
                    <a:pt x="364712" y="170878"/>
                    <a:pt x="378333" y="160687"/>
                    <a:pt x="395002" y="157448"/>
                  </a:cubicBezTo>
                  <a:cubicBezTo>
                    <a:pt x="416147" y="153448"/>
                    <a:pt x="436817" y="161734"/>
                    <a:pt x="449580" y="177546"/>
                  </a:cubicBezTo>
                  <a:cubicBezTo>
                    <a:pt x="455295" y="184499"/>
                    <a:pt x="459296" y="192977"/>
                    <a:pt x="461105" y="202406"/>
                  </a:cubicBezTo>
                  <a:cubicBezTo>
                    <a:pt x="466916" y="232886"/>
                    <a:pt x="446818" y="262509"/>
                    <a:pt x="416243" y="268415"/>
                  </a:cubicBezTo>
                  <a:close/>
                </a:path>
              </a:pathLst>
            </a:custGeom>
            <a:solidFill>
              <a:srgbClr val="B52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1A6E08-6140-4910-88E0-8BA007043247}"/>
                </a:ext>
              </a:extLst>
            </p:cNvPr>
            <p:cNvSpPr/>
            <p:nvPr/>
          </p:nvSpPr>
          <p:spPr>
            <a:xfrm>
              <a:off x="5776985" y="2366949"/>
              <a:ext cx="582914" cy="977753"/>
            </a:xfrm>
            <a:custGeom>
              <a:avLst/>
              <a:gdLst>
                <a:gd name="connsiteX0" fmla="*/ 248911 w 582914"/>
                <a:gd name="connsiteY0" fmla="*/ 977754 h 977753"/>
                <a:gd name="connsiteX1" fmla="*/ 478368 w 582914"/>
                <a:gd name="connsiteY1" fmla="*/ 61068 h 977753"/>
                <a:gd name="connsiteX2" fmla="*/ 248911 w 582914"/>
                <a:gd name="connsiteY2" fmla="*/ 977754 h 97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82914" h="977753">
                  <a:moveTo>
                    <a:pt x="248911" y="977754"/>
                  </a:moveTo>
                  <a:cubicBezTo>
                    <a:pt x="-279346" y="252235"/>
                    <a:pt x="147470" y="-163722"/>
                    <a:pt x="478368" y="61068"/>
                  </a:cubicBezTo>
                  <a:cubicBezTo>
                    <a:pt x="809267" y="285858"/>
                    <a:pt x="248911" y="977754"/>
                    <a:pt x="248911" y="977754"/>
                  </a:cubicBezTo>
                  <a:close/>
                </a:path>
              </a:pathLst>
            </a:custGeom>
            <a:noFill/>
            <a:ln w="2857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4EEA959-1045-4AE8-8FA3-EB01D19F10C9}"/>
                </a:ext>
              </a:extLst>
            </p:cNvPr>
            <p:cNvSpPr/>
            <p:nvPr/>
          </p:nvSpPr>
          <p:spPr>
            <a:xfrm>
              <a:off x="5667375" y="3192208"/>
              <a:ext cx="836675" cy="1234213"/>
            </a:xfrm>
            <a:custGeom>
              <a:avLst/>
              <a:gdLst>
                <a:gd name="connsiteX0" fmla="*/ 747998 w 836675"/>
                <a:gd name="connsiteY0" fmla="*/ 0 h 1234213"/>
                <a:gd name="connsiteX1" fmla="*/ 409861 w 836675"/>
                <a:gd name="connsiteY1" fmla="*/ 84773 h 1234213"/>
                <a:gd name="connsiteX2" fmla="*/ 325660 w 836675"/>
                <a:gd name="connsiteY2" fmla="*/ 105918 h 1234213"/>
                <a:gd name="connsiteX3" fmla="*/ 0 w 836675"/>
                <a:gd name="connsiteY3" fmla="*/ 187452 h 1234213"/>
                <a:gd name="connsiteX4" fmla="*/ 10096 w 836675"/>
                <a:gd name="connsiteY4" fmla="*/ 227838 h 1234213"/>
                <a:gd name="connsiteX5" fmla="*/ 36386 w 836675"/>
                <a:gd name="connsiteY5" fmla="*/ 332613 h 1234213"/>
                <a:gd name="connsiteX6" fmla="*/ 38005 w 836675"/>
                <a:gd name="connsiteY6" fmla="*/ 339185 h 1234213"/>
                <a:gd name="connsiteX7" fmla="*/ 71057 w 836675"/>
                <a:gd name="connsiteY7" fmla="*/ 470821 h 1234213"/>
                <a:gd name="connsiteX8" fmla="*/ 72295 w 836675"/>
                <a:gd name="connsiteY8" fmla="*/ 476059 h 1234213"/>
                <a:gd name="connsiteX9" fmla="*/ 72485 w 836675"/>
                <a:gd name="connsiteY9" fmla="*/ 476631 h 1234213"/>
                <a:gd name="connsiteX10" fmla="*/ 78962 w 836675"/>
                <a:gd name="connsiteY10" fmla="*/ 502444 h 1234213"/>
                <a:gd name="connsiteX11" fmla="*/ 126778 w 836675"/>
                <a:gd name="connsiteY11" fmla="*/ 693515 h 1234213"/>
                <a:gd name="connsiteX12" fmla="*/ 131826 w 836675"/>
                <a:gd name="connsiteY12" fmla="*/ 713804 h 1234213"/>
                <a:gd name="connsiteX13" fmla="*/ 189167 w 836675"/>
                <a:gd name="connsiteY13" fmla="*/ 942404 h 1234213"/>
                <a:gd name="connsiteX14" fmla="*/ 656939 w 836675"/>
                <a:gd name="connsiteY14" fmla="*/ 1222534 h 1234213"/>
                <a:gd name="connsiteX15" fmla="*/ 836676 w 836675"/>
                <a:gd name="connsiteY15" fmla="*/ 1120426 h 1234213"/>
                <a:gd name="connsiteX16" fmla="*/ 836676 w 836675"/>
                <a:gd name="connsiteY16" fmla="*/ 354140 h 1234213"/>
                <a:gd name="connsiteX17" fmla="*/ 747998 w 836675"/>
                <a:gd name="connsiteY17" fmla="*/ 0 h 1234213"/>
                <a:gd name="connsiteX18" fmla="*/ 395002 w 836675"/>
                <a:gd name="connsiteY18" fmla="*/ 177546 h 1234213"/>
                <a:gd name="connsiteX19" fmla="*/ 463582 w 836675"/>
                <a:gd name="connsiteY19" fmla="*/ 218694 h 1234213"/>
                <a:gd name="connsiteX20" fmla="*/ 457581 w 836675"/>
                <a:gd name="connsiteY20" fmla="*/ 260794 h 1234213"/>
                <a:gd name="connsiteX21" fmla="*/ 422529 w 836675"/>
                <a:gd name="connsiteY21" fmla="*/ 287179 h 1234213"/>
                <a:gd name="connsiteX22" fmla="*/ 364808 w 836675"/>
                <a:gd name="connsiteY22" fmla="*/ 267843 h 1234213"/>
                <a:gd name="connsiteX23" fmla="*/ 354044 w 836675"/>
                <a:gd name="connsiteY23" fmla="*/ 246126 h 1234213"/>
                <a:gd name="connsiteX24" fmla="*/ 395002 w 836675"/>
                <a:gd name="connsiteY24" fmla="*/ 177546 h 123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6675" h="1234213">
                  <a:moveTo>
                    <a:pt x="747998" y="0"/>
                  </a:moveTo>
                  <a:lnTo>
                    <a:pt x="409861" y="84773"/>
                  </a:lnTo>
                  <a:lnTo>
                    <a:pt x="325660" y="105918"/>
                  </a:lnTo>
                  <a:lnTo>
                    <a:pt x="0" y="187452"/>
                  </a:lnTo>
                  <a:lnTo>
                    <a:pt x="10096" y="227838"/>
                  </a:lnTo>
                  <a:lnTo>
                    <a:pt x="36386" y="332613"/>
                  </a:lnTo>
                  <a:lnTo>
                    <a:pt x="38005" y="339185"/>
                  </a:lnTo>
                  <a:lnTo>
                    <a:pt x="71057" y="470821"/>
                  </a:lnTo>
                  <a:lnTo>
                    <a:pt x="72295" y="476059"/>
                  </a:lnTo>
                  <a:lnTo>
                    <a:pt x="72485" y="476631"/>
                  </a:lnTo>
                  <a:lnTo>
                    <a:pt x="78962" y="502444"/>
                  </a:lnTo>
                  <a:lnTo>
                    <a:pt x="126778" y="693515"/>
                  </a:lnTo>
                  <a:lnTo>
                    <a:pt x="131826" y="713804"/>
                  </a:lnTo>
                  <a:lnTo>
                    <a:pt x="189167" y="942404"/>
                  </a:lnTo>
                  <a:cubicBezTo>
                    <a:pt x="240887" y="1148906"/>
                    <a:pt x="450437" y="1274350"/>
                    <a:pt x="656939" y="1222534"/>
                  </a:cubicBezTo>
                  <a:cubicBezTo>
                    <a:pt x="727615" y="1204817"/>
                    <a:pt x="788861" y="1168622"/>
                    <a:pt x="836676" y="1120426"/>
                  </a:cubicBezTo>
                  <a:lnTo>
                    <a:pt x="836676" y="354140"/>
                  </a:lnTo>
                  <a:lnTo>
                    <a:pt x="747998" y="0"/>
                  </a:lnTo>
                  <a:close/>
                  <a:moveTo>
                    <a:pt x="395002" y="177546"/>
                  </a:moveTo>
                  <a:cubicBezTo>
                    <a:pt x="425291" y="169926"/>
                    <a:pt x="455867" y="188309"/>
                    <a:pt x="463582" y="218694"/>
                  </a:cubicBezTo>
                  <a:cubicBezTo>
                    <a:pt x="467297" y="233553"/>
                    <a:pt x="464725" y="248507"/>
                    <a:pt x="457581" y="260794"/>
                  </a:cubicBezTo>
                  <a:cubicBezTo>
                    <a:pt x="450247" y="273463"/>
                    <a:pt x="437864" y="283273"/>
                    <a:pt x="422529" y="287179"/>
                  </a:cubicBezTo>
                  <a:cubicBezTo>
                    <a:pt x="400526" y="292703"/>
                    <a:pt x="378238" y="284417"/>
                    <a:pt x="364808" y="267843"/>
                  </a:cubicBezTo>
                  <a:cubicBezTo>
                    <a:pt x="359855" y="261652"/>
                    <a:pt x="356045" y="254413"/>
                    <a:pt x="354044" y="246126"/>
                  </a:cubicBezTo>
                  <a:cubicBezTo>
                    <a:pt x="346329" y="215837"/>
                    <a:pt x="364808" y="185166"/>
                    <a:pt x="395002" y="17754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85CC9C17-8092-42A0-AC45-3C42B7366428}"/>
              </a:ext>
            </a:extLst>
          </p:cNvPr>
          <p:cNvSpPr txBox="1"/>
          <p:nvPr/>
        </p:nvSpPr>
        <p:spPr>
          <a:xfrm rot="20816730">
            <a:off x="10068120" y="4566552"/>
            <a:ext cx="24441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dirty="0"/>
              <a:t>80%</a:t>
            </a:r>
            <a:endParaRPr lang="th-TH" sz="4800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EBB1EF2-DC0C-40C5-88E0-7903020A49FE}"/>
              </a:ext>
            </a:extLst>
          </p:cNvPr>
          <p:cNvSpPr txBox="1"/>
          <p:nvPr/>
        </p:nvSpPr>
        <p:spPr>
          <a:xfrm>
            <a:off x="2713707" y="2835465"/>
            <a:ext cx="332273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r>
              <a:rPr lang="en-US" sz="2000" dirty="0">
                <a:solidFill>
                  <a:schemeClr val="bg1"/>
                </a:solidFill>
              </a:rPr>
              <a:t> ligula. Nunc gravida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5075AC6-BDAE-4974-9D58-7AC4734755A6}"/>
              </a:ext>
            </a:extLst>
          </p:cNvPr>
          <p:cNvSpPr txBox="1"/>
          <p:nvPr/>
        </p:nvSpPr>
        <p:spPr>
          <a:xfrm>
            <a:off x="6752517" y="2810046"/>
            <a:ext cx="332273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r>
              <a:rPr lang="en-US" sz="2000" dirty="0">
                <a:solidFill>
                  <a:schemeClr val="bg1"/>
                </a:solidFill>
              </a:rPr>
              <a:t> ligula. Nunc gravida 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FFBD99AA-B706-49E7-AB4A-AD9F1D3FB352}"/>
              </a:ext>
            </a:extLst>
          </p:cNvPr>
          <p:cNvSpPr txBox="1"/>
          <p:nvPr/>
        </p:nvSpPr>
        <p:spPr>
          <a:xfrm>
            <a:off x="5772473" y="3553073"/>
            <a:ext cx="13167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OFFERS</a:t>
            </a:r>
            <a:endParaRPr lang="th-TH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F70EDB0-C191-4720-A00F-94EB7C92FA15}"/>
              </a:ext>
            </a:extLst>
          </p:cNvPr>
          <p:cNvSpPr txBox="1"/>
          <p:nvPr/>
        </p:nvSpPr>
        <p:spPr>
          <a:xfrm>
            <a:off x="4520731" y="4744825"/>
            <a:ext cx="386472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171749"/>
                </a:solidFill>
              </a:rPr>
              <a:t>SHOPPING</a:t>
            </a:r>
            <a:endParaRPr lang="th-TH" sz="6000" dirty="0">
              <a:solidFill>
                <a:srgbClr val="171749"/>
              </a:solidFill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3414768-29DB-4710-8D66-737FDA1ABB14}"/>
              </a:ext>
            </a:extLst>
          </p:cNvPr>
          <p:cNvSpPr txBox="1"/>
          <p:nvPr/>
        </p:nvSpPr>
        <p:spPr>
          <a:xfrm>
            <a:off x="4535227" y="1330210"/>
            <a:ext cx="379077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171749"/>
                </a:solidFill>
              </a:rPr>
              <a:t>12.12</a:t>
            </a:r>
            <a:endParaRPr lang="th-TH" sz="11500" dirty="0">
              <a:solidFill>
                <a:srgbClr val="171749"/>
              </a:solidFill>
            </a:endParaRPr>
          </a:p>
        </p:txBody>
      </p:sp>
      <p:grpSp>
        <p:nvGrpSpPr>
          <p:cNvPr id="139" name="Graphic 203">
            <a:extLst>
              <a:ext uri="{FF2B5EF4-FFF2-40B4-BE49-F238E27FC236}">
                <a16:creationId xmlns:a16="http://schemas.microsoft.com/office/drawing/2014/main" id="{9E8D3F90-3307-43E0-AC90-6B3AB0D7E00B}"/>
              </a:ext>
            </a:extLst>
          </p:cNvPr>
          <p:cNvGrpSpPr/>
          <p:nvPr/>
        </p:nvGrpSpPr>
        <p:grpSpPr>
          <a:xfrm rot="386544">
            <a:off x="10419834" y="2420754"/>
            <a:ext cx="2001447" cy="2313578"/>
            <a:chOff x="6073980" y="3301841"/>
            <a:chExt cx="619825" cy="666464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18A13870-A8E6-470C-BE83-A08CF13F4223}"/>
                </a:ext>
              </a:extLst>
            </p:cNvPr>
            <p:cNvSpPr/>
            <p:nvPr/>
          </p:nvSpPr>
          <p:spPr>
            <a:xfrm>
              <a:off x="6073980" y="3301841"/>
              <a:ext cx="576962" cy="620648"/>
            </a:xfrm>
            <a:custGeom>
              <a:avLst/>
              <a:gdLst>
                <a:gd name="connsiteX0" fmla="*/ 478266 w 576962"/>
                <a:gd name="connsiteY0" fmla="*/ 620649 h 620648"/>
                <a:gd name="connsiteX1" fmla="*/ 521414 w 576962"/>
                <a:gd name="connsiteY1" fmla="*/ 549116 h 620648"/>
                <a:gd name="connsiteX2" fmla="*/ 560086 w 576962"/>
                <a:gd name="connsiteY2" fmla="*/ 498443 h 620648"/>
                <a:gd name="connsiteX3" fmla="*/ 492554 w 576962"/>
                <a:gd name="connsiteY3" fmla="*/ 501396 h 620648"/>
                <a:gd name="connsiteX4" fmla="*/ 411877 w 576962"/>
                <a:gd name="connsiteY4" fmla="*/ 496729 h 620648"/>
                <a:gd name="connsiteX5" fmla="*/ 447215 w 576962"/>
                <a:gd name="connsiteY5" fmla="*/ 421005 h 620648"/>
                <a:gd name="connsiteX6" fmla="*/ 480171 w 576962"/>
                <a:gd name="connsiteY6" fmla="*/ 366808 h 620648"/>
                <a:gd name="connsiteX7" fmla="*/ 413115 w 576962"/>
                <a:gd name="connsiteY7" fmla="*/ 377190 h 620648"/>
                <a:gd name="connsiteX8" fmla="*/ 332724 w 576962"/>
                <a:gd name="connsiteY8" fmla="*/ 381571 h 620648"/>
                <a:gd name="connsiteX9" fmla="*/ 358727 w 576962"/>
                <a:gd name="connsiteY9" fmla="*/ 301942 h 620648"/>
                <a:gd name="connsiteX10" fmla="*/ 384826 w 576962"/>
                <a:gd name="connsiteY10" fmla="*/ 244602 h 620648"/>
                <a:gd name="connsiteX11" fmla="*/ 319103 w 576962"/>
                <a:gd name="connsiteY11" fmla="*/ 263366 h 620648"/>
                <a:gd name="connsiteX12" fmla="*/ 240427 w 576962"/>
                <a:gd name="connsiteY12" fmla="*/ 277749 h 620648"/>
                <a:gd name="connsiteX13" fmla="*/ 255381 w 576962"/>
                <a:gd name="connsiteY13" fmla="*/ 194786 h 620648"/>
                <a:gd name="connsiteX14" fmla="*/ 273193 w 576962"/>
                <a:gd name="connsiteY14" fmla="*/ 135350 h 620648"/>
                <a:gd name="connsiteX15" fmla="*/ 209756 w 576962"/>
                <a:gd name="connsiteY15" fmla="*/ 163544 h 620648"/>
                <a:gd name="connsiteX16" fmla="*/ 135271 w 576962"/>
                <a:gd name="connsiteY16" fmla="*/ 188595 h 620648"/>
                <a:gd name="connsiteX17" fmla="*/ 137081 w 576962"/>
                <a:gd name="connsiteY17" fmla="*/ 102108 h 620648"/>
                <a:gd name="connsiteX18" fmla="*/ 145463 w 576962"/>
                <a:gd name="connsiteY18" fmla="*/ 42863 h 620648"/>
                <a:gd name="connsiteX19" fmla="*/ 82502 w 576962"/>
                <a:gd name="connsiteY19" fmla="*/ 83058 h 620648"/>
                <a:gd name="connsiteX20" fmla="*/ 18304 w 576962"/>
                <a:gd name="connsiteY20" fmla="*/ 117539 h 620648"/>
                <a:gd name="connsiteX21" fmla="*/ 1540 w 576962"/>
                <a:gd name="connsiteY21" fmla="*/ 97631 h 620648"/>
                <a:gd name="connsiteX22" fmla="*/ 32782 w 576962"/>
                <a:gd name="connsiteY22" fmla="*/ 6667 h 620648"/>
                <a:gd name="connsiteX23" fmla="*/ 36782 w 576962"/>
                <a:gd name="connsiteY23" fmla="*/ 0 h 620648"/>
                <a:gd name="connsiteX24" fmla="*/ 43450 w 576962"/>
                <a:gd name="connsiteY24" fmla="*/ 3048 h 620648"/>
                <a:gd name="connsiteX25" fmla="*/ 52499 w 576962"/>
                <a:gd name="connsiteY25" fmla="*/ 95 h 620648"/>
                <a:gd name="connsiteX26" fmla="*/ 46974 w 576962"/>
                <a:gd name="connsiteY26" fmla="*/ 15240 h 620648"/>
                <a:gd name="connsiteX27" fmla="*/ 17637 w 576962"/>
                <a:gd name="connsiteY27" fmla="*/ 93154 h 620648"/>
                <a:gd name="connsiteX28" fmla="*/ 25448 w 576962"/>
                <a:gd name="connsiteY28" fmla="*/ 102584 h 620648"/>
                <a:gd name="connsiteX29" fmla="*/ 71930 w 576962"/>
                <a:gd name="connsiteY29" fmla="*/ 70390 h 620648"/>
                <a:gd name="connsiteX30" fmla="*/ 154797 w 576962"/>
                <a:gd name="connsiteY30" fmla="*/ 29242 h 620648"/>
                <a:gd name="connsiteX31" fmla="*/ 153368 w 576962"/>
                <a:gd name="connsiteY31" fmla="*/ 105632 h 620648"/>
                <a:gd name="connsiteX32" fmla="*/ 145272 w 576962"/>
                <a:gd name="connsiteY32" fmla="*/ 175260 h 620648"/>
                <a:gd name="connsiteX33" fmla="*/ 201470 w 576962"/>
                <a:gd name="connsiteY33" fmla="*/ 149257 h 620648"/>
                <a:gd name="connsiteX34" fmla="*/ 284528 w 576962"/>
                <a:gd name="connsiteY34" fmla="*/ 123158 h 620648"/>
                <a:gd name="connsiteX35" fmla="*/ 271002 w 576962"/>
                <a:gd name="connsiteY35" fmla="*/ 200787 h 620648"/>
                <a:gd name="connsiteX36" fmla="*/ 252428 w 576962"/>
                <a:gd name="connsiteY36" fmla="*/ 266128 h 620648"/>
                <a:gd name="connsiteX37" fmla="*/ 313103 w 576962"/>
                <a:gd name="connsiteY37" fmla="*/ 248126 h 620648"/>
                <a:gd name="connsiteX38" fmla="*/ 397780 w 576962"/>
                <a:gd name="connsiteY38" fmla="*/ 234029 h 620648"/>
                <a:gd name="connsiteX39" fmla="*/ 373491 w 576962"/>
                <a:gd name="connsiteY39" fmla="*/ 309944 h 620648"/>
                <a:gd name="connsiteX40" fmla="*/ 346250 w 576962"/>
                <a:gd name="connsiteY40" fmla="*/ 371475 h 620648"/>
                <a:gd name="connsiteX41" fmla="*/ 409210 w 576962"/>
                <a:gd name="connsiteY41" fmla="*/ 361188 h 620648"/>
                <a:gd name="connsiteX42" fmla="*/ 494363 w 576962"/>
                <a:gd name="connsiteY42" fmla="*/ 357759 h 620648"/>
                <a:gd name="connsiteX43" fmla="*/ 460835 w 576962"/>
                <a:gd name="connsiteY43" fmla="*/ 430625 h 620648"/>
                <a:gd name="connsiteX44" fmla="*/ 426450 w 576962"/>
                <a:gd name="connsiteY44" fmla="*/ 488252 h 620648"/>
                <a:gd name="connsiteX45" fmla="*/ 490458 w 576962"/>
                <a:gd name="connsiteY45" fmla="*/ 485108 h 620648"/>
                <a:gd name="connsiteX46" fmla="*/ 575135 w 576962"/>
                <a:gd name="connsiteY46" fmla="*/ 491014 h 620648"/>
                <a:gd name="connsiteX47" fmla="*/ 533892 w 576962"/>
                <a:gd name="connsiteY47" fmla="*/ 560165 h 620648"/>
                <a:gd name="connsiteX48" fmla="*/ 493601 w 576962"/>
                <a:gd name="connsiteY48" fmla="*/ 613696 h 620648"/>
                <a:gd name="connsiteX49" fmla="*/ 478266 w 576962"/>
                <a:gd name="connsiteY49" fmla="*/ 620649 h 62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6962" h="620648">
                  <a:moveTo>
                    <a:pt x="478266" y="620649"/>
                  </a:moveTo>
                  <a:cubicBezTo>
                    <a:pt x="470837" y="604933"/>
                    <a:pt x="489791" y="583216"/>
                    <a:pt x="521414" y="549116"/>
                  </a:cubicBezTo>
                  <a:cubicBezTo>
                    <a:pt x="536369" y="532924"/>
                    <a:pt x="561419" y="505873"/>
                    <a:pt x="560086" y="498443"/>
                  </a:cubicBezTo>
                  <a:cubicBezTo>
                    <a:pt x="555228" y="492633"/>
                    <a:pt x="514461" y="498348"/>
                    <a:pt x="492554" y="501396"/>
                  </a:cubicBezTo>
                  <a:cubicBezTo>
                    <a:pt x="448072" y="507587"/>
                    <a:pt x="420354" y="510730"/>
                    <a:pt x="411877" y="496729"/>
                  </a:cubicBezTo>
                  <a:cubicBezTo>
                    <a:pt x="402828" y="481775"/>
                    <a:pt x="419402" y="458248"/>
                    <a:pt x="447215" y="421005"/>
                  </a:cubicBezTo>
                  <a:cubicBezTo>
                    <a:pt x="460359" y="403479"/>
                    <a:pt x="482267" y="374047"/>
                    <a:pt x="480171" y="366808"/>
                  </a:cubicBezTo>
                  <a:cubicBezTo>
                    <a:pt x="474742" y="361474"/>
                    <a:pt x="434642" y="371761"/>
                    <a:pt x="413115" y="377190"/>
                  </a:cubicBezTo>
                  <a:cubicBezTo>
                    <a:pt x="368443" y="388620"/>
                    <a:pt x="342725" y="394430"/>
                    <a:pt x="332724" y="381571"/>
                  </a:cubicBezTo>
                  <a:cubicBezTo>
                    <a:pt x="321961" y="367760"/>
                    <a:pt x="335582" y="342328"/>
                    <a:pt x="358727" y="301942"/>
                  </a:cubicBezTo>
                  <a:cubicBezTo>
                    <a:pt x="369491" y="283083"/>
                    <a:pt x="387588" y="251555"/>
                    <a:pt x="384826" y="244602"/>
                  </a:cubicBezTo>
                  <a:cubicBezTo>
                    <a:pt x="378730" y="239840"/>
                    <a:pt x="339963" y="255175"/>
                    <a:pt x="319103" y="263366"/>
                  </a:cubicBezTo>
                  <a:cubicBezTo>
                    <a:pt x="276622" y="280130"/>
                    <a:pt x="251952" y="289084"/>
                    <a:pt x="240427" y="277749"/>
                  </a:cubicBezTo>
                  <a:cubicBezTo>
                    <a:pt x="227759" y="265271"/>
                    <a:pt x="237855" y="238125"/>
                    <a:pt x="255381" y="194786"/>
                  </a:cubicBezTo>
                  <a:cubicBezTo>
                    <a:pt x="263382" y="174974"/>
                    <a:pt x="276812" y="141827"/>
                    <a:pt x="273193" y="135350"/>
                  </a:cubicBezTo>
                  <a:cubicBezTo>
                    <a:pt x="266906" y="130969"/>
                    <a:pt x="228235" y="152971"/>
                    <a:pt x="209756" y="163544"/>
                  </a:cubicBezTo>
                  <a:cubicBezTo>
                    <a:pt x="170799" y="185738"/>
                    <a:pt x="148034" y="197834"/>
                    <a:pt x="135271" y="188595"/>
                  </a:cubicBezTo>
                  <a:cubicBezTo>
                    <a:pt x="120602" y="177927"/>
                    <a:pt x="126127" y="148780"/>
                    <a:pt x="137081" y="102108"/>
                  </a:cubicBezTo>
                  <a:cubicBezTo>
                    <a:pt x="141748" y="82201"/>
                    <a:pt x="149558" y="48768"/>
                    <a:pt x="145463" y="42863"/>
                  </a:cubicBezTo>
                  <a:cubicBezTo>
                    <a:pt x="137747" y="38290"/>
                    <a:pt x="100409" y="68485"/>
                    <a:pt x="82502" y="83058"/>
                  </a:cubicBezTo>
                  <a:cubicBezTo>
                    <a:pt x="49165" y="110109"/>
                    <a:pt x="31163" y="123920"/>
                    <a:pt x="18304" y="117539"/>
                  </a:cubicBezTo>
                  <a:cubicBezTo>
                    <a:pt x="9731" y="113252"/>
                    <a:pt x="4016" y="106585"/>
                    <a:pt x="1540" y="97631"/>
                  </a:cubicBezTo>
                  <a:cubicBezTo>
                    <a:pt x="-5604" y="72771"/>
                    <a:pt x="13351" y="37719"/>
                    <a:pt x="32782" y="6667"/>
                  </a:cubicBezTo>
                  <a:cubicBezTo>
                    <a:pt x="34782" y="3429"/>
                    <a:pt x="36306" y="1143"/>
                    <a:pt x="36782" y="0"/>
                  </a:cubicBezTo>
                  <a:lnTo>
                    <a:pt x="43450" y="3048"/>
                  </a:lnTo>
                  <a:lnTo>
                    <a:pt x="52499" y="95"/>
                  </a:lnTo>
                  <a:cubicBezTo>
                    <a:pt x="53832" y="4191"/>
                    <a:pt x="52689" y="6096"/>
                    <a:pt x="46974" y="15240"/>
                  </a:cubicBezTo>
                  <a:cubicBezTo>
                    <a:pt x="37259" y="30766"/>
                    <a:pt x="11541" y="71914"/>
                    <a:pt x="17637" y="93154"/>
                  </a:cubicBezTo>
                  <a:cubicBezTo>
                    <a:pt x="18875" y="97441"/>
                    <a:pt x="21352" y="100489"/>
                    <a:pt x="25448" y="102584"/>
                  </a:cubicBezTo>
                  <a:cubicBezTo>
                    <a:pt x="32401" y="102394"/>
                    <a:pt x="56213" y="83153"/>
                    <a:pt x="71930" y="70390"/>
                  </a:cubicBezTo>
                  <a:cubicBezTo>
                    <a:pt x="106601" y="42291"/>
                    <a:pt x="136414" y="18097"/>
                    <a:pt x="154797" y="29242"/>
                  </a:cubicBezTo>
                  <a:cubicBezTo>
                    <a:pt x="168513" y="37528"/>
                    <a:pt x="163465" y="62389"/>
                    <a:pt x="153368" y="105632"/>
                  </a:cubicBezTo>
                  <a:cubicBezTo>
                    <a:pt x="148511" y="126587"/>
                    <a:pt x="138319" y="170212"/>
                    <a:pt x="145272" y="175260"/>
                  </a:cubicBezTo>
                  <a:cubicBezTo>
                    <a:pt x="152035" y="177355"/>
                    <a:pt x="182896" y="159734"/>
                    <a:pt x="201470" y="149257"/>
                  </a:cubicBezTo>
                  <a:cubicBezTo>
                    <a:pt x="243665" y="125158"/>
                    <a:pt x="270335" y="111062"/>
                    <a:pt x="284528" y="123158"/>
                  </a:cubicBezTo>
                  <a:cubicBezTo>
                    <a:pt x="297196" y="133921"/>
                    <a:pt x="288147" y="158401"/>
                    <a:pt x="271002" y="200787"/>
                  </a:cubicBezTo>
                  <a:cubicBezTo>
                    <a:pt x="263192" y="220027"/>
                    <a:pt x="246999" y="260128"/>
                    <a:pt x="252428" y="266128"/>
                  </a:cubicBezTo>
                  <a:cubicBezTo>
                    <a:pt x="258810" y="269557"/>
                    <a:pt x="292814" y="256127"/>
                    <a:pt x="313103" y="248126"/>
                  </a:cubicBezTo>
                  <a:cubicBezTo>
                    <a:pt x="357680" y="230505"/>
                    <a:pt x="385683" y="220409"/>
                    <a:pt x="397780" y="234029"/>
                  </a:cubicBezTo>
                  <a:cubicBezTo>
                    <a:pt x="408924" y="246602"/>
                    <a:pt x="396446" y="269843"/>
                    <a:pt x="373491" y="309944"/>
                  </a:cubicBezTo>
                  <a:cubicBezTo>
                    <a:pt x="362537" y="329089"/>
                    <a:pt x="342059" y="364712"/>
                    <a:pt x="346250" y="371475"/>
                  </a:cubicBezTo>
                  <a:cubicBezTo>
                    <a:pt x="352155" y="375761"/>
                    <a:pt x="387874" y="366713"/>
                    <a:pt x="409210" y="361188"/>
                  </a:cubicBezTo>
                  <a:cubicBezTo>
                    <a:pt x="455406" y="349377"/>
                    <a:pt x="484267" y="342900"/>
                    <a:pt x="494363" y="357759"/>
                  </a:cubicBezTo>
                  <a:cubicBezTo>
                    <a:pt x="503888" y="371665"/>
                    <a:pt x="488648" y="393382"/>
                    <a:pt x="460835" y="430625"/>
                  </a:cubicBezTo>
                  <a:cubicBezTo>
                    <a:pt x="447691" y="448246"/>
                    <a:pt x="423212" y="480917"/>
                    <a:pt x="426450" y="488252"/>
                  </a:cubicBezTo>
                  <a:cubicBezTo>
                    <a:pt x="431784" y="493300"/>
                    <a:pt x="468551" y="488156"/>
                    <a:pt x="490458" y="485108"/>
                  </a:cubicBezTo>
                  <a:cubicBezTo>
                    <a:pt x="537512" y="478536"/>
                    <a:pt x="566753" y="475298"/>
                    <a:pt x="575135" y="491014"/>
                  </a:cubicBezTo>
                  <a:cubicBezTo>
                    <a:pt x="583041" y="505778"/>
                    <a:pt x="564563" y="526923"/>
                    <a:pt x="533892" y="560165"/>
                  </a:cubicBezTo>
                  <a:cubicBezTo>
                    <a:pt x="519033" y="576263"/>
                    <a:pt x="491315" y="606171"/>
                    <a:pt x="493601" y="613696"/>
                  </a:cubicBezTo>
                  <a:lnTo>
                    <a:pt x="478266" y="6206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8020C1C4-0DF0-4A00-870B-C9BC76C0F321}"/>
                </a:ext>
              </a:extLst>
            </p:cNvPr>
            <p:cNvSpPr/>
            <p:nvPr/>
          </p:nvSpPr>
          <p:spPr>
            <a:xfrm>
              <a:off x="6116843" y="3347656"/>
              <a:ext cx="576962" cy="620649"/>
            </a:xfrm>
            <a:custGeom>
              <a:avLst/>
              <a:gdLst>
                <a:gd name="connsiteX0" fmla="*/ 478266 w 576962"/>
                <a:gd name="connsiteY0" fmla="*/ 620649 h 620649"/>
                <a:gd name="connsiteX1" fmla="*/ 521414 w 576962"/>
                <a:gd name="connsiteY1" fmla="*/ 549116 h 620649"/>
                <a:gd name="connsiteX2" fmla="*/ 560086 w 576962"/>
                <a:gd name="connsiteY2" fmla="*/ 498443 h 620649"/>
                <a:gd name="connsiteX3" fmla="*/ 492554 w 576962"/>
                <a:gd name="connsiteY3" fmla="*/ 501396 h 620649"/>
                <a:gd name="connsiteX4" fmla="*/ 411877 w 576962"/>
                <a:gd name="connsiteY4" fmla="*/ 496729 h 620649"/>
                <a:gd name="connsiteX5" fmla="*/ 447215 w 576962"/>
                <a:gd name="connsiteY5" fmla="*/ 421005 h 620649"/>
                <a:gd name="connsiteX6" fmla="*/ 480171 w 576962"/>
                <a:gd name="connsiteY6" fmla="*/ 366808 h 620649"/>
                <a:gd name="connsiteX7" fmla="*/ 413115 w 576962"/>
                <a:gd name="connsiteY7" fmla="*/ 377190 h 620649"/>
                <a:gd name="connsiteX8" fmla="*/ 332724 w 576962"/>
                <a:gd name="connsiteY8" fmla="*/ 381571 h 620649"/>
                <a:gd name="connsiteX9" fmla="*/ 358727 w 576962"/>
                <a:gd name="connsiteY9" fmla="*/ 301943 h 620649"/>
                <a:gd name="connsiteX10" fmla="*/ 384826 w 576962"/>
                <a:gd name="connsiteY10" fmla="*/ 244602 h 620649"/>
                <a:gd name="connsiteX11" fmla="*/ 319103 w 576962"/>
                <a:gd name="connsiteY11" fmla="*/ 263366 h 620649"/>
                <a:gd name="connsiteX12" fmla="*/ 240427 w 576962"/>
                <a:gd name="connsiteY12" fmla="*/ 277749 h 620649"/>
                <a:gd name="connsiteX13" fmla="*/ 255381 w 576962"/>
                <a:gd name="connsiteY13" fmla="*/ 194786 h 620649"/>
                <a:gd name="connsiteX14" fmla="*/ 273193 w 576962"/>
                <a:gd name="connsiteY14" fmla="*/ 135350 h 620649"/>
                <a:gd name="connsiteX15" fmla="*/ 209756 w 576962"/>
                <a:gd name="connsiteY15" fmla="*/ 163544 h 620649"/>
                <a:gd name="connsiteX16" fmla="*/ 135271 w 576962"/>
                <a:gd name="connsiteY16" fmla="*/ 188595 h 620649"/>
                <a:gd name="connsiteX17" fmla="*/ 137081 w 576962"/>
                <a:gd name="connsiteY17" fmla="*/ 102108 h 620649"/>
                <a:gd name="connsiteX18" fmla="*/ 145463 w 576962"/>
                <a:gd name="connsiteY18" fmla="*/ 42863 h 620649"/>
                <a:gd name="connsiteX19" fmla="*/ 82502 w 576962"/>
                <a:gd name="connsiteY19" fmla="*/ 83058 h 620649"/>
                <a:gd name="connsiteX20" fmla="*/ 18304 w 576962"/>
                <a:gd name="connsiteY20" fmla="*/ 117539 h 620649"/>
                <a:gd name="connsiteX21" fmla="*/ 1540 w 576962"/>
                <a:gd name="connsiteY21" fmla="*/ 97631 h 620649"/>
                <a:gd name="connsiteX22" fmla="*/ 32782 w 576962"/>
                <a:gd name="connsiteY22" fmla="*/ 6668 h 620649"/>
                <a:gd name="connsiteX23" fmla="*/ 36782 w 576962"/>
                <a:gd name="connsiteY23" fmla="*/ 0 h 620649"/>
                <a:gd name="connsiteX24" fmla="*/ 43450 w 576962"/>
                <a:gd name="connsiteY24" fmla="*/ 3048 h 620649"/>
                <a:gd name="connsiteX25" fmla="*/ 52499 w 576962"/>
                <a:gd name="connsiteY25" fmla="*/ 95 h 620649"/>
                <a:gd name="connsiteX26" fmla="*/ 46974 w 576962"/>
                <a:gd name="connsiteY26" fmla="*/ 15240 h 620649"/>
                <a:gd name="connsiteX27" fmla="*/ 17637 w 576962"/>
                <a:gd name="connsiteY27" fmla="*/ 93155 h 620649"/>
                <a:gd name="connsiteX28" fmla="*/ 25448 w 576962"/>
                <a:gd name="connsiteY28" fmla="*/ 102584 h 620649"/>
                <a:gd name="connsiteX29" fmla="*/ 71930 w 576962"/>
                <a:gd name="connsiteY29" fmla="*/ 70390 h 620649"/>
                <a:gd name="connsiteX30" fmla="*/ 154797 w 576962"/>
                <a:gd name="connsiteY30" fmla="*/ 29242 h 620649"/>
                <a:gd name="connsiteX31" fmla="*/ 153368 w 576962"/>
                <a:gd name="connsiteY31" fmla="*/ 105632 h 620649"/>
                <a:gd name="connsiteX32" fmla="*/ 145272 w 576962"/>
                <a:gd name="connsiteY32" fmla="*/ 175260 h 620649"/>
                <a:gd name="connsiteX33" fmla="*/ 201470 w 576962"/>
                <a:gd name="connsiteY33" fmla="*/ 149257 h 620649"/>
                <a:gd name="connsiteX34" fmla="*/ 284528 w 576962"/>
                <a:gd name="connsiteY34" fmla="*/ 123158 h 620649"/>
                <a:gd name="connsiteX35" fmla="*/ 271002 w 576962"/>
                <a:gd name="connsiteY35" fmla="*/ 200787 h 620649"/>
                <a:gd name="connsiteX36" fmla="*/ 252428 w 576962"/>
                <a:gd name="connsiteY36" fmla="*/ 266129 h 620649"/>
                <a:gd name="connsiteX37" fmla="*/ 313103 w 576962"/>
                <a:gd name="connsiteY37" fmla="*/ 248126 h 620649"/>
                <a:gd name="connsiteX38" fmla="*/ 397780 w 576962"/>
                <a:gd name="connsiteY38" fmla="*/ 234029 h 620649"/>
                <a:gd name="connsiteX39" fmla="*/ 373491 w 576962"/>
                <a:gd name="connsiteY39" fmla="*/ 309944 h 620649"/>
                <a:gd name="connsiteX40" fmla="*/ 346250 w 576962"/>
                <a:gd name="connsiteY40" fmla="*/ 371475 h 620649"/>
                <a:gd name="connsiteX41" fmla="*/ 409210 w 576962"/>
                <a:gd name="connsiteY41" fmla="*/ 361188 h 620649"/>
                <a:gd name="connsiteX42" fmla="*/ 494363 w 576962"/>
                <a:gd name="connsiteY42" fmla="*/ 357759 h 620649"/>
                <a:gd name="connsiteX43" fmla="*/ 460835 w 576962"/>
                <a:gd name="connsiteY43" fmla="*/ 430625 h 620649"/>
                <a:gd name="connsiteX44" fmla="*/ 426450 w 576962"/>
                <a:gd name="connsiteY44" fmla="*/ 488252 h 620649"/>
                <a:gd name="connsiteX45" fmla="*/ 490458 w 576962"/>
                <a:gd name="connsiteY45" fmla="*/ 485108 h 620649"/>
                <a:gd name="connsiteX46" fmla="*/ 575135 w 576962"/>
                <a:gd name="connsiteY46" fmla="*/ 491014 h 620649"/>
                <a:gd name="connsiteX47" fmla="*/ 533892 w 576962"/>
                <a:gd name="connsiteY47" fmla="*/ 560165 h 620649"/>
                <a:gd name="connsiteX48" fmla="*/ 493601 w 576962"/>
                <a:gd name="connsiteY48" fmla="*/ 613696 h 620649"/>
                <a:gd name="connsiteX49" fmla="*/ 478266 w 576962"/>
                <a:gd name="connsiteY49" fmla="*/ 620649 h 620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76962" h="620649">
                  <a:moveTo>
                    <a:pt x="478266" y="620649"/>
                  </a:moveTo>
                  <a:cubicBezTo>
                    <a:pt x="470837" y="604933"/>
                    <a:pt x="489791" y="583216"/>
                    <a:pt x="521414" y="549116"/>
                  </a:cubicBezTo>
                  <a:cubicBezTo>
                    <a:pt x="536369" y="532924"/>
                    <a:pt x="561419" y="505873"/>
                    <a:pt x="560086" y="498443"/>
                  </a:cubicBezTo>
                  <a:cubicBezTo>
                    <a:pt x="555228" y="492633"/>
                    <a:pt x="514461" y="498348"/>
                    <a:pt x="492554" y="501396"/>
                  </a:cubicBezTo>
                  <a:cubicBezTo>
                    <a:pt x="448072" y="507587"/>
                    <a:pt x="420354" y="510731"/>
                    <a:pt x="411877" y="496729"/>
                  </a:cubicBezTo>
                  <a:cubicBezTo>
                    <a:pt x="402828" y="481775"/>
                    <a:pt x="419402" y="458248"/>
                    <a:pt x="447215" y="421005"/>
                  </a:cubicBezTo>
                  <a:cubicBezTo>
                    <a:pt x="460359" y="403479"/>
                    <a:pt x="482267" y="374047"/>
                    <a:pt x="480171" y="366808"/>
                  </a:cubicBezTo>
                  <a:cubicBezTo>
                    <a:pt x="474742" y="361474"/>
                    <a:pt x="434642" y="371761"/>
                    <a:pt x="413115" y="377190"/>
                  </a:cubicBezTo>
                  <a:cubicBezTo>
                    <a:pt x="368443" y="388620"/>
                    <a:pt x="342725" y="394430"/>
                    <a:pt x="332724" y="381571"/>
                  </a:cubicBezTo>
                  <a:cubicBezTo>
                    <a:pt x="321961" y="367760"/>
                    <a:pt x="335582" y="342329"/>
                    <a:pt x="358727" y="301943"/>
                  </a:cubicBezTo>
                  <a:cubicBezTo>
                    <a:pt x="369491" y="283083"/>
                    <a:pt x="387588" y="251555"/>
                    <a:pt x="384826" y="244602"/>
                  </a:cubicBezTo>
                  <a:cubicBezTo>
                    <a:pt x="378730" y="239840"/>
                    <a:pt x="339963" y="255175"/>
                    <a:pt x="319103" y="263366"/>
                  </a:cubicBezTo>
                  <a:cubicBezTo>
                    <a:pt x="276622" y="280130"/>
                    <a:pt x="251952" y="289084"/>
                    <a:pt x="240427" y="277749"/>
                  </a:cubicBezTo>
                  <a:cubicBezTo>
                    <a:pt x="227759" y="265271"/>
                    <a:pt x="237855" y="238125"/>
                    <a:pt x="255381" y="194786"/>
                  </a:cubicBezTo>
                  <a:cubicBezTo>
                    <a:pt x="263382" y="174974"/>
                    <a:pt x="276812" y="141827"/>
                    <a:pt x="273193" y="135350"/>
                  </a:cubicBezTo>
                  <a:cubicBezTo>
                    <a:pt x="266906" y="130969"/>
                    <a:pt x="228235" y="152971"/>
                    <a:pt x="209756" y="163544"/>
                  </a:cubicBezTo>
                  <a:cubicBezTo>
                    <a:pt x="170799" y="185738"/>
                    <a:pt x="148034" y="197834"/>
                    <a:pt x="135271" y="188595"/>
                  </a:cubicBezTo>
                  <a:cubicBezTo>
                    <a:pt x="120602" y="177927"/>
                    <a:pt x="126127" y="148781"/>
                    <a:pt x="137081" y="102108"/>
                  </a:cubicBezTo>
                  <a:cubicBezTo>
                    <a:pt x="141748" y="82201"/>
                    <a:pt x="149558" y="48768"/>
                    <a:pt x="145463" y="42863"/>
                  </a:cubicBezTo>
                  <a:cubicBezTo>
                    <a:pt x="137747" y="38291"/>
                    <a:pt x="100409" y="68485"/>
                    <a:pt x="82502" y="83058"/>
                  </a:cubicBezTo>
                  <a:cubicBezTo>
                    <a:pt x="49165" y="110109"/>
                    <a:pt x="31163" y="123920"/>
                    <a:pt x="18304" y="117539"/>
                  </a:cubicBezTo>
                  <a:cubicBezTo>
                    <a:pt x="9731" y="113252"/>
                    <a:pt x="4016" y="106585"/>
                    <a:pt x="1540" y="97631"/>
                  </a:cubicBezTo>
                  <a:cubicBezTo>
                    <a:pt x="-5604" y="72771"/>
                    <a:pt x="13351" y="37719"/>
                    <a:pt x="32782" y="6668"/>
                  </a:cubicBezTo>
                  <a:cubicBezTo>
                    <a:pt x="34782" y="3429"/>
                    <a:pt x="36306" y="1143"/>
                    <a:pt x="36782" y="0"/>
                  </a:cubicBezTo>
                  <a:lnTo>
                    <a:pt x="43450" y="3048"/>
                  </a:lnTo>
                  <a:lnTo>
                    <a:pt x="52499" y="95"/>
                  </a:lnTo>
                  <a:cubicBezTo>
                    <a:pt x="53832" y="4191"/>
                    <a:pt x="52689" y="6096"/>
                    <a:pt x="46974" y="15240"/>
                  </a:cubicBezTo>
                  <a:cubicBezTo>
                    <a:pt x="37259" y="30766"/>
                    <a:pt x="11541" y="71914"/>
                    <a:pt x="17637" y="93155"/>
                  </a:cubicBezTo>
                  <a:cubicBezTo>
                    <a:pt x="18875" y="97441"/>
                    <a:pt x="21352" y="100489"/>
                    <a:pt x="25448" y="102584"/>
                  </a:cubicBezTo>
                  <a:cubicBezTo>
                    <a:pt x="32401" y="102394"/>
                    <a:pt x="56213" y="83153"/>
                    <a:pt x="71930" y="70390"/>
                  </a:cubicBezTo>
                  <a:cubicBezTo>
                    <a:pt x="106601" y="42291"/>
                    <a:pt x="136414" y="18098"/>
                    <a:pt x="154797" y="29242"/>
                  </a:cubicBezTo>
                  <a:cubicBezTo>
                    <a:pt x="168513" y="37529"/>
                    <a:pt x="163465" y="62389"/>
                    <a:pt x="153368" y="105632"/>
                  </a:cubicBezTo>
                  <a:cubicBezTo>
                    <a:pt x="148511" y="126587"/>
                    <a:pt x="138319" y="170212"/>
                    <a:pt x="145272" y="175260"/>
                  </a:cubicBezTo>
                  <a:cubicBezTo>
                    <a:pt x="152035" y="177356"/>
                    <a:pt x="182896" y="159734"/>
                    <a:pt x="201470" y="149257"/>
                  </a:cubicBezTo>
                  <a:cubicBezTo>
                    <a:pt x="243665" y="125158"/>
                    <a:pt x="270335" y="111062"/>
                    <a:pt x="284528" y="123158"/>
                  </a:cubicBezTo>
                  <a:cubicBezTo>
                    <a:pt x="297196" y="133922"/>
                    <a:pt x="288147" y="158401"/>
                    <a:pt x="271002" y="200787"/>
                  </a:cubicBezTo>
                  <a:cubicBezTo>
                    <a:pt x="263192" y="220027"/>
                    <a:pt x="246999" y="260128"/>
                    <a:pt x="252428" y="266129"/>
                  </a:cubicBezTo>
                  <a:cubicBezTo>
                    <a:pt x="258810" y="269558"/>
                    <a:pt x="292814" y="256127"/>
                    <a:pt x="313103" y="248126"/>
                  </a:cubicBezTo>
                  <a:cubicBezTo>
                    <a:pt x="357680" y="230505"/>
                    <a:pt x="385683" y="220409"/>
                    <a:pt x="397780" y="234029"/>
                  </a:cubicBezTo>
                  <a:cubicBezTo>
                    <a:pt x="408924" y="246602"/>
                    <a:pt x="396446" y="269843"/>
                    <a:pt x="373491" y="309944"/>
                  </a:cubicBezTo>
                  <a:cubicBezTo>
                    <a:pt x="362537" y="329089"/>
                    <a:pt x="342059" y="364712"/>
                    <a:pt x="346250" y="371475"/>
                  </a:cubicBezTo>
                  <a:cubicBezTo>
                    <a:pt x="352155" y="375761"/>
                    <a:pt x="387874" y="366713"/>
                    <a:pt x="409210" y="361188"/>
                  </a:cubicBezTo>
                  <a:cubicBezTo>
                    <a:pt x="455406" y="349377"/>
                    <a:pt x="484267" y="342900"/>
                    <a:pt x="494363" y="357759"/>
                  </a:cubicBezTo>
                  <a:cubicBezTo>
                    <a:pt x="503888" y="371666"/>
                    <a:pt x="488648" y="393383"/>
                    <a:pt x="460835" y="430625"/>
                  </a:cubicBezTo>
                  <a:cubicBezTo>
                    <a:pt x="447691" y="448246"/>
                    <a:pt x="423212" y="480917"/>
                    <a:pt x="426450" y="488252"/>
                  </a:cubicBezTo>
                  <a:cubicBezTo>
                    <a:pt x="431784" y="493300"/>
                    <a:pt x="468551" y="488156"/>
                    <a:pt x="490458" y="485108"/>
                  </a:cubicBezTo>
                  <a:cubicBezTo>
                    <a:pt x="537512" y="478536"/>
                    <a:pt x="566753" y="475298"/>
                    <a:pt x="575135" y="491014"/>
                  </a:cubicBezTo>
                  <a:cubicBezTo>
                    <a:pt x="583041" y="505778"/>
                    <a:pt x="564563" y="526923"/>
                    <a:pt x="533892" y="560165"/>
                  </a:cubicBezTo>
                  <a:cubicBezTo>
                    <a:pt x="519033" y="576263"/>
                    <a:pt x="491315" y="606171"/>
                    <a:pt x="493601" y="613696"/>
                  </a:cubicBezTo>
                  <a:lnTo>
                    <a:pt x="478266" y="620649"/>
                  </a:lnTo>
                  <a:close/>
                </a:path>
              </a:pathLst>
            </a:custGeom>
            <a:solidFill>
              <a:srgbClr val="D8DFE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3" name="Graphic 203">
            <a:extLst>
              <a:ext uri="{FF2B5EF4-FFF2-40B4-BE49-F238E27FC236}">
                <a16:creationId xmlns:a16="http://schemas.microsoft.com/office/drawing/2014/main" id="{126A52F3-A9FF-453F-93C0-A8002AEC84D9}"/>
              </a:ext>
            </a:extLst>
          </p:cNvPr>
          <p:cNvGrpSpPr/>
          <p:nvPr/>
        </p:nvGrpSpPr>
        <p:grpSpPr>
          <a:xfrm rot="386544">
            <a:off x="8753581" y="794908"/>
            <a:ext cx="2276439" cy="2097174"/>
            <a:chOff x="5500696" y="2886056"/>
            <a:chExt cx="704987" cy="604125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A4B6F49A-F111-44BE-83A5-72A88485E7DF}"/>
                </a:ext>
              </a:extLst>
            </p:cNvPr>
            <p:cNvSpPr/>
            <p:nvPr/>
          </p:nvSpPr>
          <p:spPr>
            <a:xfrm>
              <a:off x="5741574" y="3156204"/>
              <a:ext cx="464109" cy="333882"/>
            </a:xfrm>
            <a:custGeom>
              <a:avLst/>
              <a:gdLst>
                <a:gd name="connsiteX0" fmla="*/ 0 w 464109"/>
                <a:gd name="connsiteY0" fmla="*/ 109728 h 333882"/>
                <a:gd name="connsiteX1" fmla="*/ 272606 w 464109"/>
                <a:gd name="connsiteY1" fmla="*/ 261842 h 333882"/>
                <a:gd name="connsiteX2" fmla="*/ 339185 w 464109"/>
                <a:gd name="connsiteY2" fmla="*/ 320040 h 333882"/>
                <a:gd name="connsiteX3" fmla="*/ 352996 w 464109"/>
                <a:gd name="connsiteY3" fmla="*/ 328994 h 333882"/>
                <a:gd name="connsiteX4" fmla="*/ 425386 w 464109"/>
                <a:gd name="connsiteY4" fmla="*/ 267938 h 333882"/>
                <a:gd name="connsiteX5" fmla="*/ 450818 w 464109"/>
                <a:gd name="connsiteY5" fmla="*/ 208312 h 333882"/>
                <a:gd name="connsiteX6" fmla="*/ 453390 w 464109"/>
                <a:gd name="connsiteY6" fmla="*/ 117920 h 333882"/>
                <a:gd name="connsiteX7" fmla="*/ 426720 w 464109"/>
                <a:gd name="connsiteY7" fmla="*/ 101155 h 333882"/>
                <a:gd name="connsiteX8" fmla="*/ 408051 w 464109"/>
                <a:gd name="connsiteY8" fmla="*/ 90297 h 333882"/>
                <a:gd name="connsiteX9" fmla="*/ 336899 w 464109"/>
                <a:gd name="connsiteY9" fmla="*/ 49530 h 333882"/>
                <a:gd name="connsiteX10" fmla="*/ 331661 w 464109"/>
                <a:gd name="connsiteY10" fmla="*/ 46577 h 333882"/>
                <a:gd name="connsiteX11" fmla="*/ 248984 w 464109"/>
                <a:gd name="connsiteY11" fmla="*/ 0 h 333882"/>
                <a:gd name="connsiteX12" fmla="*/ 0 w 464109"/>
                <a:gd name="connsiteY12" fmla="*/ 109728 h 33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4109" h="333882">
                  <a:moveTo>
                    <a:pt x="0" y="109728"/>
                  </a:moveTo>
                  <a:cubicBezTo>
                    <a:pt x="0" y="109728"/>
                    <a:pt x="241554" y="243840"/>
                    <a:pt x="272606" y="261842"/>
                  </a:cubicBezTo>
                  <a:cubicBezTo>
                    <a:pt x="300323" y="277940"/>
                    <a:pt x="305467" y="296323"/>
                    <a:pt x="339185" y="320040"/>
                  </a:cubicBezTo>
                  <a:cubicBezTo>
                    <a:pt x="343281" y="322897"/>
                    <a:pt x="347853" y="325946"/>
                    <a:pt x="352996" y="328994"/>
                  </a:cubicBezTo>
                  <a:cubicBezTo>
                    <a:pt x="383857" y="347663"/>
                    <a:pt x="406813" y="309753"/>
                    <a:pt x="425386" y="267938"/>
                  </a:cubicBezTo>
                  <a:cubicBezTo>
                    <a:pt x="434911" y="246697"/>
                    <a:pt x="443198" y="224504"/>
                    <a:pt x="450818" y="208312"/>
                  </a:cubicBezTo>
                  <a:cubicBezTo>
                    <a:pt x="473488" y="160115"/>
                    <a:pt x="462153" y="126492"/>
                    <a:pt x="453390" y="117920"/>
                  </a:cubicBezTo>
                  <a:cubicBezTo>
                    <a:pt x="451580" y="116205"/>
                    <a:pt x="441484" y="109919"/>
                    <a:pt x="426720" y="101155"/>
                  </a:cubicBezTo>
                  <a:cubicBezTo>
                    <a:pt x="421100" y="97917"/>
                    <a:pt x="414814" y="94107"/>
                    <a:pt x="408051" y="90297"/>
                  </a:cubicBezTo>
                  <a:cubicBezTo>
                    <a:pt x="387096" y="78010"/>
                    <a:pt x="361474" y="63437"/>
                    <a:pt x="336899" y="49530"/>
                  </a:cubicBezTo>
                  <a:lnTo>
                    <a:pt x="331661" y="46577"/>
                  </a:lnTo>
                  <a:cubicBezTo>
                    <a:pt x="287845" y="21717"/>
                    <a:pt x="248984" y="0"/>
                    <a:pt x="248984" y="0"/>
                  </a:cubicBezTo>
                  <a:lnTo>
                    <a:pt x="0" y="109728"/>
                  </a:lnTo>
                  <a:close/>
                </a:path>
              </a:pathLst>
            </a:custGeom>
            <a:solidFill>
              <a:srgbClr val="B1374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4502B5D-AAFA-45FE-B197-0E13AF878AB9}"/>
                </a:ext>
              </a:extLst>
            </p:cNvPr>
            <p:cNvSpPr/>
            <p:nvPr/>
          </p:nvSpPr>
          <p:spPr>
            <a:xfrm>
              <a:off x="5741574" y="3156108"/>
              <a:ext cx="425291" cy="334073"/>
            </a:xfrm>
            <a:custGeom>
              <a:avLst/>
              <a:gdLst>
                <a:gd name="connsiteX0" fmla="*/ 0 w 425291"/>
                <a:gd name="connsiteY0" fmla="*/ 109823 h 334073"/>
                <a:gd name="connsiteX1" fmla="*/ 272606 w 425291"/>
                <a:gd name="connsiteY1" fmla="*/ 261937 h 334073"/>
                <a:gd name="connsiteX2" fmla="*/ 352901 w 425291"/>
                <a:gd name="connsiteY2" fmla="*/ 329184 h 334073"/>
                <a:gd name="connsiteX3" fmla="*/ 425291 w 425291"/>
                <a:gd name="connsiteY3" fmla="*/ 268129 h 334073"/>
                <a:gd name="connsiteX4" fmla="*/ 347282 w 425291"/>
                <a:gd name="connsiteY4" fmla="*/ 275844 h 334073"/>
                <a:gd name="connsiteX5" fmla="*/ 108585 w 425291"/>
                <a:gd name="connsiteY5" fmla="*/ 149542 h 334073"/>
                <a:gd name="connsiteX6" fmla="*/ 264223 w 425291"/>
                <a:gd name="connsiteY6" fmla="*/ 99632 h 334073"/>
                <a:gd name="connsiteX7" fmla="*/ 331661 w 425291"/>
                <a:gd name="connsiteY7" fmla="*/ 46577 h 334073"/>
                <a:gd name="connsiteX8" fmla="*/ 248984 w 425291"/>
                <a:gd name="connsiteY8" fmla="*/ 0 h 334073"/>
                <a:gd name="connsiteX9" fmla="*/ 0 w 425291"/>
                <a:gd name="connsiteY9" fmla="*/ 109823 h 334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5291" h="334073">
                  <a:moveTo>
                    <a:pt x="0" y="109823"/>
                  </a:moveTo>
                  <a:cubicBezTo>
                    <a:pt x="0" y="109823"/>
                    <a:pt x="241554" y="243935"/>
                    <a:pt x="272606" y="261937"/>
                  </a:cubicBezTo>
                  <a:cubicBezTo>
                    <a:pt x="303752" y="279940"/>
                    <a:pt x="306324" y="300990"/>
                    <a:pt x="352901" y="329184"/>
                  </a:cubicBezTo>
                  <a:cubicBezTo>
                    <a:pt x="383762" y="347853"/>
                    <a:pt x="406717" y="309944"/>
                    <a:pt x="425291" y="268129"/>
                  </a:cubicBezTo>
                  <a:cubicBezTo>
                    <a:pt x="404336" y="280892"/>
                    <a:pt x="373761" y="292513"/>
                    <a:pt x="347282" y="275844"/>
                  </a:cubicBezTo>
                  <a:cubicBezTo>
                    <a:pt x="301562" y="247269"/>
                    <a:pt x="112395" y="163354"/>
                    <a:pt x="108585" y="149542"/>
                  </a:cubicBezTo>
                  <a:cubicBezTo>
                    <a:pt x="104775" y="135922"/>
                    <a:pt x="193739" y="138017"/>
                    <a:pt x="264223" y="99632"/>
                  </a:cubicBezTo>
                  <a:cubicBezTo>
                    <a:pt x="295846" y="82486"/>
                    <a:pt x="317468" y="62960"/>
                    <a:pt x="331661" y="46577"/>
                  </a:cubicBezTo>
                  <a:cubicBezTo>
                    <a:pt x="287845" y="21717"/>
                    <a:pt x="248984" y="0"/>
                    <a:pt x="248984" y="0"/>
                  </a:cubicBezTo>
                  <a:lnTo>
                    <a:pt x="0" y="109823"/>
                  </a:ln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9F90E8E5-DE98-438B-8B26-E11AD4F31862}"/>
                </a:ext>
              </a:extLst>
            </p:cNvPr>
            <p:cNvSpPr/>
            <p:nvPr/>
          </p:nvSpPr>
          <p:spPr>
            <a:xfrm>
              <a:off x="5500696" y="2886056"/>
              <a:ext cx="548087" cy="426543"/>
            </a:xfrm>
            <a:custGeom>
              <a:avLst/>
              <a:gdLst>
                <a:gd name="connsiteX0" fmla="*/ 548059 w 548087"/>
                <a:gd name="connsiteY0" fmla="*/ 293579 h 426543"/>
                <a:gd name="connsiteX1" fmla="*/ 387182 w 548087"/>
                <a:gd name="connsiteY1" fmla="*/ 41928 h 426543"/>
                <a:gd name="connsiteX2" fmla="*/ 5801 w 548087"/>
                <a:gd name="connsiteY2" fmla="*/ 179755 h 426543"/>
                <a:gd name="connsiteX3" fmla="*/ 222399 w 548087"/>
                <a:gd name="connsiteY3" fmla="*/ 415975 h 426543"/>
                <a:gd name="connsiteX4" fmla="*/ 332413 w 548087"/>
                <a:gd name="connsiteY4" fmla="*/ 399401 h 426543"/>
                <a:gd name="connsiteX5" fmla="*/ 548059 w 548087"/>
                <a:gd name="connsiteY5" fmla="*/ 293579 h 426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8087" h="426543">
                  <a:moveTo>
                    <a:pt x="548059" y="293579"/>
                  </a:moveTo>
                  <a:cubicBezTo>
                    <a:pt x="548059" y="293579"/>
                    <a:pt x="554155" y="155561"/>
                    <a:pt x="387182" y="41928"/>
                  </a:cubicBezTo>
                  <a:cubicBezTo>
                    <a:pt x="220208" y="-71610"/>
                    <a:pt x="36947" y="69551"/>
                    <a:pt x="5801" y="179755"/>
                  </a:cubicBezTo>
                  <a:cubicBezTo>
                    <a:pt x="-25346" y="289959"/>
                    <a:pt x="72095" y="472363"/>
                    <a:pt x="222399" y="415975"/>
                  </a:cubicBezTo>
                  <a:cubicBezTo>
                    <a:pt x="222399" y="415975"/>
                    <a:pt x="295646" y="424738"/>
                    <a:pt x="332413" y="399401"/>
                  </a:cubicBezTo>
                  <a:cubicBezTo>
                    <a:pt x="332413" y="399401"/>
                    <a:pt x="492814" y="403116"/>
                    <a:pt x="548059" y="293579"/>
                  </a:cubicBezTo>
                  <a:close/>
                </a:path>
              </a:pathLst>
            </a:custGeom>
            <a:solidFill>
              <a:srgbClr val="D4143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2EC45CEF-1DC8-474E-87BA-38BA727A4EF8}"/>
                </a:ext>
              </a:extLst>
            </p:cNvPr>
            <p:cNvSpPr/>
            <p:nvPr/>
          </p:nvSpPr>
          <p:spPr>
            <a:xfrm>
              <a:off x="5557646" y="3028092"/>
              <a:ext cx="235172" cy="274034"/>
            </a:xfrm>
            <a:custGeom>
              <a:avLst/>
              <a:gdLst>
                <a:gd name="connsiteX0" fmla="*/ 53340 w 235172"/>
                <a:gd name="connsiteY0" fmla="*/ 139446 h 274034"/>
                <a:gd name="connsiteX1" fmla="*/ 52578 w 235172"/>
                <a:gd name="connsiteY1" fmla="*/ 179070 h 274034"/>
                <a:gd name="connsiteX2" fmla="*/ 0 w 235172"/>
                <a:gd name="connsiteY2" fmla="*/ 161354 h 274034"/>
                <a:gd name="connsiteX3" fmla="*/ 55626 w 235172"/>
                <a:gd name="connsiteY3" fmla="*/ 188309 h 274034"/>
                <a:gd name="connsiteX4" fmla="*/ 165259 w 235172"/>
                <a:gd name="connsiteY4" fmla="*/ 274034 h 274034"/>
                <a:gd name="connsiteX5" fmla="*/ 78105 w 235172"/>
                <a:gd name="connsiteY5" fmla="*/ 197644 h 274034"/>
                <a:gd name="connsiteX6" fmla="*/ 148304 w 235172"/>
                <a:gd name="connsiteY6" fmla="*/ 94107 h 274034"/>
                <a:gd name="connsiteX7" fmla="*/ 235172 w 235172"/>
                <a:gd name="connsiteY7" fmla="*/ 0 h 274034"/>
                <a:gd name="connsiteX8" fmla="*/ 89059 w 235172"/>
                <a:gd name="connsiteY8" fmla="*/ 104204 h 274034"/>
                <a:gd name="connsiteX9" fmla="*/ 62579 w 235172"/>
                <a:gd name="connsiteY9" fmla="*/ 124016 h 274034"/>
                <a:gd name="connsiteX10" fmla="*/ 17621 w 235172"/>
                <a:gd name="connsiteY10" fmla="*/ 20860 h 274034"/>
                <a:gd name="connsiteX11" fmla="*/ 53340 w 235172"/>
                <a:gd name="connsiteY11" fmla="*/ 139446 h 274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5172" h="274034">
                  <a:moveTo>
                    <a:pt x="53340" y="139446"/>
                  </a:moveTo>
                  <a:cubicBezTo>
                    <a:pt x="48578" y="151829"/>
                    <a:pt x="48768" y="165449"/>
                    <a:pt x="52578" y="179070"/>
                  </a:cubicBezTo>
                  <a:cubicBezTo>
                    <a:pt x="52578" y="179070"/>
                    <a:pt x="22955" y="178594"/>
                    <a:pt x="0" y="161354"/>
                  </a:cubicBezTo>
                  <a:cubicBezTo>
                    <a:pt x="0" y="161354"/>
                    <a:pt x="16097" y="182118"/>
                    <a:pt x="55626" y="188309"/>
                  </a:cubicBezTo>
                  <a:cubicBezTo>
                    <a:pt x="72581" y="231172"/>
                    <a:pt x="122682" y="271748"/>
                    <a:pt x="165259" y="274034"/>
                  </a:cubicBezTo>
                  <a:cubicBezTo>
                    <a:pt x="161163" y="272701"/>
                    <a:pt x="88487" y="248126"/>
                    <a:pt x="78105" y="197644"/>
                  </a:cubicBezTo>
                  <a:cubicBezTo>
                    <a:pt x="67532" y="145637"/>
                    <a:pt x="91345" y="117062"/>
                    <a:pt x="148304" y="94107"/>
                  </a:cubicBezTo>
                  <a:cubicBezTo>
                    <a:pt x="178975" y="81725"/>
                    <a:pt x="235172" y="0"/>
                    <a:pt x="235172" y="0"/>
                  </a:cubicBezTo>
                  <a:cubicBezTo>
                    <a:pt x="235172" y="0"/>
                    <a:pt x="184023" y="58103"/>
                    <a:pt x="89059" y="104204"/>
                  </a:cubicBezTo>
                  <a:cubicBezTo>
                    <a:pt x="77438" y="109823"/>
                    <a:pt x="68771" y="116491"/>
                    <a:pt x="62579" y="124016"/>
                  </a:cubicBezTo>
                  <a:cubicBezTo>
                    <a:pt x="62579" y="124016"/>
                    <a:pt x="10287" y="78200"/>
                    <a:pt x="17621" y="20860"/>
                  </a:cubicBezTo>
                  <a:cubicBezTo>
                    <a:pt x="16383" y="25908"/>
                    <a:pt x="762" y="98584"/>
                    <a:pt x="53340" y="139446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F3853D9-B78E-4303-BFA1-3E2049654D9D}"/>
                </a:ext>
              </a:extLst>
            </p:cNvPr>
            <p:cNvSpPr/>
            <p:nvPr/>
          </p:nvSpPr>
          <p:spPr>
            <a:xfrm>
              <a:off x="6080760" y="3257454"/>
              <a:ext cx="124923" cy="232727"/>
            </a:xfrm>
            <a:custGeom>
              <a:avLst/>
              <a:gdLst>
                <a:gd name="connsiteX0" fmla="*/ 90964 w 124923"/>
                <a:gd name="connsiteY0" fmla="*/ 86487 h 232727"/>
                <a:gd name="connsiteX1" fmla="*/ 40862 w 124923"/>
                <a:gd name="connsiteY1" fmla="*/ 194786 h 232727"/>
                <a:gd name="connsiteX2" fmla="*/ 0 w 124923"/>
                <a:gd name="connsiteY2" fmla="*/ 218885 h 232727"/>
                <a:gd name="connsiteX3" fmla="*/ 13811 w 124923"/>
                <a:gd name="connsiteY3" fmla="*/ 227838 h 232727"/>
                <a:gd name="connsiteX4" fmla="*/ 86201 w 124923"/>
                <a:gd name="connsiteY4" fmla="*/ 166783 h 232727"/>
                <a:gd name="connsiteX5" fmla="*/ 111633 w 124923"/>
                <a:gd name="connsiteY5" fmla="*/ 107156 h 232727"/>
                <a:gd name="connsiteX6" fmla="*/ 114205 w 124923"/>
                <a:gd name="connsiteY6" fmla="*/ 16764 h 232727"/>
                <a:gd name="connsiteX7" fmla="*/ 87535 w 124923"/>
                <a:gd name="connsiteY7" fmla="*/ 0 h 232727"/>
                <a:gd name="connsiteX8" fmla="*/ 90964 w 124923"/>
                <a:gd name="connsiteY8" fmla="*/ 86487 h 23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923" h="232727">
                  <a:moveTo>
                    <a:pt x="90964" y="86487"/>
                  </a:moveTo>
                  <a:cubicBezTo>
                    <a:pt x="68485" y="138113"/>
                    <a:pt x="64008" y="172974"/>
                    <a:pt x="40862" y="194786"/>
                  </a:cubicBezTo>
                  <a:cubicBezTo>
                    <a:pt x="22098" y="212408"/>
                    <a:pt x="11811" y="218313"/>
                    <a:pt x="0" y="218885"/>
                  </a:cubicBezTo>
                  <a:cubicBezTo>
                    <a:pt x="4096" y="221742"/>
                    <a:pt x="8668" y="224790"/>
                    <a:pt x="13811" y="227838"/>
                  </a:cubicBezTo>
                  <a:cubicBezTo>
                    <a:pt x="44672" y="246507"/>
                    <a:pt x="67627" y="208597"/>
                    <a:pt x="86201" y="166783"/>
                  </a:cubicBezTo>
                  <a:cubicBezTo>
                    <a:pt x="95726" y="145542"/>
                    <a:pt x="104013" y="123349"/>
                    <a:pt x="111633" y="107156"/>
                  </a:cubicBezTo>
                  <a:cubicBezTo>
                    <a:pt x="134302" y="58960"/>
                    <a:pt x="122968" y="25336"/>
                    <a:pt x="114205" y="16764"/>
                  </a:cubicBezTo>
                  <a:cubicBezTo>
                    <a:pt x="112395" y="15049"/>
                    <a:pt x="102298" y="8763"/>
                    <a:pt x="87535" y="0"/>
                  </a:cubicBezTo>
                  <a:cubicBezTo>
                    <a:pt x="94583" y="12954"/>
                    <a:pt x="108299" y="46387"/>
                    <a:pt x="90964" y="86487"/>
                  </a:cubicBezTo>
                  <a:close/>
                </a:path>
              </a:pathLst>
            </a:custGeom>
            <a:solidFill>
              <a:srgbClr val="F6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B80C3541-A39D-4B43-8D59-832A0071C41B}"/>
                </a:ext>
              </a:extLst>
            </p:cNvPr>
            <p:cNvSpPr/>
            <p:nvPr/>
          </p:nvSpPr>
          <p:spPr>
            <a:xfrm>
              <a:off x="6040034" y="3205924"/>
              <a:ext cx="117222" cy="119150"/>
            </a:xfrm>
            <a:custGeom>
              <a:avLst/>
              <a:gdLst>
                <a:gd name="connsiteX0" fmla="*/ 5958 w 117222"/>
                <a:gd name="connsiteY0" fmla="*/ 66103 h 119150"/>
                <a:gd name="connsiteX1" fmla="*/ 96922 w 117222"/>
                <a:gd name="connsiteY1" fmla="*/ 117634 h 119150"/>
                <a:gd name="connsiteX2" fmla="*/ 114162 w 117222"/>
                <a:gd name="connsiteY2" fmla="*/ 109823 h 119150"/>
                <a:gd name="connsiteX3" fmla="*/ 109590 w 117222"/>
                <a:gd name="connsiteY3" fmla="*/ 40767 h 119150"/>
                <a:gd name="connsiteX4" fmla="*/ 38439 w 117222"/>
                <a:gd name="connsiteY4" fmla="*/ 0 h 119150"/>
                <a:gd name="connsiteX5" fmla="*/ 3291 w 117222"/>
                <a:gd name="connsiteY5" fmla="*/ 48006 h 119150"/>
                <a:gd name="connsiteX6" fmla="*/ 5958 w 117222"/>
                <a:gd name="connsiteY6" fmla="*/ 66103 h 1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222" h="119150">
                  <a:moveTo>
                    <a:pt x="5958" y="66103"/>
                  </a:moveTo>
                  <a:lnTo>
                    <a:pt x="96922" y="117634"/>
                  </a:lnTo>
                  <a:cubicBezTo>
                    <a:pt x="103780" y="121539"/>
                    <a:pt x="112638" y="117538"/>
                    <a:pt x="114162" y="109823"/>
                  </a:cubicBezTo>
                  <a:cubicBezTo>
                    <a:pt x="121211" y="72390"/>
                    <a:pt x="114543" y="50578"/>
                    <a:pt x="109590" y="40767"/>
                  </a:cubicBezTo>
                  <a:cubicBezTo>
                    <a:pt x="88635" y="28480"/>
                    <a:pt x="63013" y="13906"/>
                    <a:pt x="38439" y="0"/>
                  </a:cubicBezTo>
                  <a:cubicBezTo>
                    <a:pt x="27485" y="21241"/>
                    <a:pt x="13102" y="38005"/>
                    <a:pt x="3291" y="48006"/>
                  </a:cubicBezTo>
                  <a:cubicBezTo>
                    <a:pt x="-2043" y="53245"/>
                    <a:pt x="-709" y="62293"/>
                    <a:pt x="5958" y="66103"/>
                  </a:cubicBezTo>
                  <a:close/>
                </a:path>
              </a:pathLst>
            </a:custGeom>
            <a:solidFill>
              <a:srgbClr val="F6F6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67FEE0D-68AC-444E-850A-B91823AFD61E}"/>
                </a:ext>
              </a:extLst>
            </p:cNvPr>
            <p:cNvSpPr/>
            <p:nvPr/>
          </p:nvSpPr>
          <p:spPr>
            <a:xfrm>
              <a:off x="5665668" y="2972236"/>
              <a:ext cx="361420" cy="306788"/>
            </a:xfrm>
            <a:custGeom>
              <a:avLst/>
              <a:gdLst>
                <a:gd name="connsiteX0" fmla="*/ 155916 w 361420"/>
                <a:gd name="connsiteY0" fmla="*/ 292362 h 306788"/>
                <a:gd name="connsiteX1" fmla="*/ 34853 w 361420"/>
                <a:gd name="connsiteY1" fmla="*/ 289981 h 306788"/>
                <a:gd name="connsiteX2" fmla="*/ 39520 w 361420"/>
                <a:gd name="connsiteY2" fmla="*/ 174348 h 306788"/>
                <a:gd name="connsiteX3" fmla="*/ 145819 w 361420"/>
                <a:gd name="connsiteY3" fmla="*/ 62715 h 306788"/>
                <a:gd name="connsiteX4" fmla="*/ 238878 w 361420"/>
                <a:gd name="connsiteY4" fmla="*/ 2517 h 306788"/>
                <a:gd name="connsiteX5" fmla="*/ 358989 w 361420"/>
                <a:gd name="connsiteY5" fmla="*/ 181206 h 306788"/>
                <a:gd name="connsiteX6" fmla="*/ 155916 w 361420"/>
                <a:gd name="connsiteY6" fmla="*/ 292362 h 30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420" h="306788">
                  <a:moveTo>
                    <a:pt x="155916" y="292362"/>
                  </a:moveTo>
                  <a:cubicBezTo>
                    <a:pt x="154011" y="291981"/>
                    <a:pt x="87621" y="326557"/>
                    <a:pt x="34853" y="289981"/>
                  </a:cubicBezTo>
                  <a:cubicBezTo>
                    <a:pt x="-17916" y="253405"/>
                    <a:pt x="-6200" y="191969"/>
                    <a:pt x="39520" y="174348"/>
                  </a:cubicBezTo>
                  <a:cubicBezTo>
                    <a:pt x="85335" y="156726"/>
                    <a:pt x="129436" y="92433"/>
                    <a:pt x="145819" y="62715"/>
                  </a:cubicBezTo>
                  <a:cubicBezTo>
                    <a:pt x="162202" y="32997"/>
                    <a:pt x="196587" y="-11009"/>
                    <a:pt x="238878" y="2517"/>
                  </a:cubicBezTo>
                  <a:cubicBezTo>
                    <a:pt x="281169" y="16042"/>
                    <a:pt x="377943" y="133390"/>
                    <a:pt x="358989" y="181206"/>
                  </a:cubicBezTo>
                  <a:cubicBezTo>
                    <a:pt x="340129" y="228926"/>
                    <a:pt x="250594" y="313317"/>
                    <a:pt x="155916" y="29236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8372E4A-97E3-4042-BE0C-58FE3CF678DF}"/>
                </a:ext>
              </a:extLst>
            </p:cNvPr>
            <p:cNvSpPr/>
            <p:nvPr/>
          </p:nvSpPr>
          <p:spPr>
            <a:xfrm>
              <a:off x="5755085" y="3021454"/>
              <a:ext cx="229579" cy="194951"/>
            </a:xfrm>
            <a:custGeom>
              <a:avLst/>
              <a:gdLst>
                <a:gd name="connsiteX0" fmla="*/ 98979 w 229579"/>
                <a:gd name="connsiteY0" fmla="*/ 185804 h 194951"/>
                <a:gd name="connsiteX1" fmla="*/ 22113 w 229579"/>
                <a:gd name="connsiteY1" fmla="*/ 184280 h 194951"/>
                <a:gd name="connsiteX2" fmla="*/ 25065 w 229579"/>
                <a:gd name="connsiteY2" fmla="*/ 110842 h 194951"/>
                <a:gd name="connsiteX3" fmla="*/ 92598 w 229579"/>
                <a:gd name="connsiteY3" fmla="*/ 39880 h 194951"/>
                <a:gd name="connsiteX4" fmla="*/ 151748 w 229579"/>
                <a:gd name="connsiteY4" fmla="*/ 1590 h 194951"/>
                <a:gd name="connsiteX5" fmla="*/ 228043 w 229579"/>
                <a:gd name="connsiteY5" fmla="*/ 115033 h 194951"/>
                <a:gd name="connsiteX6" fmla="*/ 98979 w 229579"/>
                <a:gd name="connsiteY6" fmla="*/ 185804 h 19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579" h="194951">
                  <a:moveTo>
                    <a:pt x="98979" y="185804"/>
                  </a:moveTo>
                  <a:cubicBezTo>
                    <a:pt x="97741" y="185518"/>
                    <a:pt x="55545" y="207520"/>
                    <a:pt x="22113" y="184280"/>
                  </a:cubicBezTo>
                  <a:cubicBezTo>
                    <a:pt x="-11320" y="161038"/>
                    <a:pt x="-3986" y="121986"/>
                    <a:pt x="25065" y="110842"/>
                  </a:cubicBezTo>
                  <a:cubicBezTo>
                    <a:pt x="54117" y="99697"/>
                    <a:pt x="82215" y="58740"/>
                    <a:pt x="92598" y="39880"/>
                  </a:cubicBezTo>
                  <a:cubicBezTo>
                    <a:pt x="102980" y="21021"/>
                    <a:pt x="124887" y="-6983"/>
                    <a:pt x="151748" y="1590"/>
                  </a:cubicBezTo>
                  <a:cubicBezTo>
                    <a:pt x="178608" y="10162"/>
                    <a:pt x="240045" y="84743"/>
                    <a:pt x="228043" y="115033"/>
                  </a:cubicBezTo>
                  <a:cubicBezTo>
                    <a:pt x="215946" y="145417"/>
                    <a:pt x="159082" y="199043"/>
                    <a:pt x="98979" y="1858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F779537C-A41B-4826-81BE-05B22E613EEC}"/>
                </a:ext>
              </a:extLst>
            </p:cNvPr>
            <p:cNvSpPr/>
            <p:nvPr/>
          </p:nvSpPr>
          <p:spPr>
            <a:xfrm>
              <a:off x="5586177" y="2907670"/>
              <a:ext cx="250646" cy="223196"/>
            </a:xfrm>
            <a:custGeom>
              <a:avLst/>
              <a:gdLst>
                <a:gd name="connsiteX0" fmla="*/ 250647 w 250646"/>
                <a:gd name="connsiteY0" fmla="*/ 32792 h 223196"/>
                <a:gd name="connsiteX1" fmla="*/ 138728 w 250646"/>
                <a:gd name="connsiteY1" fmla="*/ 153569 h 223196"/>
                <a:gd name="connsiteX2" fmla="*/ 42240 w 250646"/>
                <a:gd name="connsiteY2" fmla="*/ 223197 h 223196"/>
                <a:gd name="connsiteX3" fmla="*/ 11664 w 250646"/>
                <a:gd name="connsiteY3" fmla="*/ 94609 h 223196"/>
                <a:gd name="connsiteX4" fmla="*/ 250647 w 250646"/>
                <a:gd name="connsiteY4" fmla="*/ 32792 h 22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646" h="223196">
                  <a:moveTo>
                    <a:pt x="250647" y="32792"/>
                  </a:moveTo>
                  <a:cubicBezTo>
                    <a:pt x="250647" y="32792"/>
                    <a:pt x="200545" y="113278"/>
                    <a:pt x="138728" y="153569"/>
                  </a:cubicBezTo>
                  <a:cubicBezTo>
                    <a:pt x="76911" y="193860"/>
                    <a:pt x="42240" y="223197"/>
                    <a:pt x="42240" y="223197"/>
                  </a:cubicBezTo>
                  <a:cubicBezTo>
                    <a:pt x="42240" y="223197"/>
                    <a:pt x="-26817" y="159284"/>
                    <a:pt x="11664" y="94609"/>
                  </a:cubicBezTo>
                  <a:cubicBezTo>
                    <a:pt x="50050" y="29839"/>
                    <a:pt x="158159" y="-44075"/>
                    <a:pt x="250647" y="3279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F1DF3245-2771-42B2-A3C0-A1B499A8ACFA}"/>
                </a:ext>
              </a:extLst>
            </p:cNvPr>
            <p:cNvSpPr/>
            <p:nvPr/>
          </p:nvSpPr>
          <p:spPr>
            <a:xfrm>
              <a:off x="5901600" y="3278455"/>
              <a:ext cx="245928" cy="137466"/>
            </a:xfrm>
            <a:custGeom>
              <a:avLst/>
              <a:gdLst>
                <a:gd name="connsiteX0" fmla="*/ 245929 w 245928"/>
                <a:gd name="connsiteY0" fmla="*/ 71582 h 137466"/>
                <a:gd name="connsiteX1" fmla="*/ 230594 w 245928"/>
                <a:gd name="connsiteY1" fmla="*/ 126827 h 137466"/>
                <a:gd name="connsiteX2" fmla="*/ 182492 w 245928"/>
                <a:gd name="connsiteY2" fmla="*/ 127779 h 137466"/>
                <a:gd name="connsiteX3" fmla="*/ 89 w 245928"/>
                <a:gd name="connsiteY3" fmla="*/ 40816 h 137466"/>
                <a:gd name="connsiteX4" fmla="*/ 105721 w 245928"/>
                <a:gd name="connsiteY4" fmla="*/ 240 h 137466"/>
                <a:gd name="connsiteX5" fmla="*/ 245929 w 245928"/>
                <a:gd name="connsiteY5" fmla="*/ 71582 h 13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5928" h="137466">
                  <a:moveTo>
                    <a:pt x="245929" y="71582"/>
                  </a:moveTo>
                  <a:cubicBezTo>
                    <a:pt x="245929" y="71582"/>
                    <a:pt x="244500" y="107491"/>
                    <a:pt x="230594" y="126827"/>
                  </a:cubicBezTo>
                  <a:cubicBezTo>
                    <a:pt x="216687" y="146163"/>
                    <a:pt x="194970" y="134542"/>
                    <a:pt x="182492" y="127779"/>
                  </a:cubicBezTo>
                  <a:cubicBezTo>
                    <a:pt x="170015" y="121017"/>
                    <a:pt x="3518" y="46245"/>
                    <a:pt x="89" y="40816"/>
                  </a:cubicBezTo>
                  <a:cubicBezTo>
                    <a:pt x="-3340" y="35482"/>
                    <a:pt x="93910" y="5478"/>
                    <a:pt x="105721" y="240"/>
                  </a:cubicBezTo>
                  <a:cubicBezTo>
                    <a:pt x="117437" y="-4809"/>
                    <a:pt x="245929" y="71582"/>
                    <a:pt x="245929" y="7158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04942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29">
            <a:extLst>
              <a:ext uri="{FF2B5EF4-FFF2-40B4-BE49-F238E27FC236}">
                <a16:creationId xmlns:a16="http://schemas.microsoft.com/office/drawing/2014/main" id="{B4624224-683C-4656-95A2-79763B06250F}"/>
              </a:ext>
            </a:extLst>
          </p:cNvPr>
          <p:cNvSpPr/>
          <p:nvPr/>
        </p:nvSpPr>
        <p:spPr>
          <a:xfrm>
            <a:off x="4498462" y="1797"/>
            <a:ext cx="5238644" cy="6858523"/>
          </a:xfrm>
          <a:custGeom>
            <a:avLst/>
            <a:gdLst>
              <a:gd name="connsiteX0" fmla="*/ 0 w 5238644"/>
              <a:gd name="connsiteY0" fmla="*/ 6858524 h 6858523"/>
              <a:gd name="connsiteX1" fmla="*/ 3063465 w 5238644"/>
              <a:gd name="connsiteY1" fmla="*/ 6858524 h 6858523"/>
              <a:gd name="connsiteX2" fmla="*/ 5238645 w 5238644"/>
              <a:gd name="connsiteY2" fmla="*/ 2806467 h 6858523"/>
              <a:gd name="connsiteX3" fmla="*/ 5238645 w 5238644"/>
              <a:gd name="connsiteY3" fmla="*/ 0 h 6858523"/>
              <a:gd name="connsiteX4" fmla="*/ 3681658 w 5238644"/>
              <a:gd name="connsiteY4" fmla="*/ 0 h 685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644" h="6858523">
                <a:moveTo>
                  <a:pt x="0" y="6858524"/>
                </a:moveTo>
                <a:lnTo>
                  <a:pt x="3063465" y="6858524"/>
                </a:lnTo>
                <a:lnTo>
                  <a:pt x="5238645" y="2806467"/>
                </a:lnTo>
                <a:lnTo>
                  <a:pt x="5238645" y="0"/>
                </a:lnTo>
                <a:lnTo>
                  <a:pt x="3681658" y="0"/>
                </a:lnTo>
                <a:close/>
              </a:path>
            </a:pathLst>
          </a:custGeom>
          <a:solidFill>
            <a:srgbClr val="FF4D84"/>
          </a:solidFill>
          <a:ln w="373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9" name="Graphic 1">
            <a:extLst>
              <a:ext uri="{FF2B5EF4-FFF2-40B4-BE49-F238E27FC236}">
                <a16:creationId xmlns:a16="http://schemas.microsoft.com/office/drawing/2014/main" id="{C35678BE-6213-417A-9A5F-B1AEE91249BF}"/>
              </a:ext>
            </a:extLst>
          </p:cNvPr>
          <p:cNvSpPr/>
          <p:nvPr/>
        </p:nvSpPr>
        <p:spPr>
          <a:xfrm>
            <a:off x="5715001" y="0"/>
            <a:ext cx="8283942" cy="7968943"/>
          </a:xfrm>
          <a:custGeom>
            <a:avLst/>
            <a:gdLst>
              <a:gd name="connsiteX0" fmla="*/ 1865376 w 1865376"/>
              <a:gd name="connsiteY0" fmla="*/ 932688 h 1865376"/>
              <a:gd name="connsiteX1" fmla="*/ 932688 w 1865376"/>
              <a:gd name="connsiteY1" fmla="*/ 1865376 h 1865376"/>
              <a:gd name="connsiteX2" fmla="*/ 0 w 1865376"/>
              <a:gd name="connsiteY2" fmla="*/ 932688 h 1865376"/>
              <a:gd name="connsiteX3" fmla="*/ 932688 w 1865376"/>
              <a:gd name="connsiteY3" fmla="*/ 0 h 1865376"/>
              <a:gd name="connsiteX4" fmla="*/ 1865376 w 1865376"/>
              <a:gd name="connsiteY4" fmla="*/ 932688 h 186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65376" h="1865376">
                <a:moveTo>
                  <a:pt x="1865376" y="932688"/>
                </a:moveTo>
                <a:cubicBezTo>
                  <a:pt x="1865376" y="1447797"/>
                  <a:pt x="1447797" y="1865376"/>
                  <a:pt x="932688" y="1865376"/>
                </a:cubicBezTo>
                <a:cubicBezTo>
                  <a:pt x="417579" y="1865376"/>
                  <a:pt x="0" y="1447797"/>
                  <a:pt x="0" y="932688"/>
                </a:cubicBezTo>
                <a:cubicBezTo>
                  <a:pt x="0" y="417579"/>
                  <a:pt x="417579" y="0"/>
                  <a:pt x="932688" y="0"/>
                </a:cubicBezTo>
                <a:cubicBezTo>
                  <a:pt x="1447797" y="0"/>
                  <a:pt x="1865376" y="417579"/>
                  <a:pt x="1865376" y="932688"/>
                </a:cubicBezTo>
                <a:close/>
              </a:path>
            </a:pathLst>
          </a:custGeom>
          <a:solidFill>
            <a:srgbClr val="0C0C2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0DA97-8EAC-481E-8979-E2D6F438D5A2}"/>
              </a:ext>
            </a:extLst>
          </p:cNvPr>
          <p:cNvSpPr/>
          <p:nvPr/>
        </p:nvSpPr>
        <p:spPr>
          <a:xfrm>
            <a:off x="9521106" y="2521612"/>
            <a:ext cx="523587" cy="598712"/>
          </a:xfrm>
          <a:custGeom>
            <a:avLst/>
            <a:gdLst>
              <a:gd name="connsiteX0" fmla="*/ 531270 w 689641"/>
              <a:gd name="connsiteY0" fmla="*/ 7143 h 824365"/>
              <a:gd name="connsiteX1" fmla="*/ 348769 w 689641"/>
              <a:gd name="connsiteY1" fmla="*/ 101328 h 824365"/>
              <a:gd name="connsiteX2" fmla="*/ 0 w 689641"/>
              <a:gd name="connsiteY2" fmla="*/ 637473 h 824365"/>
              <a:gd name="connsiteX3" fmla="*/ 180088 w 689641"/>
              <a:gd name="connsiteY3" fmla="*/ 637567 h 824365"/>
              <a:gd name="connsiteX4" fmla="*/ 265611 w 689641"/>
              <a:gd name="connsiteY4" fmla="*/ 669609 h 824365"/>
              <a:gd name="connsiteX5" fmla="*/ 306125 w 689641"/>
              <a:gd name="connsiteY5" fmla="*/ 824092 h 824365"/>
              <a:gd name="connsiteX6" fmla="*/ 664313 w 689641"/>
              <a:gd name="connsiteY6" fmla="*/ 629001 h 824365"/>
              <a:gd name="connsiteX7" fmla="*/ 531270 w 689641"/>
              <a:gd name="connsiteY7" fmla="*/ 7143 h 824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9641" h="824365">
                <a:moveTo>
                  <a:pt x="531270" y="7143"/>
                </a:moveTo>
                <a:cubicBezTo>
                  <a:pt x="531270" y="7143"/>
                  <a:pt x="436423" y="-38577"/>
                  <a:pt x="348769" y="101328"/>
                </a:cubicBezTo>
                <a:cubicBezTo>
                  <a:pt x="261163" y="241233"/>
                  <a:pt x="80318" y="644525"/>
                  <a:pt x="0" y="637473"/>
                </a:cubicBezTo>
                <a:cubicBezTo>
                  <a:pt x="0" y="637473"/>
                  <a:pt x="81028" y="709697"/>
                  <a:pt x="180088" y="637567"/>
                </a:cubicBezTo>
                <a:cubicBezTo>
                  <a:pt x="180088" y="637567"/>
                  <a:pt x="261068" y="620671"/>
                  <a:pt x="265611" y="669609"/>
                </a:cubicBezTo>
                <a:cubicBezTo>
                  <a:pt x="270155" y="718548"/>
                  <a:pt x="270155" y="830623"/>
                  <a:pt x="306125" y="824092"/>
                </a:cubicBezTo>
                <a:cubicBezTo>
                  <a:pt x="342190" y="817560"/>
                  <a:pt x="572163" y="854666"/>
                  <a:pt x="664313" y="629001"/>
                </a:cubicBezTo>
                <a:cubicBezTo>
                  <a:pt x="756463" y="403335"/>
                  <a:pt x="570459" y="82727"/>
                  <a:pt x="531270" y="7143"/>
                </a:cubicBezTo>
                <a:close/>
              </a:path>
            </a:pathLst>
          </a:custGeom>
          <a:solidFill>
            <a:srgbClr val="1F1217"/>
          </a:solidFill>
          <a:ln w="4724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E694204-7E32-4620-9886-37C15571E293}"/>
              </a:ext>
            </a:extLst>
          </p:cNvPr>
          <p:cNvSpPr/>
          <p:nvPr/>
        </p:nvSpPr>
        <p:spPr>
          <a:xfrm>
            <a:off x="9737747" y="4037424"/>
            <a:ext cx="177222" cy="169531"/>
          </a:xfrm>
          <a:custGeom>
            <a:avLst/>
            <a:gdLst>
              <a:gd name="connsiteX0" fmla="*/ 0 w 233427"/>
              <a:gd name="connsiteY0" fmla="*/ 116714 h 233427"/>
              <a:gd name="connsiteX1" fmla="*/ 116714 w 233427"/>
              <a:gd name="connsiteY1" fmla="*/ 233428 h 233427"/>
              <a:gd name="connsiteX2" fmla="*/ 233428 w 233427"/>
              <a:gd name="connsiteY2" fmla="*/ 116714 h 233427"/>
              <a:gd name="connsiteX3" fmla="*/ 116714 w 233427"/>
              <a:gd name="connsiteY3" fmla="*/ 0 h 233427"/>
              <a:gd name="connsiteX4" fmla="*/ 0 w 233427"/>
              <a:gd name="connsiteY4" fmla="*/ 116714 h 23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27" h="233427">
                <a:moveTo>
                  <a:pt x="0" y="116714"/>
                </a:moveTo>
                <a:cubicBezTo>
                  <a:pt x="0" y="181176"/>
                  <a:pt x="52251" y="233428"/>
                  <a:pt x="116714" y="233428"/>
                </a:cubicBezTo>
                <a:cubicBezTo>
                  <a:pt x="181176" y="233428"/>
                  <a:pt x="233428" y="181176"/>
                  <a:pt x="233428" y="116714"/>
                </a:cubicBezTo>
                <a:cubicBezTo>
                  <a:pt x="233428" y="52251"/>
                  <a:pt x="181176" y="0"/>
                  <a:pt x="116714" y="0"/>
                </a:cubicBezTo>
                <a:cubicBezTo>
                  <a:pt x="52204" y="47"/>
                  <a:pt x="0" y="52251"/>
                  <a:pt x="0" y="116714"/>
                </a:cubicBezTo>
                <a:close/>
              </a:path>
            </a:pathLst>
          </a:custGeom>
          <a:solidFill>
            <a:srgbClr val="1F1217"/>
          </a:solidFill>
          <a:ln w="4724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26667B-1D53-4301-958F-3883BCC1824A}"/>
              </a:ext>
            </a:extLst>
          </p:cNvPr>
          <p:cNvSpPr/>
          <p:nvPr/>
        </p:nvSpPr>
        <p:spPr>
          <a:xfrm>
            <a:off x="10942370" y="4037424"/>
            <a:ext cx="177222" cy="169531"/>
          </a:xfrm>
          <a:custGeom>
            <a:avLst/>
            <a:gdLst>
              <a:gd name="connsiteX0" fmla="*/ 0 w 233427"/>
              <a:gd name="connsiteY0" fmla="*/ 116714 h 233427"/>
              <a:gd name="connsiteX1" fmla="*/ 116714 w 233427"/>
              <a:gd name="connsiteY1" fmla="*/ 233428 h 233427"/>
              <a:gd name="connsiteX2" fmla="*/ 233428 w 233427"/>
              <a:gd name="connsiteY2" fmla="*/ 116714 h 233427"/>
              <a:gd name="connsiteX3" fmla="*/ 116714 w 233427"/>
              <a:gd name="connsiteY3" fmla="*/ 0 h 233427"/>
              <a:gd name="connsiteX4" fmla="*/ 0 w 233427"/>
              <a:gd name="connsiteY4" fmla="*/ 116714 h 233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427" h="233427">
                <a:moveTo>
                  <a:pt x="0" y="116714"/>
                </a:moveTo>
                <a:cubicBezTo>
                  <a:pt x="0" y="181176"/>
                  <a:pt x="52251" y="233428"/>
                  <a:pt x="116714" y="233428"/>
                </a:cubicBezTo>
                <a:cubicBezTo>
                  <a:pt x="181176" y="233428"/>
                  <a:pt x="233428" y="181176"/>
                  <a:pt x="233428" y="116714"/>
                </a:cubicBezTo>
                <a:cubicBezTo>
                  <a:pt x="233428" y="52251"/>
                  <a:pt x="181176" y="0"/>
                  <a:pt x="116714" y="0"/>
                </a:cubicBezTo>
                <a:cubicBezTo>
                  <a:pt x="52251" y="0"/>
                  <a:pt x="0" y="52251"/>
                  <a:pt x="0" y="116714"/>
                </a:cubicBezTo>
                <a:close/>
              </a:path>
            </a:pathLst>
          </a:custGeom>
          <a:solidFill>
            <a:srgbClr val="1F1217"/>
          </a:solidFill>
          <a:ln w="4724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EF24D8-DF21-4429-948B-5390E1FD27F3}"/>
              </a:ext>
            </a:extLst>
          </p:cNvPr>
          <p:cNvGrpSpPr/>
          <p:nvPr/>
        </p:nvGrpSpPr>
        <p:grpSpPr>
          <a:xfrm>
            <a:off x="7336173" y="415973"/>
            <a:ext cx="4694114" cy="6442027"/>
            <a:chOff x="7336173" y="415973"/>
            <a:chExt cx="4694114" cy="6442027"/>
          </a:xfrm>
        </p:grpSpPr>
        <p:grpSp>
          <p:nvGrpSpPr>
            <p:cNvPr id="146" name="Graphic 26">
              <a:extLst>
                <a:ext uri="{FF2B5EF4-FFF2-40B4-BE49-F238E27FC236}">
                  <a16:creationId xmlns:a16="http://schemas.microsoft.com/office/drawing/2014/main" id="{FA61A5B7-C998-492A-B5E8-A66744C95421}"/>
                </a:ext>
              </a:extLst>
            </p:cNvPr>
            <p:cNvGrpSpPr/>
            <p:nvPr/>
          </p:nvGrpSpPr>
          <p:grpSpPr>
            <a:xfrm rot="363223">
              <a:off x="7336173" y="415973"/>
              <a:ext cx="2258903" cy="2606241"/>
              <a:chOff x="5829300" y="3095624"/>
              <a:chExt cx="536003" cy="669227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98E96F6E-71F7-4642-A430-052E49192C51}"/>
                  </a:ext>
                </a:extLst>
              </p:cNvPr>
              <p:cNvSpPr/>
              <p:nvPr/>
            </p:nvSpPr>
            <p:spPr>
              <a:xfrm>
                <a:off x="6143759" y="3201510"/>
                <a:ext cx="218330" cy="274576"/>
              </a:xfrm>
              <a:custGeom>
                <a:avLst/>
                <a:gdLst>
                  <a:gd name="connsiteX0" fmla="*/ 217322 w 218330"/>
                  <a:gd name="connsiteY0" fmla="*/ 267209 h 274576"/>
                  <a:gd name="connsiteX1" fmla="*/ 53873 w 218330"/>
                  <a:gd name="connsiteY1" fmla="*/ 60326 h 274576"/>
                  <a:gd name="connsiteX2" fmla="*/ 7486 w 218330"/>
                  <a:gd name="connsiteY2" fmla="*/ 1557 h 274576"/>
                  <a:gd name="connsiteX3" fmla="*/ 1009 w 218330"/>
                  <a:gd name="connsiteY3" fmla="*/ 7367 h 274576"/>
                  <a:gd name="connsiteX4" fmla="*/ 164458 w 218330"/>
                  <a:gd name="connsiteY4" fmla="*/ 214250 h 274576"/>
                  <a:gd name="connsiteX5" fmla="*/ 210845 w 218330"/>
                  <a:gd name="connsiteY5" fmla="*/ 273019 h 274576"/>
                  <a:gd name="connsiteX6" fmla="*/ 217322 w 218330"/>
                  <a:gd name="connsiteY6" fmla="*/ 267209 h 274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8330" h="274576">
                    <a:moveTo>
                      <a:pt x="217322" y="267209"/>
                    </a:moveTo>
                    <a:cubicBezTo>
                      <a:pt x="162839" y="198248"/>
                      <a:pt x="108356" y="129287"/>
                      <a:pt x="53873" y="60326"/>
                    </a:cubicBezTo>
                    <a:cubicBezTo>
                      <a:pt x="38442" y="40705"/>
                      <a:pt x="22916" y="21178"/>
                      <a:pt x="7486" y="1557"/>
                    </a:cubicBezTo>
                    <a:cubicBezTo>
                      <a:pt x="4057" y="-2825"/>
                      <a:pt x="-2515" y="2986"/>
                      <a:pt x="1009" y="7367"/>
                    </a:cubicBezTo>
                    <a:cubicBezTo>
                      <a:pt x="55492" y="76328"/>
                      <a:pt x="109975" y="145289"/>
                      <a:pt x="164458" y="214250"/>
                    </a:cubicBezTo>
                    <a:cubicBezTo>
                      <a:pt x="179888" y="233871"/>
                      <a:pt x="195414" y="253398"/>
                      <a:pt x="210845" y="273019"/>
                    </a:cubicBezTo>
                    <a:cubicBezTo>
                      <a:pt x="214274" y="277401"/>
                      <a:pt x="220846" y="271591"/>
                      <a:pt x="217322" y="2672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1CC8CCA-8775-4DA3-B3CA-D7D610311532}"/>
                  </a:ext>
                </a:extLst>
              </p:cNvPr>
              <p:cNvSpPr/>
              <p:nvPr/>
            </p:nvSpPr>
            <p:spPr>
              <a:xfrm>
                <a:off x="5960007" y="3407990"/>
                <a:ext cx="387618" cy="162223"/>
              </a:xfrm>
              <a:custGeom>
                <a:avLst/>
                <a:gdLst>
                  <a:gd name="connsiteX0" fmla="*/ 384881 w 387618"/>
                  <a:gd name="connsiteY0" fmla="*/ 153692 h 162223"/>
                  <a:gd name="connsiteX1" fmla="*/ 89891 w 387618"/>
                  <a:gd name="connsiteY1" fmla="*/ 34439 h 162223"/>
                  <a:gd name="connsiteX2" fmla="*/ 5595 w 387618"/>
                  <a:gd name="connsiteY2" fmla="*/ 340 h 162223"/>
                  <a:gd name="connsiteX3" fmla="*/ 2738 w 387618"/>
                  <a:gd name="connsiteY3" fmla="*/ 8531 h 162223"/>
                  <a:gd name="connsiteX4" fmla="*/ 297727 w 387618"/>
                  <a:gd name="connsiteY4" fmla="*/ 127784 h 162223"/>
                  <a:gd name="connsiteX5" fmla="*/ 382023 w 387618"/>
                  <a:gd name="connsiteY5" fmla="*/ 161884 h 162223"/>
                  <a:gd name="connsiteX6" fmla="*/ 384881 w 387618"/>
                  <a:gd name="connsiteY6" fmla="*/ 153692 h 16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7618" h="162223">
                    <a:moveTo>
                      <a:pt x="384881" y="153692"/>
                    </a:moveTo>
                    <a:cubicBezTo>
                      <a:pt x="286583" y="113973"/>
                      <a:pt x="188189" y="74159"/>
                      <a:pt x="89891" y="34439"/>
                    </a:cubicBezTo>
                    <a:cubicBezTo>
                      <a:pt x="61793" y="23105"/>
                      <a:pt x="33694" y="11675"/>
                      <a:pt x="5595" y="340"/>
                    </a:cubicBezTo>
                    <a:cubicBezTo>
                      <a:pt x="356" y="-1756"/>
                      <a:pt x="-2406" y="6436"/>
                      <a:pt x="2738" y="8531"/>
                    </a:cubicBezTo>
                    <a:cubicBezTo>
                      <a:pt x="101036" y="48251"/>
                      <a:pt x="199429" y="88065"/>
                      <a:pt x="297727" y="127784"/>
                    </a:cubicBezTo>
                    <a:cubicBezTo>
                      <a:pt x="325826" y="139119"/>
                      <a:pt x="353924" y="150549"/>
                      <a:pt x="382023" y="161884"/>
                    </a:cubicBezTo>
                    <a:cubicBezTo>
                      <a:pt x="387262" y="163979"/>
                      <a:pt x="390024" y="155788"/>
                      <a:pt x="384881" y="1536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85FCDCFE-C69E-4E49-9EC7-13DBE5B6025E}"/>
                  </a:ext>
                </a:extLst>
              </p:cNvPr>
              <p:cNvSpPr/>
              <p:nvPr/>
            </p:nvSpPr>
            <p:spPr>
              <a:xfrm>
                <a:off x="6076591" y="3616772"/>
                <a:ext cx="244748" cy="45555"/>
              </a:xfrm>
              <a:custGeom>
                <a:avLst/>
                <a:gdLst>
                  <a:gd name="connsiteX0" fmla="*/ 239532 w 244748"/>
                  <a:gd name="connsiteY0" fmla="*/ 61 h 45555"/>
                  <a:gd name="connsiteX1" fmla="*/ 3312 w 244748"/>
                  <a:gd name="connsiteY1" fmla="*/ 37018 h 45555"/>
                  <a:gd name="connsiteX2" fmla="*/ 5217 w 244748"/>
                  <a:gd name="connsiteY2" fmla="*/ 45495 h 45555"/>
                  <a:gd name="connsiteX3" fmla="*/ 241437 w 244748"/>
                  <a:gd name="connsiteY3" fmla="*/ 8538 h 45555"/>
                  <a:gd name="connsiteX4" fmla="*/ 239532 w 244748"/>
                  <a:gd name="connsiteY4" fmla="*/ 61 h 45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4748" h="45555">
                    <a:moveTo>
                      <a:pt x="239532" y="61"/>
                    </a:moveTo>
                    <a:cubicBezTo>
                      <a:pt x="160760" y="12348"/>
                      <a:pt x="82083" y="24731"/>
                      <a:pt x="3312" y="37018"/>
                    </a:cubicBezTo>
                    <a:cubicBezTo>
                      <a:pt x="-2213" y="37875"/>
                      <a:pt x="-308" y="46352"/>
                      <a:pt x="5217" y="45495"/>
                    </a:cubicBezTo>
                    <a:cubicBezTo>
                      <a:pt x="83988" y="33208"/>
                      <a:pt x="162665" y="20825"/>
                      <a:pt x="241437" y="8538"/>
                    </a:cubicBezTo>
                    <a:cubicBezTo>
                      <a:pt x="246961" y="7681"/>
                      <a:pt x="245056" y="-796"/>
                      <a:pt x="239532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6079C143-C2F0-4C29-B5EA-628C506D8AD6}"/>
                  </a:ext>
                </a:extLst>
              </p:cNvPr>
              <p:cNvSpPr/>
              <p:nvPr/>
            </p:nvSpPr>
            <p:spPr>
              <a:xfrm>
                <a:off x="5908928" y="3649217"/>
                <a:ext cx="112109" cy="115633"/>
              </a:xfrm>
              <a:custGeom>
                <a:avLst/>
                <a:gdLst>
                  <a:gd name="connsiteX0" fmla="*/ 4191 w 112109"/>
                  <a:gd name="connsiteY0" fmla="*/ 18098 h 115633"/>
                  <a:gd name="connsiteX1" fmla="*/ 43625 w 112109"/>
                  <a:gd name="connsiteY1" fmla="*/ 27242 h 115633"/>
                  <a:gd name="connsiteX2" fmla="*/ 73533 w 112109"/>
                  <a:gd name="connsiteY2" fmla="*/ 0 h 115633"/>
                  <a:gd name="connsiteX3" fmla="*/ 76962 w 112109"/>
                  <a:gd name="connsiteY3" fmla="*/ 40291 h 115633"/>
                  <a:gd name="connsiteX4" fmla="*/ 112109 w 112109"/>
                  <a:gd name="connsiteY4" fmla="*/ 60293 h 115633"/>
                  <a:gd name="connsiteX5" fmla="*/ 74867 w 112109"/>
                  <a:gd name="connsiteY5" fmla="*/ 76009 h 115633"/>
                  <a:gd name="connsiteX6" fmla="*/ 66675 w 112109"/>
                  <a:gd name="connsiteY6" fmla="*/ 115634 h 115633"/>
                  <a:gd name="connsiteX7" fmla="*/ 40196 w 112109"/>
                  <a:gd name="connsiteY7" fmla="*/ 85058 h 115633"/>
                  <a:gd name="connsiteX8" fmla="*/ 0 w 112109"/>
                  <a:gd name="connsiteY8" fmla="*/ 89535 h 115633"/>
                  <a:gd name="connsiteX9" fmla="*/ 20955 w 112109"/>
                  <a:gd name="connsiteY9" fmla="*/ 54959 h 115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2109" h="115633">
                    <a:moveTo>
                      <a:pt x="4191" y="18098"/>
                    </a:moveTo>
                    <a:lnTo>
                      <a:pt x="43625" y="27242"/>
                    </a:lnTo>
                    <a:lnTo>
                      <a:pt x="73533" y="0"/>
                    </a:lnTo>
                    <a:lnTo>
                      <a:pt x="76962" y="40291"/>
                    </a:lnTo>
                    <a:lnTo>
                      <a:pt x="112109" y="60293"/>
                    </a:lnTo>
                    <a:lnTo>
                      <a:pt x="74867" y="76009"/>
                    </a:lnTo>
                    <a:lnTo>
                      <a:pt x="66675" y="115634"/>
                    </a:lnTo>
                    <a:lnTo>
                      <a:pt x="40196" y="85058"/>
                    </a:lnTo>
                    <a:lnTo>
                      <a:pt x="0" y="89535"/>
                    </a:lnTo>
                    <a:lnTo>
                      <a:pt x="20955" y="54959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21E8A950-C784-42D4-964D-F5AEECF19E45}"/>
                  </a:ext>
                </a:extLst>
              </p:cNvPr>
              <p:cNvSpPr/>
              <p:nvPr/>
            </p:nvSpPr>
            <p:spPr>
              <a:xfrm>
                <a:off x="5991415" y="3558063"/>
                <a:ext cx="58864" cy="59340"/>
              </a:xfrm>
              <a:custGeom>
                <a:avLst/>
                <a:gdLst>
                  <a:gd name="connsiteX0" fmla="*/ 53912 w 58864"/>
                  <a:gd name="connsiteY0" fmla="*/ 6668 h 59340"/>
                  <a:gd name="connsiteX1" fmla="*/ 46768 w 58864"/>
                  <a:gd name="connsiteY1" fmla="*/ 26289 h 59340"/>
                  <a:gd name="connsiteX2" fmla="*/ 58865 w 58864"/>
                  <a:gd name="connsiteY2" fmla="*/ 43244 h 59340"/>
                  <a:gd name="connsiteX3" fmla="*/ 38005 w 58864"/>
                  <a:gd name="connsiteY3" fmla="*/ 42577 h 59340"/>
                  <a:gd name="connsiteX4" fmla="*/ 25527 w 58864"/>
                  <a:gd name="connsiteY4" fmla="*/ 59341 h 59340"/>
                  <a:gd name="connsiteX5" fmla="*/ 19812 w 58864"/>
                  <a:gd name="connsiteY5" fmla="*/ 39243 h 59340"/>
                  <a:gd name="connsiteX6" fmla="*/ 0 w 58864"/>
                  <a:gd name="connsiteY6" fmla="*/ 32671 h 59340"/>
                  <a:gd name="connsiteX7" fmla="*/ 17335 w 58864"/>
                  <a:gd name="connsiteY7" fmla="*/ 20955 h 59340"/>
                  <a:gd name="connsiteX8" fmla="*/ 17526 w 58864"/>
                  <a:gd name="connsiteY8" fmla="*/ 0 h 59340"/>
                  <a:gd name="connsiteX9" fmla="*/ 34004 w 58864"/>
                  <a:gd name="connsiteY9" fmla="*/ 12859 h 59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8864" h="59340">
                    <a:moveTo>
                      <a:pt x="53912" y="6668"/>
                    </a:moveTo>
                    <a:lnTo>
                      <a:pt x="46768" y="26289"/>
                    </a:lnTo>
                    <a:lnTo>
                      <a:pt x="58865" y="43244"/>
                    </a:lnTo>
                    <a:lnTo>
                      <a:pt x="38005" y="42577"/>
                    </a:lnTo>
                    <a:lnTo>
                      <a:pt x="25527" y="59341"/>
                    </a:lnTo>
                    <a:lnTo>
                      <a:pt x="19812" y="39243"/>
                    </a:lnTo>
                    <a:lnTo>
                      <a:pt x="0" y="32671"/>
                    </a:lnTo>
                    <a:lnTo>
                      <a:pt x="17335" y="20955"/>
                    </a:lnTo>
                    <a:lnTo>
                      <a:pt x="17526" y="0"/>
                    </a:lnTo>
                    <a:lnTo>
                      <a:pt x="34004" y="12859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7B6C467F-057A-401D-89EF-B1D198335F78}"/>
                  </a:ext>
                </a:extLst>
              </p:cNvPr>
              <p:cNvSpPr/>
              <p:nvPr/>
            </p:nvSpPr>
            <p:spPr>
              <a:xfrm>
                <a:off x="5912874" y="3558142"/>
                <a:ext cx="42075" cy="43561"/>
              </a:xfrm>
              <a:custGeom>
                <a:avLst/>
                <a:gdLst>
                  <a:gd name="connsiteX0" fmla="*/ 16819 w 42075"/>
                  <a:gd name="connsiteY0" fmla="*/ 492 h 43561"/>
                  <a:gd name="connsiteX1" fmla="*/ 25296 w 42075"/>
                  <a:gd name="connsiteY1" fmla="*/ 43069 h 43561"/>
                  <a:gd name="connsiteX2" fmla="*/ 16819 w 42075"/>
                  <a:gd name="connsiteY2" fmla="*/ 492 h 4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075" h="43561">
                    <a:moveTo>
                      <a:pt x="16819" y="492"/>
                    </a:moveTo>
                    <a:cubicBezTo>
                      <a:pt x="-10613" y="5922"/>
                      <a:pt x="-2136" y="48594"/>
                      <a:pt x="25296" y="43069"/>
                    </a:cubicBezTo>
                    <a:cubicBezTo>
                      <a:pt x="52633" y="37640"/>
                      <a:pt x="44251" y="-5032"/>
                      <a:pt x="16819" y="492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53" name="Graphic 26">
                <a:extLst>
                  <a:ext uri="{FF2B5EF4-FFF2-40B4-BE49-F238E27FC236}">
                    <a16:creationId xmlns:a16="http://schemas.microsoft.com/office/drawing/2014/main" id="{8A6B6830-3ED9-40E3-A504-3F88B18BAEE1}"/>
                  </a:ext>
                </a:extLst>
              </p:cNvPr>
              <p:cNvGrpSpPr/>
              <p:nvPr/>
            </p:nvGrpSpPr>
            <p:grpSpPr>
              <a:xfrm>
                <a:off x="5829300" y="3095624"/>
                <a:ext cx="507491" cy="350632"/>
                <a:chOff x="5829300" y="3095624"/>
                <a:chExt cx="507491" cy="350632"/>
              </a:xfrm>
            </p:grpSpPr>
            <p:sp>
              <p:nvSpPr>
                <p:cNvPr id="163" name="Freeform: Shape 162">
                  <a:extLst>
                    <a:ext uri="{FF2B5EF4-FFF2-40B4-BE49-F238E27FC236}">
                      <a16:creationId xmlns:a16="http://schemas.microsoft.com/office/drawing/2014/main" id="{268A35F3-ECEF-4AD5-8C38-94708C7B3A71}"/>
                    </a:ext>
                  </a:extLst>
                </p:cNvPr>
                <p:cNvSpPr/>
                <p:nvPr/>
              </p:nvSpPr>
              <p:spPr>
                <a:xfrm>
                  <a:off x="6230492" y="3096196"/>
                  <a:ext cx="106298" cy="105632"/>
                </a:xfrm>
                <a:custGeom>
                  <a:avLst/>
                  <a:gdLst>
                    <a:gd name="connsiteX0" fmla="*/ 58483 w 106298"/>
                    <a:gd name="connsiteY0" fmla="*/ 0 h 105632"/>
                    <a:gd name="connsiteX1" fmla="*/ 70295 w 106298"/>
                    <a:gd name="connsiteY1" fmla="*/ 35624 h 105632"/>
                    <a:gd name="connsiteX2" fmla="*/ 106299 w 106298"/>
                    <a:gd name="connsiteY2" fmla="*/ 46006 h 105632"/>
                    <a:gd name="connsiteX3" fmla="*/ 76105 w 106298"/>
                    <a:gd name="connsiteY3" fmla="*/ 68199 h 105632"/>
                    <a:gd name="connsiteX4" fmla="*/ 77343 w 106298"/>
                    <a:gd name="connsiteY4" fmla="*/ 105632 h 105632"/>
                    <a:gd name="connsiteX5" fmla="*/ 46863 w 106298"/>
                    <a:gd name="connsiteY5" fmla="*/ 83820 h 105632"/>
                    <a:gd name="connsiteX6" fmla="*/ 11716 w 106298"/>
                    <a:gd name="connsiteY6" fmla="*/ 96584 h 105632"/>
                    <a:gd name="connsiteX7" fmla="*/ 23051 w 106298"/>
                    <a:gd name="connsiteY7" fmla="*/ 60865 h 105632"/>
                    <a:gd name="connsiteX8" fmla="*/ 0 w 106298"/>
                    <a:gd name="connsiteY8" fmla="*/ 31242 h 105632"/>
                    <a:gd name="connsiteX9" fmla="*/ 37529 w 106298"/>
                    <a:gd name="connsiteY9" fmla="*/ 31052 h 1056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298" h="105632">
                      <a:moveTo>
                        <a:pt x="58483" y="0"/>
                      </a:moveTo>
                      <a:lnTo>
                        <a:pt x="70295" y="35624"/>
                      </a:lnTo>
                      <a:lnTo>
                        <a:pt x="106299" y="46006"/>
                      </a:lnTo>
                      <a:lnTo>
                        <a:pt x="76105" y="68199"/>
                      </a:lnTo>
                      <a:lnTo>
                        <a:pt x="77343" y="105632"/>
                      </a:lnTo>
                      <a:lnTo>
                        <a:pt x="46863" y="83820"/>
                      </a:lnTo>
                      <a:lnTo>
                        <a:pt x="11716" y="96584"/>
                      </a:lnTo>
                      <a:lnTo>
                        <a:pt x="23051" y="60865"/>
                      </a:lnTo>
                      <a:lnTo>
                        <a:pt x="0" y="31242"/>
                      </a:lnTo>
                      <a:lnTo>
                        <a:pt x="37529" y="31052"/>
                      </a:lnTo>
                      <a:close/>
                    </a:path>
                  </a:pathLst>
                </a:custGeom>
                <a:solidFill>
                  <a:srgbClr val="FFC3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4" name="Freeform: Shape 163">
                  <a:extLst>
                    <a:ext uri="{FF2B5EF4-FFF2-40B4-BE49-F238E27FC236}">
                      <a16:creationId xmlns:a16="http://schemas.microsoft.com/office/drawing/2014/main" id="{AC102E47-353C-4D6C-95AF-CDB09E855747}"/>
                    </a:ext>
                  </a:extLst>
                </p:cNvPr>
                <p:cNvSpPr/>
                <p:nvPr/>
              </p:nvSpPr>
              <p:spPr>
                <a:xfrm>
                  <a:off x="6091428" y="3294506"/>
                  <a:ext cx="86867" cy="86010"/>
                </a:xfrm>
                <a:custGeom>
                  <a:avLst/>
                  <a:gdLst>
                    <a:gd name="connsiteX0" fmla="*/ 86868 w 86867"/>
                    <a:gd name="connsiteY0" fmla="*/ 60008 h 86010"/>
                    <a:gd name="connsiteX1" fmla="*/ 56293 w 86867"/>
                    <a:gd name="connsiteY1" fmla="*/ 60579 h 86010"/>
                    <a:gd name="connsiteX2" fmla="*/ 39433 w 86867"/>
                    <a:gd name="connsiteY2" fmla="*/ 86011 h 86010"/>
                    <a:gd name="connsiteX3" fmla="*/ 29432 w 86867"/>
                    <a:gd name="connsiteY3" fmla="*/ 57150 h 86010"/>
                    <a:gd name="connsiteX4" fmla="*/ 0 w 86867"/>
                    <a:gd name="connsiteY4" fmla="*/ 48959 h 86010"/>
                    <a:gd name="connsiteX5" fmla="*/ 24384 w 86867"/>
                    <a:gd name="connsiteY5" fmla="*/ 30575 h 86010"/>
                    <a:gd name="connsiteX6" fmla="*/ 23051 w 86867"/>
                    <a:gd name="connsiteY6" fmla="*/ 0 h 86010"/>
                    <a:gd name="connsiteX7" fmla="*/ 48101 w 86867"/>
                    <a:gd name="connsiteY7" fmla="*/ 17526 h 86010"/>
                    <a:gd name="connsiteX8" fmla="*/ 76676 w 86867"/>
                    <a:gd name="connsiteY8" fmla="*/ 6763 h 86010"/>
                    <a:gd name="connsiteX9" fmla="*/ 67818 w 86867"/>
                    <a:gd name="connsiteY9" fmla="*/ 36005 h 860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6867" h="86010">
                      <a:moveTo>
                        <a:pt x="86868" y="60008"/>
                      </a:moveTo>
                      <a:lnTo>
                        <a:pt x="56293" y="60579"/>
                      </a:lnTo>
                      <a:lnTo>
                        <a:pt x="39433" y="86011"/>
                      </a:lnTo>
                      <a:lnTo>
                        <a:pt x="29432" y="57150"/>
                      </a:lnTo>
                      <a:lnTo>
                        <a:pt x="0" y="48959"/>
                      </a:lnTo>
                      <a:lnTo>
                        <a:pt x="24384" y="30575"/>
                      </a:lnTo>
                      <a:lnTo>
                        <a:pt x="23051" y="0"/>
                      </a:lnTo>
                      <a:lnTo>
                        <a:pt x="48101" y="17526"/>
                      </a:lnTo>
                      <a:lnTo>
                        <a:pt x="76676" y="6763"/>
                      </a:lnTo>
                      <a:lnTo>
                        <a:pt x="67818" y="36005"/>
                      </a:lnTo>
                      <a:close/>
                    </a:path>
                  </a:pathLst>
                </a:custGeom>
                <a:solidFill>
                  <a:srgbClr val="FFC3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5" name="Freeform: Shape 164">
                  <a:extLst>
                    <a:ext uri="{FF2B5EF4-FFF2-40B4-BE49-F238E27FC236}">
                      <a16:creationId xmlns:a16="http://schemas.microsoft.com/office/drawing/2014/main" id="{E564DEA5-46F3-45DD-8B5E-8F3EBDA34F12}"/>
                    </a:ext>
                  </a:extLst>
                </p:cNvPr>
                <p:cNvSpPr/>
                <p:nvPr/>
              </p:nvSpPr>
              <p:spPr>
                <a:xfrm>
                  <a:off x="6282063" y="3271169"/>
                  <a:ext cx="42115" cy="43546"/>
                </a:xfrm>
                <a:custGeom>
                  <a:avLst/>
                  <a:gdLst>
                    <a:gd name="connsiteX0" fmla="*/ 16819 w 42115"/>
                    <a:gd name="connsiteY0" fmla="*/ 477 h 43546"/>
                    <a:gd name="connsiteX1" fmla="*/ 25296 w 42115"/>
                    <a:gd name="connsiteY1" fmla="*/ 43054 h 43546"/>
                    <a:gd name="connsiteX2" fmla="*/ 16819 w 42115"/>
                    <a:gd name="connsiteY2" fmla="*/ 477 h 43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15" h="43546">
                      <a:moveTo>
                        <a:pt x="16819" y="477"/>
                      </a:moveTo>
                      <a:cubicBezTo>
                        <a:pt x="-10613" y="5906"/>
                        <a:pt x="-2136" y="48578"/>
                        <a:pt x="25296" y="43054"/>
                      </a:cubicBezTo>
                      <a:cubicBezTo>
                        <a:pt x="52728" y="37625"/>
                        <a:pt x="44251" y="-4952"/>
                        <a:pt x="16819" y="477"/>
                      </a:cubicBezTo>
                      <a:close/>
                    </a:path>
                  </a:pathLst>
                </a:custGeom>
                <a:solidFill>
                  <a:srgbClr val="FF8D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6" name="Freeform: Shape 165">
                  <a:extLst>
                    <a:ext uri="{FF2B5EF4-FFF2-40B4-BE49-F238E27FC236}">
                      <a16:creationId xmlns:a16="http://schemas.microsoft.com/office/drawing/2014/main" id="{6BE82553-C28F-48D6-83D7-2FAC906E2525}"/>
                    </a:ext>
                  </a:extLst>
                </p:cNvPr>
                <p:cNvSpPr/>
                <p:nvPr/>
              </p:nvSpPr>
              <p:spPr>
                <a:xfrm>
                  <a:off x="6161762" y="3095624"/>
                  <a:ext cx="42115" cy="43546"/>
                </a:xfrm>
                <a:custGeom>
                  <a:avLst/>
                  <a:gdLst>
                    <a:gd name="connsiteX0" fmla="*/ 16819 w 42115"/>
                    <a:gd name="connsiteY0" fmla="*/ 477 h 43546"/>
                    <a:gd name="connsiteX1" fmla="*/ 25296 w 42115"/>
                    <a:gd name="connsiteY1" fmla="*/ 43054 h 43546"/>
                    <a:gd name="connsiteX2" fmla="*/ 16819 w 42115"/>
                    <a:gd name="connsiteY2" fmla="*/ 477 h 43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15" h="43546">
                      <a:moveTo>
                        <a:pt x="16819" y="477"/>
                      </a:moveTo>
                      <a:cubicBezTo>
                        <a:pt x="-10613" y="5906"/>
                        <a:pt x="-2136" y="48578"/>
                        <a:pt x="25296" y="43054"/>
                      </a:cubicBezTo>
                      <a:cubicBezTo>
                        <a:pt x="52728" y="37625"/>
                        <a:pt x="44251" y="-4952"/>
                        <a:pt x="16819" y="477"/>
                      </a:cubicBezTo>
                      <a:close/>
                    </a:path>
                  </a:pathLst>
                </a:custGeom>
                <a:solidFill>
                  <a:srgbClr val="FF8D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1067DDB9-0E58-49CE-90D8-630D499B3346}"/>
                    </a:ext>
                  </a:extLst>
                </p:cNvPr>
                <p:cNvSpPr/>
                <p:nvPr/>
              </p:nvSpPr>
              <p:spPr>
                <a:xfrm>
                  <a:off x="6119947" y="3402693"/>
                  <a:ext cx="42115" cy="43562"/>
                </a:xfrm>
                <a:custGeom>
                  <a:avLst/>
                  <a:gdLst>
                    <a:gd name="connsiteX0" fmla="*/ 16819 w 42115"/>
                    <a:gd name="connsiteY0" fmla="*/ 493 h 43562"/>
                    <a:gd name="connsiteX1" fmla="*/ 25296 w 42115"/>
                    <a:gd name="connsiteY1" fmla="*/ 43070 h 43562"/>
                    <a:gd name="connsiteX2" fmla="*/ 16819 w 42115"/>
                    <a:gd name="connsiteY2" fmla="*/ 493 h 43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115" h="43562">
                      <a:moveTo>
                        <a:pt x="16819" y="493"/>
                      </a:moveTo>
                      <a:cubicBezTo>
                        <a:pt x="-10613" y="5923"/>
                        <a:pt x="-2136" y="48595"/>
                        <a:pt x="25296" y="43070"/>
                      </a:cubicBezTo>
                      <a:cubicBezTo>
                        <a:pt x="52728" y="37546"/>
                        <a:pt x="44251" y="-5031"/>
                        <a:pt x="16819" y="493"/>
                      </a:cubicBezTo>
                      <a:close/>
                    </a:path>
                  </a:pathLst>
                </a:custGeom>
                <a:solidFill>
                  <a:srgbClr val="FF8D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BDA61FAF-5A02-48CE-88C9-F5BEFF27F066}"/>
                    </a:ext>
                  </a:extLst>
                </p:cNvPr>
                <p:cNvSpPr/>
                <p:nvPr/>
              </p:nvSpPr>
              <p:spPr>
                <a:xfrm>
                  <a:off x="5829300" y="3237642"/>
                  <a:ext cx="102298" cy="107251"/>
                </a:xfrm>
                <a:custGeom>
                  <a:avLst/>
                  <a:gdLst>
                    <a:gd name="connsiteX0" fmla="*/ 0 w 102298"/>
                    <a:gd name="connsiteY0" fmla="*/ 86201 h 107251"/>
                    <a:gd name="connsiteX1" fmla="*/ 17717 w 102298"/>
                    <a:gd name="connsiteY1" fmla="*/ 53150 h 107251"/>
                    <a:gd name="connsiteX2" fmla="*/ 572 w 102298"/>
                    <a:gd name="connsiteY2" fmla="*/ 19907 h 107251"/>
                    <a:gd name="connsiteX3" fmla="*/ 37433 w 102298"/>
                    <a:gd name="connsiteY3" fmla="*/ 26575 h 107251"/>
                    <a:gd name="connsiteX4" fmla="*/ 63818 w 102298"/>
                    <a:gd name="connsiteY4" fmla="*/ 0 h 107251"/>
                    <a:gd name="connsiteX5" fmla="*/ 68866 w 102298"/>
                    <a:gd name="connsiteY5" fmla="*/ 37052 h 107251"/>
                    <a:gd name="connsiteX6" fmla="*/ 102299 w 102298"/>
                    <a:gd name="connsiteY6" fmla="*/ 53912 h 107251"/>
                    <a:gd name="connsiteX7" fmla="*/ 68580 w 102298"/>
                    <a:gd name="connsiteY7" fmla="*/ 70199 h 107251"/>
                    <a:gd name="connsiteX8" fmla="*/ 62865 w 102298"/>
                    <a:gd name="connsiteY8" fmla="*/ 107252 h 107251"/>
                    <a:gd name="connsiteX9" fmla="*/ 36957 w 102298"/>
                    <a:gd name="connsiteY9" fmla="*/ 80201 h 1072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2298" h="107251">
                      <a:moveTo>
                        <a:pt x="0" y="86201"/>
                      </a:moveTo>
                      <a:lnTo>
                        <a:pt x="17717" y="53150"/>
                      </a:lnTo>
                      <a:lnTo>
                        <a:pt x="572" y="19907"/>
                      </a:lnTo>
                      <a:lnTo>
                        <a:pt x="37433" y="26575"/>
                      </a:lnTo>
                      <a:lnTo>
                        <a:pt x="63818" y="0"/>
                      </a:lnTo>
                      <a:lnTo>
                        <a:pt x="68866" y="37052"/>
                      </a:lnTo>
                      <a:lnTo>
                        <a:pt x="102299" y="53912"/>
                      </a:lnTo>
                      <a:lnTo>
                        <a:pt x="68580" y="70199"/>
                      </a:lnTo>
                      <a:lnTo>
                        <a:pt x="62865" y="107252"/>
                      </a:lnTo>
                      <a:lnTo>
                        <a:pt x="36957" y="80201"/>
                      </a:lnTo>
                      <a:close/>
                    </a:path>
                  </a:pathLst>
                </a:custGeom>
                <a:solidFill>
                  <a:srgbClr val="FFC33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D33714A9-32D4-40A4-A3D9-563879850CD0}"/>
                    </a:ext>
                  </a:extLst>
                </p:cNvPr>
                <p:cNvSpPr/>
                <p:nvPr/>
              </p:nvSpPr>
              <p:spPr>
                <a:xfrm>
                  <a:off x="5969789" y="3271828"/>
                  <a:ext cx="43062" cy="43677"/>
                </a:xfrm>
                <a:custGeom>
                  <a:avLst/>
                  <a:gdLst>
                    <a:gd name="connsiteX0" fmla="*/ 8958 w 43062"/>
                    <a:gd name="connsiteY0" fmla="*/ 39538 h 43677"/>
                    <a:gd name="connsiteX1" fmla="*/ 34104 w 43062"/>
                    <a:gd name="connsiteY1" fmla="*/ 4105 h 43677"/>
                    <a:gd name="connsiteX2" fmla="*/ 8958 w 43062"/>
                    <a:gd name="connsiteY2" fmla="*/ 39538 h 4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62" h="43677">
                      <a:moveTo>
                        <a:pt x="8958" y="39538"/>
                      </a:moveTo>
                      <a:cubicBezTo>
                        <a:pt x="31723" y="55731"/>
                        <a:pt x="56869" y="20297"/>
                        <a:pt x="34104" y="4105"/>
                      </a:cubicBezTo>
                      <a:cubicBezTo>
                        <a:pt x="11339" y="-11992"/>
                        <a:pt x="-13807" y="23346"/>
                        <a:pt x="8958" y="39538"/>
                      </a:cubicBezTo>
                      <a:close/>
                    </a:path>
                  </a:pathLst>
                </a:custGeom>
                <a:solidFill>
                  <a:srgbClr val="FF8D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E1E36B03-8219-46B6-A92D-1773B3152B88}"/>
                    </a:ext>
                  </a:extLst>
                </p:cNvPr>
                <p:cNvSpPr/>
                <p:nvPr/>
              </p:nvSpPr>
              <p:spPr>
                <a:xfrm>
                  <a:off x="5844916" y="3112284"/>
                  <a:ext cx="43062" cy="43677"/>
                </a:xfrm>
                <a:custGeom>
                  <a:avLst/>
                  <a:gdLst>
                    <a:gd name="connsiteX0" fmla="*/ 8958 w 43062"/>
                    <a:gd name="connsiteY0" fmla="*/ 39538 h 43677"/>
                    <a:gd name="connsiteX1" fmla="*/ 34104 w 43062"/>
                    <a:gd name="connsiteY1" fmla="*/ 4105 h 43677"/>
                    <a:gd name="connsiteX2" fmla="*/ 8958 w 43062"/>
                    <a:gd name="connsiteY2" fmla="*/ 39538 h 43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62" h="43677">
                      <a:moveTo>
                        <a:pt x="8958" y="39538"/>
                      </a:moveTo>
                      <a:cubicBezTo>
                        <a:pt x="31723" y="55730"/>
                        <a:pt x="56869" y="20297"/>
                        <a:pt x="34104" y="4105"/>
                      </a:cubicBezTo>
                      <a:cubicBezTo>
                        <a:pt x="11339" y="-11992"/>
                        <a:pt x="-13807" y="23345"/>
                        <a:pt x="8958" y="39538"/>
                      </a:cubicBezTo>
                      <a:close/>
                    </a:path>
                  </a:pathLst>
                </a:custGeom>
                <a:solidFill>
                  <a:srgbClr val="FF8DC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1DA78727-83CA-4AF9-8B61-36CEBA1AEEC1}"/>
                  </a:ext>
                </a:extLst>
              </p:cNvPr>
              <p:cNvSpPr/>
              <p:nvPr/>
            </p:nvSpPr>
            <p:spPr>
              <a:xfrm>
                <a:off x="5943824" y="3487765"/>
                <a:ext cx="16886" cy="17437"/>
              </a:xfrm>
              <a:custGeom>
                <a:avLst/>
                <a:gdLst>
                  <a:gd name="connsiteX0" fmla="*/ 6729 w 16886"/>
                  <a:gd name="connsiteY0" fmla="*/ 194 h 17437"/>
                  <a:gd name="connsiteX1" fmla="*/ 10158 w 16886"/>
                  <a:gd name="connsiteY1" fmla="*/ 17244 h 17437"/>
                  <a:gd name="connsiteX2" fmla="*/ 6729 w 1688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8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111" y="15053"/>
                      <a:pt x="17778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7403E8DB-2F83-4437-9227-241EB1DE0F6F}"/>
                  </a:ext>
                </a:extLst>
              </p:cNvPr>
              <p:cNvSpPr/>
              <p:nvPr/>
            </p:nvSpPr>
            <p:spPr>
              <a:xfrm>
                <a:off x="5892675" y="3486527"/>
                <a:ext cx="16886" cy="17437"/>
              </a:xfrm>
              <a:custGeom>
                <a:avLst/>
                <a:gdLst>
                  <a:gd name="connsiteX0" fmla="*/ 6729 w 16886"/>
                  <a:gd name="connsiteY0" fmla="*/ 194 h 17437"/>
                  <a:gd name="connsiteX1" fmla="*/ 10158 w 16886"/>
                  <a:gd name="connsiteY1" fmla="*/ 17244 h 17437"/>
                  <a:gd name="connsiteX2" fmla="*/ 6729 w 1688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8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111" y="15053"/>
                      <a:pt x="17778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0C52351-EE77-454F-91F7-C442DAAC358C}"/>
                  </a:ext>
                </a:extLst>
              </p:cNvPr>
              <p:cNvSpPr/>
              <p:nvPr/>
            </p:nvSpPr>
            <p:spPr>
              <a:xfrm>
                <a:off x="5891246" y="3396516"/>
                <a:ext cx="16816" cy="17437"/>
              </a:xfrm>
              <a:custGeom>
                <a:avLst/>
                <a:gdLst>
                  <a:gd name="connsiteX0" fmla="*/ 6729 w 16816"/>
                  <a:gd name="connsiteY0" fmla="*/ 194 h 17437"/>
                  <a:gd name="connsiteX1" fmla="*/ 10158 w 16816"/>
                  <a:gd name="connsiteY1" fmla="*/ 17244 h 17437"/>
                  <a:gd name="connsiteX2" fmla="*/ 6729 w 1681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016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C31499B4-F7B7-42A6-90A7-8C1D16DAD9D8}"/>
                  </a:ext>
                </a:extLst>
              </p:cNvPr>
              <p:cNvSpPr/>
              <p:nvPr/>
            </p:nvSpPr>
            <p:spPr>
              <a:xfrm>
                <a:off x="5969351" y="3203730"/>
                <a:ext cx="16816" cy="17437"/>
              </a:xfrm>
              <a:custGeom>
                <a:avLst/>
                <a:gdLst>
                  <a:gd name="connsiteX0" fmla="*/ 6729 w 16816"/>
                  <a:gd name="connsiteY0" fmla="*/ 194 h 17437"/>
                  <a:gd name="connsiteX1" fmla="*/ 10158 w 16816"/>
                  <a:gd name="connsiteY1" fmla="*/ 17244 h 17437"/>
                  <a:gd name="connsiteX2" fmla="*/ 6729 w 1681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016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11FF982D-FE6C-4D44-98A0-462623BA588C}"/>
                  </a:ext>
                </a:extLst>
              </p:cNvPr>
              <p:cNvSpPr/>
              <p:nvPr/>
            </p:nvSpPr>
            <p:spPr>
              <a:xfrm>
                <a:off x="6072221" y="3266976"/>
                <a:ext cx="16816" cy="17437"/>
              </a:xfrm>
              <a:custGeom>
                <a:avLst/>
                <a:gdLst>
                  <a:gd name="connsiteX0" fmla="*/ 6729 w 16816"/>
                  <a:gd name="connsiteY0" fmla="*/ 194 h 17437"/>
                  <a:gd name="connsiteX1" fmla="*/ 10158 w 16816"/>
                  <a:gd name="connsiteY1" fmla="*/ 17244 h 17437"/>
                  <a:gd name="connsiteX2" fmla="*/ 6729 w 1681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016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C5E83D9-9A02-4630-B966-9E11C58244FD}"/>
                  </a:ext>
                </a:extLst>
              </p:cNvPr>
              <p:cNvSpPr/>
              <p:nvPr/>
            </p:nvSpPr>
            <p:spPr>
              <a:xfrm>
                <a:off x="6082699" y="3171345"/>
                <a:ext cx="16816" cy="17437"/>
              </a:xfrm>
              <a:custGeom>
                <a:avLst/>
                <a:gdLst>
                  <a:gd name="connsiteX0" fmla="*/ 6729 w 16816"/>
                  <a:gd name="connsiteY0" fmla="*/ 194 h 17437"/>
                  <a:gd name="connsiteX1" fmla="*/ 10158 w 16816"/>
                  <a:gd name="connsiteY1" fmla="*/ 17244 h 17437"/>
                  <a:gd name="connsiteX2" fmla="*/ 6729 w 1681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1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016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285D6261-F4FE-4334-94CA-11ED0FE888C3}"/>
                  </a:ext>
                </a:extLst>
              </p:cNvPr>
              <p:cNvSpPr/>
              <p:nvPr/>
            </p:nvSpPr>
            <p:spPr>
              <a:xfrm>
                <a:off x="6273294" y="3213731"/>
                <a:ext cx="16856" cy="17437"/>
              </a:xfrm>
              <a:custGeom>
                <a:avLst/>
                <a:gdLst>
                  <a:gd name="connsiteX0" fmla="*/ 6729 w 16856"/>
                  <a:gd name="connsiteY0" fmla="*/ 194 h 17437"/>
                  <a:gd name="connsiteX1" fmla="*/ 10158 w 16856"/>
                  <a:gd name="connsiteY1" fmla="*/ 17244 h 17437"/>
                  <a:gd name="connsiteX2" fmla="*/ 6729 w 1685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5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111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76FA03B-C88C-47BB-AFD4-73C0221169EF}"/>
                  </a:ext>
                </a:extLst>
              </p:cNvPr>
              <p:cNvSpPr/>
              <p:nvPr/>
            </p:nvSpPr>
            <p:spPr>
              <a:xfrm>
                <a:off x="5997736" y="3143913"/>
                <a:ext cx="16856" cy="17437"/>
              </a:xfrm>
              <a:custGeom>
                <a:avLst/>
                <a:gdLst>
                  <a:gd name="connsiteX0" fmla="*/ 6729 w 16856"/>
                  <a:gd name="connsiteY0" fmla="*/ 194 h 17437"/>
                  <a:gd name="connsiteX1" fmla="*/ 10158 w 16856"/>
                  <a:gd name="connsiteY1" fmla="*/ 17244 h 17437"/>
                  <a:gd name="connsiteX2" fmla="*/ 6729 w 1685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5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111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7E8BD4E9-4800-4044-91A3-CD149E559E92}"/>
                  </a:ext>
                </a:extLst>
              </p:cNvPr>
              <p:cNvSpPr/>
              <p:nvPr/>
            </p:nvSpPr>
            <p:spPr>
              <a:xfrm>
                <a:off x="6348446" y="3154486"/>
                <a:ext cx="16856" cy="17437"/>
              </a:xfrm>
              <a:custGeom>
                <a:avLst/>
                <a:gdLst>
                  <a:gd name="connsiteX0" fmla="*/ 6729 w 16856"/>
                  <a:gd name="connsiteY0" fmla="*/ 194 h 17437"/>
                  <a:gd name="connsiteX1" fmla="*/ 10158 w 16856"/>
                  <a:gd name="connsiteY1" fmla="*/ 17244 h 17437"/>
                  <a:gd name="connsiteX2" fmla="*/ 6729 w 16856"/>
                  <a:gd name="connsiteY2" fmla="*/ 194 h 17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6856" h="17437">
                    <a:moveTo>
                      <a:pt x="6729" y="194"/>
                    </a:moveTo>
                    <a:cubicBezTo>
                      <a:pt x="-4225" y="2385"/>
                      <a:pt x="-891" y="19434"/>
                      <a:pt x="10158" y="17244"/>
                    </a:cubicBezTo>
                    <a:cubicBezTo>
                      <a:pt x="21111" y="15053"/>
                      <a:pt x="17682" y="-1997"/>
                      <a:pt x="6729" y="194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5" name="Graphic 103">
              <a:extLst>
                <a:ext uri="{FF2B5EF4-FFF2-40B4-BE49-F238E27FC236}">
                  <a16:creationId xmlns:a16="http://schemas.microsoft.com/office/drawing/2014/main" id="{593E06E3-88C0-42F2-BDB2-40E1890D2B4E}"/>
                </a:ext>
              </a:extLst>
            </p:cNvPr>
            <p:cNvGrpSpPr/>
            <p:nvPr/>
          </p:nvGrpSpPr>
          <p:grpSpPr>
            <a:xfrm rot="20052575">
              <a:off x="9748624" y="1642326"/>
              <a:ext cx="2281663" cy="2778885"/>
              <a:chOff x="5753137" y="2943140"/>
              <a:chExt cx="688438" cy="975063"/>
            </a:xfrm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4850577-430F-4F8A-9436-FB919E2B5B5D}"/>
                  </a:ext>
                </a:extLst>
              </p:cNvPr>
              <p:cNvSpPr/>
              <p:nvPr/>
            </p:nvSpPr>
            <p:spPr>
              <a:xfrm>
                <a:off x="5753137" y="3029068"/>
                <a:ext cx="142837" cy="540901"/>
              </a:xfrm>
              <a:custGeom>
                <a:avLst/>
                <a:gdLst>
                  <a:gd name="connsiteX0" fmla="*/ 142837 w 142837"/>
                  <a:gd name="connsiteY0" fmla="*/ 5882 h 540901"/>
                  <a:gd name="connsiteX1" fmla="*/ 118549 w 142837"/>
                  <a:gd name="connsiteY1" fmla="*/ 59127 h 540901"/>
                  <a:gd name="connsiteX2" fmla="*/ 117787 w 142837"/>
                  <a:gd name="connsiteY2" fmla="*/ 58937 h 540901"/>
                  <a:gd name="connsiteX3" fmla="*/ 117501 w 142837"/>
                  <a:gd name="connsiteY3" fmla="*/ 58937 h 540901"/>
                  <a:gd name="connsiteX4" fmla="*/ 52826 w 142837"/>
                  <a:gd name="connsiteY4" fmla="*/ 192763 h 540901"/>
                  <a:gd name="connsiteX5" fmla="*/ 138456 w 142837"/>
                  <a:gd name="connsiteY5" fmla="*/ 441651 h 540901"/>
                  <a:gd name="connsiteX6" fmla="*/ 109500 w 142837"/>
                  <a:gd name="connsiteY6" fmla="*/ 540902 h 540901"/>
                  <a:gd name="connsiteX7" fmla="*/ 91688 w 142837"/>
                  <a:gd name="connsiteY7" fmla="*/ 522233 h 540901"/>
                  <a:gd name="connsiteX8" fmla="*/ 99689 w 142837"/>
                  <a:gd name="connsiteY8" fmla="*/ 491848 h 540901"/>
                  <a:gd name="connsiteX9" fmla="*/ 4058 w 142837"/>
                  <a:gd name="connsiteY9" fmla="*/ 140661 h 540901"/>
                  <a:gd name="connsiteX10" fmla="*/ 142837 w 142837"/>
                  <a:gd name="connsiteY10" fmla="*/ 5882 h 540901"/>
                  <a:gd name="connsiteX11" fmla="*/ 142837 w 142837"/>
                  <a:gd name="connsiteY11" fmla="*/ 5882 h 540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2837" h="540901">
                    <a:moveTo>
                      <a:pt x="142837" y="5882"/>
                    </a:moveTo>
                    <a:cubicBezTo>
                      <a:pt x="132169" y="22265"/>
                      <a:pt x="123787" y="40268"/>
                      <a:pt x="118549" y="59127"/>
                    </a:cubicBezTo>
                    <a:lnTo>
                      <a:pt x="117787" y="58937"/>
                    </a:lnTo>
                    <a:cubicBezTo>
                      <a:pt x="117787" y="58937"/>
                      <a:pt x="117691" y="58937"/>
                      <a:pt x="117501" y="58937"/>
                    </a:cubicBezTo>
                    <a:cubicBezTo>
                      <a:pt x="112929" y="59318"/>
                      <a:pt x="53302" y="66652"/>
                      <a:pt x="52826" y="192763"/>
                    </a:cubicBezTo>
                    <a:cubicBezTo>
                      <a:pt x="52350" y="323922"/>
                      <a:pt x="138456" y="441651"/>
                      <a:pt x="138456" y="441651"/>
                    </a:cubicBezTo>
                    <a:lnTo>
                      <a:pt x="109500" y="540902"/>
                    </a:lnTo>
                    <a:cubicBezTo>
                      <a:pt x="102166" y="534520"/>
                      <a:pt x="96070" y="528233"/>
                      <a:pt x="91688" y="522233"/>
                    </a:cubicBezTo>
                    <a:lnTo>
                      <a:pt x="99689" y="491848"/>
                    </a:lnTo>
                    <a:cubicBezTo>
                      <a:pt x="99689" y="491848"/>
                      <a:pt x="-23660" y="282298"/>
                      <a:pt x="4058" y="140661"/>
                    </a:cubicBezTo>
                    <a:cubicBezTo>
                      <a:pt x="31776" y="-976"/>
                      <a:pt x="103499" y="-10405"/>
                      <a:pt x="142837" y="5882"/>
                    </a:cubicBezTo>
                    <a:lnTo>
                      <a:pt x="142837" y="5882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0FA454DC-C0AA-4BB8-94DB-628CDC4AFCF8}"/>
                  </a:ext>
                </a:extLst>
              </p:cNvPr>
              <p:cNvSpPr/>
              <p:nvPr/>
            </p:nvSpPr>
            <p:spPr>
              <a:xfrm>
                <a:off x="5805961" y="3088004"/>
                <a:ext cx="473965" cy="614267"/>
              </a:xfrm>
              <a:custGeom>
                <a:avLst/>
                <a:gdLst>
                  <a:gd name="connsiteX0" fmla="*/ 64677 w 473965"/>
                  <a:gd name="connsiteY0" fmla="*/ 0 h 614267"/>
                  <a:gd name="connsiteX1" fmla="*/ 21243 w 473965"/>
                  <a:gd name="connsiteY1" fmla="*/ 92774 h 614267"/>
                  <a:gd name="connsiteX2" fmla="*/ 221172 w 473965"/>
                  <a:gd name="connsiteY2" fmla="*/ 286131 h 614267"/>
                  <a:gd name="connsiteX3" fmla="*/ 473966 w 473965"/>
                  <a:gd name="connsiteY3" fmla="*/ 246317 h 614267"/>
                  <a:gd name="connsiteX4" fmla="*/ 354522 w 473965"/>
                  <a:gd name="connsiteY4" fmla="*/ 432721 h 614267"/>
                  <a:gd name="connsiteX5" fmla="*/ 309755 w 473965"/>
                  <a:gd name="connsiteY5" fmla="*/ 614267 h 614267"/>
                  <a:gd name="connsiteX6" fmla="*/ 186406 w 473965"/>
                  <a:gd name="connsiteY6" fmla="*/ 559975 h 614267"/>
                  <a:gd name="connsiteX7" fmla="*/ 235650 w 473965"/>
                  <a:gd name="connsiteY7" fmla="*/ 301657 h 614267"/>
                  <a:gd name="connsiteX8" fmla="*/ 115826 w 473965"/>
                  <a:gd name="connsiteY8" fmla="*/ 522637 h 614267"/>
                  <a:gd name="connsiteX9" fmla="*/ 56676 w 473965"/>
                  <a:gd name="connsiteY9" fmla="*/ 482060 h 614267"/>
                  <a:gd name="connsiteX10" fmla="*/ 85632 w 473965"/>
                  <a:gd name="connsiteY10" fmla="*/ 382810 h 614267"/>
                  <a:gd name="connsiteX11" fmla="*/ 2 w 473965"/>
                  <a:gd name="connsiteY11" fmla="*/ 133922 h 614267"/>
                  <a:gd name="connsiteX12" fmla="*/ 64677 w 473965"/>
                  <a:gd name="connsiteY12" fmla="*/ 0 h 614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73965" h="614267">
                    <a:moveTo>
                      <a:pt x="64677" y="0"/>
                    </a:moveTo>
                    <a:cubicBezTo>
                      <a:pt x="60867" y="667"/>
                      <a:pt x="18290" y="10097"/>
                      <a:pt x="21243" y="92774"/>
                    </a:cubicBezTo>
                    <a:cubicBezTo>
                      <a:pt x="24386" y="179356"/>
                      <a:pt x="118588" y="249650"/>
                      <a:pt x="221172" y="286131"/>
                    </a:cubicBezTo>
                    <a:cubicBezTo>
                      <a:pt x="323757" y="322612"/>
                      <a:pt x="473966" y="246317"/>
                      <a:pt x="473966" y="246317"/>
                    </a:cubicBezTo>
                    <a:cubicBezTo>
                      <a:pt x="473966" y="246317"/>
                      <a:pt x="381478" y="351092"/>
                      <a:pt x="354522" y="432721"/>
                    </a:cubicBezTo>
                    <a:cubicBezTo>
                      <a:pt x="327567" y="514350"/>
                      <a:pt x="309755" y="614267"/>
                      <a:pt x="309755" y="614267"/>
                    </a:cubicBezTo>
                    <a:cubicBezTo>
                      <a:pt x="309755" y="614267"/>
                      <a:pt x="250414" y="591026"/>
                      <a:pt x="186406" y="559975"/>
                    </a:cubicBezTo>
                    <a:cubicBezTo>
                      <a:pt x="186406" y="559975"/>
                      <a:pt x="368334" y="352997"/>
                      <a:pt x="235650" y="301657"/>
                    </a:cubicBezTo>
                    <a:cubicBezTo>
                      <a:pt x="103062" y="250412"/>
                      <a:pt x="115826" y="522637"/>
                      <a:pt x="115826" y="522637"/>
                    </a:cubicBezTo>
                    <a:cubicBezTo>
                      <a:pt x="92680" y="509207"/>
                      <a:pt x="71916" y="495395"/>
                      <a:pt x="56676" y="482060"/>
                    </a:cubicBezTo>
                    <a:lnTo>
                      <a:pt x="85632" y="382810"/>
                    </a:lnTo>
                    <a:cubicBezTo>
                      <a:pt x="85632" y="382810"/>
                      <a:pt x="-474" y="265081"/>
                      <a:pt x="2" y="133922"/>
                    </a:cubicBezTo>
                    <a:cubicBezTo>
                      <a:pt x="478" y="7715"/>
                      <a:pt x="60105" y="381"/>
                      <a:pt x="64677" y="0"/>
                    </a:cubicBezTo>
                    <a:close/>
                  </a:path>
                </a:pathLst>
              </a:custGeom>
              <a:solidFill>
                <a:srgbClr val="F2367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A5B8536B-D3EB-41C0-9D15-6F5F114B2A69}"/>
                  </a:ext>
                </a:extLst>
              </p:cNvPr>
              <p:cNvSpPr/>
              <p:nvPr/>
            </p:nvSpPr>
            <p:spPr>
              <a:xfrm>
                <a:off x="5784913" y="3551396"/>
                <a:ext cx="330803" cy="295370"/>
              </a:xfrm>
              <a:custGeom>
                <a:avLst/>
                <a:gdLst>
                  <a:gd name="connsiteX0" fmla="*/ 124682 w 330803"/>
                  <a:gd name="connsiteY0" fmla="*/ 236506 h 295370"/>
                  <a:gd name="connsiteX1" fmla="*/ 96869 w 330803"/>
                  <a:gd name="connsiteY1" fmla="*/ 221552 h 295370"/>
                  <a:gd name="connsiteX2" fmla="*/ 7144 w 330803"/>
                  <a:gd name="connsiteY2" fmla="*/ 162497 h 295370"/>
                  <a:gd name="connsiteX3" fmla="*/ 7144 w 330803"/>
                  <a:gd name="connsiteY3" fmla="*/ 162497 h 295370"/>
                  <a:gd name="connsiteX4" fmla="*/ 0 w 330803"/>
                  <a:gd name="connsiteY4" fmla="*/ 156686 h 295370"/>
                  <a:gd name="connsiteX5" fmla="*/ 59912 w 330803"/>
                  <a:gd name="connsiteY5" fmla="*/ 0 h 295370"/>
                  <a:gd name="connsiteX6" fmla="*/ 77724 w 330803"/>
                  <a:gd name="connsiteY6" fmla="*/ 18669 h 295370"/>
                  <a:gd name="connsiteX7" fmla="*/ 136874 w 330803"/>
                  <a:gd name="connsiteY7" fmla="*/ 59246 h 295370"/>
                  <a:gd name="connsiteX8" fmla="*/ 167069 w 330803"/>
                  <a:gd name="connsiteY8" fmla="*/ 76010 h 295370"/>
                  <a:gd name="connsiteX9" fmla="*/ 179832 w 330803"/>
                  <a:gd name="connsiteY9" fmla="*/ 82677 h 295370"/>
                  <a:gd name="connsiteX10" fmla="*/ 207455 w 330803"/>
                  <a:gd name="connsiteY10" fmla="*/ 96488 h 295370"/>
                  <a:gd name="connsiteX11" fmla="*/ 330803 w 330803"/>
                  <a:gd name="connsiteY11" fmla="*/ 150781 h 295370"/>
                  <a:gd name="connsiteX12" fmla="*/ 275558 w 330803"/>
                  <a:gd name="connsiteY12" fmla="*/ 295370 h 295370"/>
                  <a:gd name="connsiteX13" fmla="*/ 124682 w 330803"/>
                  <a:gd name="connsiteY13" fmla="*/ 236506 h 295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0803" h="295370">
                    <a:moveTo>
                      <a:pt x="124682" y="236506"/>
                    </a:moveTo>
                    <a:cubicBezTo>
                      <a:pt x="114872" y="231458"/>
                      <a:pt x="105632" y="226504"/>
                      <a:pt x="96869" y="221552"/>
                    </a:cubicBezTo>
                    <a:cubicBezTo>
                      <a:pt x="51435" y="196120"/>
                      <a:pt x="20384" y="172879"/>
                      <a:pt x="7144" y="162497"/>
                    </a:cubicBezTo>
                    <a:lnTo>
                      <a:pt x="7144" y="162497"/>
                    </a:lnTo>
                    <a:cubicBezTo>
                      <a:pt x="2381" y="158782"/>
                      <a:pt x="0" y="156686"/>
                      <a:pt x="0" y="156686"/>
                    </a:cubicBezTo>
                    <a:lnTo>
                      <a:pt x="59912" y="0"/>
                    </a:lnTo>
                    <a:cubicBezTo>
                      <a:pt x="64389" y="6001"/>
                      <a:pt x="70390" y="12287"/>
                      <a:pt x="77724" y="18669"/>
                    </a:cubicBezTo>
                    <a:cubicBezTo>
                      <a:pt x="92964" y="31909"/>
                      <a:pt x="113729" y="45720"/>
                      <a:pt x="136874" y="59246"/>
                    </a:cubicBezTo>
                    <a:cubicBezTo>
                      <a:pt x="146590" y="64960"/>
                      <a:pt x="156686" y="70580"/>
                      <a:pt x="167069" y="76010"/>
                    </a:cubicBezTo>
                    <a:cubicBezTo>
                      <a:pt x="171355" y="78296"/>
                      <a:pt x="175546" y="80486"/>
                      <a:pt x="179832" y="82677"/>
                    </a:cubicBezTo>
                    <a:cubicBezTo>
                      <a:pt x="189071" y="87440"/>
                      <a:pt x="198311" y="92012"/>
                      <a:pt x="207455" y="96488"/>
                    </a:cubicBezTo>
                    <a:cubicBezTo>
                      <a:pt x="271463" y="127635"/>
                      <a:pt x="330803" y="150781"/>
                      <a:pt x="330803" y="150781"/>
                    </a:cubicBezTo>
                    <a:lnTo>
                      <a:pt x="275558" y="295370"/>
                    </a:lnTo>
                    <a:cubicBezTo>
                      <a:pt x="217361" y="279368"/>
                      <a:pt x="166402" y="257842"/>
                      <a:pt x="124682" y="236506"/>
                    </a:cubicBez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7936C4A-1DF6-45F3-ABD5-5B1F09071CE6}"/>
                  </a:ext>
                </a:extLst>
              </p:cNvPr>
              <p:cNvSpPr/>
              <p:nvPr/>
            </p:nvSpPr>
            <p:spPr>
              <a:xfrm>
                <a:off x="5827057" y="3088004"/>
                <a:ext cx="550698" cy="614172"/>
              </a:xfrm>
              <a:custGeom>
                <a:avLst/>
                <a:gdLst>
                  <a:gd name="connsiteX0" fmla="*/ 541262 w 550698"/>
                  <a:gd name="connsiteY0" fmla="*/ 178880 h 614172"/>
                  <a:gd name="connsiteX1" fmla="*/ 288564 w 550698"/>
                  <a:gd name="connsiteY1" fmla="*/ 614172 h 614172"/>
                  <a:gd name="connsiteX2" fmla="*/ 333331 w 550698"/>
                  <a:gd name="connsiteY2" fmla="*/ 432626 h 614172"/>
                  <a:gd name="connsiteX3" fmla="*/ 452775 w 550698"/>
                  <a:gd name="connsiteY3" fmla="*/ 246221 h 614172"/>
                  <a:gd name="connsiteX4" fmla="*/ 199981 w 550698"/>
                  <a:gd name="connsiteY4" fmla="*/ 286036 h 614172"/>
                  <a:gd name="connsiteX5" fmla="*/ 147 w 550698"/>
                  <a:gd name="connsiteY5" fmla="*/ 92774 h 614172"/>
                  <a:gd name="connsiteX6" fmla="*/ 43581 w 550698"/>
                  <a:gd name="connsiteY6" fmla="*/ 0 h 614172"/>
                  <a:gd name="connsiteX7" fmla="*/ 43866 w 550698"/>
                  <a:gd name="connsiteY7" fmla="*/ 0 h 614172"/>
                  <a:gd name="connsiteX8" fmla="*/ 44628 w 550698"/>
                  <a:gd name="connsiteY8" fmla="*/ 191 h 614172"/>
                  <a:gd name="connsiteX9" fmla="*/ 182265 w 550698"/>
                  <a:gd name="connsiteY9" fmla="*/ 218504 h 614172"/>
                  <a:gd name="connsiteX10" fmla="*/ 541262 w 550698"/>
                  <a:gd name="connsiteY10" fmla="*/ 178880 h 61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50698" h="614172">
                    <a:moveTo>
                      <a:pt x="541262" y="178880"/>
                    </a:moveTo>
                    <a:cubicBezTo>
                      <a:pt x="491922" y="386239"/>
                      <a:pt x="288564" y="614172"/>
                      <a:pt x="288564" y="614172"/>
                    </a:cubicBezTo>
                    <a:cubicBezTo>
                      <a:pt x="288564" y="614172"/>
                      <a:pt x="306375" y="514255"/>
                      <a:pt x="333331" y="432626"/>
                    </a:cubicBezTo>
                    <a:cubicBezTo>
                      <a:pt x="360287" y="350996"/>
                      <a:pt x="452775" y="246221"/>
                      <a:pt x="452775" y="246221"/>
                    </a:cubicBezTo>
                    <a:cubicBezTo>
                      <a:pt x="452775" y="246221"/>
                      <a:pt x="302565" y="322517"/>
                      <a:pt x="199981" y="286036"/>
                    </a:cubicBezTo>
                    <a:cubicBezTo>
                      <a:pt x="97397" y="249555"/>
                      <a:pt x="3290" y="179356"/>
                      <a:pt x="147" y="92774"/>
                    </a:cubicBezTo>
                    <a:cubicBezTo>
                      <a:pt x="-2806" y="10097"/>
                      <a:pt x="39771" y="667"/>
                      <a:pt x="43581" y="0"/>
                    </a:cubicBezTo>
                    <a:cubicBezTo>
                      <a:pt x="43771" y="0"/>
                      <a:pt x="43866" y="0"/>
                      <a:pt x="43866" y="0"/>
                    </a:cubicBezTo>
                    <a:lnTo>
                      <a:pt x="44628" y="191"/>
                    </a:lnTo>
                    <a:cubicBezTo>
                      <a:pt x="24626" y="72009"/>
                      <a:pt x="51296" y="156591"/>
                      <a:pt x="182265" y="218504"/>
                    </a:cubicBezTo>
                    <a:cubicBezTo>
                      <a:pt x="442869" y="341757"/>
                      <a:pt x="590601" y="-28480"/>
                      <a:pt x="541262" y="178880"/>
                    </a:cubicBezTo>
                    <a:close/>
                  </a:path>
                </a:pathLst>
              </a:custGeom>
              <a:solidFill>
                <a:srgbClr val="E227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262A6BFD-2AF1-4898-A052-ADDC5E5BD3D4}"/>
                  </a:ext>
                </a:extLst>
              </p:cNvPr>
              <p:cNvSpPr/>
              <p:nvPr/>
            </p:nvSpPr>
            <p:spPr>
              <a:xfrm>
                <a:off x="5951981" y="3450292"/>
                <a:ext cx="68610" cy="183685"/>
              </a:xfrm>
              <a:custGeom>
                <a:avLst/>
                <a:gdLst>
                  <a:gd name="connsiteX0" fmla="*/ 56960 w 68610"/>
                  <a:gd name="connsiteY0" fmla="*/ 424 h 183685"/>
                  <a:gd name="connsiteX1" fmla="*/ 13526 w 68610"/>
                  <a:gd name="connsiteY1" fmla="*/ 182161 h 183685"/>
                  <a:gd name="connsiteX2" fmla="*/ 12764 w 68610"/>
                  <a:gd name="connsiteY2" fmla="*/ 183685 h 183685"/>
                  <a:gd name="connsiteX3" fmla="*/ 0 w 68610"/>
                  <a:gd name="connsiteY3" fmla="*/ 177018 h 183685"/>
                  <a:gd name="connsiteX4" fmla="*/ 56960 w 68610"/>
                  <a:gd name="connsiteY4" fmla="*/ 424 h 1836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610" h="183685">
                    <a:moveTo>
                      <a:pt x="56960" y="424"/>
                    </a:moveTo>
                    <a:cubicBezTo>
                      <a:pt x="99060" y="10902"/>
                      <a:pt x="13526" y="182161"/>
                      <a:pt x="13526" y="182161"/>
                    </a:cubicBezTo>
                    <a:lnTo>
                      <a:pt x="12764" y="183685"/>
                    </a:lnTo>
                    <a:cubicBezTo>
                      <a:pt x="8477" y="181495"/>
                      <a:pt x="4286" y="179304"/>
                      <a:pt x="0" y="177018"/>
                    </a:cubicBezTo>
                    <a:cubicBezTo>
                      <a:pt x="0" y="177018"/>
                      <a:pt x="14954" y="-10053"/>
                      <a:pt x="56960" y="424"/>
                    </a:cubicBez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9FA0D20C-43A1-469C-8B26-34966B544C38}"/>
                  </a:ext>
                </a:extLst>
              </p:cNvPr>
              <p:cNvSpPr/>
              <p:nvPr/>
            </p:nvSpPr>
            <p:spPr>
              <a:xfrm>
                <a:off x="5921455" y="3383123"/>
                <a:ext cx="168561" cy="264761"/>
              </a:xfrm>
              <a:custGeom>
                <a:avLst/>
                <a:gdLst>
                  <a:gd name="connsiteX0" fmla="*/ 120157 w 168561"/>
                  <a:gd name="connsiteY0" fmla="*/ 6443 h 264761"/>
                  <a:gd name="connsiteX1" fmla="*/ 70913 w 168561"/>
                  <a:gd name="connsiteY1" fmla="*/ 264761 h 264761"/>
                  <a:gd name="connsiteX2" fmla="*/ 43290 w 168561"/>
                  <a:gd name="connsiteY2" fmla="*/ 250950 h 264761"/>
                  <a:gd name="connsiteX3" fmla="*/ 44052 w 168561"/>
                  <a:gd name="connsiteY3" fmla="*/ 249426 h 264761"/>
                  <a:gd name="connsiteX4" fmla="*/ 87486 w 168561"/>
                  <a:gd name="connsiteY4" fmla="*/ 67689 h 264761"/>
                  <a:gd name="connsiteX5" fmla="*/ 30527 w 168561"/>
                  <a:gd name="connsiteY5" fmla="*/ 244283 h 264761"/>
                  <a:gd name="connsiteX6" fmla="*/ 333 w 168561"/>
                  <a:gd name="connsiteY6" fmla="*/ 227519 h 264761"/>
                  <a:gd name="connsiteX7" fmla="*/ 120157 w 168561"/>
                  <a:gd name="connsiteY7" fmla="*/ 6443 h 264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561" h="264761">
                    <a:moveTo>
                      <a:pt x="120157" y="6443"/>
                    </a:moveTo>
                    <a:cubicBezTo>
                      <a:pt x="252745" y="57783"/>
                      <a:pt x="70913" y="264761"/>
                      <a:pt x="70913" y="264761"/>
                    </a:cubicBezTo>
                    <a:cubicBezTo>
                      <a:pt x="61769" y="260285"/>
                      <a:pt x="52530" y="255713"/>
                      <a:pt x="43290" y="250950"/>
                    </a:cubicBezTo>
                    <a:lnTo>
                      <a:pt x="44052" y="249426"/>
                    </a:lnTo>
                    <a:cubicBezTo>
                      <a:pt x="44052" y="249426"/>
                      <a:pt x="129587" y="78167"/>
                      <a:pt x="87486" y="67689"/>
                    </a:cubicBezTo>
                    <a:cubicBezTo>
                      <a:pt x="45386" y="57212"/>
                      <a:pt x="30527" y="244283"/>
                      <a:pt x="30527" y="244283"/>
                    </a:cubicBezTo>
                    <a:cubicBezTo>
                      <a:pt x="20240" y="238758"/>
                      <a:pt x="10048" y="233234"/>
                      <a:pt x="333" y="227519"/>
                    </a:cubicBezTo>
                    <a:cubicBezTo>
                      <a:pt x="333" y="227423"/>
                      <a:pt x="-12431" y="-44896"/>
                      <a:pt x="120157" y="6443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409DF00-532D-4B9B-8D05-6A203A4400B1}"/>
                  </a:ext>
                </a:extLst>
              </p:cNvPr>
              <p:cNvSpPr/>
              <p:nvPr/>
            </p:nvSpPr>
            <p:spPr>
              <a:xfrm>
                <a:off x="5773483" y="3713797"/>
                <a:ext cx="108299" cy="81129"/>
              </a:xfrm>
              <a:custGeom>
                <a:avLst/>
                <a:gdLst>
                  <a:gd name="connsiteX0" fmla="*/ 108299 w 108299"/>
                  <a:gd name="connsiteY0" fmla="*/ 59150 h 81129"/>
                  <a:gd name="connsiteX1" fmla="*/ 0 w 108299"/>
                  <a:gd name="connsiteY1" fmla="*/ 48482 h 81129"/>
                  <a:gd name="connsiteX2" fmla="*/ 18478 w 108299"/>
                  <a:gd name="connsiteY2" fmla="*/ 0 h 81129"/>
                  <a:gd name="connsiteX3" fmla="*/ 108299 w 108299"/>
                  <a:gd name="connsiteY3" fmla="*/ 59150 h 81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299" h="81129">
                    <a:moveTo>
                      <a:pt x="108299" y="59150"/>
                    </a:moveTo>
                    <a:cubicBezTo>
                      <a:pt x="62198" y="114205"/>
                      <a:pt x="0" y="48482"/>
                      <a:pt x="0" y="48482"/>
                    </a:cubicBezTo>
                    <a:lnTo>
                      <a:pt x="18478" y="0"/>
                    </a:lnTo>
                    <a:cubicBezTo>
                      <a:pt x="31814" y="10477"/>
                      <a:pt x="62960" y="33719"/>
                      <a:pt x="108299" y="59150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A4D13D45-B31A-4C6B-8CEC-19E841027902}"/>
                  </a:ext>
                </a:extLst>
              </p:cNvPr>
              <p:cNvSpPr/>
              <p:nvPr/>
            </p:nvSpPr>
            <p:spPr>
              <a:xfrm>
                <a:off x="5865725" y="2943140"/>
                <a:ext cx="575850" cy="975063"/>
              </a:xfrm>
              <a:custGeom>
                <a:avLst/>
                <a:gdLst>
                  <a:gd name="connsiteX0" fmla="*/ 575841 w 575850"/>
                  <a:gd name="connsiteY0" fmla="*/ 201348 h 975063"/>
                  <a:gd name="connsiteX1" fmla="*/ 311903 w 575850"/>
                  <a:gd name="connsiteY1" fmla="*/ 764561 h 975063"/>
                  <a:gd name="connsiteX2" fmla="*/ 221702 w 575850"/>
                  <a:gd name="connsiteY2" fmla="*/ 975063 h 975063"/>
                  <a:gd name="connsiteX3" fmla="*/ 43870 w 575850"/>
                  <a:gd name="connsiteY3" fmla="*/ 844666 h 975063"/>
                  <a:gd name="connsiteX4" fmla="*/ 194651 w 575850"/>
                  <a:gd name="connsiteY4" fmla="*/ 903531 h 975063"/>
                  <a:gd name="connsiteX5" fmla="*/ 249896 w 575850"/>
                  <a:gd name="connsiteY5" fmla="*/ 758941 h 975063"/>
                  <a:gd name="connsiteX6" fmla="*/ 502594 w 575850"/>
                  <a:gd name="connsiteY6" fmla="*/ 323649 h 975063"/>
                  <a:gd name="connsiteX7" fmla="*/ 143597 w 575850"/>
                  <a:gd name="connsiteY7" fmla="*/ 363273 h 975063"/>
                  <a:gd name="connsiteX8" fmla="*/ 5960 w 575850"/>
                  <a:gd name="connsiteY8" fmla="*/ 144960 h 975063"/>
                  <a:gd name="connsiteX9" fmla="*/ 30249 w 575850"/>
                  <a:gd name="connsiteY9" fmla="*/ 91715 h 975063"/>
                  <a:gd name="connsiteX10" fmla="*/ 145978 w 575850"/>
                  <a:gd name="connsiteY10" fmla="*/ 3609 h 975063"/>
                  <a:gd name="connsiteX11" fmla="*/ 575841 w 575850"/>
                  <a:gd name="connsiteY11" fmla="*/ 201348 h 9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5850" h="975063">
                    <a:moveTo>
                      <a:pt x="575841" y="201348"/>
                    </a:moveTo>
                    <a:cubicBezTo>
                      <a:pt x="577365" y="326506"/>
                      <a:pt x="396009" y="666549"/>
                      <a:pt x="311903" y="764561"/>
                    </a:cubicBezTo>
                    <a:lnTo>
                      <a:pt x="221702" y="975063"/>
                    </a:lnTo>
                    <a:cubicBezTo>
                      <a:pt x="221702" y="975063"/>
                      <a:pt x="47204" y="949060"/>
                      <a:pt x="43870" y="844666"/>
                    </a:cubicBezTo>
                    <a:cubicBezTo>
                      <a:pt x="85589" y="866002"/>
                      <a:pt x="136548" y="887529"/>
                      <a:pt x="194651" y="903531"/>
                    </a:cubicBezTo>
                    <a:lnTo>
                      <a:pt x="249896" y="758941"/>
                    </a:lnTo>
                    <a:cubicBezTo>
                      <a:pt x="249896" y="758941"/>
                      <a:pt x="453254" y="531103"/>
                      <a:pt x="502594" y="323649"/>
                    </a:cubicBezTo>
                    <a:cubicBezTo>
                      <a:pt x="551933" y="116289"/>
                      <a:pt x="404201" y="486526"/>
                      <a:pt x="143597" y="363273"/>
                    </a:cubicBezTo>
                    <a:cubicBezTo>
                      <a:pt x="12533" y="301360"/>
                      <a:pt x="-14042" y="216683"/>
                      <a:pt x="5960" y="144960"/>
                    </a:cubicBezTo>
                    <a:cubicBezTo>
                      <a:pt x="11199" y="126100"/>
                      <a:pt x="19581" y="108193"/>
                      <a:pt x="30249" y="91715"/>
                    </a:cubicBezTo>
                    <a:cubicBezTo>
                      <a:pt x="59586" y="46185"/>
                      <a:pt x="105592" y="12276"/>
                      <a:pt x="145978" y="3609"/>
                    </a:cubicBezTo>
                    <a:cubicBezTo>
                      <a:pt x="256754" y="-20109"/>
                      <a:pt x="574222" y="76189"/>
                      <a:pt x="575841" y="201348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B39CD95E-258A-4AFC-B63B-AF9401C31C7D}"/>
                  </a:ext>
                </a:extLst>
              </p:cNvPr>
              <p:cNvSpPr/>
              <p:nvPr/>
            </p:nvSpPr>
            <p:spPr>
              <a:xfrm>
                <a:off x="5905093" y="2970114"/>
                <a:ext cx="265782" cy="210826"/>
              </a:xfrm>
              <a:custGeom>
                <a:avLst/>
                <a:gdLst>
                  <a:gd name="connsiteX0" fmla="*/ 257867 w 265782"/>
                  <a:gd name="connsiteY0" fmla="*/ 84363 h 210826"/>
                  <a:gd name="connsiteX1" fmla="*/ 218720 w 265782"/>
                  <a:gd name="connsiteY1" fmla="*/ 115891 h 210826"/>
                  <a:gd name="connsiteX2" fmla="*/ 122517 w 265782"/>
                  <a:gd name="connsiteY2" fmla="*/ 174660 h 210826"/>
                  <a:gd name="connsiteX3" fmla="*/ 75273 w 265782"/>
                  <a:gd name="connsiteY3" fmla="*/ 203330 h 210826"/>
                  <a:gd name="connsiteX4" fmla="*/ 32696 w 265782"/>
                  <a:gd name="connsiteY4" fmla="*/ 207426 h 210826"/>
                  <a:gd name="connsiteX5" fmla="*/ 2407 w 265782"/>
                  <a:gd name="connsiteY5" fmla="*/ 131702 h 210826"/>
                  <a:gd name="connsiteX6" fmla="*/ 17075 w 265782"/>
                  <a:gd name="connsiteY6" fmla="*/ 95507 h 210826"/>
                  <a:gd name="connsiteX7" fmla="*/ 87846 w 265782"/>
                  <a:gd name="connsiteY7" fmla="*/ 20831 h 210826"/>
                  <a:gd name="connsiteX8" fmla="*/ 179286 w 265782"/>
                  <a:gd name="connsiteY8" fmla="*/ 257 h 210826"/>
                  <a:gd name="connsiteX9" fmla="*/ 261868 w 265782"/>
                  <a:gd name="connsiteY9" fmla="*/ 41119 h 210826"/>
                  <a:gd name="connsiteX10" fmla="*/ 257867 w 265782"/>
                  <a:gd name="connsiteY10" fmla="*/ 84363 h 210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5782" h="210826">
                    <a:moveTo>
                      <a:pt x="257867" y="84363"/>
                    </a:moveTo>
                    <a:cubicBezTo>
                      <a:pt x="248342" y="98460"/>
                      <a:pt x="232817" y="107223"/>
                      <a:pt x="218720" y="115891"/>
                    </a:cubicBezTo>
                    <a:cubicBezTo>
                      <a:pt x="186620" y="135512"/>
                      <a:pt x="154616" y="155038"/>
                      <a:pt x="122517" y="174660"/>
                    </a:cubicBezTo>
                    <a:cubicBezTo>
                      <a:pt x="106801" y="184185"/>
                      <a:pt x="91370" y="194567"/>
                      <a:pt x="75273" y="203330"/>
                    </a:cubicBezTo>
                    <a:cubicBezTo>
                      <a:pt x="62033" y="210664"/>
                      <a:pt x="46984" y="213712"/>
                      <a:pt x="32696" y="207426"/>
                    </a:cubicBezTo>
                    <a:cubicBezTo>
                      <a:pt x="2978" y="194567"/>
                      <a:pt x="-4546" y="160658"/>
                      <a:pt x="2407" y="131702"/>
                    </a:cubicBezTo>
                    <a:cubicBezTo>
                      <a:pt x="5455" y="118843"/>
                      <a:pt x="10598" y="106747"/>
                      <a:pt x="17075" y="95507"/>
                    </a:cubicBezTo>
                    <a:cubicBezTo>
                      <a:pt x="32030" y="63979"/>
                      <a:pt x="57366" y="37786"/>
                      <a:pt x="87846" y="20831"/>
                    </a:cubicBezTo>
                    <a:cubicBezTo>
                      <a:pt x="115469" y="5401"/>
                      <a:pt x="147663" y="-1457"/>
                      <a:pt x="179286" y="257"/>
                    </a:cubicBezTo>
                    <a:cubicBezTo>
                      <a:pt x="209385" y="1972"/>
                      <a:pt x="248057" y="10925"/>
                      <a:pt x="261868" y="41119"/>
                    </a:cubicBezTo>
                    <a:cubicBezTo>
                      <a:pt x="268345" y="55597"/>
                      <a:pt x="266630" y="71409"/>
                      <a:pt x="257867" y="84363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FEE6329-FEC1-464D-8277-AF5590579067}"/>
                </a:ext>
              </a:extLst>
            </p:cNvPr>
            <p:cNvSpPr/>
            <p:nvPr/>
          </p:nvSpPr>
          <p:spPr>
            <a:xfrm>
              <a:off x="9092640" y="3826232"/>
              <a:ext cx="2643923" cy="3031768"/>
            </a:xfrm>
            <a:custGeom>
              <a:avLst/>
              <a:gdLst>
                <a:gd name="connsiteX0" fmla="*/ 3482435 w 3482434"/>
                <a:gd name="connsiteY0" fmla="*/ 4174435 h 4174434"/>
                <a:gd name="connsiteX1" fmla="*/ 0 w 3482434"/>
                <a:gd name="connsiteY1" fmla="*/ 4174435 h 4174434"/>
                <a:gd name="connsiteX2" fmla="*/ 209668 w 3482434"/>
                <a:gd name="connsiteY2" fmla="*/ 0 h 4174434"/>
                <a:gd name="connsiteX3" fmla="*/ 3253362 w 3482434"/>
                <a:gd name="connsiteY3" fmla="*/ 0 h 4174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2434" h="4174434">
                  <a:moveTo>
                    <a:pt x="3482435" y="4174435"/>
                  </a:moveTo>
                  <a:lnTo>
                    <a:pt x="0" y="4174435"/>
                  </a:lnTo>
                  <a:lnTo>
                    <a:pt x="209668" y="0"/>
                  </a:lnTo>
                  <a:lnTo>
                    <a:pt x="3253362" y="0"/>
                  </a:lnTo>
                  <a:close/>
                </a:path>
              </a:pathLst>
            </a:custGeom>
            <a:solidFill>
              <a:srgbClr val="FFC33E"/>
            </a:solidFill>
            <a:ln w="4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6CDDEE4-3281-40A4-9D82-A138DAB93C4E}"/>
                </a:ext>
              </a:extLst>
            </p:cNvPr>
            <p:cNvSpPr/>
            <p:nvPr/>
          </p:nvSpPr>
          <p:spPr>
            <a:xfrm>
              <a:off x="9726205" y="2679728"/>
              <a:ext cx="260451" cy="1437803"/>
            </a:xfrm>
            <a:custGeom>
              <a:avLst/>
              <a:gdLst>
                <a:gd name="connsiteX0" fmla="*/ 343052 w 343052"/>
                <a:gd name="connsiteY0" fmla="*/ 94564 h 1979707"/>
                <a:gd name="connsiteX1" fmla="*/ 179151 w 343052"/>
                <a:gd name="connsiteY1" fmla="*/ 1917968 h 1979707"/>
                <a:gd name="connsiteX2" fmla="*/ 74696 w 343052"/>
                <a:gd name="connsiteY2" fmla="*/ 1948638 h 1979707"/>
                <a:gd name="connsiteX3" fmla="*/ 326534 w 343052"/>
                <a:gd name="connsiteY3" fmla="*/ 0 h 1979707"/>
                <a:gd name="connsiteX4" fmla="*/ 343052 w 343052"/>
                <a:gd name="connsiteY4" fmla="*/ 94564 h 1979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3052" h="1979707">
                  <a:moveTo>
                    <a:pt x="343052" y="94564"/>
                  </a:moveTo>
                  <a:cubicBezTo>
                    <a:pt x="343052" y="94564"/>
                    <a:pt x="-73966" y="334144"/>
                    <a:pt x="179151" y="1917968"/>
                  </a:cubicBezTo>
                  <a:cubicBezTo>
                    <a:pt x="179151" y="1917968"/>
                    <a:pt x="158374" y="2033357"/>
                    <a:pt x="74696" y="1948638"/>
                  </a:cubicBezTo>
                  <a:cubicBezTo>
                    <a:pt x="74696" y="1948638"/>
                    <a:pt x="-208002" y="281372"/>
                    <a:pt x="326534" y="0"/>
                  </a:cubicBezTo>
                  <a:lnTo>
                    <a:pt x="343052" y="94564"/>
                  </a:lnTo>
                  <a:close/>
                </a:path>
              </a:pathLst>
            </a:custGeom>
            <a:solidFill>
              <a:srgbClr val="FFFFFF"/>
            </a:solidFill>
            <a:ln w="4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BA67153-6460-4EC8-B2F4-80ECB67C0985}"/>
                </a:ext>
              </a:extLst>
            </p:cNvPr>
            <p:cNvSpPr/>
            <p:nvPr/>
          </p:nvSpPr>
          <p:spPr>
            <a:xfrm>
              <a:off x="10995379" y="2677769"/>
              <a:ext cx="218814" cy="1427100"/>
            </a:xfrm>
            <a:custGeom>
              <a:avLst/>
              <a:gdLst>
                <a:gd name="connsiteX0" fmla="*/ 108468 w 288210"/>
                <a:gd name="connsiteY0" fmla="*/ 152968 h 1964971"/>
                <a:gd name="connsiteX1" fmla="*/ 25831 w 288210"/>
                <a:gd name="connsiteY1" fmla="*/ 1824825 h 1964971"/>
                <a:gd name="connsiteX2" fmla="*/ 46940 w 288210"/>
                <a:gd name="connsiteY2" fmla="*/ 1963499 h 1964971"/>
                <a:gd name="connsiteX3" fmla="*/ 120490 w 288210"/>
                <a:gd name="connsiteY3" fmla="*/ 1863350 h 1964971"/>
                <a:gd name="connsiteX4" fmla="*/ 149645 w 288210"/>
                <a:gd name="connsiteY4" fmla="*/ 0 h 1964971"/>
                <a:gd name="connsiteX5" fmla="*/ 108468 w 288210"/>
                <a:gd name="connsiteY5" fmla="*/ 152968 h 1964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210" h="1964971">
                  <a:moveTo>
                    <a:pt x="108468" y="152968"/>
                  </a:moveTo>
                  <a:cubicBezTo>
                    <a:pt x="108468" y="152968"/>
                    <a:pt x="326182" y="890499"/>
                    <a:pt x="25831" y="1824825"/>
                  </a:cubicBezTo>
                  <a:cubicBezTo>
                    <a:pt x="25831" y="1824825"/>
                    <a:pt x="-44500" y="1981721"/>
                    <a:pt x="46940" y="1963499"/>
                  </a:cubicBezTo>
                  <a:cubicBezTo>
                    <a:pt x="46940" y="1963499"/>
                    <a:pt x="86981" y="1954838"/>
                    <a:pt x="120490" y="1863350"/>
                  </a:cubicBezTo>
                  <a:cubicBezTo>
                    <a:pt x="152011" y="1777211"/>
                    <a:pt x="462633" y="982507"/>
                    <a:pt x="149645" y="0"/>
                  </a:cubicBezTo>
                  <a:lnTo>
                    <a:pt x="108468" y="152968"/>
                  </a:lnTo>
                  <a:close/>
                </a:path>
              </a:pathLst>
            </a:custGeom>
            <a:solidFill>
              <a:srgbClr val="FFFFFF"/>
            </a:solidFill>
            <a:ln w="47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8443724-8B7D-4243-BD6B-B916E50EED34}"/>
              </a:ext>
            </a:extLst>
          </p:cNvPr>
          <p:cNvSpPr/>
          <p:nvPr/>
        </p:nvSpPr>
        <p:spPr>
          <a:xfrm>
            <a:off x="9092640" y="4990300"/>
            <a:ext cx="2643923" cy="1867699"/>
          </a:xfrm>
          <a:custGeom>
            <a:avLst/>
            <a:gdLst>
              <a:gd name="connsiteX0" fmla="*/ 129161 w 3482434"/>
              <a:gd name="connsiteY0" fmla="*/ 0 h 2571631"/>
              <a:gd name="connsiteX1" fmla="*/ 0 w 3482434"/>
              <a:gd name="connsiteY1" fmla="*/ 2571632 h 2571631"/>
              <a:gd name="connsiteX2" fmla="*/ 3482435 w 3482434"/>
              <a:gd name="connsiteY2" fmla="*/ 2571632 h 2571631"/>
              <a:gd name="connsiteX3" fmla="*/ 3424741 w 3482434"/>
              <a:gd name="connsiteY3" fmla="*/ 1520403 h 2571631"/>
              <a:gd name="connsiteX4" fmla="*/ 129161 w 3482434"/>
              <a:gd name="connsiteY4" fmla="*/ 0 h 2571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434" h="2571631">
                <a:moveTo>
                  <a:pt x="129161" y="0"/>
                </a:moveTo>
                <a:lnTo>
                  <a:pt x="0" y="2571632"/>
                </a:lnTo>
                <a:lnTo>
                  <a:pt x="3482435" y="2571632"/>
                </a:lnTo>
                <a:lnTo>
                  <a:pt x="3424741" y="1520403"/>
                </a:lnTo>
                <a:cubicBezTo>
                  <a:pt x="3035553" y="1517942"/>
                  <a:pt x="788363" y="1440606"/>
                  <a:pt x="129161" y="0"/>
                </a:cubicBezTo>
                <a:close/>
              </a:path>
            </a:pathLst>
          </a:custGeom>
          <a:solidFill>
            <a:srgbClr val="FF4D84"/>
          </a:solidFill>
          <a:ln w="4724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C6A0F09-75FB-4442-BE8C-E9080503DAF4}"/>
              </a:ext>
            </a:extLst>
          </p:cNvPr>
          <p:cNvSpPr/>
          <p:nvPr/>
        </p:nvSpPr>
        <p:spPr>
          <a:xfrm>
            <a:off x="9092640" y="6282548"/>
            <a:ext cx="2643923" cy="575452"/>
          </a:xfrm>
          <a:custGeom>
            <a:avLst/>
            <a:gdLst>
              <a:gd name="connsiteX0" fmla="*/ 3464734 w 3482434"/>
              <a:gd name="connsiteY0" fmla="*/ 470074 h 792338"/>
              <a:gd name="connsiteX1" fmla="*/ 39804 w 3482434"/>
              <a:gd name="connsiteY1" fmla="*/ 0 h 792338"/>
              <a:gd name="connsiteX2" fmla="*/ 0 w 3482434"/>
              <a:gd name="connsiteY2" fmla="*/ 792338 h 792338"/>
              <a:gd name="connsiteX3" fmla="*/ 3482435 w 3482434"/>
              <a:gd name="connsiteY3" fmla="*/ 792338 h 792338"/>
              <a:gd name="connsiteX4" fmla="*/ 3464734 w 3482434"/>
              <a:gd name="connsiteY4" fmla="*/ 470074 h 79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2434" h="792338">
                <a:moveTo>
                  <a:pt x="3464734" y="470074"/>
                </a:moveTo>
                <a:cubicBezTo>
                  <a:pt x="3234383" y="466004"/>
                  <a:pt x="814299" y="413468"/>
                  <a:pt x="39804" y="0"/>
                </a:cubicBezTo>
                <a:lnTo>
                  <a:pt x="0" y="792338"/>
                </a:lnTo>
                <a:lnTo>
                  <a:pt x="3482435" y="792338"/>
                </a:lnTo>
                <a:lnTo>
                  <a:pt x="3464734" y="470074"/>
                </a:lnTo>
                <a:close/>
              </a:path>
            </a:pathLst>
          </a:custGeom>
          <a:solidFill>
            <a:srgbClr val="FFC33E"/>
          </a:solidFill>
          <a:ln w="4724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16" name="Graphic 114">
            <a:extLst>
              <a:ext uri="{FF2B5EF4-FFF2-40B4-BE49-F238E27FC236}">
                <a16:creationId xmlns:a16="http://schemas.microsoft.com/office/drawing/2014/main" id="{9B97EB4A-9A4A-4A83-8CFB-23FB957D8C35}"/>
              </a:ext>
            </a:extLst>
          </p:cNvPr>
          <p:cNvGrpSpPr/>
          <p:nvPr/>
        </p:nvGrpSpPr>
        <p:grpSpPr>
          <a:xfrm>
            <a:off x="7407730" y="3595481"/>
            <a:ext cx="2053476" cy="3493269"/>
            <a:chOff x="5729351" y="1284384"/>
            <a:chExt cx="1530932" cy="2831185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2AD4E2B-654E-46A7-A87A-F1ECA19DF7E5}"/>
                </a:ext>
              </a:extLst>
            </p:cNvPr>
            <p:cNvSpPr/>
            <p:nvPr/>
          </p:nvSpPr>
          <p:spPr>
            <a:xfrm>
              <a:off x="5860097" y="2038014"/>
              <a:ext cx="1400186" cy="2077555"/>
            </a:xfrm>
            <a:custGeom>
              <a:avLst/>
              <a:gdLst>
                <a:gd name="connsiteX0" fmla="*/ 1278663 w 1400186"/>
                <a:gd name="connsiteY0" fmla="*/ 0 h 2077555"/>
                <a:gd name="connsiteX1" fmla="*/ 1282813 w 1400186"/>
                <a:gd name="connsiteY1" fmla="*/ 62836 h 2077555"/>
                <a:gd name="connsiteX2" fmla="*/ 1293088 w 1400186"/>
                <a:gd name="connsiteY2" fmla="*/ 222496 h 2077555"/>
                <a:gd name="connsiteX3" fmla="*/ 1295064 w 1400186"/>
                <a:gd name="connsiteY3" fmla="*/ 254507 h 2077555"/>
                <a:gd name="connsiteX4" fmla="*/ 1300794 w 1400186"/>
                <a:gd name="connsiteY4" fmla="*/ 341056 h 2077555"/>
                <a:gd name="connsiteX5" fmla="*/ 1314824 w 1400186"/>
                <a:gd name="connsiteY5" fmla="*/ 556834 h 2077555"/>
                <a:gd name="connsiteX6" fmla="*/ 1327865 w 1400186"/>
                <a:gd name="connsiteY6" fmla="*/ 757792 h 2077555"/>
                <a:gd name="connsiteX7" fmla="*/ 1327865 w 1400186"/>
                <a:gd name="connsiteY7" fmla="*/ 758187 h 2077555"/>
                <a:gd name="connsiteX8" fmla="*/ 1335374 w 1400186"/>
                <a:gd name="connsiteY8" fmla="*/ 872004 h 2077555"/>
                <a:gd name="connsiteX9" fmla="*/ 1351577 w 1400186"/>
                <a:gd name="connsiteY9" fmla="*/ 1120584 h 2077555"/>
                <a:gd name="connsiteX10" fmla="*/ 1364816 w 1400186"/>
                <a:gd name="connsiteY10" fmla="*/ 1324506 h 2077555"/>
                <a:gd name="connsiteX11" fmla="*/ 1391690 w 1400186"/>
                <a:gd name="connsiteY11" fmla="*/ 1736697 h 2077555"/>
                <a:gd name="connsiteX12" fmla="*/ 1391690 w 1400186"/>
                <a:gd name="connsiteY12" fmla="*/ 1736895 h 2077555"/>
                <a:gd name="connsiteX13" fmla="*/ 1400186 w 1400186"/>
                <a:gd name="connsiteY13" fmla="*/ 1870077 h 2077555"/>
                <a:gd name="connsiteX14" fmla="*/ 1281232 w 1400186"/>
                <a:gd name="connsiteY14" fmla="*/ 1924614 h 2077555"/>
                <a:gd name="connsiteX15" fmla="*/ 1040951 w 1400186"/>
                <a:gd name="connsiteY15" fmla="*/ 2034479 h 2077555"/>
                <a:gd name="connsiteX16" fmla="*/ 946499 w 1400186"/>
                <a:gd name="connsiteY16" fmla="*/ 2077555 h 2077555"/>
                <a:gd name="connsiteX17" fmla="*/ 836832 w 1400186"/>
                <a:gd name="connsiteY17" fmla="*/ 2063724 h 2077555"/>
                <a:gd name="connsiteX18" fmla="*/ 399150 w 1400186"/>
                <a:gd name="connsiteY18" fmla="*/ 2009384 h 2077555"/>
                <a:gd name="connsiteX19" fmla="*/ 330781 w 1400186"/>
                <a:gd name="connsiteY19" fmla="*/ 1695399 h 2077555"/>
                <a:gd name="connsiteX20" fmla="*/ 284543 w 1400186"/>
                <a:gd name="connsiteY20" fmla="*/ 1483375 h 2077555"/>
                <a:gd name="connsiteX21" fmla="*/ 143062 w 1400186"/>
                <a:gd name="connsiteY21" fmla="*/ 834658 h 2077555"/>
                <a:gd name="connsiteX22" fmla="*/ 97219 w 1400186"/>
                <a:gd name="connsiteY22" fmla="*/ 623820 h 2077555"/>
                <a:gd name="connsiteX23" fmla="*/ 48609 w 1400186"/>
                <a:gd name="connsiteY23" fmla="*/ 401719 h 2077555"/>
                <a:gd name="connsiteX24" fmla="*/ 0 w 1400186"/>
                <a:gd name="connsiteY24" fmla="*/ 178037 h 20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186" h="2077555">
                  <a:moveTo>
                    <a:pt x="1278663" y="0"/>
                  </a:moveTo>
                  <a:lnTo>
                    <a:pt x="1282813" y="62836"/>
                  </a:lnTo>
                  <a:lnTo>
                    <a:pt x="1293088" y="222496"/>
                  </a:lnTo>
                  <a:lnTo>
                    <a:pt x="1295064" y="254507"/>
                  </a:lnTo>
                  <a:lnTo>
                    <a:pt x="1300794" y="341056"/>
                  </a:lnTo>
                  <a:lnTo>
                    <a:pt x="1314824" y="556834"/>
                  </a:lnTo>
                  <a:lnTo>
                    <a:pt x="1327865" y="757792"/>
                  </a:lnTo>
                  <a:lnTo>
                    <a:pt x="1327865" y="758187"/>
                  </a:lnTo>
                  <a:lnTo>
                    <a:pt x="1335374" y="872004"/>
                  </a:lnTo>
                  <a:lnTo>
                    <a:pt x="1351577" y="1120584"/>
                  </a:lnTo>
                  <a:lnTo>
                    <a:pt x="1364816" y="1324506"/>
                  </a:lnTo>
                  <a:lnTo>
                    <a:pt x="1391690" y="1736697"/>
                  </a:lnTo>
                  <a:lnTo>
                    <a:pt x="1391690" y="1736895"/>
                  </a:lnTo>
                  <a:lnTo>
                    <a:pt x="1400186" y="1870077"/>
                  </a:lnTo>
                  <a:lnTo>
                    <a:pt x="1281232" y="1924614"/>
                  </a:lnTo>
                  <a:lnTo>
                    <a:pt x="1040951" y="2034479"/>
                  </a:lnTo>
                  <a:lnTo>
                    <a:pt x="946499" y="2077555"/>
                  </a:lnTo>
                  <a:lnTo>
                    <a:pt x="836832" y="2063724"/>
                  </a:lnTo>
                  <a:lnTo>
                    <a:pt x="399150" y="2009384"/>
                  </a:lnTo>
                  <a:lnTo>
                    <a:pt x="330781" y="1695399"/>
                  </a:lnTo>
                  <a:lnTo>
                    <a:pt x="284543" y="1483375"/>
                  </a:lnTo>
                  <a:lnTo>
                    <a:pt x="143062" y="834658"/>
                  </a:lnTo>
                  <a:lnTo>
                    <a:pt x="97219" y="623820"/>
                  </a:lnTo>
                  <a:lnTo>
                    <a:pt x="48609" y="401719"/>
                  </a:lnTo>
                  <a:lnTo>
                    <a:pt x="0" y="178037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03167D74-212D-4E03-85CB-2B1067F2E743}"/>
                </a:ext>
              </a:extLst>
            </p:cNvPr>
            <p:cNvSpPr/>
            <p:nvPr/>
          </p:nvSpPr>
          <p:spPr>
            <a:xfrm>
              <a:off x="5783429" y="1922814"/>
              <a:ext cx="1438718" cy="531936"/>
            </a:xfrm>
            <a:custGeom>
              <a:avLst/>
              <a:gdLst>
                <a:gd name="connsiteX0" fmla="*/ 1394654 w 1438718"/>
                <a:gd name="connsiteY0" fmla="*/ 0 h 531936"/>
                <a:gd name="connsiteX1" fmla="*/ 1438718 w 1438718"/>
                <a:gd name="connsiteY1" fmla="*/ 315763 h 531936"/>
                <a:gd name="connsiteX2" fmla="*/ 1369756 w 1438718"/>
                <a:gd name="connsiteY2" fmla="*/ 337697 h 531936"/>
                <a:gd name="connsiteX3" fmla="*/ 1341499 w 1438718"/>
                <a:gd name="connsiteY3" fmla="*/ 346786 h 531936"/>
                <a:gd name="connsiteX4" fmla="*/ 877735 w 1438718"/>
                <a:gd name="connsiteY4" fmla="*/ 494788 h 531936"/>
                <a:gd name="connsiteX5" fmla="*/ 761546 w 1438718"/>
                <a:gd name="connsiteY5" fmla="*/ 531936 h 531936"/>
                <a:gd name="connsiteX6" fmla="*/ 671244 w 1438718"/>
                <a:gd name="connsiteY6" fmla="*/ 529763 h 531936"/>
                <a:gd name="connsiteX7" fmla="*/ 408042 w 1438718"/>
                <a:gd name="connsiteY7" fmla="*/ 523637 h 531936"/>
                <a:gd name="connsiteX8" fmla="*/ 237316 w 1438718"/>
                <a:gd name="connsiteY8" fmla="*/ 519488 h 531936"/>
                <a:gd name="connsiteX9" fmla="*/ 237119 w 1438718"/>
                <a:gd name="connsiteY9" fmla="*/ 519488 h 531936"/>
                <a:gd name="connsiteX10" fmla="*/ 125278 w 1438718"/>
                <a:gd name="connsiteY10" fmla="*/ 516919 h 531936"/>
                <a:gd name="connsiteX11" fmla="*/ 79830 w 1438718"/>
                <a:gd name="connsiteY11" fmla="*/ 515931 h 531936"/>
                <a:gd name="connsiteX12" fmla="*/ 40310 w 1438718"/>
                <a:gd name="connsiteY12" fmla="*/ 369905 h 531936"/>
                <a:gd name="connsiteX13" fmla="*/ 0 w 1438718"/>
                <a:gd name="connsiteY13" fmla="*/ 221904 h 531936"/>
                <a:gd name="connsiteX14" fmla="*/ 30233 w 1438718"/>
                <a:gd name="connsiteY14" fmla="*/ 213012 h 531936"/>
                <a:gd name="connsiteX15" fmla="*/ 721829 w 1438718"/>
                <a:gd name="connsiteY15" fmla="*/ 7706 h 5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718" h="531936">
                  <a:moveTo>
                    <a:pt x="1394654" y="0"/>
                  </a:moveTo>
                  <a:lnTo>
                    <a:pt x="1438718" y="315763"/>
                  </a:lnTo>
                  <a:lnTo>
                    <a:pt x="1369756" y="337697"/>
                  </a:lnTo>
                  <a:lnTo>
                    <a:pt x="1341499" y="346786"/>
                  </a:lnTo>
                  <a:lnTo>
                    <a:pt x="877735" y="494788"/>
                  </a:lnTo>
                  <a:lnTo>
                    <a:pt x="761546" y="531936"/>
                  </a:lnTo>
                  <a:lnTo>
                    <a:pt x="671244" y="529763"/>
                  </a:lnTo>
                  <a:lnTo>
                    <a:pt x="408042" y="523637"/>
                  </a:lnTo>
                  <a:lnTo>
                    <a:pt x="237316" y="519488"/>
                  </a:lnTo>
                  <a:lnTo>
                    <a:pt x="237119" y="519488"/>
                  </a:lnTo>
                  <a:lnTo>
                    <a:pt x="125278" y="516919"/>
                  </a:lnTo>
                  <a:lnTo>
                    <a:pt x="79830" y="515931"/>
                  </a:lnTo>
                  <a:lnTo>
                    <a:pt x="40310" y="369905"/>
                  </a:lnTo>
                  <a:lnTo>
                    <a:pt x="0" y="221904"/>
                  </a:lnTo>
                  <a:lnTo>
                    <a:pt x="30233" y="213012"/>
                  </a:lnTo>
                  <a:lnTo>
                    <a:pt x="721829" y="7706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63BD2318-38EC-4E4D-B3DD-17F3E89FBC83}"/>
                </a:ext>
              </a:extLst>
            </p:cNvPr>
            <p:cNvSpPr/>
            <p:nvPr/>
          </p:nvSpPr>
          <p:spPr>
            <a:xfrm>
              <a:off x="5957316" y="2655664"/>
              <a:ext cx="141606" cy="217008"/>
            </a:xfrm>
            <a:custGeom>
              <a:avLst/>
              <a:gdLst>
                <a:gd name="connsiteX0" fmla="*/ 51376 w 141606"/>
                <a:gd name="connsiteY0" fmla="*/ 216415 h 217008"/>
                <a:gd name="connsiteX1" fmla="*/ 45843 w 141606"/>
                <a:gd name="connsiteY1" fmla="*/ 217008 h 217008"/>
                <a:gd name="connsiteX2" fmla="*/ 0 w 141606"/>
                <a:gd name="connsiteY2" fmla="*/ 6170 h 217008"/>
                <a:gd name="connsiteX3" fmla="*/ 21538 w 141606"/>
                <a:gd name="connsiteY3" fmla="*/ 1230 h 217008"/>
                <a:gd name="connsiteX4" fmla="*/ 51376 w 141606"/>
                <a:gd name="connsiteY4" fmla="*/ 216415 h 2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6" h="217008">
                  <a:moveTo>
                    <a:pt x="51376" y="216415"/>
                  </a:moveTo>
                  <a:cubicBezTo>
                    <a:pt x="49597" y="216613"/>
                    <a:pt x="47621" y="217008"/>
                    <a:pt x="45843" y="217008"/>
                  </a:cubicBezTo>
                  <a:lnTo>
                    <a:pt x="0" y="6170"/>
                  </a:lnTo>
                  <a:cubicBezTo>
                    <a:pt x="6718" y="3799"/>
                    <a:pt x="13832" y="2218"/>
                    <a:pt x="21538" y="1230"/>
                  </a:cubicBezTo>
                  <a:cubicBezTo>
                    <a:pt x="160253" y="-18134"/>
                    <a:pt x="189893" y="197248"/>
                    <a:pt x="51376" y="216415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1277BA2-9FC1-4BF2-8CE9-181AF9886815}"/>
                </a:ext>
              </a:extLst>
            </p:cNvPr>
            <p:cNvSpPr/>
            <p:nvPr/>
          </p:nvSpPr>
          <p:spPr>
            <a:xfrm>
              <a:off x="6247481" y="2657441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6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6"/>
                  </a:cubicBezTo>
                  <a:cubicBezTo>
                    <a:pt x="258567" y="197052"/>
                    <a:pt x="228927" y="-18134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E981E61-C05E-4239-99CA-EE243D061F01}"/>
                </a:ext>
              </a:extLst>
            </p:cNvPr>
            <p:cNvSpPr/>
            <p:nvPr/>
          </p:nvSpPr>
          <p:spPr>
            <a:xfrm>
              <a:off x="6118251" y="3030311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4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C77C0B79-D001-4828-B03B-55E353F545B7}"/>
                </a:ext>
              </a:extLst>
            </p:cNvPr>
            <p:cNvSpPr/>
            <p:nvPr/>
          </p:nvSpPr>
          <p:spPr>
            <a:xfrm>
              <a:off x="6444092" y="327335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1E978433-7410-459F-BD66-95154B43C875}"/>
                </a:ext>
              </a:extLst>
            </p:cNvPr>
            <p:cNvSpPr/>
            <p:nvPr/>
          </p:nvSpPr>
          <p:spPr>
            <a:xfrm>
              <a:off x="6144640" y="3519581"/>
              <a:ext cx="122606" cy="213832"/>
            </a:xfrm>
            <a:custGeom>
              <a:avLst/>
              <a:gdLst>
                <a:gd name="connsiteX0" fmla="*/ 46238 w 122606"/>
                <a:gd name="connsiteY0" fmla="*/ 213832 h 213832"/>
                <a:gd name="connsiteX1" fmla="*/ 0 w 122606"/>
                <a:gd name="connsiteY1" fmla="*/ 1808 h 213832"/>
                <a:gd name="connsiteX2" fmla="*/ 2569 w 122606"/>
                <a:gd name="connsiteY2" fmla="*/ 1216 h 213832"/>
                <a:gd name="connsiteX3" fmla="*/ 46238 w 122606"/>
                <a:gd name="connsiteY3" fmla="*/ 213832 h 21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6" h="213832">
                  <a:moveTo>
                    <a:pt x="46238" y="213832"/>
                  </a:moveTo>
                  <a:lnTo>
                    <a:pt x="0" y="1808"/>
                  </a:lnTo>
                  <a:cubicBezTo>
                    <a:pt x="790" y="1413"/>
                    <a:pt x="1778" y="1413"/>
                    <a:pt x="2569" y="1216"/>
                  </a:cubicBezTo>
                  <a:cubicBezTo>
                    <a:pt x="136343" y="-17359"/>
                    <a:pt x="168750" y="182611"/>
                    <a:pt x="46238" y="213832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2567E86-F055-493A-B367-A6A9DE16EC29}"/>
                </a:ext>
              </a:extLst>
            </p:cNvPr>
            <p:cNvSpPr/>
            <p:nvPr/>
          </p:nvSpPr>
          <p:spPr>
            <a:xfrm>
              <a:off x="6332449" y="3799169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AB522ED-7C2B-4FB0-AB51-B68B4E841A31}"/>
                </a:ext>
              </a:extLst>
            </p:cNvPr>
            <p:cNvSpPr/>
            <p:nvPr/>
          </p:nvSpPr>
          <p:spPr>
            <a:xfrm>
              <a:off x="6649002" y="3629430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7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7"/>
                  </a:cubicBezTo>
                  <a:cubicBezTo>
                    <a:pt x="258567" y="197052"/>
                    <a:pt x="228927" y="-18133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8108383-C304-4F09-A197-5D98B3BC79EE}"/>
                </a:ext>
              </a:extLst>
            </p:cNvPr>
            <p:cNvSpPr/>
            <p:nvPr/>
          </p:nvSpPr>
          <p:spPr>
            <a:xfrm>
              <a:off x="6910821" y="3411677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26D9989-7EAB-4146-BD9F-E369A42C6991}"/>
                </a:ext>
              </a:extLst>
            </p:cNvPr>
            <p:cNvSpPr/>
            <p:nvPr/>
          </p:nvSpPr>
          <p:spPr>
            <a:xfrm>
              <a:off x="6776256" y="30828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8E69C96-F273-42EB-B8F6-0240278F0DA4}"/>
                </a:ext>
              </a:extLst>
            </p:cNvPr>
            <p:cNvSpPr/>
            <p:nvPr/>
          </p:nvSpPr>
          <p:spPr>
            <a:xfrm>
              <a:off x="6996051" y="2749101"/>
              <a:ext cx="199419" cy="217672"/>
            </a:xfrm>
            <a:custGeom>
              <a:avLst/>
              <a:gdLst>
                <a:gd name="connsiteX0" fmla="*/ 191911 w 199419"/>
                <a:gd name="connsiteY0" fmla="*/ 46704 h 217672"/>
                <a:gd name="connsiteX1" fmla="*/ 191911 w 199419"/>
                <a:gd name="connsiteY1" fmla="*/ 46704 h 217672"/>
                <a:gd name="connsiteX2" fmla="*/ 199419 w 199419"/>
                <a:gd name="connsiteY2" fmla="*/ 160917 h 217672"/>
                <a:gd name="connsiteX3" fmla="*/ 120182 w 199419"/>
                <a:gd name="connsiteY3" fmla="*/ 216442 h 217672"/>
                <a:gd name="connsiteX4" fmla="*/ 90147 w 199419"/>
                <a:gd name="connsiteY4" fmla="*/ 1257 h 217672"/>
                <a:gd name="connsiteX5" fmla="*/ 191911 w 199419"/>
                <a:gd name="connsiteY5" fmla="*/ 46704 h 21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19" h="217672">
                  <a:moveTo>
                    <a:pt x="191911" y="46704"/>
                  </a:moveTo>
                  <a:cubicBezTo>
                    <a:pt x="191911" y="46704"/>
                    <a:pt x="192108" y="46704"/>
                    <a:pt x="191911" y="46704"/>
                  </a:cubicBezTo>
                  <a:lnTo>
                    <a:pt x="199419" y="160917"/>
                  </a:lnTo>
                  <a:cubicBezTo>
                    <a:pt x="186180" y="188976"/>
                    <a:pt x="160295" y="210909"/>
                    <a:pt x="120182" y="216442"/>
                  </a:cubicBezTo>
                  <a:cubicBezTo>
                    <a:pt x="-18532" y="235807"/>
                    <a:pt x="-48370" y="20424"/>
                    <a:pt x="90147" y="1257"/>
                  </a:cubicBezTo>
                  <a:cubicBezTo>
                    <a:pt x="137571" y="-5462"/>
                    <a:pt x="172348" y="15484"/>
                    <a:pt x="191911" y="46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28A935F-8C86-4EF2-B631-F38360C0A2AF}"/>
                </a:ext>
              </a:extLst>
            </p:cNvPr>
            <p:cNvSpPr/>
            <p:nvPr/>
          </p:nvSpPr>
          <p:spPr>
            <a:xfrm>
              <a:off x="6758670" y="2504896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B4D76DF3-2AE4-46C1-A809-52B7132CC5EA}"/>
                </a:ext>
              </a:extLst>
            </p:cNvPr>
            <p:cNvSpPr/>
            <p:nvPr/>
          </p:nvSpPr>
          <p:spPr>
            <a:xfrm>
              <a:off x="7051577" y="2379020"/>
              <a:ext cx="123343" cy="217650"/>
            </a:xfrm>
            <a:custGeom>
              <a:avLst/>
              <a:gdLst>
                <a:gd name="connsiteX0" fmla="*/ 109314 w 123343"/>
                <a:gd name="connsiteY0" fmla="*/ 49 h 217650"/>
                <a:gd name="connsiteX1" fmla="*/ 123344 w 123343"/>
                <a:gd name="connsiteY1" fmla="*/ 215827 h 217650"/>
                <a:gd name="connsiteX2" fmla="*/ 120182 w 123343"/>
                <a:gd name="connsiteY2" fmla="*/ 216420 h 217650"/>
                <a:gd name="connsiteX3" fmla="*/ 90147 w 123343"/>
                <a:gd name="connsiteY3" fmla="*/ 1235 h 217650"/>
                <a:gd name="connsiteX4" fmla="*/ 109314 w 123343"/>
                <a:gd name="connsiteY4" fmla="*/ 49 h 2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43" h="217650">
                  <a:moveTo>
                    <a:pt x="109314" y="49"/>
                  </a:moveTo>
                  <a:lnTo>
                    <a:pt x="123344" y="215827"/>
                  </a:lnTo>
                  <a:cubicBezTo>
                    <a:pt x="122356" y="216223"/>
                    <a:pt x="121368" y="216223"/>
                    <a:pt x="120182" y="216420"/>
                  </a:cubicBezTo>
                  <a:cubicBezTo>
                    <a:pt x="-18532" y="235785"/>
                    <a:pt x="-48370" y="20402"/>
                    <a:pt x="90147" y="1235"/>
                  </a:cubicBezTo>
                  <a:cubicBezTo>
                    <a:pt x="96866" y="247"/>
                    <a:pt x="103189" y="-148"/>
                    <a:pt x="109314" y="49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DA934D5-2A88-40C2-9FAC-C2A18DE0024B}"/>
                </a:ext>
              </a:extLst>
            </p:cNvPr>
            <p:cNvSpPr/>
            <p:nvPr/>
          </p:nvSpPr>
          <p:spPr>
            <a:xfrm>
              <a:off x="7151497" y="3158598"/>
              <a:ext cx="73416" cy="204119"/>
            </a:xfrm>
            <a:custGeom>
              <a:avLst/>
              <a:gdLst>
                <a:gd name="connsiteX0" fmla="*/ 60177 w 73416"/>
                <a:gd name="connsiteY0" fmla="*/ 0 h 204119"/>
                <a:gd name="connsiteX1" fmla="*/ 73416 w 73416"/>
                <a:gd name="connsiteY1" fmla="*/ 204120 h 204119"/>
                <a:gd name="connsiteX2" fmla="*/ 60177 w 73416"/>
                <a:gd name="connsiteY2" fmla="*/ 0 h 2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16" h="204119">
                  <a:moveTo>
                    <a:pt x="60177" y="0"/>
                  </a:moveTo>
                  <a:lnTo>
                    <a:pt x="73416" y="204120"/>
                  </a:lnTo>
                  <a:cubicBezTo>
                    <a:pt x="-14515" y="177839"/>
                    <a:pt x="-28940" y="37741"/>
                    <a:pt x="60177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70452C3-3590-4CEC-ACB9-D61DE6B4BD07}"/>
                </a:ext>
              </a:extLst>
            </p:cNvPr>
            <p:cNvSpPr/>
            <p:nvPr/>
          </p:nvSpPr>
          <p:spPr>
            <a:xfrm>
              <a:off x="7096343" y="3763007"/>
              <a:ext cx="163940" cy="199423"/>
            </a:xfrm>
            <a:custGeom>
              <a:avLst/>
              <a:gdLst>
                <a:gd name="connsiteX0" fmla="*/ 155443 w 163940"/>
                <a:gd name="connsiteY0" fmla="*/ 11704 h 199423"/>
                <a:gd name="connsiteX1" fmla="*/ 155443 w 163940"/>
                <a:gd name="connsiteY1" fmla="*/ 11704 h 199423"/>
                <a:gd name="connsiteX2" fmla="*/ 163940 w 163940"/>
                <a:gd name="connsiteY2" fmla="*/ 144886 h 199423"/>
                <a:gd name="connsiteX3" fmla="*/ 44788 w 163940"/>
                <a:gd name="connsiteY3" fmla="*/ 199423 h 199423"/>
                <a:gd name="connsiteX4" fmla="*/ 90236 w 163940"/>
                <a:gd name="connsiteY4" fmla="*/ 1231 h 199423"/>
                <a:gd name="connsiteX5" fmla="*/ 155443 w 163940"/>
                <a:gd name="connsiteY5" fmla="*/ 11704 h 19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940" h="199423">
                  <a:moveTo>
                    <a:pt x="155443" y="11704"/>
                  </a:moveTo>
                  <a:lnTo>
                    <a:pt x="155443" y="11704"/>
                  </a:lnTo>
                  <a:lnTo>
                    <a:pt x="163940" y="144886"/>
                  </a:lnTo>
                  <a:lnTo>
                    <a:pt x="44788" y="199423"/>
                  </a:lnTo>
                  <a:cubicBezTo>
                    <a:pt x="-23581" y="150023"/>
                    <a:pt x="-17653" y="16249"/>
                    <a:pt x="90236" y="1231"/>
                  </a:cubicBezTo>
                  <a:cubicBezTo>
                    <a:pt x="115726" y="-2325"/>
                    <a:pt x="137659" y="2022"/>
                    <a:pt x="155443" y="11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1A4E87A-EA78-4234-AAB3-A670E3C8D10C}"/>
                </a:ext>
              </a:extLst>
            </p:cNvPr>
            <p:cNvSpPr/>
            <p:nvPr/>
          </p:nvSpPr>
          <p:spPr>
            <a:xfrm>
              <a:off x="6696929" y="3999945"/>
              <a:ext cx="204119" cy="115624"/>
            </a:xfrm>
            <a:custGeom>
              <a:avLst/>
              <a:gdLst>
                <a:gd name="connsiteX0" fmla="*/ 204120 w 204119"/>
                <a:gd name="connsiteY0" fmla="*/ 72548 h 115624"/>
                <a:gd name="connsiteX1" fmla="*/ 109667 w 204119"/>
                <a:gd name="connsiteY1" fmla="*/ 115624 h 115624"/>
                <a:gd name="connsiteX2" fmla="*/ 0 w 204119"/>
                <a:gd name="connsiteY2" fmla="*/ 101990 h 115624"/>
                <a:gd name="connsiteX3" fmla="*/ 90105 w 204119"/>
                <a:gd name="connsiteY3" fmla="*/ 1215 h 115624"/>
                <a:gd name="connsiteX4" fmla="*/ 204120 w 204119"/>
                <a:gd name="connsiteY4" fmla="*/ 72548 h 11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19" h="115624">
                  <a:moveTo>
                    <a:pt x="204120" y="72548"/>
                  </a:moveTo>
                  <a:lnTo>
                    <a:pt x="109667" y="115624"/>
                  </a:lnTo>
                  <a:lnTo>
                    <a:pt x="0" y="101990"/>
                  </a:lnTo>
                  <a:cubicBezTo>
                    <a:pt x="1581" y="55159"/>
                    <a:pt x="29837" y="9711"/>
                    <a:pt x="90105" y="1215"/>
                  </a:cubicBezTo>
                  <a:cubicBezTo>
                    <a:pt x="149978" y="-7085"/>
                    <a:pt x="189497" y="28286"/>
                    <a:pt x="204120" y="72548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9C9CAEF-392F-4175-AB4E-6489153D39A0}"/>
                </a:ext>
              </a:extLst>
            </p:cNvPr>
            <p:cNvSpPr/>
            <p:nvPr/>
          </p:nvSpPr>
          <p:spPr>
            <a:xfrm>
              <a:off x="6545658" y="2833921"/>
              <a:ext cx="210313" cy="217623"/>
            </a:xfrm>
            <a:custGeom>
              <a:avLst/>
              <a:gdLst>
                <a:gd name="connsiteX0" fmla="*/ 90213 w 210313"/>
                <a:gd name="connsiteY0" fmla="*/ 1207 h 217623"/>
                <a:gd name="connsiteX1" fmla="*/ 120248 w 210313"/>
                <a:gd name="connsiteY1" fmla="*/ 216392 h 217623"/>
                <a:gd name="connsiteX2" fmla="*/ 90213 w 210313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567" y="197225"/>
                    <a:pt x="228927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F3BEFE7-2E53-4646-8C49-78606BB9B52B}"/>
                </a:ext>
              </a:extLst>
            </p:cNvPr>
            <p:cNvSpPr/>
            <p:nvPr/>
          </p:nvSpPr>
          <p:spPr>
            <a:xfrm>
              <a:off x="6452589" y="23256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3156BEE-E232-4729-B951-F3231A9A4245}"/>
                </a:ext>
              </a:extLst>
            </p:cNvPr>
            <p:cNvSpPr/>
            <p:nvPr/>
          </p:nvSpPr>
          <p:spPr>
            <a:xfrm>
              <a:off x="6001273" y="227014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19E640E-E4E5-4E1F-8FAA-3A3616101F15}"/>
                </a:ext>
              </a:extLst>
            </p:cNvPr>
            <p:cNvSpPr/>
            <p:nvPr/>
          </p:nvSpPr>
          <p:spPr>
            <a:xfrm>
              <a:off x="6753532" y="2017442"/>
              <a:ext cx="210460" cy="217623"/>
            </a:xfrm>
            <a:custGeom>
              <a:avLst/>
              <a:gdLst>
                <a:gd name="connsiteX0" fmla="*/ 90213 w 210460"/>
                <a:gd name="connsiteY0" fmla="*/ 1207 h 217623"/>
                <a:gd name="connsiteX1" fmla="*/ 120248 w 210460"/>
                <a:gd name="connsiteY1" fmla="*/ 216392 h 217623"/>
                <a:gd name="connsiteX2" fmla="*/ 90213 w 210460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460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765" y="197225"/>
                    <a:pt x="229125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CCC240F8-3397-43AA-BB26-D075D9BEBFD3}"/>
                </a:ext>
              </a:extLst>
            </p:cNvPr>
            <p:cNvSpPr/>
            <p:nvPr/>
          </p:nvSpPr>
          <p:spPr>
            <a:xfrm>
              <a:off x="7095712" y="2084647"/>
              <a:ext cx="126236" cy="207676"/>
            </a:xfrm>
            <a:custGeom>
              <a:avLst/>
              <a:gdLst>
                <a:gd name="connsiteX0" fmla="*/ 104896 w 126236"/>
                <a:gd name="connsiteY0" fmla="*/ 0 h 207676"/>
                <a:gd name="connsiteX1" fmla="*/ 126237 w 126236"/>
                <a:gd name="connsiteY1" fmla="*/ 153732 h 207676"/>
                <a:gd name="connsiteX2" fmla="*/ 57275 w 126236"/>
                <a:gd name="connsiteY2" fmla="*/ 175665 h 207676"/>
                <a:gd name="connsiteX3" fmla="*/ 59251 w 126236"/>
                <a:gd name="connsiteY3" fmla="*/ 207676 h 207676"/>
                <a:gd name="connsiteX4" fmla="*/ 29018 w 126236"/>
                <a:gd name="connsiteY4" fmla="*/ 184755 h 207676"/>
                <a:gd name="connsiteX5" fmla="*/ 47000 w 126236"/>
                <a:gd name="connsiteY5" fmla="*/ 15808 h 207676"/>
                <a:gd name="connsiteX6" fmla="*/ 90274 w 126236"/>
                <a:gd name="connsiteY6" fmla="*/ 790 h 207676"/>
                <a:gd name="connsiteX7" fmla="*/ 104896 w 126236"/>
                <a:gd name="connsiteY7" fmla="*/ 0 h 2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236" h="207676">
                  <a:moveTo>
                    <a:pt x="104896" y="0"/>
                  </a:moveTo>
                  <a:lnTo>
                    <a:pt x="126237" y="153732"/>
                  </a:lnTo>
                  <a:lnTo>
                    <a:pt x="57275" y="175665"/>
                  </a:lnTo>
                  <a:lnTo>
                    <a:pt x="59251" y="207676"/>
                  </a:lnTo>
                  <a:cubicBezTo>
                    <a:pt x="47395" y="202144"/>
                    <a:pt x="37317" y="194240"/>
                    <a:pt x="29018" y="184755"/>
                  </a:cubicBezTo>
                  <a:cubicBezTo>
                    <a:pt x="-13071" y="137529"/>
                    <a:pt x="-11292" y="51771"/>
                    <a:pt x="47000" y="15808"/>
                  </a:cubicBezTo>
                  <a:cubicBezTo>
                    <a:pt x="58855" y="8299"/>
                    <a:pt x="73280" y="3162"/>
                    <a:pt x="90274" y="790"/>
                  </a:cubicBezTo>
                  <a:cubicBezTo>
                    <a:pt x="95411" y="395"/>
                    <a:pt x="100154" y="0"/>
                    <a:pt x="104896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19C4F276-C77E-47B2-89D0-76C089C8C1BB}"/>
                </a:ext>
              </a:extLst>
            </p:cNvPr>
            <p:cNvSpPr/>
            <p:nvPr/>
          </p:nvSpPr>
          <p:spPr>
            <a:xfrm>
              <a:off x="5783626" y="2135825"/>
              <a:ext cx="65478" cy="156893"/>
            </a:xfrm>
            <a:custGeom>
              <a:avLst/>
              <a:gdLst>
                <a:gd name="connsiteX0" fmla="*/ 40113 w 65478"/>
                <a:gd name="connsiteY0" fmla="*/ 156894 h 156893"/>
                <a:gd name="connsiteX1" fmla="*/ 0 w 65478"/>
                <a:gd name="connsiteY1" fmla="*/ 8892 h 156893"/>
                <a:gd name="connsiteX2" fmla="*/ 30035 w 65478"/>
                <a:gd name="connsiteY2" fmla="*/ 0 h 156893"/>
                <a:gd name="connsiteX3" fmla="*/ 40113 w 65478"/>
                <a:gd name="connsiteY3" fmla="*/ 156894 h 1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78" h="156893">
                  <a:moveTo>
                    <a:pt x="40113" y="156894"/>
                  </a:moveTo>
                  <a:lnTo>
                    <a:pt x="0" y="8892"/>
                  </a:lnTo>
                  <a:lnTo>
                    <a:pt x="30035" y="0"/>
                  </a:lnTo>
                  <a:cubicBezTo>
                    <a:pt x="71926" y="38927"/>
                    <a:pt x="78447" y="113224"/>
                    <a:pt x="40113" y="15689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2207148-37AA-44C4-8308-0086AA543115}"/>
                </a:ext>
              </a:extLst>
            </p:cNvPr>
            <p:cNvSpPr/>
            <p:nvPr/>
          </p:nvSpPr>
          <p:spPr>
            <a:xfrm>
              <a:off x="5783626" y="1923011"/>
              <a:ext cx="1394455" cy="221706"/>
            </a:xfrm>
            <a:custGeom>
              <a:avLst/>
              <a:gdLst>
                <a:gd name="connsiteX0" fmla="*/ 0 w 1394455"/>
                <a:gd name="connsiteY0" fmla="*/ 221706 h 221706"/>
                <a:gd name="connsiteX1" fmla="*/ 747715 w 1394455"/>
                <a:gd name="connsiteY1" fmla="*/ 214790 h 221706"/>
                <a:gd name="connsiteX2" fmla="*/ 1394456 w 1394455"/>
                <a:gd name="connsiteY2" fmla="*/ 0 h 221706"/>
                <a:gd name="connsiteX3" fmla="*/ 721631 w 1394455"/>
                <a:gd name="connsiteY3" fmla="*/ 7706 h 2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455" h="221706">
                  <a:moveTo>
                    <a:pt x="0" y="221706"/>
                  </a:moveTo>
                  <a:lnTo>
                    <a:pt x="747715" y="214790"/>
                  </a:lnTo>
                  <a:lnTo>
                    <a:pt x="1394456" y="0"/>
                  </a:lnTo>
                  <a:lnTo>
                    <a:pt x="721631" y="7706"/>
                  </a:lnTo>
                  <a:close/>
                </a:path>
              </a:pathLst>
            </a:custGeom>
            <a:solidFill>
              <a:srgbClr val="E22773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02162EA-4037-4C91-8B1A-A7B1F029D84C}"/>
                </a:ext>
              </a:extLst>
            </p:cNvPr>
            <p:cNvSpPr/>
            <p:nvPr/>
          </p:nvSpPr>
          <p:spPr>
            <a:xfrm>
              <a:off x="5908904" y="2266438"/>
              <a:ext cx="1244478" cy="1848933"/>
            </a:xfrm>
            <a:custGeom>
              <a:avLst/>
              <a:gdLst>
                <a:gd name="connsiteX0" fmla="*/ 0 w 1244478"/>
                <a:gd name="connsiteY0" fmla="*/ 173294 h 1848933"/>
                <a:gd name="connsiteX1" fmla="*/ 652472 w 1244478"/>
                <a:gd name="connsiteY1" fmla="*/ 304302 h 1848933"/>
                <a:gd name="connsiteX2" fmla="*/ 897692 w 1244478"/>
                <a:gd name="connsiteY2" fmla="*/ 1848934 h 1848933"/>
                <a:gd name="connsiteX3" fmla="*/ 785851 w 1244478"/>
                <a:gd name="connsiteY3" fmla="*/ 274663 h 1848933"/>
                <a:gd name="connsiteX4" fmla="*/ 1244478 w 1244478"/>
                <a:gd name="connsiteY4" fmla="*/ 0 h 1848933"/>
                <a:gd name="connsiteX5" fmla="*/ 636071 w 1244478"/>
                <a:gd name="connsiteY5" fmla="*/ 188312 h 184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478" h="1848933">
                  <a:moveTo>
                    <a:pt x="0" y="173294"/>
                  </a:moveTo>
                  <a:lnTo>
                    <a:pt x="652472" y="304302"/>
                  </a:lnTo>
                  <a:lnTo>
                    <a:pt x="897692" y="1848934"/>
                  </a:lnTo>
                  <a:lnTo>
                    <a:pt x="785851" y="274663"/>
                  </a:lnTo>
                  <a:lnTo>
                    <a:pt x="1244478" y="0"/>
                  </a:lnTo>
                  <a:lnTo>
                    <a:pt x="636071" y="188312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23CB9A9-6C88-4BD0-B342-E8A15E2F8699}"/>
                </a:ext>
              </a:extLst>
            </p:cNvPr>
            <p:cNvSpPr/>
            <p:nvPr/>
          </p:nvSpPr>
          <p:spPr>
            <a:xfrm>
              <a:off x="6135678" y="2135728"/>
              <a:ext cx="445724" cy="1966305"/>
            </a:xfrm>
            <a:custGeom>
              <a:avLst/>
              <a:gdLst>
                <a:gd name="connsiteX0" fmla="*/ 145107 w 445724"/>
                <a:gd name="connsiteY0" fmla="*/ 448647 h 1966305"/>
                <a:gd name="connsiteX1" fmla="*/ 59349 w 445724"/>
                <a:gd name="connsiteY1" fmla="*/ 24205 h 1966305"/>
                <a:gd name="connsiteX2" fmla="*/ 662 w 445724"/>
                <a:gd name="connsiteY2" fmla="*/ 32306 h 1966305"/>
                <a:gd name="connsiteX3" fmla="*/ 300617 w 445724"/>
                <a:gd name="connsiteY3" fmla="*/ 1517658 h 1966305"/>
                <a:gd name="connsiteX4" fmla="*/ 386375 w 445724"/>
                <a:gd name="connsiteY4" fmla="*/ 1942100 h 1966305"/>
                <a:gd name="connsiteX5" fmla="*/ 445062 w 445724"/>
                <a:gd name="connsiteY5" fmla="*/ 1933999 h 1966305"/>
                <a:gd name="connsiteX6" fmla="*/ 145107 w 445724"/>
                <a:gd name="connsiteY6" fmla="*/ 448647 h 196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724" h="1966305">
                  <a:moveTo>
                    <a:pt x="145107" y="448647"/>
                  </a:moveTo>
                  <a:cubicBezTo>
                    <a:pt x="116455" y="307166"/>
                    <a:pt x="88001" y="165686"/>
                    <a:pt x="59349" y="24205"/>
                  </a:cubicBezTo>
                  <a:cubicBezTo>
                    <a:pt x="51840" y="-12944"/>
                    <a:pt x="-6847" y="-5040"/>
                    <a:pt x="662" y="32306"/>
                  </a:cubicBezTo>
                  <a:cubicBezTo>
                    <a:pt x="100647" y="527489"/>
                    <a:pt x="200632" y="1022475"/>
                    <a:pt x="300617" y="1517658"/>
                  </a:cubicBezTo>
                  <a:cubicBezTo>
                    <a:pt x="329269" y="1659139"/>
                    <a:pt x="357723" y="1800620"/>
                    <a:pt x="386375" y="1942100"/>
                  </a:cubicBezTo>
                  <a:cubicBezTo>
                    <a:pt x="393884" y="1979249"/>
                    <a:pt x="452571" y="1971345"/>
                    <a:pt x="445062" y="1933999"/>
                  </a:cubicBezTo>
                  <a:cubicBezTo>
                    <a:pt x="345077" y="1439013"/>
                    <a:pt x="245092" y="943830"/>
                    <a:pt x="145107" y="448647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3697D07C-A46B-4623-BF23-1EBF9D30B11A}"/>
                </a:ext>
              </a:extLst>
            </p:cNvPr>
            <p:cNvSpPr/>
            <p:nvPr/>
          </p:nvSpPr>
          <p:spPr>
            <a:xfrm>
              <a:off x="6868865" y="2000166"/>
              <a:ext cx="252679" cy="1989755"/>
            </a:xfrm>
            <a:custGeom>
              <a:avLst/>
              <a:gdLst>
                <a:gd name="connsiteX0" fmla="*/ 173 w 252679"/>
                <a:gd name="connsiteY0" fmla="*/ 32908 h 1989755"/>
                <a:gd name="connsiteX1" fmla="*/ 151138 w 252679"/>
                <a:gd name="connsiteY1" fmla="*/ 1538415 h 1989755"/>
                <a:gd name="connsiteX2" fmla="*/ 193820 w 252679"/>
                <a:gd name="connsiteY2" fmla="*/ 1965031 h 1989755"/>
                <a:gd name="connsiteX3" fmla="*/ 252506 w 252679"/>
                <a:gd name="connsiteY3" fmla="*/ 1956929 h 1989755"/>
                <a:gd name="connsiteX4" fmla="*/ 101541 w 252679"/>
                <a:gd name="connsiteY4" fmla="*/ 451423 h 1989755"/>
                <a:gd name="connsiteX5" fmla="*/ 58860 w 252679"/>
                <a:gd name="connsiteY5" fmla="*/ 24806 h 1989755"/>
                <a:gd name="connsiteX6" fmla="*/ 173 w 252679"/>
                <a:gd name="connsiteY6" fmla="*/ 32908 h 198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79" h="1989755">
                  <a:moveTo>
                    <a:pt x="173" y="32908"/>
                  </a:moveTo>
                  <a:cubicBezTo>
                    <a:pt x="50560" y="534809"/>
                    <a:pt x="100751" y="1036513"/>
                    <a:pt x="151138" y="1538415"/>
                  </a:cubicBezTo>
                  <a:lnTo>
                    <a:pt x="193820" y="1965031"/>
                  </a:lnTo>
                  <a:cubicBezTo>
                    <a:pt x="197574" y="2002970"/>
                    <a:pt x="256261" y="1994868"/>
                    <a:pt x="252506" y="1956929"/>
                  </a:cubicBezTo>
                  <a:cubicBezTo>
                    <a:pt x="202119" y="1455028"/>
                    <a:pt x="151929" y="953324"/>
                    <a:pt x="101541" y="451423"/>
                  </a:cubicBezTo>
                  <a:lnTo>
                    <a:pt x="58860" y="24806"/>
                  </a:lnTo>
                  <a:cubicBezTo>
                    <a:pt x="55105" y="-13330"/>
                    <a:pt x="-3582" y="-5031"/>
                    <a:pt x="173" y="32908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D40667C-024E-473B-9EB9-6552559DB999}"/>
                </a:ext>
              </a:extLst>
            </p:cNvPr>
            <p:cNvSpPr/>
            <p:nvPr/>
          </p:nvSpPr>
          <p:spPr>
            <a:xfrm>
              <a:off x="5729351" y="1284384"/>
              <a:ext cx="1081329" cy="790935"/>
            </a:xfrm>
            <a:custGeom>
              <a:avLst/>
              <a:gdLst>
                <a:gd name="connsiteX0" fmla="*/ 1071515 w 1081329"/>
                <a:gd name="connsiteY0" fmla="*/ 537062 h 790935"/>
                <a:gd name="connsiteX1" fmla="*/ 1016977 w 1081329"/>
                <a:gd name="connsiteY1" fmla="*/ 560576 h 790935"/>
                <a:gd name="connsiteX2" fmla="*/ 951374 w 1081329"/>
                <a:gd name="connsiteY2" fmla="*/ 706602 h 790935"/>
                <a:gd name="connsiteX3" fmla="*/ 797247 w 1081329"/>
                <a:gd name="connsiteY3" fmla="*/ 728140 h 790935"/>
                <a:gd name="connsiteX4" fmla="*/ 907903 w 1081329"/>
                <a:gd name="connsiteY4" fmla="*/ 417317 h 790935"/>
                <a:gd name="connsiteX5" fmla="*/ 879053 w 1081329"/>
                <a:gd name="connsiteY5" fmla="*/ 74285 h 790935"/>
                <a:gd name="connsiteX6" fmla="*/ 618420 w 1081329"/>
                <a:gd name="connsiteY6" fmla="*/ 53932 h 790935"/>
                <a:gd name="connsiteX7" fmla="*/ 570601 w 1081329"/>
                <a:gd name="connsiteY7" fmla="*/ 204503 h 790935"/>
                <a:gd name="connsiteX8" fmla="*/ 578900 w 1081329"/>
                <a:gd name="connsiteY8" fmla="*/ 387875 h 790935"/>
                <a:gd name="connsiteX9" fmla="*/ 624348 w 1081329"/>
                <a:gd name="connsiteY9" fmla="*/ 572432 h 790935"/>
                <a:gd name="connsiteX10" fmla="*/ 162757 w 1081329"/>
                <a:gd name="connsiteY10" fmla="*/ 314170 h 790935"/>
                <a:gd name="connsiteX11" fmla="*/ 20288 w 1081329"/>
                <a:gd name="connsiteY11" fmla="*/ 389060 h 790935"/>
                <a:gd name="connsiteX12" fmla="*/ 22264 w 1081329"/>
                <a:gd name="connsiteY12" fmla="*/ 545559 h 790935"/>
                <a:gd name="connsiteX13" fmla="*/ 147344 w 1081329"/>
                <a:gd name="connsiteY13" fmla="*/ 652855 h 790935"/>
                <a:gd name="connsiteX14" fmla="*/ 315896 w 1081329"/>
                <a:gd name="connsiteY14" fmla="*/ 717667 h 790935"/>
                <a:gd name="connsiteX15" fmla="*/ 727297 w 1081329"/>
                <a:gd name="connsiteY15" fmla="*/ 778923 h 790935"/>
                <a:gd name="connsiteX16" fmla="*/ 741524 w 1081329"/>
                <a:gd name="connsiteY16" fmla="*/ 776157 h 790935"/>
                <a:gd name="connsiteX17" fmla="*/ 751799 w 1081329"/>
                <a:gd name="connsiteY17" fmla="*/ 780306 h 790935"/>
                <a:gd name="connsiteX18" fmla="*/ 1002355 w 1081329"/>
                <a:gd name="connsiteY18" fmla="*/ 744541 h 790935"/>
                <a:gd name="connsiteX19" fmla="*/ 1071515 w 1081329"/>
                <a:gd name="connsiteY19" fmla="*/ 537062 h 790935"/>
                <a:gd name="connsiteX20" fmla="*/ 629288 w 1081329"/>
                <a:gd name="connsiteY20" fmla="*/ 292039 h 790935"/>
                <a:gd name="connsiteX21" fmla="*/ 640156 w 1081329"/>
                <a:gd name="connsiteY21" fmla="*/ 138505 h 790935"/>
                <a:gd name="connsiteX22" fmla="*/ 726507 w 1081329"/>
                <a:gd name="connsiteY22" fmla="*/ 58675 h 790935"/>
                <a:gd name="connsiteX23" fmla="*/ 832222 w 1081329"/>
                <a:gd name="connsiteY23" fmla="*/ 111039 h 790935"/>
                <a:gd name="connsiteX24" fmla="*/ 849018 w 1081329"/>
                <a:gd name="connsiteY24" fmla="*/ 409611 h 790935"/>
                <a:gd name="connsiteX25" fmla="*/ 745279 w 1081329"/>
                <a:gd name="connsiteY25" fmla="*/ 698698 h 790935"/>
                <a:gd name="connsiteX26" fmla="*/ 648258 w 1081329"/>
                <a:gd name="connsiteY26" fmla="*/ 440238 h 790935"/>
                <a:gd name="connsiteX27" fmla="*/ 629288 w 1081329"/>
                <a:gd name="connsiteY27" fmla="*/ 292039 h 790935"/>
                <a:gd name="connsiteX28" fmla="*/ 414893 w 1081329"/>
                <a:gd name="connsiteY28" fmla="*/ 683483 h 790935"/>
                <a:gd name="connsiteX29" fmla="*/ 263928 w 1081329"/>
                <a:gd name="connsiteY29" fmla="*/ 637442 h 790935"/>
                <a:gd name="connsiteX30" fmla="*/ 123237 w 1081329"/>
                <a:gd name="connsiteY30" fmla="*/ 570259 h 790935"/>
                <a:gd name="connsiteX31" fmla="*/ 59413 w 1081329"/>
                <a:gd name="connsiteY31" fmla="*/ 452094 h 790935"/>
                <a:gd name="connsiteX32" fmla="*/ 161966 w 1081329"/>
                <a:gd name="connsiteY32" fmla="*/ 373450 h 790935"/>
                <a:gd name="connsiteX33" fmla="*/ 436629 w 1081329"/>
                <a:gd name="connsiteY33" fmla="*/ 471064 h 790935"/>
                <a:gd name="connsiteX34" fmla="*/ 665449 w 1081329"/>
                <a:gd name="connsiteY34" fmla="*/ 718458 h 790935"/>
                <a:gd name="connsiteX35" fmla="*/ 414893 w 1081329"/>
                <a:gd name="connsiteY35" fmla="*/ 683483 h 79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81329" h="790935">
                  <a:moveTo>
                    <a:pt x="1071515" y="537062"/>
                  </a:moveTo>
                  <a:cubicBezTo>
                    <a:pt x="1058868" y="501099"/>
                    <a:pt x="1004331" y="524613"/>
                    <a:pt x="1016977" y="560576"/>
                  </a:cubicBezTo>
                  <a:cubicBezTo>
                    <a:pt x="1037527" y="618670"/>
                    <a:pt x="1001960" y="678345"/>
                    <a:pt x="951374" y="706602"/>
                  </a:cubicBezTo>
                  <a:cubicBezTo>
                    <a:pt x="903753" y="733080"/>
                    <a:pt x="849808" y="735451"/>
                    <a:pt x="797247" y="728140"/>
                  </a:cubicBezTo>
                  <a:cubicBezTo>
                    <a:pt x="840521" y="626969"/>
                    <a:pt x="882017" y="524613"/>
                    <a:pt x="907903" y="417317"/>
                  </a:cubicBezTo>
                  <a:cubicBezTo>
                    <a:pt x="934776" y="306069"/>
                    <a:pt x="952560" y="172294"/>
                    <a:pt x="879053" y="74285"/>
                  </a:cubicBezTo>
                  <a:cubicBezTo>
                    <a:pt x="816809" y="-8311"/>
                    <a:pt x="688963" y="-31628"/>
                    <a:pt x="618420" y="53932"/>
                  </a:cubicBezTo>
                  <a:cubicBezTo>
                    <a:pt x="583840" y="96021"/>
                    <a:pt x="573368" y="151546"/>
                    <a:pt x="570601" y="204503"/>
                  </a:cubicBezTo>
                  <a:cubicBezTo>
                    <a:pt x="567440" y="265561"/>
                    <a:pt x="570206" y="327212"/>
                    <a:pt x="578900" y="387875"/>
                  </a:cubicBezTo>
                  <a:cubicBezTo>
                    <a:pt x="587792" y="451106"/>
                    <a:pt x="603403" y="512757"/>
                    <a:pt x="624348" y="572432"/>
                  </a:cubicBezTo>
                  <a:cubicBezTo>
                    <a:pt x="504010" y="431939"/>
                    <a:pt x="354428" y="304488"/>
                    <a:pt x="162757" y="314170"/>
                  </a:cubicBezTo>
                  <a:cubicBezTo>
                    <a:pt x="107429" y="316937"/>
                    <a:pt x="50521" y="340846"/>
                    <a:pt x="20288" y="389060"/>
                  </a:cubicBezTo>
                  <a:cubicBezTo>
                    <a:pt x="-9549" y="436682"/>
                    <a:pt x="-4412" y="497542"/>
                    <a:pt x="22264" y="545559"/>
                  </a:cubicBezTo>
                  <a:cubicBezTo>
                    <a:pt x="49730" y="595354"/>
                    <a:pt x="97352" y="628155"/>
                    <a:pt x="147344" y="652855"/>
                  </a:cubicBezTo>
                  <a:cubicBezTo>
                    <a:pt x="201289" y="679333"/>
                    <a:pt x="258592" y="700081"/>
                    <a:pt x="315896" y="717667"/>
                  </a:cubicBezTo>
                  <a:cubicBezTo>
                    <a:pt x="449275" y="758570"/>
                    <a:pt x="587792" y="779318"/>
                    <a:pt x="727297" y="778923"/>
                  </a:cubicBezTo>
                  <a:cubicBezTo>
                    <a:pt x="732237" y="778923"/>
                    <a:pt x="736979" y="777737"/>
                    <a:pt x="741524" y="776157"/>
                  </a:cubicBezTo>
                  <a:cubicBezTo>
                    <a:pt x="744686" y="777935"/>
                    <a:pt x="748045" y="779516"/>
                    <a:pt x="751799" y="780306"/>
                  </a:cubicBezTo>
                  <a:cubicBezTo>
                    <a:pt x="836767" y="798880"/>
                    <a:pt x="929046" y="796707"/>
                    <a:pt x="1002355" y="744541"/>
                  </a:cubicBezTo>
                  <a:cubicBezTo>
                    <a:pt x="1067760" y="697512"/>
                    <a:pt x="1098586" y="614125"/>
                    <a:pt x="1071515" y="537062"/>
                  </a:cubicBezTo>
                  <a:close/>
                  <a:moveTo>
                    <a:pt x="629288" y="292039"/>
                  </a:moveTo>
                  <a:cubicBezTo>
                    <a:pt x="626917" y="242244"/>
                    <a:pt x="625138" y="186719"/>
                    <a:pt x="640156" y="138505"/>
                  </a:cubicBezTo>
                  <a:cubicBezTo>
                    <a:pt x="652802" y="97207"/>
                    <a:pt x="681257" y="62429"/>
                    <a:pt x="726507" y="58675"/>
                  </a:cubicBezTo>
                  <a:cubicBezTo>
                    <a:pt x="768990" y="55118"/>
                    <a:pt x="807522" y="78039"/>
                    <a:pt x="832222" y="111039"/>
                  </a:cubicBezTo>
                  <a:cubicBezTo>
                    <a:pt x="895059" y="194820"/>
                    <a:pt x="871544" y="315751"/>
                    <a:pt x="849018" y="409611"/>
                  </a:cubicBezTo>
                  <a:cubicBezTo>
                    <a:pt x="824911" y="509200"/>
                    <a:pt x="785786" y="604641"/>
                    <a:pt x="745279" y="698698"/>
                  </a:cubicBezTo>
                  <a:cubicBezTo>
                    <a:pt x="700028" y="618275"/>
                    <a:pt x="667029" y="530541"/>
                    <a:pt x="648258" y="440238"/>
                  </a:cubicBezTo>
                  <a:cubicBezTo>
                    <a:pt x="637982" y="391431"/>
                    <a:pt x="631659" y="341834"/>
                    <a:pt x="629288" y="292039"/>
                  </a:cubicBezTo>
                  <a:close/>
                  <a:moveTo>
                    <a:pt x="414893" y="683483"/>
                  </a:moveTo>
                  <a:cubicBezTo>
                    <a:pt x="363715" y="671429"/>
                    <a:pt x="313327" y="655819"/>
                    <a:pt x="263928" y="637442"/>
                  </a:cubicBezTo>
                  <a:cubicBezTo>
                    <a:pt x="215713" y="619461"/>
                    <a:pt x="165128" y="600689"/>
                    <a:pt x="123237" y="570259"/>
                  </a:cubicBezTo>
                  <a:cubicBezTo>
                    <a:pt x="86088" y="543187"/>
                    <a:pt x="53880" y="500704"/>
                    <a:pt x="59413" y="452094"/>
                  </a:cubicBezTo>
                  <a:cubicBezTo>
                    <a:pt x="65143" y="401311"/>
                    <a:pt x="116321" y="377402"/>
                    <a:pt x="161966" y="373450"/>
                  </a:cubicBezTo>
                  <a:cubicBezTo>
                    <a:pt x="260173" y="364953"/>
                    <a:pt x="360158" y="413760"/>
                    <a:pt x="436629" y="471064"/>
                  </a:cubicBezTo>
                  <a:cubicBezTo>
                    <a:pt x="527129" y="539038"/>
                    <a:pt x="597475" y="628748"/>
                    <a:pt x="665449" y="718458"/>
                  </a:cubicBezTo>
                  <a:cubicBezTo>
                    <a:pt x="581074" y="714506"/>
                    <a:pt x="497292" y="703045"/>
                    <a:pt x="414893" y="683483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44E922EE-0ECD-4F53-B87F-9C5BAB2BD6A5}"/>
                </a:ext>
              </a:extLst>
            </p:cNvPr>
            <p:cNvSpPr/>
            <p:nvPr/>
          </p:nvSpPr>
          <p:spPr>
            <a:xfrm>
              <a:off x="5885110" y="1458070"/>
              <a:ext cx="948018" cy="617712"/>
            </a:xfrm>
            <a:custGeom>
              <a:avLst/>
              <a:gdLst>
                <a:gd name="connsiteX0" fmla="*/ 906073 w 948018"/>
                <a:gd name="connsiteY0" fmla="*/ 54330 h 617712"/>
                <a:gd name="connsiteX1" fmla="*/ 789687 w 948018"/>
                <a:gd name="connsiteY1" fmla="*/ 92467 h 617712"/>
                <a:gd name="connsiteX2" fmla="*/ 635165 w 948018"/>
                <a:gd name="connsiteY2" fmla="*/ 307850 h 617712"/>
                <a:gd name="connsiteX3" fmla="*/ 585963 w 948018"/>
                <a:gd name="connsiteY3" fmla="*/ 461779 h 617712"/>
                <a:gd name="connsiteX4" fmla="*/ 562448 w 948018"/>
                <a:gd name="connsiteY4" fmla="*/ 288683 h 617712"/>
                <a:gd name="connsiteX5" fmla="*/ 518384 w 948018"/>
                <a:gd name="connsiteY5" fmla="*/ 153525 h 617712"/>
                <a:gd name="connsiteX6" fmla="*/ 445667 w 948018"/>
                <a:gd name="connsiteY6" fmla="*/ 37139 h 617712"/>
                <a:gd name="connsiteX7" fmla="*/ 337976 w 948018"/>
                <a:gd name="connsiteY7" fmla="*/ 8092 h 617712"/>
                <a:gd name="connsiteX8" fmla="*/ 292331 w 948018"/>
                <a:gd name="connsiteY8" fmla="*/ 106299 h 617712"/>
                <a:gd name="connsiteX9" fmla="*/ 322761 w 948018"/>
                <a:gd name="connsiteY9" fmla="*/ 237109 h 617712"/>
                <a:gd name="connsiteX10" fmla="*/ 380855 w 948018"/>
                <a:gd name="connsiteY10" fmla="*/ 358830 h 617712"/>
                <a:gd name="connsiteX11" fmla="*/ 480445 w 948018"/>
                <a:gd name="connsiteY11" fmla="*/ 498730 h 617712"/>
                <a:gd name="connsiteX12" fmla="*/ 142946 w 948018"/>
                <a:gd name="connsiteY12" fmla="*/ 385506 h 617712"/>
                <a:gd name="connsiteX13" fmla="*/ 30710 w 948018"/>
                <a:gd name="connsiteY13" fmla="*/ 401709 h 617712"/>
                <a:gd name="connsiteX14" fmla="*/ 11345 w 948018"/>
                <a:gd name="connsiteY14" fmla="*/ 497347 h 617712"/>
                <a:gd name="connsiteX15" fmla="*/ 105995 w 948018"/>
                <a:gd name="connsiteY15" fmla="*/ 570656 h 617712"/>
                <a:gd name="connsiteX16" fmla="*/ 230087 w 948018"/>
                <a:gd name="connsiteY16" fmla="*/ 598320 h 617712"/>
                <a:gd name="connsiteX17" fmla="*/ 391920 w 948018"/>
                <a:gd name="connsiteY17" fmla="*/ 608003 h 617712"/>
                <a:gd name="connsiteX18" fmla="*/ 576478 w 948018"/>
                <a:gd name="connsiteY18" fmla="*/ 617685 h 617712"/>
                <a:gd name="connsiteX19" fmla="*/ 586951 w 948018"/>
                <a:gd name="connsiteY19" fmla="*/ 609781 h 617712"/>
                <a:gd name="connsiteX20" fmla="*/ 787316 w 948018"/>
                <a:gd name="connsiteY20" fmla="*/ 403883 h 617712"/>
                <a:gd name="connsiteX21" fmla="*/ 872086 w 948018"/>
                <a:gd name="connsiteY21" fmla="*/ 284533 h 617712"/>
                <a:gd name="connsiteX22" fmla="*/ 909827 w 948018"/>
                <a:gd name="connsiteY22" fmla="*/ 221301 h 617712"/>
                <a:gd name="connsiteX23" fmla="*/ 941048 w 948018"/>
                <a:gd name="connsiteY23" fmla="*/ 158267 h 617712"/>
                <a:gd name="connsiteX24" fmla="*/ 906073 w 948018"/>
                <a:gd name="connsiteY24" fmla="*/ 54330 h 617712"/>
                <a:gd name="connsiteX25" fmla="*/ 322168 w 948018"/>
                <a:gd name="connsiteY25" fmla="*/ 167159 h 617712"/>
                <a:gd name="connsiteX26" fmla="*/ 325725 w 948018"/>
                <a:gd name="connsiteY26" fmla="*/ 45241 h 617712"/>
                <a:gd name="connsiteX27" fmla="*/ 428674 w 948018"/>
                <a:gd name="connsiteY27" fmla="*/ 47809 h 617712"/>
                <a:gd name="connsiteX28" fmla="*/ 498426 w 948018"/>
                <a:gd name="connsiteY28" fmla="*/ 157279 h 617712"/>
                <a:gd name="connsiteX29" fmla="*/ 540910 w 948018"/>
                <a:gd name="connsiteY29" fmla="*/ 282755 h 617712"/>
                <a:gd name="connsiteX30" fmla="*/ 571933 w 948018"/>
                <a:gd name="connsiteY30" fmla="*/ 572435 h 617712"/>
                <a:gd name="connsiteX31" fmla="*/ 322168 w 948018"/>
                <a:gd name="connsiteY31" fmla="*/ 167159 h 617712"/>
                <a:gd name="connsiteX32" fmla="*/ 287983 w 948018"/>
                <a:gd name="connsiteY32" fmla="*/ 582907 h 617712"/>
                <a:gd name="connsiteX33" fmla="*/ 62128 w 948018"/>
                <a:gd name="connsiteY33" fmla="*/ 524023 h 617712"/>
                <a:gd name="connsiteX34" fmla="*/ 29722 w 948018"/>
                <a:gd name="connsiteY34" fmla="*/ 427792 h 617712"/>
                <a:gd name="connsiteX35" fmla="*/ 132671 w 948018"/>
                <a:gd name="connsiteY35" fmla="*/ 404871 h 617712"/>
                <a:gd name="connsiteX36" fmla="*/ 356550 w 948018"/>
                <a:gd name="connsiteY36" fmla="*/ 454073 h 617712"/>
                <a:gd name="connsiteX37" fmla="*/ 568179 w 948018"/>
                <a:gd name="connsiteY37" fmla="*/ 597530 h 617712"/>
                <a:gd name="connsiteX38" fmla="*/ 287983 w 948018"/>
                <a:gd name="connsiteY38" fmla="*/ 582907 h 617712"/>
                <a:gd name="connsiteX39" fmla="*/ 922276 w 948018"/>
                <a:gd name="connsiteY39" fmla="*/ 152932 h 617712"/>
                <a:gd name="connsiteX40" fmla="*/ 858847 w 948018"/>
                <a:gd name="connsiteY40" fmla="*/ 269318 h 617712"/>
                <a:gd name="connsiteX41" fmla="*/ 782178 w 948018"/>
                <a:gd name="connsiteY41" fmla="*/ 378985 h 617712"/>
                <a:gd name="connsiteX42" fmla="*/ 592879 w 948018"/>
                <a:gd name="connsiteY42" fmla="*/ 578560 h 617712"/>
                <a:gd name="connsiteX43" fmla="*/ 764395 w 948018"/>
                <a:gd name="connsiteY43" fmla="*/ 146609 h 617712"/>
                <a:gd name="connsiteX44" fmla="*/ 868134 w 948018"/>
                <a:gd name="connsiteY44" fmla="*/ 70336 h 617712"/>
                <a:gd name="connsiteX45" fmla="*/ 920498 w 948018"/>
                <a:gd name="connsiteY45" fmla="*/ 88515 h 617712"/>
                <a:gd name="connsiteX46" fmla="*/ 922276 w 948018"/>
                <a:gd name="connsiteY46" fmla="*/ 152932 h 6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8018" h="617712">
                  <a:moveTo>
                    <a:pt x="906073" y="54330"/>
                  </a:moveTo>
                  <a:cubicBezTo>
                    <a:pt x="862404" y="38917"/>
                    <a:pt x="821105" y="63617"/>
                    <a:pt x="789687" y="92467"/>
                  </a:cubicBezTo>
                  <a:cubicBezTo>
                    <a:pt x="724480" y="152735"/>
                    <a:pt x="672116" y="227032"/>
                    <a:pt x="635165" y="307850"/>
                  </a:cubicBezTo>
                  <a:cubicBezTo>
                    <a:pt x="612638" y="357052"/>
                    <a:pt x="596238" y="408823"/>
                    <a:pt x="585963" y="461779"/>
                  </a:cubicBezTo>
                  <a:cubicBezTo>
                    <a:pt x="581813" y="403685"/>
                    <a:pt x="575292" y="345789"/>
                    <a:pt x="562448" y="288683"/>
                  </a:cubicBezTo>
                  <a:cubicBezTo>
                    <a:pt x="551976" y="242444"/>
                    <a:pt x="537946" y="196799"/>
                    <a:pt x="518384" y="153525"/>
                  </a:cubicBezTo>
                  <a:cubicBezTo>
                    <a:pt x="500007" y="112622"/>
                    <a:pt x="476888" y="69743"/>
                    <a:pt x="445667" y="37139"/>
                  </a:cubicBezTo>
                  <a:cubicBezTo>
                    <a:pt x="418794" y="8882"/>
                    <a:pt x="375717" y="-12261"/>
                    <a:pt x="337976" y="8092"/>
                  </a:cubicBezTo>
                  <a:cubicBezTo>
                    <a:pt x="302408" y="27062"/>
                    <a:pt x="290750" y="68557"/>
                    <a:pt x="292331" y="106299"/>
                  </a:cubicBezTo>
                  <a:cubicBezTo>
                    <a:pt x="294307" y="150561"/>
                    <a:pt x="307743" y="195811"/>
                    <a:pt x="322761" y="237109"/>
                  </a:cubicBezTo>
                  <a:cubicBezTo>
                    <a:pt x="338174" y="279593"/>
                    <a:pt x="357933" y="320101"/>
                    <a:pt x="380855" y="358830"/>
                  </a:cubicBezTo>
                  <a:cubicBezTo>
                    <a:pt x="410100" y="408230"/>
                    <a:pt x="443889" y="454468"/>
                    <a:pt x="480445" y="498730"/>
                  </a:cubicBezTo>
                  <a:cubicBezTo>
                    <a:pt x="380855" y="431547"/>
                    <a:pt x="263481" y="391039"/>
                    <a:pt x="142946" y="385506"/>
                  </a:cubicBezTo>
                  <a:cubicBezTo>
                    <a:pt x="106192" y="383728"/>
                    <a:pt x="63313" y="381554"/>
                    <a:pt x="30710" y="401709"/>
                  </a:cubicBezTo>
                  <a:cubicBezTo>
                    <a:pt x="-3870" y="422852"/>
                    <a:pt x="-7625" y="463953"/>
                    <a:pt x="11345" y="497347"/>
                  </a:cubicBezTo>
                  <a:cubicBezTo>
                    <a:pt x="31698" y="532915"/>
                    <a:pt x="69044" y="555639"/>
                    <a:pt x="105995" y="570656"/>
                  </a:cubicBezTo>
                  <a:cubicBezTo>
                    <a:pt x="145317" y="586662"/>
                    <a:pt x="187801" y="593973"/>
                    <a:pt x="230087" y="598320"/>
                  </a:cubicBezTo>
                  <a:cubicBezTo>
                    <a:pt x="283834" y="603655"/>
                    <a:pt x="337976" y="605236"/>
                    <a:pt x="391920" y="608003"/>
                  </a:cubicBezTo>
                  <a:cubicBezTo>
                    <a:pt x="453374" y="611164"/>
                    <a:pt x="515025" y="614523"/>
                    <a:pt x="576478" y="617685"/>
                  </a:cubicBezTo>
                  <a:cubicBezTo>
                    <a:pt x="582208" y="618080"/>
                    <a:pt x="585765" y="614128"/>
                    <a:pt x="586951" y="609781"/>
                  </a:cubicBezTo>
                  <a:cubicBezTo>
                    <a:pt x="660457" y="548130"/>
                    <a:pt x="727839" y="479168"/>
                    <a:pt x="787316" y="403883"/>
                  </a:cubicBezTo>
                  <a:cubicBezTo>
                    <a:pt x="817549" y="365549"/>
                    <a:pt x="846003" y="325831"/>
                    <a:pt x="872086" y="284533"/>
                  </a:cubicBezTo>
                  <a:cubicBezTo>
                    <a:pt x="885325" y="263785"/>
                    <a:pt x="897774" y="242642"/>
                    <a:pt x="909827" y="221301"/>
                  </a:cubicBezTo>
                  <a:cubicBezTo>
                    <a:pt x="921288" y="200949"/>
                    <a:pt x="933342" y="180398"/>
                    <a:pt x="941048" y="158267"/>
                  </a:cubicBezTo>
                  <a:cubicBezTo>
                    <a:pt x="954682" y="119340"/>
                    <a:pt x="950928" y="70336"/>
                    <a:pt x="906073" y="54330"/>
                  </a:cubicBezTo>
                  <a:close/>
                  <a:moveTo>
                    <a:pt x="322168" y="167159"/>
                  </a:moveTo>
                  <a:cubicBezTo>
                    <a:pt x="313078" y="128825"/>
                    <a:pt x="302013" y="80808"/>
                    <a:pt x="325725" y="45241"/>
                  </a:cubicBezTo>
                  <a:cubicBezTo>
                    <a:pt x="352005" y="6116"/>
                    <a:pt x="399824" y="18762"/>
                    <a:pt x="428674" y="47809"/>
                  </a:cubicBezTo>
                  <a:cubicBezTo>
                    <a:pt x="458907" y="78240"/>
                    <a:pt x="480642" y="118747"/>
                    <a:pt x="498426" y="157279"/>
                  </a:cubicBezTo>
                  <a:cubicBezTo>
                    <a:pt x="517001" y="197392"/>
                    <a:pt x="530833" y="239678"/>
                    <a:pt x="540910" y="282755"/>
                  </a:cubicBezTo>
                  <a:cubicBezTo>
                    <a:pt x="563239" y="377602"/>
                    <a:pt x="568376" y="475216"/>
                    <a:pt x="571933" y="572435"/>
                  </a:cubicBezTo>
                  <a:cubicBezTo>
                    <a:pt x="462858" y="456642"/>
                    <a:pt x="359514" y="324646"/>
                    <a:pt x="322168" y="167159"/>
                  </a:cubicBezTo>
                  <a:close/>
                  <a:moveTo>
                    <a:pt x="287983" y="582907"/>
                  </a:moveTo>
                  <a:cubicBezTo>
                    <a:pt x="210722" y="578560"/>
                    <a:pt x="126545" y="571447"/>
                    <a:pt x="62128" y="524023"/>
                  </a:cubicBezTo>
                  <a:cubicBezTo>
                    <a:pt x="35057" y="504065"/>
                    <a:pt x="872" y="460001"/>
                    <a:pt x="29722" y="427792"/>
                  </a:cubicBezTo>
                  <a:cubicBezTo>
                    <a:pt x="53631" y="401116"/>
                    <a:pt x="100264" y="403883"/>
                    <a:pt x="132671" y="404871"/>
                  </a:cubicBezTo>
                  <a:cubicBezTo>
                    <a:pt x="209537" y="407440"/>
                    <a:pt x="285612" y="424433"/>
                    <a:pt x="356550" y="454073"/>
                  </a:cubicBezTo>
                  <a:cubicBezTo>
                    <a:pt x="435787" y="487072"/>
                    <a:pt x="508306" y="535879"/>
                    <a:pt x="568179" y="597530"/>
                  </a:cubicBezTo>
                  <a:cubicBezTo>
                    <a:pt x="474912" y="592590"/>
                    <a:pt x="381448" y="588045"/>
                    <a:pt x="287983" y="582907"/>
                  </a:cubicBezTo>
                  <a:close/>
                  <a:moveTo>
                    <a:pt x="922276" y="152932"/>
                  </a:moveTo>
                  <a:cubicBezTo>
                    <a:pt x="907654" y="194033"/>
                    <a:pt x="881966" y="232564"/>
                    <a:pt x="858847" y="269318"/>
                  </a:cubicBezTo>
                  <a:cubicBezTo>
                    <a:pt x="835135" y="307059"/>
                    <a:pt x="809447" y="343615"/>
                    <a:pt x="782178" y="378985"/>
                  </a:cubicBezTo>
                  <a:cubicBezTo>
                    <a:pt x="725863" y="451702"/>
                    <a:pt x="662236" y="518293"/>
                    <a:pt x="592879" y="578560"/>
                  </a:cubicBezTo>
                  <a:cubicBezTo>
                    <a:pt x="596238" y="420283"/>
                    <a:pt x="658481" y="264378"/>
                    <a:pt x="764395" y="146609"/>
                  </a:cubicBezTo>
                  <a:cubicBezTo>
                    <a:pt x="791466" y="116574"/>
                    <a:pt x="825848" y="76264"/>
                    <a:pt x="868134" y="70336"/>
                  </a:cubicBezTo>
                  <a:cubicBezTo>
                    <a:pt x="887103" y="67767"/>
                    <a:pt x="908642" y="72509"/>
                    <a:pt x="920498" y="88515"/>
                  </a:cubicBezTo>
                  <a:cubicBezTo>
                    <a:pt x="934132" y="107089"/>
                    <a:pt x="929587" y="132382"/>
                    <a:pt x="922276" y="152932"/>
                  </a:cubicBezTo>
                  <a:close/>
                </a:path>
              </a:pathLst>
            </a:custGeom>
            <a:solidFill>
              <a:srgbClr val="FFF4E6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72" name="TextBox 171">
            <a:extLst>
              <a:ext uri="{FF2B5EF4-FFF2-40B4-BE49-F238E27FC236}">
                <a16:creationId xmlns:a16="http://schemas.microsoft.com/office/drawing/2014/main" id="{814B0C51-F70D-4ED5-A9B5-E8C9920B090A}"/>
              </a:ext>
            </a:extLst>
          </p:cNvPr>
          <p:cNvSpPr txBox="1"/>
          <p:nvPr/>
        </p:nvSpPr>
        <p:spPr>
          <a:xfrm>
            <a:off x="958246" y="1048949"/>
            <a:ext cx="4035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29922"/>
                </a:solidFill>
              </a:rPr>
              <a:t>SALE</a:t>
            </a:r>
            <a:endParaRPr lang="th-TH" sz="8800" dirty="0">
              <a:solidFill>
                <a:srgbClr val="F29922"/>
              </a:solidFill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7C8C9AF-D105-4AA2-80EF-FFD0FAA81F63}"/>
              </a:ext>
            </a:extLst>
          </p:cNvPr>
          <p:cNvSpPr txBox="1"/>
          <p:nvPr/>
        </p:nvSpPr>
        <p:spPr>
          <a:xfrm>
            <a:off x="1026709" y="2319858"/>
            <a:ext cx="4369364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Fusce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diam a </a:t>
            </a:r>
            <a:r>
              <a:rPr lang="en-US" dirty="0" err="1">
                <a:solidFill>
                  <a:schemeClr val="bg1"/>
                </a:solidFill>
              </a:rPr>
              <a:t>turpis</a:t>
            </a:r>
            <a:r>
              <a:rPr lang="en-US" dirty="0">
                <a:solidFill>
                  <a:schemeClr val="bg1"/>
                </a:solidFill>
              </a:rPr>
              <a:t> dictum, id </a:t>
            </a:r>
            <a:r>
              <a:rPr lang="en-US" dirty="0" err="1">
                <a:solidFill>
                  <a:schemeClr val="bg1"/>
                </a:solidFill>
              </a:rPr>
              <a:t>elementum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lacinia. </a:t>
            </a:r>
            <a:r>
              <a:rPr lang="en-US" dirty="0" err="1">
                <a:solidFill>
                  <a:schemeClr val="bg1"/>
                </a:solidFill>
              </a:rPr>
              <a:t>Aliquam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tincidunt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sem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vestibulumelit</a:t>
            </a:r>
            <a:r>
              <a:rPr lang="en-US" dirty="0">
                <a:solidFill>
                  <a:schemeClr val="bg1"/>
                </a:solidFill>
              </a:rPr>
              <a:t> ligula. Nunc gravida </a:t>
            </a:r>
            <a:endParaRPr lang="th-TH" dirty="0">
              <a:solidFill>
                <a:schemeClr val="bg1"/>
              </a:solidFill>
            </a:endParaRPr>
          </a:p>
        </p:txBody>
      </p:sp>
      <p:grpSp>
        <p:nvGrpSpPr>
          <p:cNvPr id="176" name="Graphic 174">
            <a:extLst>
              <a:ext uri="{FF2B5EF4-FFF2-40B4-BE49-F238E27FC236}">
                <a16:creationId xmlns:a16="http://schemas.microsoft.com/office/drawing/2014/main" id="{7EC7E70A-62A4-49E3-92F5-4A5F8123F791}"/>
              </a:ext>
            </a:extLst>
          </p:cNvPr>
          <p:cNvGrpSpPr/>
          <p:nvPr/>
        </p:nvGrpSpPr>
        <p:grpSpPr>
          <a:xfrm>
            <a:off x="142388" y="4946041"/>
            <a:ext cx="1048418" cy="2095559"/>
            <a:chOff x="5834062" y="2967072"/>
            <a:chExt cx="525018" cy="926841"/>
          </a:xfrm>
        </p:grpSpPr>
        <p:grpSp>
          <p:nvGrpSpPr>
            <p:cNvPr id="177" name="Graphic 174">
              <a:extLst>
                <a:ext uri="{FF2B5EF4-FFF2-40B4-BE49-F238E27FC236}">
                  <a16:creationId xmlns:a16="http://schemas.microsoft.com/office/drawing/2014/main" id="{7EC7E70A-62A4-49E3-92F5-4A5F8123F791}"/>
                </a:ext>
              </a:extLst>
            </p:cNvPr>
            <p:cNvGrpSpPr/>
            <p:nvPr/>
          </p:nvGrpSpPr>
          <p:grpSpPr>
            <a:xfrm>
              <a:off x="5954209" y="2967072"/>
              <a:ext cx="307678" cy="137600"/>
              <a:chOff x="5954209" y="2967072"/>
              <a:chExt cx="307678" cy="137600"/>
            </a:xfrm>
          </p:grpSpPr>
          <p:grpSp>
            <p:nvGrpSpPr>
              <p:cNvPr id="178" name="Graphic 174">
                <a:extLst>
                  <a:ext uri="{FF2B5EF4-FFF2-40B4-BE49-F238E27FC236}">
                    <a16:creationId xmlns:a16="http://schemas.microsoft.com/office/drawing/2014/main" id="{7EC7E70A-62A4-49E3-92F5-4A5F8123F791}"/>
                  </a:ext>
                </a:extLst>
              </p:cNvPr>
              <p:cNvGrpSpPr/>
              <p:nvPr/>
            </p:nvGrpSpPr>
            <p:grpSpPr>
              <a:xfrm>
                <a:off x="5954209" y="2967072"/>
                <a:ext cx="307678" cy="137600"/>
                <a:chOff x="5954209" y="2967072"/>
                <a:chExt cx="307678" cy="137600"/>
              </a:xfrm>
              <a:solidFill>
                <a:srgbClr val="F0C72F"/>
              </a:solidFill>
            </p:grpSpPr>
            <p:sp>
              <p:nvSpPr>
                <p:cNvPr id="179" name="Freeform: Shape 178">
                  <a:extLst>
                    <a:ext uri="{FF2B5EF4-FFF2-40B4-BE49-F238E27FC236}">
                      <a16:creationId xmlns:a16="http://schemas.microsoft.com/office/drawing/2014/main" id="{EE27C2D2-0AEF-49E7-9C75-5A84048B32BC}"/>
                    </a:ext>
                  </a:extLst>
                </p:cNvPr>
                <p:cNvSpPr/>
                <p:nvPr/>
              </p:nvSpPr>
              <p:spPr>
                <a:xfrm>
                  <a:off x="6112668" y="2967072"/>
                  <a:ext cx="149219" cy="137600"/>
                </a:xfrm>
                <a:custGeom>
                  <a:avLst/>
                  <a:gdLst>
                    <a:gd name="connsiteX0" fmla="*/ 0 w 149219"/>
                    <a:gd name="connsiteY0" fmla="*/ 137600 h 137600"/>
                    <a:gd name="connsiteX1" fmla="*/ 70961 w 149219"/>
                    <a:gd name="connsiteY1" fmla="*/ 2250 h 137600"/>
                    <a:gd name="connsiteX2" fmla="*/ 106013 w 149219"/>
                    <a:gd name="connsiteY2" fmla="*/ 59972 h 137600"/>
                    <a:gd name="connsiteX3" fmla="*/ 149162 w 149219"/>
                    <a:gd name="connsiteY3" fmla="*/ 96548 h 137600"/>
                    <a:gd name="connsiteX4" fmla="*/ 41624 w 149219"/>
                    <a:gd name="connsiteY4" fmla="*/ 130171 h 137600"/>
                    <a:gd name="connsiteX5" fmla="*/ 0 w 149219"/>
                    <a:gd name="connsiteY5" fmla="*/ 137600 h 13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219" h="137600">
                      <a:moveTo>
                        <a:pt x="0" y="137600"/>
                      </a:moveTo>
                      <a:cubicBezTo>
                        <a:pt x="0" y="137600"/>
                        <a:pt x="54864" y="38826"/>
                        <a:pt x="70961" y="2250"/>
                      </a:cubicBezTo>
                      <a:cubicBezTo>
                        <a:pt x="98679" y="-12418"/>
                        <a:pt x="102394" y="49018"/>
                        <a:pt x="106013" y="59972"/>
                      </a:cubicBezTo>
                      <a:cubicBezTo>
                        <a:pt x="109633" y="70925"/>
                        <a:pt x="146209" y="76069"/>
                        <a:pt x="149162" y="96548"/>
                      </a:cubicBezTo>
                      <a:cubicBezTo>
                        <a:pt x="152114" y="117026"/>
                        <a:pt x="41624" y="130171"/>
                        <a:pt x="41624" y="130171"/>
                      </a:cubicBezTo>
                      <a:lnTo>
                        <a:pt x="0" y="137600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0" name="Freeform: Shape 179">
                  <a:extLst>
                    <a:ext uri="{FF2B5EF4-FFF2-40B4-BE49-F238E27FC236}">
                      <a16:creationId xmlns:a16="http://schemas.microsoft.com/office/drawing/2014/main" id="{5A82954F-1347-4AC0-BC22-A9E833068DD0}"/>
                    </a:ext>
                  </a:extLst>
                </p:cNvPr>
                <p:cNvSpPr/>
                <p:nvPr/>
              </p:nvSpPr>
              <p:spPr>
                <a:xfrm>
                  <a:off x="5954209" y="2967073"/>
                  <a:ext cx="149219" cy="137600"/>
                </a:xfrm>
                <a:custGeom>
                  <a:avLst/>
                  <a:gdLst>
                    <a:gd name="connsiteX0" fmla="*/ 149220 w 149219"/>
                    <a:gd name="connsiteY0" fmla="*/ 137600 h 137600"/>
                    <a:gd name="connsiteX1" fmla="*/ 78354 w 149219"/>
                    <a:gd name="connsiteY1" fmla="*/ 2250 h 137600"/>
                    <a:gd name="connsiteX2" fmla="*/ 43206 w 149219"/>
                    <a:gd name="connsiteY2" fmla="*/ 60067 h 137600"/>
                    <a:gd name="connsiteX3" fmla="*/ 58 w 149219"/>
                    <a:gd name="connsiteY3" fmla="*/ 96643 h 137600"/>
                    <a:gd name="connsiteX4" fmla="*/ 107595 w 149219"/>
                    <a:gd name="connsiteY4" fmla="*/ 130266 h 137600"/>
                    <a:gd name="connsiteX5" fmla="*/ 149220 w 149219"/>
                    <a:gd name="connsiteY5" fmla="*/ 137600 h 137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9219" h="137600">
                      <a:moveTo>
                        <a:pt x="149220" y="137600"/>
                      </a:moveTo>
                      <a:cubicBezTo>
                        <a:pt x="149220" y="137600"/>
                        <a:pt x="94356" y="38826"/>
                        <a:pt x="78354" y="2250"/>
                      </a:cubicBezTo>
                      <a:cubicBezTo>
                        <a:pt x="50541" y="-12419"/>
                        <a:pt x="46921" y="49018"/>
                        <a:pt x="43206" y="60067"/>
                      </a:cubicBezTo>
                      <a:cubicBezTo>
                        <a:pt x="39587" y="71020"/>
                        <a:pt x="3011" y="76164"/>
                        <a:pt x="58" y="96643"/>
                      </a:cubicBezTo>
                      <a:cubicBezTo>
                        <a:pt x="-2895" y="117121"/>
                        <a:pt x="107595" y="130266"/>
                        <a:pt x="107595" y="130266"/>
                      </a:cubicBezTo>
                      <a:lnTo>
                        <a:pt x="149220" y="137600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92DF519-0CE4-40EE-BF11-975EDA2361F8}"/>
                  </a:ext>
                </a:extLst>
              </p:cNvPr>
              <p:cNvSpPr/>
              <p:nvPr/>
            </p:nvSpPr>
            <p:spPr>
              <a:xfrm>
                <a:off x="6061233" y="3061048"/>
                <a:ext cx="95535" cy="39454"/>
              </a:xfrm>
              <a:custGeom>
                <a:avLst/>
                <a:gdLst>
                  <a:gd name="connsiteX0" fmla="*/ 18288 w 95535"/>
                  <a:gd name="connsiteY0" fmla="*/ 0 h 39454"/>
                  <a:gd name="connsiteX1" fmla="*/ 75248 w 95535"/>
                  <a:gd name="connsiteY1" fmla="*/ 0 h 39454"/>
                  <a:gd name="connsiteX2" fmla="*/ 95536 w 95535"/>
                  <a:gd name="connsiteY2" fmla="*/ 37719 h 39454"/>
                  <a:gd name="connsiteX3" fmla="*/ 0 w 95535"/>
                  <a:gd name="connsiteY3" fmla="*/ 37719 h 39454"/>
                  <a:gd name="connsiteX4" fmla="*/ 18288 w 95535"/>
                  <a:gd name="connsiteY4" fmla="*/ 0 h 3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35" h="39454">
                    <a:moveTo>
                      <a:pt x="18288" y="0"/>
                    </a:moveTo>
                    <a:cubicBezTo>
                      <a:pt x="18288" y="0"/>
                      <a:pt x="53054" y="13526"/>
                      <a:pt x="75248" y="0"/>
                    </a:cubicBezTo>
                    <a:cubicBezTo>
                      <a:pt x="88678" y="11144"/>
                      <a:pt x="95250" y="26765"/>
                      <a:pt x="95536" y="37719"/>
                    </a:cubicBezTo>
                    <a:cubicBezTo>
                      <a:pt x="58198" y="41624"/>
                      <a:pt x="0" y="37719"/>
                      <a:pt x="0" y="37719"/>
                    </a:cubicBezTo>
                    <a:cubicBezTo>
                      <a:pt x="0" y="37719"/>
                      <a:pt x="4001" y="12287"/>
                      <a:pt x="18288" y="0"/>
                    </a:cubicBezTo>
                    <a:close/>
                  </a:path>
                </a:pathLst>
              </a:custGeom>
              <a:solidFill>
                <a:srgbClr val="E9D6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82" name="Graphic 174">
              <a:extLst>
                <a:ext uri="{FF2B5EF4-FFF2-40B4-BE49-F238E27FC236}">
                  <a16:creationId xmlns:a16="http://schemas.microsoft.com/office/drawing/2014/main" id="{7EC7E70A-62A4-49E3-92F5-4A5F8123F791}"/>
                </a:ext>
              </a:extLst>
            </p:cNvPr>
            <p:cNvGrpSpPr/>
            <p:nvPr/>
          </p:nvGrpSpPr>
          <p:grpSpPr>
            <a:xfrm>
              <a:off x="5847111" y="3125818"/>
              <a:ext cx="500252" cy="763428"/>
              <a:chOff x="5847111" y="3125818"/>
              <a:chExt cx="500252" cy="763428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CE18C140-9D38-46D7-AFAB-15115891EADE}"/>
                  </a:ext>
                </a:extLst>
              </p:cNvPr>
              <p:cNvSpPr/>
              <p:nvPr/>
            </p:nvSpPr>
            <p:spPr>
              <a:xfrm>
                <a:off x="5847111" y="3125818"/>
                <a:ext cx="500252" cy="763428"/>
              </a:xfrm>
              <a:custGeom>
                <a:avLst/>
                <a:gdLst>
                  <a:gd name="connsiteX0" fmla="*/ 500253 w 500252"/>
                  <a:gd name="connsiteY0" fmla="*/ 0 h 763428"/>
                  <a:gd name="connsiteX1" fmla="*/ 498253 w 500252"/>
                  <a:gd name="connsiteY1" fmla="*/ 87916 h 763428"/>
                  <a:gd name="connsiteX2" fmla="*/ 497396 w 500252"/>
                  <a:gd name="connsiteY2" fmla="*/ 125730 h 763428"/>
                  <a:gd name="connsiteX3" fmla="*/ 496919 w 500252"/>
                  <a:gd name="connsiteY3" fmla="*/ 143542 h 763428"/>
                  <a:gd name="connsiteX4" fmla="*/ 496157 w 500252"/>
                  <a:gd name="connsiteY4" fmla="*/ 178022 h 763428"/>
                  <a:gd name="connsiteX5" fmla="*/ 495776 w 500252"/>
                  <a:gd name="connsiteY5" fmla="*/ 195929 h 763428"/>
                  <a:gd name="connsiteX6" fmla="*/ 495491 w 500252"/>
                  <a:gd name="connsiteY6" fmla="*/ 206312 h 763428"/>
                  <a:gd name="connsiteX7" fmla="*/ 494919 w 500252"/>
                  <a:gd name="connsiteY7" fmla="*/ 231172 h 763428"/>
                  <a:gd name="connsiteX8" fmla="*/ 494538 w 500252"/>
                  <a:gd name="connsiteY8" fmla="*/ 248317 h 763428"/>
                  <a:gd name="connsiteX9" fmla="*/ 493776 w 500252"/>
                  <a:gd name="connsiteY9" fmla="*/ 282321 h 763428"/>
                  <a:gd name="connsiteX10" fmla="*/ 492538 w 500252"/>
                  <a:gd name="connsiteY10" fmla="*/ 334423 h 763428"/>
                  <a:gd name="connsiteX11" fmla="*/ 492157 w 500252"/>
                  <a:gd name="connsiteY11" fmla="*/ 353092 h 763428"/>
                  <a:gd name="connsiteX12" fmla="*/ 491395 w 500252"/>
                  <a:gd name="connsiteY12" fmla="*/ 386429 h 763428"/>
                  <a:gd name="connsiteX13" fmla="*/ 490919 w 500252"/>
                  <a:gd name="connsiteY13" fmla="*/ 405384 h 763428"/>
                  <a:gd name="connsiteX14" fmla="*/ 490157 w 500252"/>
                  <a:gd name="connsiteY14" fmla="*/ 438341 h 763428"/>
                  <a:gd name="connsiteX15" fmla="*/ 489776 w 500252"/>
                  <a:gd name="connsiteY15" fmla="*/ 457581 h 763428"/>
                  <a:gd name="connsiteX16" fmla="*/ 489014 w 500252"/>
                  <a:gd name="connsiteY16" fmla="*/ 490156 h 763428"/>
                  <a:gd name="connsiteX17" fmla="*/ 488537 w 500252"/>
                  <a:gd name="connsiteY17" fmla="*/ 509778 h 763428"/>
                  <a:gd name="connsiteX18" fmla="*/ 487775 w 500252"/>
                  <a:gd name="connsiteY18" fmla="*/ 541877 h 763428"/>
                  <a:gd name="connsiteX19" fmla="*/ 486728 w 500252"/>
                  <a:gd name="connsiteY19" fmla="*/ 590169 h 763428"/>
                  <a:gd name="connsiteX20" fmla="*/ 486632 w 500252"/>
                  <a:gd name="connsiteY20" fmla="*/ 593598 h 763428"/>
                  <a:gd name="connsiteX21" fmla="*/ 486156 w 500252"/>
                  <a:gd name="connsiteY21" fmla="*/ 614172 h 763428"/>
                  <a:gd name="connsiteX22" fmla="*/ 486156 w 500252"/>
                  <a:gd name="connsiteY22" fmla="*/ 615696 h 763428"/>
                  <a:gd name="connsiteX23" fmla="*/ 484918 w 500252"/>
                  <a:gd name="connsiteY23" fmla="*/ 666083 h 763428"/>
                  <a:gd name="connsiteX24" fmla="*/ 484251 w 500252"/>
                  <a:gd name="connsiteY24" fmla="*/ 696659 h 763428"/>
                  <a:gd name="connsiteX25" fmla="*/ 483775 w 500252"/>
                  <a:gd name="connsiteY25" fmla="*/ 718090 h 763428"/>
                  <a:gd name="connsiteX26" fmla="*/ 483680 w 500252"/>
                  <a:gd name="connsiteY26" fmla="*/ 721043 h 763428"/>
                  <a:gd name="connsiteX27" fmla="*/ 482918 w 500252"/>
                  <a:gd name="connsiteY27" fmla="*/ 756761 h 763428"/>
                  <a:gd name="connsiteX28" fmla="*/ 482727 w 500252"/>
                  <a:gd name="connsiteY28" fmla="*/ 763429 h 763428"/>
                  <a:gd name="connsiteX29" fmla="*/ 17621 w 500252"/>
                  <a:gd name="connsiteY29" fmla="*/ 763429 h 763428"/>
                  <a:gd name="connsiteX30" fmla="*/ 17621 w 500252"/>
                  <a:gd name="connsiteY30" fmla="*/ 762667 h 763428"/>
                  <a:gd name="connsiteX31" fmla="*/ 17050 w 500252"/>
                  <a:gd name="connsiteY31" fmla="*/ 738092 h 763428"/>
                  <a:gd name="connsiteX32" fmla="*/ 16383 w 500252"/>
                  <a:gd name="connsiteY32" fmla="*/ 711137 h 763428"/>
                  <a:gd name="connsiteX33" fmla="*/ 15812 w 500252"/>
                  <a:gd name="connsiteY33" fmla="*/ 686657 h 763428"/>
                  <a:gd name="connsiteX34" fmla="*/ 15240 w 500252"/>
                  <a:gd name="connsiteY34" fmla="*/ 659606 h 763428"/>
                  <a:gd name="connsiteX35" fmla="*/ 14669 w 500252"/>
                  <a:gd name="connsiteY35" fmla="*/ 635222 h 763428"/>
                  <a:gd name="connsiteX36" fmla="*/ 14002 w 500252"/>
                  <a:gd name="connsiteY36" fmla="*/ 607981 h 763428"/>
                  <a:gd name="connsiteX37" fmla="*/ 13430 w 500252"/>
                  <a:gd name="connsiteY37" fmla="*/ 583787 h 763428"/>
                  <a:gd name="connsiteX38" fmla="*/ 12859 w 500252"/>
                  <a:gd name="connsiteY38" fmla="*/ 556165 h 763428"/>
                  <a:gd name="connsiteX39" fmla="*/ 12287 w 500252"/>
                  <a:gd name="connsiteY39" fmla="*/ 532448 h 763428"/>
                  <a:gd name="connsiteX40" fmla="*/ 11620 w 500252"/>
                  <a:gd name="connsiteY40" fmla="*/ 504444 h 763428"/>
                  <a:gd name="connsiteX41" fmla="*/ 11144 w 500252"/>
                  <a:gd name="connsiteY41" fmla="*/ 480917 h 763428"/>
                  <a:gd name="connsiteX42" fmla="*/ 10668 w 500252"/>
                  <a:gd name="connsiteY42" fmla="*/ 462820 h 763428"/>
                  <a:gd name="connsiteX43" fmla="*/ 10478 w 500252"/>
                  <a:gd name="connsiteY43" fmla="*/ 452628 h 763428"/>
                  <a:gd name="connsiteX44" fmla="*/ 9906 w 500252"/>
                  <a:gd name="connsiteY44" fmla="*/ 429673 h 763428"/>
                  <a:gd name="connsiteX45" fmla="*/ 9239 w 500252"/>
                  <a:gd name="connsiteY45" fmla="*/ 400812 h 763428"/>
                  <a:gd name="connsiteX46" fmla="*/ 8763 w 500252"/>
                  <a:gd name="connsiteY46" fmla="*/ 378238 h 763428"/>
                  <a:gd name="connsiteX47" fmla="*/ 8096 w 500252"/>
                  <a:gd name="connsiteY47" fmla="*/ 348806 h 763428"/>
                  <a:gd name="connsiteX48" fmla="*/ 7525 w 500252"/>
                  <a:gd name="connsiteY48" fmla="*/ 326803 h 763428"/>
                  <a:gd name="connsiteX49" fmla="*/ 6858 w 500252"/>
                  <a:gd name="connsiteY49" fmla="*/ 296799 h 763428"/>
                  <a:gd name="connsiteX50" fmla="*/ 6382 w 500252"/>
                  <a:gd name="connsiteY50" fmla="*/ 275368 h 763428"/>
                  <a:gd name="connsiteX51" fmla="*/ 5620 w 500252"/>
                  <a:gd name="connsiteY51" fmla="*/ 244792 h 763428"/>
                  <a:gd name="connsiteX52" fmla="*/ 5143 w 500252"/>
                  <a:gd name="connsiteY52" fmla="*/ 223837 h 763428"/>
                  <a:gd name="connsiteX53" fmla="*/ 4477 w 500252"/>
                  <a:gd name="connsiteY53" fmla="*/ 192881 h 763428"/>
                  <a:gd name="connsiteX54" fmla="*/ 4000 w 500252"/>
                  <a:gd name="connsiteY54" fmla="*/ 172212 h 763428"/>
                  <a:gd name="connsiteX55" fmla="*/ 3239 w 500252"/>
                  <a:gd name="connsiteY55" fmla="*/ 140684 h 763428"/>
                  <a:gd name="connsiteX56" fmla="*/ 2762 w 500252"/>
                  <a:gd name="connsiteY56" fmla="*/ 120587 h 763428"/>
                  <a:gd name="connsiteX57" fmla="*/ 2000 w 500252"/>
                  <a:gd name="connsiteY57" fmla="*/ 87916 h 763428"/>
                  <a:gd name="connsiteX58" fmla="*/ 0 w 500252"/>
                  <a:gd name="connsiteY58" fmla="*/ 0 h 763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500252" h="763428">
                    <a:moveTo>
                      <a:pt x="500253" y="0"/>
                    </a:moveTo>
                    <a:lnTo>
                      <a:pt x="498253" y="87916"/>
                    </a:lnTo>
                    <a:lnTo>
                      <a:pt x="497396" y="125730"/>
                    </a:lnTo>
                    <a:lnTo>
                      <a:pt x="496919" y="143542"/>
                    </a:lnTo>
                    <a:lnTo>
                      <a:pt x="496157" y="178022"/>
                    </a:lnTo>
                    <a:lnTo>
                      <a:pt x="495776" y="195929"/>
                    </a:lnTo>
                    <a:lnTo>
                      <a:pt x="495491" y="206312"/>
                    </a:lnTo>
                    <a:lnTo>
                      <a:pt x="494919" y="231172"/>
                    </a:lnTo>
                    <a:lnTo>
                      <a:pt x="494538" y="248317"/>
                    </a:lnTo>
                    <a:lnTo>
                      <a:pt x="493776" y="282321"/>
                    </a:lnTo>
                    <a:lnTo>
                      <a:pt x="492538" y="334423"/>
                    </a:lnTo>
                    <a:lnTo>
                      <a:pt x="492157" y="353092"/>
                    </a:lnTo>
                    <a:lnTo>
                      <a:pt x="491395" y="386429"/>
                    </a:lnTo>
                    <a:lnTo>
                      <a:pt x="490919" y="405384"/>
                    </a:lnTo>
                    <a:lnTo>
                      <a:pt x="490157" y="438341"/>
                    </a:lnTo>
                    <a:lnTo>
                      <a:pt x="489776" y="457581"/>
                    </a:lnTo>
                    <a:lnTo>
                      <a:pt x="489014" y="490156"/>
                    </a:lnTo>
                    <a:lnTo>
                      <a:pt x="488537" y="509778"/>
                    </a:lnTo>
                    <a:lnTo>
                      <a:pt x="487775" y="541877"/>
                    </a:lnTo>
                    <a:lnTo>
                      <a:pt x="486728" y="590169"/>
                    </a:lnTo>
                    <a:lnTo>
                      <a:pt x="486632" y="593598"/>
                    </a:lnTo>
                    <a:lnTo>
                      <a:pt x="486156" y="614172"/>
                    </a:lnTo>
                    <a:lnTo>
                      <a:pt x="486156" y="615696"/>
                    </a:lnTo>
                    <a:lnTo>
                      <a:pt x="484918" y="666083"/>
                    </a:lnTo>
                    <a:lnTo>
                      <a:pt x="484251" y="696659"/>
                    </a:lnTo>
                    <a:lnTo>
                      <a:pt x="483775" y="718090"/>
                    </a:lnTo>
                    <a:lnTo>
                      <a:pt x="483680" y="721043"/>
                    </a:lnTo>
                    <a:lnTo>
                      <a:pt x="482918" y="756761"/>
                    </a:lnTo>
                    <a:lnTo>
                      <a:pt x="482727" y="763429"/>
                    </a:lnTo>
                    <a:lnTo>
                      <a:pt x="17621" y="763429"/>
                    </a:lnTo>
                    <a:lnTo>
                      <a:pt x="17621" y="762667"/>
                    </a:lnTo>
                    <a:lnTo>
                      <a:pt x="17050" y="738092"/>
                    </a:lnTo>
                    <a:lnTo>
                      <a:pt x="16383" y="711137"/>
                    </a:lnTo>
                    <a:lnTo>
                      <a:pt x="15812" y="686657"/>
                    </a:lnTo>
                    <a:lnTo>
                      <a:pt x="15240" y="659606"/>
                    </a:lnTo>
                    <a:lnTo>
                      <a:pt x="14669" y="635222"/>
                    </a:lnTo>
                    <a:lnTo>
                      <a:pt x="14002" y="607981"/>
                    </a:lnTo>
                    <a:lnTo>
                      <a:pt x="13430" y="583787"/>
                    </a:lnTo>
                    <a:lnTo>
                      <a:pt x="12859" y="556165"/>
                    </a:lnTo>
                    <a:lnTo>
                      <a:pt x="12287" y="532448"/>
                    </a:lnTo>
                    <a:lnTo>
                      <a:pt x="11620" y="504444"/>
                    </a:lnTo>
                    <a:lnTo>
                      <a:pt x="11144" y="480917"/>
                    </a:lnTo>
                    <a:lnTo>
                      <a:pt x="10668" y="462820"/>
                    </a:lnTo>
                    <a:lnTo>
                      <a:pt x="10478" y="452628"/>
                    </a:lnTo>
                    <a:lnTo>
                      <a:pt x="9906" y="429673"/>
                    </a:lnTo>
                    <a:lnTo>
                      <a:pt x="9239" y="400812"/>
                    </a:lnTo>
                    <a:lnTo>
                      <a:pt x="8763" y="378238"/>
                    </a:lnTo>
                    <a:lnTo>
                      <a:pt x="8096" y="348806"/>
                    </a:lnTo>
                    <a:lnTo>
                      <a:pt x="7525" y="326803"/>
                    </a:lnTo>
                    <a:lnTo>
                      <a:pt x="6858" y="296799"/>
                    </a:lnTo>
                    <a:lnTo>
                      <a:pt x="6382" y="275368"/>
                    </a:lnTo>
                    <a:lnTo>
                      <a:pt x="5620" y="244792"/>
                    </a:lnTo>
                    <a:lnTo>
                      <a:pt x="5143" y="223837"/>
                    </a:lnTo>
                    <a:lnTo>
                      <a:pt x="4477" y="192881"/>
                    </a:lnTo>
                    <a:lnTo>
                      <a:pt x="4000" y="172212"/>
                    </a:lnTo>
                    <a:lnTo>
                      <a:pt x="3239" y="140684"/>
                    </a:lnTo>
                    <a:lnTo>
                      <a:pt x="2762" y="120587"/>
                    </a:lnTo>
                    <a:lnTo>
                      <a:pt x="2000" y="8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84" name="Graphic 174">
                <a:extLst>
                  <a:ext uri="{FF2B5EF4-FFF2-40B4-BE49-F238E27FC236}">
                    <a16:creationId xmlns:a16="http://schemas.microsoft.com/office/drawing/2014/main" id="{7EC7E70A-62A4-49E3-92F5-4A5F8123F791}"/>
                  </a:ext>
                </a:extLst>
              </p:cNvPr>
              <p:cNvGrpSpPr/>
              <p:nvPr/>
            </p:nvGrpSpPr>
            <p:grpSpPr>
              <a:xfrm>
                <a:off x="5847206" y="3125818"/>
                <a:ext cx="499872" cy="763428"/>
                <a:chOff x="5847206" y="3125818"/>
                <a:chExt cx="499872" cy="763428"/>
              </a:xfrm>
              <a:solidFill>
                <a:srgbClr val="C53F3C"/>
              </a:solidFill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82B6C1F1-EEA2-4566-9175-2A70C74121F0}"/>
                    </a:ext>
                  </a:extLst>
                </p:cNvPr>
                <p:cNvSpPr/>
                <p:nvPr/>
              </p:nvSpPr>
              <p:spPr>
                <a:xfrm>
                  <a:off x="5861112" y="3708843"/>
                  <a:ext cx="472154" cy="70199"/>
                </a:xfrm>
                <a:custGeom>
                  <a:avLst/>
                  <a:gdLst>
                    <a:gd name="connsiteX0" fmla="*/ 472154 w 472154"/>
                    <a:gd name="connsiteY0" fmla="*/ 31147 h 70199"/>
                    <a:gd name="connsiteX1" fmla="*/ 472154 w 472154"/>
                    <a:gd name="connsiteY1" fmla="*/ 32671 h 70199"/>
                    <a:gd name="connsiteX2" fmla="*/ 471392 w 472154"/>
                    <a:gd name="connsiteY2" fmla="*/ 62103 h 70199"/>
                    <a:gd name="connsiteX3" fmla="*/ 464915 w 472154"/>
                    <a:gd name="connsiteY3" fmla="*/ 55531 h 70199"/>
                    <a:gd name="connsiteX4" fmla="*/ 438055 w 472154"/>
                    <a:gd name="connsiteY4" fmla="*/ 36671 h 70199"/>
                    <a:gd name="connsiteX5" fmla="*/ 426053 w 472154"/>
                    <a:gd name="connsiteY5" fmla="*/ 35147 h 70199"/>
                    <a:gd name="connsiteX6" fmla="*/ 387096 w 472154"/>
                    <a:gd name="connsiteY6" fmla="*/ 55531 h 70199"/>
                    <a:gd name="connsiteX7" fmla="*/ 361093 w 472154"/>
                    <a:gd name="connsiteY7" fmla="*/ 70199 h 70199"/>
                    <a:gd name="connsiteX8" fmla="*/ 334994 w 472154"/>
                    <a:gd name="connsiteY8" fmla="*/ 55531 h 70199"/>
                    <a:gd name="connsiteX9" fmla="*/ 296132 w 472154"/>
                    <a:gd name="connsiteY9" fmla="*/ 35147 h 70199"/>
                    <a:gd name="connsiteX10" fmla="*/ 257175 w 472154"/>
                    <a:gd name="connsiteY10" fmla="*/ 55531 h 70199"/>
                    <a:gd name="connsiteX11" fmla="*/ 231172 w 472154"/>
                    <a:gd name="connsiteY11" fmla="*/ 70199 h 70199"/>
                    <a:gd name="connsiteX12" fmla="*/ 205169 w 472154"/>
                    <a:gd name="connsiteY12" fmla="*/ 55531 h 70199"/>
                    <a:gd name="connsiteX13" fmla="*/ 166307 w 472154"/>
                    <a:gd name="connsiteY13" fmla="*/ 35147 h 70199"/>
                    <a:gd name="connsiteX14" fmla="*/ 127349 w 472154"/>
                    <a:gd name="connsiteY14" fmla="*/ 55531 h 70199"/>
                    <a:gd name="connsiteX15" fmla="*/ 101346 w 472154"/>
                    <a:gd name="connsiteY15" fmla="*/ 70199 h 70199"/>
                    <a:gd name="connsiteX16" fmla="*/ 75343 w 472154"/>
                    <a:gd name="connsiteY16" fmla="*/ 55531 h 70199"/>
                    <a:gd name="connsiteX17" fmla="*/ 36386 w 472154"/>
                    <a:gd name="connsiteY17" fmla="*/ 35147 h 70199"/>
                    <a:gd name="connsiteX18" fmla="*/ 667 w 472154"/>
                    <a:gd name="connsiteY18" fmla="*/ 52197 h 70199"/>
                    <a:gd name="connsiteX19" fmla="*/ 0 w 472154"/>
                    <a:gd name="connsiteY19" fmla="*/ 24956 h 70199"/>
                    <a:gd name="connsiteX20" fmla="*/ 10382 w 472154"/>
                    <a:gd name="connsiteY20" fmla="*/ 14764 h 70199"/>
                    <a:gd name="connsiteX21" fmla="*/ 36386 w 472154"/>
                    <a:gd name="connsiteY21" fmla="*/ 0 h 70199"/>
                    <a:gd name="connsiteX22" fmla="*/ 62484 w 472154"/>
                    <a:gd name="connsiteY22" fmla="*/ 14764 h 70199"/>
                    <a:gd name="connsiteX23" fmla="*/ 101346 w 472154"/>
                    <a:gd name="connsiteY23" fmla="*/ 35147 h 70199"/>
                    <a:gd name="connsiteX24" fmla="*/ 140303 w 472154"/>
                    <a:gd name="connsiteY24" fmla="*/ 14764 h 70199"/>
                    <a:gd name="connsiteX25" fmla="*/ 166307 w 472154"/>
                    <a:gd name="connsiteY25" fmla="*/ 0 h 70199"/>
                    <a:gd name="connsiteX26" fmla="*/ 192310 w 472154"/>
                    <a:gd name="connsiteY26" fmla="*/ 14764 h 70199"/>
                    <a:gd name="connsiteX27" fmla="*/ 231172 w 472154"/>
                    <a:gd name="connsiteY27" fmla="*/ 35147 h 70199"/>
                    <a:gd name="connsiteX28" fmla="*/ 270129 w 472154"/>
                    <a:gd name="connsiteY28" fmla="*/ 14764 h 70199"/>
                    <a:gd name="connsiteX29" fmla="*/ 296132 w 472154"/>
                    <a:gd name="connsiteY29" fmla="*/ 0 h 70199"/>
                    <a:gd name="connsiteX30" fmla="*/ 322136 w 472154"/>
                    <a:gd name="connsiteY30" fmla="*/ 14764 h 70199"/>
                    <a:gd name="connsiteX31" fmla="*/ 361093 w 472154"/>
                    <a:gd name="connsiteY31" fmla="*/ 35147 h 70199"/>
                    <a:gd name="connsiteX32" fmla="*/ 399955 w 472154"/>
                    <a:gd name="connsiteY32" fmla="*/ 14764 h 70199"/>
                    <a:gd name="connsiteX33" fmla="*/ 426053 w 472154"/>
                    <a:gd name="connsiteY33" fmla="*/ 0 h 70199"/>
                    <a:gd name="connsiteX34" fmla="*/ 438055 w 472154"/>
                    <a:gd name="connsiteY34" fmla="*/ 2667 h 70199"/>
                    <a:gd name="connsiteX35" fmla="*/ 452057 w 472154"/>
                    <a:gd name="connsiteY35" fmla="*/ 14764 h 70199"/>
                    <a:gd name="connsiteX36" fmla="*/ 472154 w 472154"/>
                    <a:gd name="connsiteY36" fmla="*/ 31147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72154" h="70199">
                      <a:moveTo>
                        <a:pt x="472154" y="31147"/>
                      </a:moveTo>
                      <a:lnTo>
                        <a:pt x="472154" y="32671"/>
                      </a:lnTo>
                      <a:lnTo>
                        <a:pt x="471392" y="62103"/>
                      </a:lnTo>
                      <a:cubicBezTo>
                        <a:pt x="469297" y="60103"/>
                        <a:pt x="467201" y="57912"/>
                        <a:pt x="464915" y="55531"/>
                      </a:cubicBezTo>
                      <a:cubicBezTo>
                        <a:pt x="458438" y="48387"/>
                        <a:pt x="450628" y="40005"/>
                        <a:pt x="438055" y="36671"/>
                      </a:cubicBezTo>
                      <a:cubicBezTo>
                        <a:pt x="434531" y="35719"/>
                        <a:pt x="430530" y="35147"/>
                        <a:pt x="426053" y="35147"/>
                      </a:cubicBezTo>
                      <a:cubicBezTo>
                        <a:pt x="405956" y="35147"/>
                        <a:pt x="395478" y="46387"/>
                        <a:pt x="387096" y="55531"/>
                      </a:cubicBezTo>
                      <a:cubicBezTo>
                        <a:pt x="379476" y="63722"/>
                        <a:pt x="373475" y="70199"/>
                        <a:pt x="361093" y="70199"/>
                      </a:cubicBezTo>
                      <a:cubicBezTo>
                        <a:pt x="348710" y="70199"/>
                        <a:pt x="342614" y="63722"/>
                        <a:pt x="334994" y="55531"/>
                      </a:cubicBezTo>
                      <a:cubicBezTo>
                        <a:pt x="326612" y="46387"/>
                        <a:pt x="316230" y="35147"/>
                        <a:pt x="296132" y="35147"/>
                      </a:cubicBezTo>
                      <a:cubicBezTo>
                        <a:pt x="276035" y="35147"/>
                        <a:pt x="265652" y="46387"/>
                        <a:pt x="257175" y="55531"/>
                      </a:cubicBezTo>
                      <a:cubicBezTo>
                        <a:pt x="249555" y="63722"/>
                        <a:pt x="243554" y="70199"/>
                        <a:pt x="231172" y="70199"/>
                      </a:cubicBezTo>
                      <a:cubicBezTo>
                        <a:pt x="218789" y="70199"/>
                        <a:pt x="212789" y="63722"/>
                        <a:pt x="205169" y="55531"/>
                      </a:cubicBezTo>
                      <a:cubicBezTo>
                        <a:pt x="196787" y="46387"/>
                        <a:pt x="186309" y="35147"/>
                        <a:pt x="166307" y="35147"/>
                      </a:cubicBezTo>
                      <a:cubicBezTo>
                        <a:pt x="146209" y="35147"/>
                        <a:pt x="135731" y="46387"/>
                        <a:pt x="127349" y="55531"/>
                      </a:cubicBezTo>
                      <a:cubicBezTo>
                        <a:pt x="119729" y="63722"/>
                        <a:pt x="113729" y="70199"/>
                        <a:pt x="101346" y="70199"/>
                      </a:cubicBezTo>
                      <a:cubicBezTo>
                        <a:pt x="88964" y="70199"/>
                        <a:pt x="82963" y="63722"/>
                        <a:pt x="75343" y="55531"/>
                      </a:cubicBezTo>
                      <a:cubicBezTo>
                        <a:pt x="66961" y="46387"/>
                        <a:pt x="56483" y="35147"/>
                        <a:pt x="36386" y="35147"/>
                      </a:cubicBezTo>
                      <a:cubicBezTo>
                        <a:pt x="18764" y="35147"/>
                        <a:pt x="8573" y="43910"/>
                        <a:pt x="667" y="52197"/>
                      </a:cubicBezTo>
                      <a:lnTo>
                        <a:pt x="0" y="24956"/>
                      </a:lnTo>
                      <a:cubicBezTo>
                        <a:pt x="4001" y="21717"/>
                        <a:pt x="7334" y="18098"/>
                        <a:pt x="10382" y="14764"/>
                      </a:cubicBezTo>
                      <a:cubicBezTo>
                        <a:pt x="18002" y="6572"/>
                        <a:pt x="24003" y="0"/>
                        <a:pt x="36386" y="0"/>
                      </a:cubicBezTo>
                      <a:cubicBezTo>
                        <a:pt x="48863" y="0"/>
                        <a:pt x="54864" y="6572"/>
                        <a:pt x="62484" y="14764"/>
                      </a:cubicBezTo>
                      <a:cubicBezTo>
                        <a:pt x="70866" y="23813"/>
                        <a:pt x="81248" y="35147"/>
                        <a:pt x="101346" y="35147"/>
                      </a:cubicBezTo>
                      <a:cubicBezTo>
                        <a:pt x="121444" y="35147"/>
                        <a:pt x="131826" y="23813"/>
                        <a:pt x="140303" y="14764"/>
                      </a:cubicBezTo>
                      <a:cubicBezTo>
                        <a:pt x="147828" y="6572"/>
                        <a:pt x="153924" y="0"/>
                        <a:pt x="166307" y="0"/>
                      </a:cubicBezTo>
                      <a:cubicBezTo>
                        <a:pt x="178689" y="0"/>
                        <a:pt x="184690" y="6572"/>
                        <a:pt x="192310" y="14764"/>
                      </a:cubicBezTo>
                      <a:cubicBezTo>
                        <a:pt x="200692" y="23813"/>
                        <a:pt x="211169" y="35147"/>
                        <a:pt x="231172" y="35147"/>
                      </a:cubicBezTo>
                      <a:cubicBezTo>
                        <a:pt x="251270" y="35147"/>
                        <a:pt x="261747" y="23813"/>
                        <a:pt x="270129" y="14764"/>
                      </a:cubicBezTo>
                      <a:cubicBezTo>
                        <a:pt x="277749" y="6572"/>
                        <a:pt x="283750" y="0"/>
                        <a:pt x="296132" y="0"/>
                      </a:cubicBezTo>
                      <a:cubicBezTo>
                        <a:pt x="308515" y="0"/>
                        <a:pt x="314516" y="6572"/>
                        <a:pt x="322136" y="14764"/>
                      </a:cubicBezTo>
                      <a:cubicBezTo>
                        <a:pt x="330518" y="23813"/>
                        <a:pt x="340995" y="35147"/>
                        <a:pt x="361093" y="35147"/>
                      </a:cubicBezTo>
                      <a:cubicBezTo>
                        <a:pt x="381191" y="35147"/>
                        <a:pt x="391573" y="23813"/>
                        <a:pt x="399955" y="14764"/>
                      </a:cubicBezTo>
                      <a:cubicBezTo>
                        <a:pt x="407575" y="6572"/>
                        <a:pt x="413576" y="0"/>
                        <a:pt x="426053" y="0"/>
                      </a:cubicBezTo>
                      <a:cubicBezTo>
                        <a:pt x="430816" y="0"/>
                        <a:pt x="434721" y="953"/>
                        <a:pt x="438055" y="2667"/>
                      </a:cubicBezTo>
                      <a:cubicBezTo>
                        <a:pt x="443294" y="5334"/>
                        <a:pt x="447389" y="9716"/>
                        <a:pt x="452057" y="14764"/>
                      </a:cubicBezTo>
                      <a:cubicBezTo>
                        <a:pt x="457295" y="20479"/>
                        <a:pt x="463391" y="27051"/>
                        <a:pt x="472154" y="31147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6" name="Freeform: Shape 185">
                  <a:extLst>
                    <a:ext uri="{FF2B5EF4-FFF2-40B4-BE49-F238E27FC236}">
                      <a16:creationId xmlns:a16="http://schemas.microsoft.com/office/drawing/2014/main" id="{5F98C320-CBF7-4563-A4A0-F5CD4AF8EEC5}"/>
                    </a:ext>
                  </a:extLst>
                </p:cNvPr>
                <p:cNvSpPr/>
                <p:nvPr/>
              </p:nvSpPr>
              <p:spPr>
                <a:xfrm>
                  <a:off x="5862351" y="3761517"/>
                  <a:ext cx="469677" cy="70199"/>
                </a:xfrm>
                <a:custGeom>
                  <a:avLst/>
                  <a:gdLst>
                    <a:gd name="connsiteX0" fmla="*/ 469678 w 469677"/>
                    <a:gd name="connsiteY0" fmla="*/ 30385 h 70199"/>
                    <a:gd name="connsiteX1" fmla="*/ 469011 w 469677"/>
                    <a:gd name="connsiteY1" fmla="*/ 60960 h 70199"/>
                    <a:gd name="connsiteX2" fmla="*/ 463677 w 469677"/>
                    <a:gd name="connsiteY2" fmla="*/ 55435 h 70199"/>
                    <a:gd name="connsiteX3" fmla="*/ 436817 w 469677"/>
                    <a:gd name="connsiteY3" fmla="*/ 36766 h 70199"/>
                    <a:gd name="connsiteX4" fmla="*/ 424815 w 469677"/>
                    <a:gd name="connsiteY4" fmla="*/ 35147 h 70199"/>
                    <a:gd name="connsiteX5" fmla="*/ 385858 w 469677"/>
                    <a:gd name="connsiteY5" fmla="*/ 55435 h 70199"/>
                    <a:gd name="connsiteX6" fmla="*/ 359855 w 469677"/>
                    <a:gd name="connsiteY6" fmla="*/ 70199 h 70199"/>
                    <a:gd name="connsiteX7" fmla="*/ 333756 w 469677"/>
                    <a:gd name="connsiteY7" fmla="*/ 55435 h 70199"/>
                    <a:gd name="connsiteX8" fmla="*/ 294894 w 469677"/>
                    <a:gd name="connsiteY8" fmla="*/ 35147 h 70199"/>
                    <a:gd name="connsiteX9" fmla="*/ 255937 w 469677"/>
                    <a:gd name="connsiteY9" fmla="*/ 55435 h 70199"/>
                    <a:gd name="connsiteX10" fmla="*/ 229934 w 469677"/>
                    <a:gd name="connsiteY10" fmla="*/ 70199 h 70199"/>
                    <a:gd name="connsiteX11" fmla="*/ 203930 w 469677"/>
                    <a:gd name="connsiteY11" fmla="*/ 55435 h 70199"/>
                    <a:gd name="connsiteX12" fmla="*/ 165068 w 469677"/>
                    <a:gd name="connsiteY12" fmla="*/ 35147 h 70199"/>
                    <a:gd name="connsiteX13" fmla="*/ 126111 w 469677"/>
                    <a:gd name="connsiteY13" fmla="*/ 55435 h 70199"/>
                    <a:gd name="connsiteX14" fmla="*/ 100108 w 469677"/>
                    <a:gd name="connsiteY14" fmla="*/ 70199 h 70199"/>
                    <a:gd name="connsiteX15" fmla="*/ 74105 w 469677"/>
                    <a:gd name="connsiteY15" fmla="*/ 55435 h 70199"/>
                    <a:gd name="connsiteX16" fmla="*/ 35147 w 469677"/>
                    <a:gd name="connsiteY16" fmla="*/ 35147 h 70199"/>
                    <a:gd name="connsiteX17" fmla="*/ 571 w 469677"/>
                    <a:gd name="connsiteY17" fmla="*/ 50959 h 70199"/>
                    <a:gd name="connsiteX18" fmla="*/ 0 w 469677"/>
                    <a:gd name="connsiteY18" fmla="*/ 23908 h 70199"/>
                    <a:gd name="connsiteX19" fmla="*/ 9144 w 469677"/>
                    <a:gd name="connsiteY19" fmla="*/ 14764 h 70199"/>
                    <a:gd name="connsiteX20" fmla="*/ 35147 w 469677"/>
                    <a:gd name="connsiteY20" fmla="*/ 0 h 70199"/>
                    <a:gd name="connsiteX21" fmla="*/ 61246 w 469677"/>
                    <a:gd name="connsiteY21" fmla="*/ 14764 h 70199"/>
                    <a:gd name="connsiteX22" fmla="*/ 100108 w 469677"/>
                    <a:gd name="connsiteY22" fmla="*/ 35147 h 70199"/>
                    <a:gd name="connsiteX23" fmla="*/ 139065 w 469677"/>
                    <a:gd name="connsiteY23" fmla="*/ 14764 h 70199"/>
                    <a:gd name="connsiteX24" fmla="*/ 165068 w 469677"/>
                    <a:gd name="connsiteY24" fmla="*/ 0 h 70199"/>
                    <a:gd name="connsiteX25" fmla="*/ 191072 w 469677"/>
                    <a:gd name="connsiteY25" fmla="*/ 14764 h 70199"/>
                    <a:gd name="connsiteX26" fmla="*/ 229934 w 469677"/>
                    <a:gd name="connsiteY26" fmla="*/ 35147 h 70199"/>
                    <a:gd name="connsiteX27" fmla="*/ 268891 w 469677"/>
                    <a:gd name="connsiteY27" fmla="*/ 14764 h 70199"/>
                    <a:gd name="connsiteX28" fmla="*/ 294894 w 469677"/>
                    <a:gd name="connsiteY28" fmla="*/ 0 h 70199"/>
                    <a:gd name="connsiteX29" fmla="*/ 320897 w 469677"/>
                    <a:gd name="connsiteY29" fmla="*/ 14764 h 70199"/>
                    <a:gd name="connsiteX30" fmla="*/ 359855 w 469677"/>
                    <a:gd name="connsiteY30" fmla="*/ 35147 h 70199"/>
                    <a:gd name="connsiteX31" fmla="*/ 398717 w 469677"/>
                    <a:gd name="connsiteY31" fmla="*/ 14764 h 70199"/>
                    <a:gd name="connsiteX32" fmla="*/ 424815 w 469677"/>
                    <a:gd name="connsiteY32" fmla="*/ 0 h 70199"/>
                    <a:gd name="connsiteX33" fmla="*/ 436817 w 469677"/>
                    <a:gd name="connsiteY33" fmla="*/ 2667 h 70199"/>
                    <a:gd name="connsiteX34" fmla="*/ 450818 w 469677"/>
                    <a:gd name="connsiteY34" fmla="*/ 14764 h 70199"/>
                    <a:gd name="connsiteX35" fmla="*/ 469678 w 469677"/>
                    <a:gd name="connsiteY35" fmla="*/ 30385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69677" h="70199">
                      <a:moveTo>
                        <a:pt x="469678" y="30385"/>
                      </a:moveTo>
                      <a:lnTo>
                        <a:pt x="469011" y="60960"/>
                      </a:lnTo>
                      <a:cubicBezTo>
                        <a:pt x="467201" y="59341"/>
                        <a:pt x="465487" y="57436"/>
                        <a:pt x="463677" y="55435"/>
                      </a:cubicBezTo>
                      <a:cubicBezTo>
                        <a:pt x="457200" y="48387"/>
                        <a:pt x="449390" y="40005"/>
                        <a:pt x="436817" y="36766"/>
                      </a:cubicBezTo>
                      <a:cubicBezTo>
                        <a:pt x="433292" y="35719"/>
                        <a:pt x="429292" y="35147"/>
                        <a:pt x="424815" y="35147"/>
                      </a:cubicBezTo>
                      <a:cubicBezTo>
                        <a:pt x="404717" y="35147"/>
                        <a:pt x="394240" y="46387"/>
                        <a:pt x="385858" y="55435"/>
                      </a:cubicBezTo>
                      <a:cubicBezTo>
                        <a:pt x="378238" y="63722"/>
                        <a:pt x="372237" y="70199"/>
                        <a:pt x="359855" y="70199"/>
                      </a:cubicBezTo>
                      <a:cubicBezTo>
                        <a:pt x="347472" y="70199"/>
                        <a:pt x="341376" y="63722"/>
                        <a:pt x="333756" y="55435"/>
                      </a:cubicBezTo>
                      <a:cubicBezTo>
                        <a:pt x="325374" y="46387"/>
                        <a:pt x="314992" y="35147"/>
                        <a:pt x="294894" y="35147"/>
                      </a:cubicBezTo>
                      <a:cubicBezTo>
                        <a:pt x="274796" y="35147"/>
                        <a:pt x="264414" y="46387"/>
                        <a:pt x="255937" y="55435"/>
                      </a:cubicBezTo>
                      <a:cubicBezTo>
                        <a:pt x="248317" y="63722"/>
                        <a:pt x="242316" y="70199"/>
                        <a:pt x="229934" y="70199"/>
                      </a:cubicBezTo>
                      <a:cubicBezTo>
                        <a:pt x="217551" y="70199"/>
                        <a:pt x="211550" y="63722"/>
                        <a:pt x="203930" y="55435"/>
                      </a:cubicBezTo>
                      <a:cubicBezTo>
                        <a:pt x="195548" y="46387"/>
                        <a:pt x="185071" y="35147"/>
                        <a:pt x="165068" y="35147"/>
                      </a:cubicBezTo>
                      <a:cubicBezTo>
                        <a:pt x="144971" y="35147"/>
                        <a:pt x="134493" y="46387"/>
                        <a:pt x="126111" y="55435"/>
                      </a:cubicBezTo>
                      <a:cubicBezTo>
                        <a:pt x="118491" y="63722"/>
                        <a:pt x="112490" y="70199"/>
                        <a:pt x="100108" y="70199"/>
                      </a:cubicBezTo>
                      <a:cubicBezTo>
                        <a:pt x="87725" y="70199"/>
                        <a:pt x="81725" y="63722"/>
                        <a:pt x="74105" y="55435"/>
                      </a:cubicBezTo>
                      <a:cubicBezTo>
                        <a:pt x="65723" y="46387"/>
                        <a:pt x="55245" y="35147"/>
                        <a:pt x="35147" y="35147"/>
                      </a:cubicBezTo>
                      <a:cubicBezTo>
                        <a:pt x="18383" y="35147"/>
                        <a:pt x="8382" y="43053"/>
                        <a:pt x="571" y="50959"/>
                      </a:cubicBezTo>
                      <a:lnTo>
                        <a:pt x="0" y="23908"/>
                      </a:lnTo>
                      <a:cubicBezTo>
                        <a:pt x="3429" y="20860"/>
                        <a:pt x="6382" y="17716"/>
                        <a:pt x="9144" y="14764"/>
                      </a:cubicBezTo>
                      <a:cubicBezTo>
                        <a:pt x="16764" y="6477"/>
                        <a:pt x="22765" y="0"/>
                        <a:pt x="35147" y="0"/>
                      </a:cubicBezTo>
                      <a:cubicBezTo>
                        <a:pt x="47625" y="0"/>
                        <a:pt x="53626" y="6477"/>
                        <a:pt x="61246" y="14764"/>
                      </a:cubicBezTo>
                      <a:cubicBezTo>
                        <a:pt x="69628" y="23813"/>
                        <a:pt x="80010" y="35147"/>
                        <a:pt x="100108" y="35147"/>
                      </a:cubicBezTo>
                      <a:cubicBezTo>
                        <a:pt x="120206" y="35147"/>
                        <a:pt x="130588" y="23813"/>
                        <a:pt x="139065" y="14764"/>
                      </a:cubicBezTo>
                      <a:cubicBezTo>
                        <a:pt x="146590" y="6477"/>
                        <a:pt x="152686" y="0"/>
                        <a:pt x="165068" y="0"/>
                      </a:cubicBezTo>
                      <a:cubicBezTo>
                        <a:pt x="177451" y="0"/>
                        <a:pt x="183452" y="6477"/>
                        <a:pt x="191072" y="14764"/>
                      </a:cubicBezTo>
                      <a:cubicBezTo>
                        <a:pt x="199454" y="23813"/>
                        <a:pt x="209931" y="35147"/>
                        <a:pt x="229934" y="35147"/>
                      </a:cubicBezTo>
                      <a:cubicBezTo>
                        <a:pt x="250031" y="35147"/>
                        <a:pt x="260509" y="23813"/>
                        <a:pt x="268891" y="14764"/>
                      </a:cubicBezTo>
                      <a:cubicBezTo>
                        <a:pt x="276511" y="6477"/>
                        <a:pt x="282512" y="0"/>
                        <a:pt x="294894" y="0"/>
                      </a:cubicBezTo>
                      <a:cubicBezTo>
                        <a:pt x="307277" y="0"/>
                        <a:pt x="313277" y="6477"/>
                        <a:pt x="320897" y="14764"/>
                      </a:cubicBezTo>
                      <a:cubicBezTo>
                        <a:pt x="329279" y="23813"/>
                        <a:pt x="339757" y="35147"/>
                        <a:pt x="359855" y="35147"/>
                      </a:cubicBezTo>
                      <a:cubicBezTo>
                        <a:pt x="379952" y="35147"/>
                        <a:pt x="390335" y="23813"/>
                        <a:pt x="398717" y="14764"/>
                      </a:cubicBezTo>
                      <a:cubicBezTo>
                        <a:pt x="406337" y="6477"/>
                        <a:pt x="412337" y="0"/>
                        <a:pt x="424815" y="0"/>
                      </a:cubicBezTo>
                      <a:cubicBezTo>
                        <a:pt x="429578" y="0"/>
                        <a:pt x="433483" y="952"/>
                        <a:pt x="436817" y="2667"/>
                      </a:cubicBezTo>
                      <a:cubicBezTo>
                        <a:pt x="442055" y="5334"/>
                        <a:pt x="446151" y="9715"/>
                        <a:pt x="450818" y="14764"/>
                      </a:cubicBezTo>
                      <a:cubicBezTo>
                        <a:pt x="455867" y="20193"/>
                        <a:pt x="461582" y="26289"/>
                        <a:pt x="469678" y="30385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B19D3C64-48ED-4CF7-BA4A-A461D6E68FD1}"/>
                    </a:ext>
                  </a:extLst>
                </p:cNvPr>
                <p:cNvSpPr/>
                <p:nvPr/>
              </p:nvSpPr>
              <p:spPr>
                <a:xfrm>
                  <a:off x="5859970" y="3656170"/>
                  <a:ext cx="474440" cy="70294"/>
                </a:xfrm>
                <a:custGeom>
                  <a:avLst/>
                  <a:gdLst>
                    <a:gd name="connsiteX0" fmla="*/ 474440 w 474440"/>
                    <a:gd name="connsiteY0" fmla="*/ 31623 h 70294"/>
                    <a:gd name="connsiteX1" fmla="*/ 473869 w 474440"/>
                    <a:gd name="connsiteY1" fmla="*/ 59817 h 70294"/>
                    <a:gd name="connsiteX2" fmla="*/ 473774 w 474440"/>
                    <a:gd name="connsiteY2" fmla="*/ 63246 h 70294"/>
                    <a:gd name="connsiteX3" fmla="*/ 466058 w 474440"/>
                    <a:gd name="connsiteY3" fmla="*/ 55531 h 70294"/>
                    <a:gd name="connsiteX4" fmla="*/ 439198 w 474440"/>
                    <a:gd name="connsiteY4" fmla="*/ 36767 h 70294"/>
                    <a:gd name="connsiteX5" fmla="*/ 427196 w 474440"/>
                    <a:gd name="connsiteY5" fmla="*/ 35147 h 70294"/>
                    <a:gd name="connsiteX6" fmla="*/ 388239 w 474440"/>
                    <a:gd name="connsiteY6" fmla="*/ 55531 h 70294"/>
                    <a:gd name="connsiteX7" fmla="*/ 362236 w 474440"/>
                    <a:gd name="connsiteY7" fmla="*/ 70295 h 70294"/>
                    <a:gd name="connsiteX8" fmla="*/ 336137 w 474440"/>
                    <a:gd name="connsiteY8" fmla="*/ 55531 h 70294"/>
                    <a:gd name="connsiteX9" fmla="*/ 297275 w 474440"/>
                    <a:gd name="connsiteY9" fmla="*/ 35147 h 70294"/>
                    <a:gd name="connsiteX10" fmla="*/ 258318 w 474440"/>
                    <a:gd name="connsiteY10" fmla="*/ 55531 h 70294"/>
                    <a:gd name="connsiteX11" fmla="*/ 232315 w 474440"/>
                    <a:gd name="connsiteY11" fmla="*/ 70295 h 70294"/>
                    <a:gd name="connsiteX12" fmla="*/ 206311 w 474440"/>
                    <a:gd name="connsiteY12" fmla="*/ 55531 h 70294"/>
                    <a:gd name="connsiteX13" fmla="*/ 167450 w 474440"/>
                    <a:gd name="connsiteY13" fmla="*/ 35147 h 70294"/>
                    <a:gd name="connsiteX14" fmla="*/ 128492 w 474440"/>
                    <a:gd name="connsiteY14" fmla="*/ 55531 h 70294"/>
                    <a:gd name="connsiteX15" fmla="*/ 102489 w 474440"/>
                    <a:gd name="connsiteY15" fmla="*/ 70295 h 70294"/>
                    <a:gd name="connsiteX16" fmla="*/ 76486 w 474440"/>
                    <a:gd name="connsiteY16" fmla="*/ 55531 h 70294"/>
                    <a:gd name="connsiteX17" fmla="*/ 37529 w 474440"/>
                    <a:gd name="connsiteY17" fmla="*/ 35147 h 70294"/>
                    <a:gd name="connsiteX18" fmla="*/ 571 w 474440"/>
                    <a:gd name="connsiteY18" fmla="*/ 53435 h 70294"/>
                    <a:gd name="connsiteX19" fmla="*/ 0 w 474440"/>
                    <a:gd name="connsiteY19" fmla="*/ 25813 h 70294"/>
                    <a:gd name="connsiteX20" fmla="*/ 11525 w 474440"/>
                    <a:gd name="connsiteY20" fmla="*/ 14764 h 70294"/>
                    <a:gd name="connsiteX21" fmla="*/ 37529 w 474440"/>
                    <a:gd name="connsiteY21" fmla="*/ 0 h 70294"/>
                    <a:gd name="connsiteX22" fmla="*/ 63627 w 474440"/>
                    <a:gd name="connsiteY22" fmla="*/ 14764 h 70294"/>
                    <a:gd name="connsiteX23" fmla="*/ 102489 w 474440"/>
                    <a:gd name="connsiteY23" fmla="*/ 35147 h 70294"/>
                    <a:gd name="connsiteX24" fmla="*/ 141446 w 474440"/>
                    <a:gd name="connsiteY24" fmla="*/ 14764 h 70294"/>
                    <a:gd name="connsiteX25" fmla="*/ 167450 w 474440"/>
                    <a:gd name="connsiteY25" fmla="*/ 0 h 70294"/>
                    <a:gd name="connsiteX26" fmla="*/ 193453 w 474440"/>
                    <a:gd name="connsiteY26" fmla="*/ 14764 h 70294"/>
                    <a:gd name="connsiteX27" fmla="*/ 232315 w 474440"/>
                    <a:gd name="connsiteY27" fmla="*/ 35147 h 70294"/>
                    <a:gd name="connsiteX28" fmla="*/ 271272 w 474440"/>
                    <a:gd name="connsiteY28" fmla="*/ 14764 h 70294"/>
                    <a:gd name="connsiteX29" fmla="*/ 297275 w 474440"/>
                    <a:gd name="connsiteY29" fmla="*/ 0 h 70294"/>
                    <a:gd name="connsiteX30" fmla="*/ 323279 w 474440"/>
                    <a:gd name="connsiteY30" fmla="*/ 14764 h 70294"/>
                    <a:gd name="connsiteX31" fmla="*/ 362236 w 474440"/>
                    <a:gd name="connsiteY31" fmla="*/ 35147 h 70294"/>
                    <a:gd name="connsiteX32" fmla="*/ 401098 w 474440"/>
                    <a:gd name="connsiteY32" fmla="*/ 14764 h 70294"/>
                    <a:gd name="connsiteX33" fmla="*/ 427196 w 474440"/>
                    <a:gd name="connsiteY33" fmla="*/ 0 h 70294"/>
                    <a:gd name="connsiteX34" fmla="*/ 439198 w 474440"/>
                    <a:gd name="connsiteY34" fmla="*/ 2667 h 70294"/>
                    <a:gd name="connsiteX35" fmla="*/ 453200 w 474440"/>
                    <a:gd name="connsiteY35" fmla="*/ 14764 h 70294"/>
                    <a:gd name="connsiteX36" fmla="*/ 474440 w 474440"/>
                    <a:gd name="connsiteY36" fmla="*/ 31623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74440" h="70294">
                      <a:moveTo>
                        <a:pt x="474440" y="31623"/>
                      </a:moveTo>
                      <a:lnTo>
                        <a:pt x="473869" y="59817"/>
                      </a:lnTo>
                      <a:lnTo>
                        <a:pt x="473774" y="63246"/>
                      </a:lnTo>
                      <a:cubicBezTo>
                        <a:pt x="471202" y="60960"/>
                        <a:pt x="468725" y="58388"/>
                        <a:pt x="466058" y="55531"/>
                      </a:cubicBezTo>
                      <a:cubicBezTo>
                        <a:pt x="459581" y="48482"/>
                        <a:pt x="451771" y="40100"/>
                        <a:pt x="439198" y="36767"/>
                      </a:cubicBezTo>
                      <a:cubicBezTo>
                        <a:pt x="435674" y="35719"/>
                        <a:pt x="431673" y="35147"/>
                        <a:pt x="427196" y="35147"/>
                      </a:cubicBezTo>
                      <a:cubicBezTo>
                        <a:pt x="407099" y="35147"/>
                        <a:pt x="396621" y="46482"/>
                        <a:pt x="388239" y="55531"/>
                      </a:cubicBezTo>
                      <a:cubicBezTo>
                        <a:pt x="380619" y="63722"/>
                        <a:pt x="374618" y="70295"/>
                        <a:pt x="362236" y="70295"/>
                      </a:cubicBezTo>
                      <a:cubicBezTo>
                        <a:pt x="349853" y="70295"/>
                        <a:pt x="343757" y="63722"/>
                        <a:pt x="336137" y="55531"/>
                      </a:cubicBezTo>
                      <a:cubicBezTo>
                        <a:pt x="327755" y="46482"/>
                        <a:pt x="317373" y="35147"/>
                        <a:pt x="297275" y="35147"/>
                      </a:cubicBezTo>
                      <a:cubicBezTo>
                        <a:pt x="277178" y="35147"/>
                        <a:pt x="266795" y="46482"/>
                        <a:pt x="258318" y="55531"/>
                      </a:cubicBezTo>
                      <a:cubicBezTo>
                        <a:pt x="250698" y="63722"/>
                        <a:pt x="244697" y="70295"/>
                        <a:pt x="232315" y="70295"/>
                      </a:cubicBezTo>
                      <a:cubicBezTo>
                        <a:pt x="219932" y="70295"/>
                        <a:pt x="213932" y="63722"/>
                        <a:pt x="206311" y="55531"/>
                      </a:cubicBezTo>
                      <a:cubicBezTo>
                        <a:pt x="197930" y="46482"/>
                        <a:pt x="187452" y="35147"/>
                        <a:pt x="167450" y="35147"/>
                      </a:cubicBezTo>
                      <a:cubicBezTo>
                        <a:pt x="147352" y="35147"/>
                        <a:pt x="136874" y="46482"/>
                        <a:pt x="128492" y="55531"/>
                      </a:cubicBezTo>
                      <a:cubicBezTo>
                        <a:pt x="120872" y="63722"/>
                        <a:pt x="114872" y="70295"/>
                        <a:pt x="102489" y="70295"/>
                      </a:cubicBezTo>
                      <a:cubicBezTo>
                        <a:pt x="90107" y="70295"/>
                        <a:pt x="84106" y="63722"/>
                        <a:pt x="76486" y="55531"/>
                      </a:cubicBezTo>
                      <a:cubicBezTo>
                        <a:pt x="68104" y="46482"/>
                        <a:pt x="57626" y="35147"/>
                        <a:pt x="37529" y="35147"/>
                      </a:cubicBezTo>
                      <a:cubicBezTo>
                        <a:pt x="18955" y="35147"/>
                        <a:pt x="8668" y="44768"/>
                        <a:pt x="571" y="53435"/>
                      </a:cubicBezTo>
                      <a:lnTo>
                        <a:pt x="0" y="25813"/>
                      </a:lnTo>
                      <a:cubicBezTo>
                        <a:pt x="4477" y="22384"/>
                        <a:pt x="8191" y="18383"/>
                        <a:pt x="11525" y="14764"/>
                      </a:cubicBezTo>
                      <a:cubicBezTo>
                        <a:pt x="19145" y="6572"/>
                        <a:pt x="25146" y="0"/>
                        <a:pt x="37529" y="0"/>
                      </a:cubicBezTo>
                      <a:cubicBezTo>
                        <a:pt x="50006" y="0"/>
                        <a:pt x="56007" y="6572"/>
                        <a:pt x="63627" y="14764"/>
                      </a:cubicBezTo>
                      <a:cubicBezTo>
                        <a:pt x="72009" y="23813"/>
                        <a:pt x="82391" y="35147"/>
                        <a:pt x="102489" y="35147"/>
                      </a:cubicBezTo>
                      <a:cubicBezTo>
                        <a:pt x="122587" y="35147"/>
                        <a:pt x="132969" y="23813"/>
                        <a:pt x="141446" y="14764"/>
                      </a:cubicBezTo>
                      <a:cubicBezTo>
                        <a:pt x="148971" y="6572"/>
                        <a:pt x="155067" y="0"/>
                        <a:pt x="167450" y="0"/>
                      </a:cubicBezTo>
                      <a:cubicBezTo>
                        <a:pt x="179832" y="0"/>
                        <a:pt x="185833" y="6572"/>
                        <a:pt x="193453" y="14764"/>
                      </a:cubicBezTo>
                      <a:cubicBezTo>
                        <a:pt x="201835" y="23813"/>
                        <a:pt x="212312" y="35147"/>
                        <a:pt x="232315" y="35147"/>
                      </a:cubicBezTo>
                      <a:cubicBezTo>
                        <a:pt x="252413" y="35147"/>
                        <a:pt x="262890" y="23813"/>
                        <a:pt x="271272" y="14764"/>
                      </a:cubicBezTo>
                      <a:cubicBezTo>
                        <a:pt x="278892" y="6572"/>
                        <a:pt x="284893" y="0"/>
                        <a:pt x="297275" y="0"/>
                      </a:cubicBezTo>
                      <a:cubicBezTo>
                        <a:pt x="309658" y="0"/>
                        <a:pt x="315659" y="6572"/>
                        <a:pt x="323279" y="14764"/>
                      </a:cubicBezTo>
                      <a:cubicBezTo>
                        <a:pt x="331661" y="23813"/>
                        <a:pt x="342138" y="35147"/>
                        <a:pt x="362236" y="35147"/>
                      </a:cubicBezTo>
                      <a:cubicBezTo>
                        <a:pt x="382334" y="35147"/>
                        <a:pt x="392716" y="23813"/>
                        <a:pt x="401098" y="14764"/>
                      </a:cubicBezTo>
                      <a:cubicBezTo>
                        <a:pt x="408718" y="6572"/>
                        <a:pt x="414718" y="0"/>
                        <a:pt x="427196" y="0"/>
                      </a:cubicBezTo>
                      <a:cubicBezTo>
                        <a:pt x="431959" y="0"/>
                        <a:pt x="435864" y="952"/>
                        <a:pt x="439198" y="2667"/>
                      </a:cubicBezTo>
                      <a:cubicBezTo>
                        <a:pt x="444437" y="5334"/>
                        <a:pt x="448532" y="9716"/>
                        <a:pt x="453200" y="14764"/>
                      </a:cubicBezTo>
                      <a:cubicBezTo>
                        <a:pt x="458724" y="20765"/>
                        <a:pt x="465106" y="27527"/>
                        <a:pt x="474440" y="31623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8A719796-5276-4F3C-8EE6-9C8850528D8F}"/>
                    </a:ext>
                  </a:extLst>
                </p:cNvPr>
                <p:cNvSpPr/>
                <p:nvPr/>
              </p:nvSpPr>
              <p:spPr>
                <a:xfrm>
                  <a:off x="5858731" y="3603592"/>
                  <a:ext cx="476916" cy="70199"/>
                </a:xfrm>
                <a:custGeom>
                  <a:avLst/>
                  <a:gdLst>
                    <a:gd name="connsiteX0" fmla="*/ 476917 w 476916"/>
                    <a:gd name="connsiteY0" fmla="*/ 32004 h 70199"/>
                    <a:gd name="connsiteX1" fmla="*/ 476155 w 476916"/>
                    <a:gd name="connsiteY1" fmla="*/ 64103 h 70199"/>
                    <a:gd name="connsiteX2" fmla="*/ 467297 w 476916"/>
                    <a:gd name="connsiteY2" fmla="*/ 55435 h 70199"/>
                    <a:gd name="connsiteX3" fmla="*/ 440436 w 476916"/>
                    <a:gd name="connsiteY3" fmla="*/ 36671 h 70199"/>
                    <a:gd name="connsiteX4" fmla="*/ 428435 w 476916"/>
                    <a:gd name="connsiteY4" fmla="*/ 35052 h 70199"/>
                    <a:gd name="connsiteX5" fmla="*/ 389477 w 476916"/>
                    <a:gd name="connsiteY5" fmla="*/ 55435 h 70199"/>
                    <a:gd name="connsiteX6" fmla="*/ 363474 w 476916"/>
                    <a:gd name="connsiteY6" fmla="*/ 70199 h 70199"/>
                    <a:gd name="connsiteX7" fmla="*/ 337376 w 476916"/>
                    <a:gd name="connsiteY7" fmla="*/ 55435 h 70199"/>
                    <a:gd name="connsiteX8" fmla="*/ 298514 w 476916"/>
                    <a:gd name="connsiteY8" fmla="*/ 35052 h 70199"/>
                    <a:gd name="connsiteX9" fmla="*/ 259556 w 476916"/>
                    <a:gd name="connsiteY9" fmla="*/ 55435 h 70199"/>
                    <a:gd name="connsiteX10" fmla="*/ 233553 w 476916"/>
                    <a:gd name="connsiteY10" fmla="*/ 70199 h 70199"/>
                    <a:gd name="connsiteX11" fmla="*/ 207550 w 476916"/>
                    <a:gd name="connsiteY11" fmla="*/ 55435 h 70199"/>
                    <a:gd name="connsiteX12" fmla="*/ 168688 w 476916"/>
                    <a:gd name="connsiteY12" fmla="*/ 35052 h 70199"/>
                    <a:gd name="connsiteX13" fmla="*/ 129730 w 476916"/>
                    <a:gd name="connsiteY13" fmla="*/ 55435 h 70199"/>
                    <a:gd name="connsiteX14" fmla="*/ 103727 w 476916"/>
                    <a:gd name="connsiteY14" fmla="*/ 70199 h 70199"/>
                    <a:gd name="connsiteX15" fmla="*/ 77724 w 476916"/>
                    <a:gd name="connsiteY15" fmla="*/ 55435 h 70199"/>
                    <a:gd name="connsiteX16" fmla="*/ 38767 w 476916"/>
                    <a:gd name="connsiteY16" fmla="*/ 35052 h 70199"/>
                    <a:gd name="connsiteX17" fmla="*/ 667 w 476916"/>
                    <a:gd name="connsiteY17" fmla="*/ 54673 h 70199"/>
                    <a:gd name="connsiteX18" fmla="*/ 0 w 476916"/>
                    <a:gd name="connsiteY18" fmla="*/ 26670 h 70199"/>
                    <a:gd name="connsiteX19" fmla="*/ 12764 w 476916"/>
                    <a:gd name="connsiteY19" fmla="*/ 14669 h 70199"/>
                    <a:gd name="connsiteX20" fmla="*/ 38767 w 476916"/>
                    <a:gd name="connsiteY20" fmla="*/ 0 h 70199"/>
                    <a:gd name="connsiteX21" fmla="*/ 64865 w 476916"/>
                    <a:gd name="connsiteY21" fmla="*/ 14669 h 70199"/>
                    <a:gd name="connsiteX22" fmla="*/ 103727 w 476916"/>
                    <a:gd name="connsiteY22" fmla="*/ 35052 h 70199"/>
                    <a:gd name="connsiteX23" fmla="*/ 142685 w 476916"/>
                    <a:gd name="connsiteY23" fmla="*/ 14669 h 70199"/>
                    <a:gd name="connsiteX24" fmla="*/ 168688 w 476916"/>
                    <a:gd name="connsiteY24" fmla="*/ 0 h 70199"/>
                    <a:gd name="connsiteX25" fmla="*/ 194691 w 476916"/>
                    <a:gd name="connsiteY25" fmla="*/ 14669 h 70199"/>
                    <a:gd name="connsiteX26" fmla="*/ 233553 w 476916"/>
                    <a:gd name="connsiteY26" fmla="*/ 35052 h 70199"/>
                    <a:gd name="connsiteX27" fmla="*/ 272510 w 476916"/>
                    <a:gd name="connsiteY27" fmla="*/ 14669 h 70199"/>
                    <a:gd name="connsiteX28" fmla="*/ 298514 w 476916"/>
                    <a:gd name="connsiteY28" fmla="*/ 0 h 70199"/>
                    <a:gd name="connsiteX29" fmla="*/ 324517 w 476916"/>
                    <a:gd name="connsiteY29" fmla="*/ 14669 h 70199"/>
                    <a:gd name="connsiteX30" fmla="*/ 363474 w 476916"/>
                    <a:gd name="connsiteY30" fmla="*/ 35052 h 70199"/>
                    <a:gd name="connsiteX31" fmla="*/ 402336 w 476916"/>
                    <a:gd name="connsiteY31" fmla="*/ 14669 h 70199"/>
                    <a:gd name="connsiteX32" fmla="*/ 428435 w 476916"/>
                    <a:gd name="connsiteY32" fmla="*/ 0 h 70199"/>
                    <a:gd name="connsiteX33" fmla="*/ 440436 w 476916"/>
                    <a:gd name="connsiteY33" fmla="*/ 2667 h 70199"/>
                    <a:gd name="connsiteX34" fmla="*/ 454438 w 476916"/>
                    <a:gd name="connsiteY34" fmla="*/ 14669 h 70199"/>
                    <a:gd name="connsiteX35" fmla="*/ 476917 w 476916"/>
                    <a:gd name="connsiteY35" fmla="*/ 3200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76916" h="70199">
                      <a:moveTo>
                        <a:pt x="476917" y="32004"/>
                      </a:moveTo>
                      <a:lnTo>
                        <a:pt x="476155" y="64103"/>
                      </a:lnTo>
                      <a:cubicBezTo>
                        <a:pt x="473107" y="61722"/>
                        <a:pt x="470345" y="58674"/>
                        <a:pt x="467297" y="55435"/>
                      </a:cubicBezTo>
                      <a:cubicBezTo>
                        <a:pt x="460820" y="48387"/>
                        <a:pt x="453009" y="40005"/>
                        <a:pt x="440436" y="36671"/>
                      </a:cubicBezTo>
                      <a:cubicBezTo>
                        <a:pt x="436912" y="35623"/>
                        <a:pt x="432911" y="35052"/>
                        <a:pt x="428435" y="35052"/>
                      </a:cubicBezTo>
                      <a:cubicBezTo>
                        <a:pt x="408337" y="35052"/>
                        <a:pt x="397859" y="46387"/>
                        <a:pt x="389477" y="55435"/>
                      </a:cubicBezTo>
                      <a:cubicBezTo>
                        <a:pt x="381857" y="63627"/>
                        <a:pt x="375857" y="70199"/>
                        <a:pt x="363474" y="70199"/>
                      </a:cubicBezTo>
                      <a:cubicBezTo>
                        <a:pt x="351092" y="70199"/>
                        <a:pt x="344996" y="63627"/>
                        <a:pt x="337376" y="55435"/>
                      </a:cubicBezTo>
                      <a:cubicBezTo>
                        <a:pt x="328994" y="46387"/>
                        <a:pt x="318611" y="35052"/>
                        <a:pt x="298514" y="35052"/>
                      </a:cubicBezTo>
                      <a:cubicBezTo>
                        <a:pt x="278416" y="35052"/>
                        <a:pt x="268034" y="46387"/>
                        <a:pt x="259556" y="55435"/>
                      </a:cubicBezTo>
                      <a:cubicBezTo>
                        <a:pt x="251936" y="63627"/>
                        <a:pt x="245936" y="70199"/>
                        <a:pt x="233553" y="70199"/>
                      </a:cubicBezTo>
                      <a:cubicBezTo>
                        <a:pt x="221171" y="70199"/>
                        <a:pt x="215170" y="63627"/>
                        <a:pt x="207550" y="55435"/>
                      </a:cubicBezTo>
                      <a:cubicBezTo>
                        <a:pt x="199168" y="46387"/>
                        <a:pt x="188690" y="35052"/>
                        <a:pt x="168688" y="35052"/>
                      </a:cubicBezTo>
                      <a:cubicBezTo>
                        <a:pt x="148590" y="35052"/>
                        <a:pt x="138113" y="46387"/>
                        <a:pt x="129730" y="55435"/>
                      </a:cubicBezTo>
                      <a:cubicBezTo>
                        <a:pt x="122111" y="63627"/>
                        <a:pt x="116110" y="70199"/>
                        <a:pt x="103727" y="70199"/>
                      </a:cubicBezTo>
                      <a:cubicBezTo>
                        <a:pt x="91345" y="70199"/>
                        <a:pt x="85344" y="63627"/>
                        <a:pt x="77724" y="55435"/>
                      </a:cubicBezTo>
                      <a:cubicBezTo>
                        <a:pt x="69342" y="46387"/>
                        <a:pt x="58865" y="35052"/>
                        <a:pt x="38767" y="35052"/>
                      </a:cubicBezTo>
                      <a:cubicBezTo>
                        <a:pt x="19336" y="35052"/>
                        <a:pt x="8954" y="45720"/>
                        <a:pt x="667" y="54673"/>
                      </a:cubicBezTo>
                      <a:lnTo>
                        <a:pt x="0" y="26670"/>
                      </a:lnTo>
                      <a:cubicBezTo>
                        <a:pt x="5048" y="22955"/>
                        <a:pt x="9144" y="18669"/>
                        <a:pt x="12764" y="14669"/>
                      </a:cubicBezTo>
                      <a:cubicBezTo>
                        <a:pt x="20384" y="6477"/>
                        <a:pt x="26384" y="0"/>
                        <a:pt x="38767" y="0"/>
                      </a:cubicBezTo>
                      <a:cubicBezTo>
                        <a:pt x="51245" y="0"/>
                        <a:pt x="57245" y="6477"/>
                        <a:pt x="64865" y="14669"/>
                      </a:cubicBezTo>
                      <a:cubicBezTo>
                        <a:pt x="73247" y="23813"/>
                        <a:pt x="83630" y="35052"/>
                        <a:pt x="103727" y="35052"/>
                      </a:cubicBezTo>
                      <a:cubicBezTo>
                        <a:pt x="123825" y="35052"/>
                        <a:pt x="134207" y="23813"/>
                        <a:pt x="142685" y="14669"/>
                      </a:cubicBezTo>
                      <a:cubicBezTo>
                        <a:pt x="150209" y="6477"/>
                        <a:pt x="156305" y="0"/>
                        <a:pt x="168688" y="0"/>
                      </a:cubicBezTo>
                      <a:cubicBezTo>
                        <a:pt x="181070" y="0"/>
                        <a:pt x="187071" y="6477"/>
                        <a:pt x="194691" y="14669"/>
                      </a:cubicBezTo>
                      <a:cubicBezTo>
                        <a:pt x="203073" y="23813"/>
                        <a:pt x="213551" y="35052"/>
                        <a:pt x="233553" y="35052"/>
                      </a:cubicBezTo>
                      <a:cubicBezTo>
                        <a:pt x="253651" y="35052"/>
                        <a:pt x="264128" y="23813"/>
                        <a:pt x="272510" y="14669"/>
                      </a:cubicBezTo>
                      <a:cubicBezTo>
                        <a:pt x="280130" y="6477"/>
                        <a:pt x="286131" y="0"/>
                        <a:pt x="298514" y="0"/>
                      </a:cubicBezTo>
                      <a:cubicBezTo>
                        <a:pt x="310896" y="0"/>
                        <a:pt x="316897" y="6477"/>
                        <a:pt x="324517" y="14669"/>
                      </a:cubicBezTo>
                      <a:cubicBezTo>
                        <a:pt x="332899" y="23813"/>
                        <a:pt x="343376" y="35052"/>
                        <a:pt x="363474" y="35052"/>
                      </a:cubicBezTo>
                      <a:cubicBezTo>
                        <a:pt x="383572" y="35052"/>
                        <a:pt x="393954" y="23813"/>
                        <a:pt x="402336" y="14669"/>
                      </a:cubicBezTo>
                      <a:cubicBezTo>
                        <a:pt x="409956" y="6477"/>
                        <a:pt x="415957" y="0"/>
                        <a:pt x="428435" y="0"/>
                      </a:cubicBezTo>
                      <a:cubicBezTo>
                        <a:pt x="433197" y="0"/>
                        <a:pt x="437102" y="952"/>
                        <a:pt x="440436" y="2667"/>
                      </a:cubicBezTo>
                      <a:cubicBezTo>
                        <a:pt x="445675" y="5239"/>
                        <a:pt x="449771" y="9620"/>
                        <a:pt x="454438" y="14669"/>
                      </a:cubicBezTo>
                      <a:cubicBezTo>
                        <a:pt x="460153" y="20860"/>
                        <a:pt x="466916" y="28003"/>
                        <a:pt x="476917" y="3200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0565AEF4-6EE7-4F9B-882C-29FE343F6B3F}"/>
                    </a:ext>
                  </a:extLst>
                </p:cNvPr>
                <p:cNvSpPr/>
                <p:nvPr/>
              </p:nvSpPr>
              <p:spPr>
                <a:xfrm>
                  <a:off x="6253447" y="3866768"/>
                  <a:ext cx="67246" cy="22479"/>
                </a:xfrm>
                <a:custGeom>
                  <a:avLst/>
                  <a:gdLst>
                    <a:gd name="connsiteX0" fmla="*/ 59722 w 67246"/>
                    <a:gd name="connsiteY0" fmla="*/ 14764 h 22479"/>
                    <a:gd name="connsiteX1" fmla="*/ 33623 w 67246"/>
                    <a:gd name="connsiteY1" fmla="*/ 0 h 22479"/>
                    <a:gd name="connsiteX2" fmla="*/ 7620 w 67246"/>
                    <a:gd name="connsiteY2" fmla="*/ 14764 h 22479"/>
                    <a:gd name="connsiteX3" fmla="*/ 0 w 67246"/>
                    <a:gd name="connsiteY3" fmla="*/ 22479 h 22479"/>
                    <a:gd name="connsiteX4" fmla="*/ 67247 w 67246"/>
                    <a:gd name="connsiteY4" fmla="*/ 22479 h 22479"/>
                    <a:gd name="connsiteX5" fmla="*/ 59722 w 67246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246" h="22479">
                      <a:moveTo>
                        <a:pt x="59722" y="14764"/>
                      </a:moveTo>
                      <a:cubicBezTo>
                        <a:pt x="52102" y="6572"/>
                        <a:pt x="46101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8" y="19907"/>
                        <a:pt x="0" y="22479"/>
                      </a:cubicBezTo>
                      <a:lnTo>
                        <a:pt x="67247" y="22479"/>
                      </a:lnTo>
                      <a:cubicBezTo>
                        <a:pt x="64580" y="19907"/>
                        <a:pt x="62103" y="17335"/>
                        <a:pt x="59722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796A5727-DD47-4E6A-B8B9-60222988403E}"/>
                    </a:ext>
                  </a:extLst>
                </p:cNvPr>
                <p:cNvSpPr/>
                <p:nvPr/>
              </p:nvSpPr>
              <p:spPr>
                <a:xfrm>
                  <a:off x="5847206" y="3125818"/>
                  <a:ext cx="499872" cy="126777"/>
                </a:xfrm>
                <a:custGeom>
                  <a:avLst/>
                  <a:gdLst>
                    <a:gd name="connsiteX0" fmla="*/ 11430 w 499872"/>
                    <a:gd name="connsiteY0" fmla="*/ 112014 h 126777"/>
                    <a:gd name="connsiteX1" fmla="*/ 50292 w 499872"/>
                    <a:gd name="connsiteY1" fmla="*/ 91631 h 126777"/>
                    <a:gd name="connsiteX2" fmla="*/ 89154 w 499872"/>
                    <a:gd name="connsiteY2" fmla="*/ 112014 h 126777"/>
                    <a:gd name="connsiteX3" fmla="*/ 115157 w 499872"/>
                    <a:gd name="connsiteY3" fmla="*/ 126778 h 126777"/>
                    <a:gd name="connsiteX4" fmla="*/ 141161 w 499872"/>
                    <a:gd name="connsiteY4" fmla="*/ 112014 h 126777"/>
                    <a:gd name="connsiteX5" fmla="*/ 180023 w 499872"/>
                    <a:gd name="connsiteY5" fmla="*/ 91631 h 126777"/>
                    <a:gd name="connsiteX6" fmla="*/ 218885 w 499872"/>
                    <a:gd name="connsiteY6" fmla="*/ 112014 h 126777"/>
                    <a:gd name="connsiteX7" fmla="*/ 244888 w 499872"/>
                    <a:gd name="connsiteY7" fmla="*/ 126778 h 126777"/>
                    <a:gd name="connsiteX8" fmla="*/ 270891 w 499872"/>
                    <a:gd name="connsiteY8" fmla="*/ 112014 h 126777"/>
                    <a:gd name="connsiteX9" fmla="*/ 309753 w 499872"/>
                    <a:gd name="connsiteY9" fmla="*/ 91631 h 126777"/>
                    <a:gd name="connsiteX10" fmla="*/ 348710 w 499872"/>
                    <a:gd name="connsiteY10" fmla="*/ 112014 h 126777"/>
                    <a:gd name="connsiteX11" fmla="*/ 374714 w 499872"/>
                    <a:gd name="connsiteY11" fmla="*/ 126778 h 126777"/>
                    <a:gd name="connsiteX12" fmla="*/ 400717 w 499872"/>
                    <a:gd name="connsiteY12" fmla="*/ 112014 h 126777"/>
                    <a:gd name="connsiteX13" fmla="*/ 439674 w 499872"/>
                    <a:gd name="connsiteY13" fmla="*/ 91631 h 126777"/>
                    <a:gd name="connsiteX14" fmla="*/ 478631 w 499872"/>
                    <a:gd name="connsiteY14" fmla="*/ 112014 h 126777"/>
                    <a:gd name="connsiteX15" fmla="*/ 497015 w 499872"/>
                    <a:gd name="connsiteY15" fmla="*/ 125730 h 126777"/>
                    <a:gd name="connsiteX16" fmla="*/ 499872 w 499872"/>
                    <a:gd name="connsiteY16" fmla="*/ 0 h 126777"/>
                    <a:gd name="connsiteX17" fmla="*/ 0 w 499872"/>
                    <a:gd name="connsiteY17" fmla="*/ 0 h 126777"/>
                    <a:gd name="connsiteX18" fmla="*/ 2762 w 499872"/>
                    <a:gd name="connsiteY18" fmla="*/ 120587 h 126777"/>
                    <a:gd name="connsiteX19" fmla="*/ 11430 w 499872"/>
                    <a:gd name="connsiteY19" fmla="*/ 112014 h 126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499872" h="126777">
                      <a:moveTo>
                        <a:pt x="11430" y="112014"/>
                      </a:moveTo>
                      <a:cubicBezTo>
                        <a:pt x="19812" y="102965"/>
                        <a:pt x="30290" y="91631"/>
                        <a:pt x="50292" y="91631"/>
                      </a:cubicBezTo>
                      <a:cubicBezTo>
                        <a:pt x="70390" y="91631"/>
                        <a:pt x="80772" y="102965"/>
                        <a:pt x="89154" y="112014"/>
                      </a:cubicBezTo>
                      <a:cubicBezTo>
                        <a:pt x="96774" y="120206"/>
                        <a:pt x="102775" y="126778"/>
                        <a:pt x="115157" y="126778"/>
                      </a:cubicBezTo>
                      <a:cubicBezTo>
                        <a:pt x="127540" y="126778"/>
                        <a:pt x="133541" y="120301"/>
                        <a:pt x="141161" y="112014"/>
                      </a:cubicBezTo>
                      <a:cubicBezTo>
                        <a:pt x="149543" y="102965"/>
                        <a:pt x="160020" y="91631"/>
                        <a:pt x="180023" y="91631"/>
                      </a:cubicBezTo>
                      <a:cubicBezTo>
                        <a:pt x="200120" y="91631"/>
                        <a:pt x="210503" y="102965"/>
                        <a:pt x="218885" y="112014"/>
                      </a:cubicBezTo>
                      <a:cubicBezTo>
                        <a:pt x="226505" y="120206"/>
                        <a:pt x="232505" y="126778"/>
                        <a:pt x="244888" y="126778"/>
                      </a:cubicBezTo>
                      <a:cubicBezTo>
                        <a:pt x="257270" y="126778"/>
                        <a:pt x="263271" y="120301"/>
                        <a:pt x="270891" y="112014"/>
                      </a:cubicBezTo>
                      <a:cubicBezTo>
                        <a:pt x="279273" y="102965"/>
                        <a:pt x="289751" y="91631"/>
                        <a:pt x="309753" y="91631"/>
                      </a:cubicBezTo>
                      <a:cubicBezTo>
                        <a:pt x="329851" y="91631"/>
                        <a:pt x="340233" y="102965"/>
                        <a:pt x="348710" y="112014"/>
                      </a:cubicBezTo>
                      <a:cubicBezTo>
                        <a:pt x="356330" y="120206"/>
                        <a:pt x="362331" y="126778"/>
                        <a:pt x="374714" y="126778"/>
                      </a:cubicBezTo>
                      <a:cubicBezTo>
                        <a:pt x="387096" y="126778"/>
                        <a:pt x="393097" y="120301"/>
                        <a:pt x="400717" y="112014"/>
                      </a:cubicBezTo>
                      <a:cubicBezTo>
                        <a:pt x="409099" y="102965"/>
                        <a:pt x="419576" y="91631"/>
                        <a:pt x="439674" y="91631"/>
                      </a:cubicBezTo>
                      <a:cubicBezTo>
                        <a:pt x="459772" y="91631"/>
                        <a:pt x="470249" y="102965"/>
                        <a:pt x="478631" y="112014"/>
                      </a:cubicBezTo>
                      <a:cubicBezTo>
                        <a:pt x="484537" y="118396"/>
                        <a:pt x="489394" y="123634"/>
                        <a:pt x="497015" y="125730"/>
                      </a:cubicBezTo>
                      <a:lnTo>
                        <a:pt x="499872" y="0"/>
                      </a:lnTo>
                      <a:lnTo>
                        <a:pt x="0" y="0"/>
                      </a:lnTo>
                      <a:lnTo>
                        <a:pt x="2762" y="120587"/>
                      </a:lnTo>
                      <a:cubicBezTo>
                        <a:pt x="5715" y="118110"/>
                        <a:pt x="8477" y="115253"/>
                        <a:pt x="11430" y="11201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5AFC22E8-88C2-424B-8BBA-13584D055220}"/>
                    </a:ext>
                  </a:extLst>
                </p:cNvPr>
                <p:cNvSpPr/>
                <p:nvPr/>
              </p:nvSpPr>
              <p:spPr>
                <a:xfrm>
                  <a:off x="5857588" y="3550919"/>
                  <a:ext cx="479298" cy="70199"/>
                </a:xfrm>
                <a:custGeom>
                  <a:avLst/>
                  <a:gdLst>
                    <a:gd name="connsiteX0" fmla="*/ 479298 w 479298"/>
                    <a:gd name="connsiteY0" fmla="*/ 32480 h 70199"/>
                    <a:gd name="connsiteX1" fmla="*/ 478536 w 479298"/>
                    <a:gd name="connsiteY1" fmla="*/ 65056 h 70199"/>
                    <a:gd name="connsiteX2" fmla="*/ 468440 w 479298"/>
                    <a:gd name="connsiteY2" fmla="*/ 55436 h 70199"/>
                    <a:gd name="connsiteX3" fmla="*/ 441579 w 479298"/>
                    <a:gd name="connsiteY3" fmla="*/ 36671 h 70199"/>
                    <a:gd name="connsiteX4" fmla="*/ 429578 w 479298"/>
                    <a:gd name="connsiteY4" fmla="*/ 35052 h 70199"/>
                    <a:gd name="connsiteX5" fmla="*/ 390620 w 479298"/>
                    <a:gd name="connsiteY5" fmla="*/ 55436 h 70199"/>
                    <a:gd name="connsiteX6" fmla="*/ 364617 w 479298"/>
                    <a:gd name="connsiteY6" fmla="*/ 70199 h 70199"/>
                    <a:gd name="connsiteX7" fmla="*/ 338518 w 479298"/>
                    <a:gd name="connsiteY7" fmla="*/ 55436 h 70199"/>
                    <a:gd name="connsiteX8" fmla="*/ 299657 w 479298"/>
                    <a:gd name="connsiteY8" fmla="*/ 35052 h 70199"/>
                    <a:gd name="connsiteX9" fmla="*/ 260699 w 479298"/>
                    <a:gd name="connsiteY9" fmla="*/ 55436 h 70199"/>
                    <a:gd name="connsiteX10" fmla="*/ 234696 w 479298"/>
                    <a:gd name="connsiteY10" fmla="*/ 70199 h 70199"/>
                    <a:gd name="connsiteX11" fmla="*/ 208693 w 479298"/>
                    <a:gd name="connsiteY11" fmla="*/ 55436 h 70199"/>
                    <a:gd name="connsiteX12" fmla="*/ 169831 w 479298"/>
                    <a:gd name="connsiteY12" fmla="*/ 35052 h 70199"/>
                    <a:gd name="connsiteX13" fmla="*/ 130873 w 479298"/>
                    <a:gd name="connsiteY13" fmla="*/ 55436 h 70199"/>
                    <a:gd name="connsiteX14" fmla="*/ 104870 w 479298"/>
                    <a:gd name="connsiteY14" fmla="*/ 70199 h 70199"/>
                    <a:gd name="connsiteX15" fmla="*/ 78867 w 479298"/>
                    <a:gd name="connsiteY15" fmla="*/ 55436 h 70199"/>
                    <a:gd name="connsiteX16" fmla="*/ 39910 w 479298"/>
                    <a:gd name="connsiteY16" fmla="*/ 35052 h 70199"/>
                    <a:gd name="connsiteX17" fmla="*/ 1048 w 479298"/>
                    <a:gd name="connsiteY17" fmla="*/ 55436 h 70199"/>
                    <a:gd name="connsiteX18" fmla="*/ 571 w 479298"/>
                    <a:gd name="connsiteY18" fmla="*/ 55912 h 70199"/>
                    <a:gd name="connsiteX19" fmla="*/ 190 w 479298"/>
                    <a:gd name="connsiteY19" fmla="*/ 37719 h 70199"/>
                    <a:gd name="connsiteX20" fmla="*/ 0 w 479298"/>
                    <a:gd name="connsiteY20" fmla="*/ 27527 h 70199"/>
                    <a:gd name="connsiteX21" fmla="*/ 13907 w 479298"/>
                    <a:gd name="connsiteY21" fmla="*/ 14764 h 70199"/>
                    <a:gd name="connsiteX22" fmla="*/ 39910 w 479298"/>
                    <a:gd name="connsiteY22" fmla="*/ 0 h 70199"/>
                    <a:gd name="connsiteX23" fmla="*/ 66008 w 479298"/>
                    <a:gd name="connsiteY23" fmla="*/ 14764 h 70199"/>
                    <a:gd name="connsiteX24" fmla="*/ 104870 w 479298"/>
                    <a:gd name="connsiteY24" fmla="*/ 35052 h 70199"/>
                    <a:gd name="connsiteX25" fmla="*/ 143828 w 479298"/>
                    <a:gd name="connsiteY25" fmla="*/ 14764 h 70199"/>
                    <a:gd name="connsiteX26" fmla="*/ 169831 w 479298"/>
                    <a:gd name="connsiteY26" fmla="*/ 0 h 70199"/>
                    <a:gd name="connsiteX27" fmla="*/ 195834 w 479298"/>
                    <a:gd name="connsiteY27" fmla="*/ 14764 h 70199"/>
                    <a:gd name="connsiteX28" fmla="*/ 234696 w 479298"/>
                    <a:gd name="connsiteY28" fmla="*/ 35052 h 70199"/>
                    <a:gd name="connsiteX29" fmla="*/ 273653 w 479298"/>
                    <a:gd name="connsiteY29" fmla="*/ 14764 h 70199"/>
                    <a:gd name="connsiteX30" fmla="*/ 299657 w 479298"/>
                    <a:gd name="connsiteY30" fmla="*/ 0 h 70199"/>
                    <a:gd name="connsiteX31" fmla="*/ 325660 w 479298"/>
                    <a:gd name="connsiteY31" fmla="*/ 14764 h 70199"/>
                    <a:gd name="connsiteX32" fmla="*/ 364617 w 479298"/>
                    <a:gd name="connsiteY32" fmla="*/ 35052 h 70199"/>
                    <a:gd name="connsiteX33" fmla="*/ 403479 w 479298"/>
                    <a:gd name="connsiteY33" fmla="*/ 14764 h 70199"/>
                    <a:gd name="connsiteX34" fmla="*/ 429578 w 479298"/>
                    <a:gd name="connsiteY34" fmla="*/ 0 h 70199"/>
                    <a:gd name="connsiteX35" fmla="*/ 441579 w 479298"/>
                    <a:gd name="connsiteY35" fmla="*/ 2667 h 70199"/>
                    <a:gd name="connsiteX36" fmla="*/ 455581 w 479298"/>
                    <a:gd name="connsiteY36" fmla="*/ 14764 h 70199"/>
                    <a:gd name="connsiteX37" fmla="*/ 479298 w 479298"/>
                    <a:gd name="connsiteY37" fmla="*/ 32480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479298" h="70199">
                      <a:moveTo>
                        <a:pt x="479298" y="32480"/>
                      </a:moveTo>
                      <a:lnTo>
                        <a:pt x="478536" y="65056"/>
                      </a:lnTo>
                      <a:cubicBezTo>
                        <a:pt x="475012" y="62484"/>
                        <a:pt x="471868" y="59150"/>
                        <a:pt x="468440" y="55436"/>
                      </a:cubicBezTo>
                      <a:cubicBezTo>
                        <a:pt x="461963" y="48387"/>
                        <a:pt x="454152" y="40005"/>
                        <a:pt x="441579" y="36671"/>
                      </a:cubicBezTo>
                      <a:cubicBezTo>
                        <a:pt x="438055" y="35624"/>
                        <a:pt x="434054" y="35052"/>
                        <a:pt x="429578" y="35052"/>
                      </a:cubicBezTo>
                      <a:cubicBezTo>
                        <a:pt x="409480" y="35052"/>
                        <a:pt x="399002" y="46387"/>
                        <a:pt x="390620" y="55436"/>
                      </a:cubicBezTo>
                      <a:cubicBezTo>
                        <a:pt x="383000" y="63722"/>
                        <a:pt x="377000" y="70199"/>
                        <a:pt x="364617" y="70199"/>
                      </a:cubicBezTo>
                      <a:cubicBezTo>
                        <a:pt x="352235" y="70199"/>
                        <a:pt x="346139" y="63722"/>
                        <a:pt x="338518" y="55436"/>
                      </a:cubicBezTo>
                      <a:cubicBezTo>
                        <a:pt x="330137" y="46387"/>
                        <a:pt x="319754" y="35052"/>
                        <a:pt x="299657" y="35052"/>
                      </a:cubicBezTo>
                      <a:cubicBezTo>
                        <a:pt x="279559" y="35052"/>
                        <a:pt x="269177" y="46387"/>
                        <a:pt x="260699" y="55436"/>
                      </a:cubicBezTo>
                      <a:cubicBezTo>
                        <a:pt x="253079" y="63722"/>
                        <a:pt x="247079" y="70199"/>
                        <a:pt x="234696" y="70199"/>
                      </a:cubicBezTo>
                      <a:cubicBezTo>
                        <a:pt x="222314" y="70199"/>
                        <a:pt x="216313" y="63722"/>
                        <a:pt x="208693" y="55436"/>
                      </a:cubicBezTo>
                      <a:cubicBezTo>
                        <a:pt x="200311" y="46387"/>
                        <a:pt x="189833" y="35052"/>
                        <a:pt x="169831" y="35052"/>
                      </a:cubicBezTo>
                      <a:cubicBezTo>
                        <a:pt x="149733" y="35052"/>
                        <a:pt x="139256" y="46387"/>
                        <a:pt x="130873" y="55436"/>
                      </a:cubicBezTo>
                      <a:cubicBezTo>
                        <a:pt x="123254" y="63722"/>
                        <a:pt x="117253" y="70199"/>
                        <a:pt x="104870" y="70199"/>
                      </a:cubicBezTo>
                      <a:cubicBezTo>
                        <a:pt x="92488" y="70199"/>
                        <a:pt x="86487" y="63722"/>
                        <a:pt x="78867" y="55436"/>
                      </a:cubicBezTo>
                      <a:cubicBezTo>
                        <a:pt x="70485" y="46387"/>
                        <a:pt x="60008" y="35052"/>
                        <a:pt x="39910" y="35052"/>
                      </a:cubicBezTo>
                      <a:cubicBezTo>
                        <a:pt x="19907" y="35052"/>
                        <a:pt x="9430" y="46387"/>
                        <a:pt x="1048" y="55436"/>
                      </a:cubicBezTo>
                      <a:lnTo>
                        <a:pt x="571" y="55912"/>
                      </a:lnTo>
                      <a:lnTo>
                        <a:pt x="190" y="37719"/>
                      </a:lnTo>
                      <a:lnTo>
                        <a:pt x="0" y="27527"/>
                      </a:lnTo>
                      <a:cubicBezTo>
                        <a:pt x="5620" y="23717"/>
                        <a:pt x="10001" y="18955"/>
                        <a:pt x="13907" y="14764"/>
                      </a:cubicBezTo>
                      <a:cubicBezTo>
                        <a:pt x="21527" y="6477"/>
                        <a:pt x="27527" y="0"/>
                        <a:pt x="39910" y="0"/>
                      </a:cubicBezTo>
                      <a:cubicBezTo>
                        <a:pt x="52387" y="0"/>
                        <a:pt x="58388" y="6477"/>
                        <a:pt x="66008" y="14764"/>
                      </a:cubicBezTo>
                      <a:cubicBezTo>
                        <a:pt x="74390" y="23813"/>
                        <a:pt x="84773" y="35052"/>
                        <a:pt x="104870" y="35052"/>
                      </a:cubicBezTo>
                      <a:cubicBezTo>
                        <a:pt x="124968" y="35052"/>
                        <a:pt x="135350" y="23813"/>
                        <a:pt x="143828" y="14764"/>
                      </a:cubicBezTo>
                      <a:cubicBezTo>
                        <a:pt x="151352" y="6477"/>
                        <a:pt x="157448" y="0"/>
                        <a:pt x="169831" y="0"/>
                      </a:cubicBezTo>
                      <a:cubicBezTo>
                        <a:pt x="182213" y="0"/>
                        <a:pt x="188214" y="6477"/>
                        <a:pt x="195834" y="14764"/>
                      </a:cubicBezTo>
                      <a:cubicBezTo>
                        <a:pt x="204216" y="23813"/>
                        <a:pt x="214694" y="35052"/>
                        <a:pt x="234696" y="35052"/>
                      </a:cubicBezTo>
                      <a:cubicBezTo>
                        <a:pt x="254794" y="35052"/>
                        <a:pt x="265271" y="23813"/>
                        <a:pt x="273653" y="14764"/>
                      </a:cubicBezTo>
                      <a:cubicBezTo>
                        <a:pt x="281273" y="6477"/>
                        <a:pt x="287274" y="0"/>
                        <a:pt x="299657" y="0"/>
                      </a:cubicBezTo>
                      <a:cubicBezTo>
                        <a:pt x="312039" y="0"/>
                        <a:pt x="318040" y="6477"/>
                        <a:pt x="325660" y="14764"/>
                      </a:cubicBezTo>
                      <a:cubicBezTo>
                        <a:pt x="334042" y="23813"/>
                        <a:pt x="344519" y="35052"/>
                        <a:pt x="364617" y="35052"/>
                      </a:cubicBezTo>
                      <a:cubicBezTo>
                        <a:pt x="384715" y="35052"/>
                        <a:pt x="395097" y="23813"/>
                        <a:pt x="403479" y="14764"/>
                      </a:cubicBezTo>
                      <a:cubicBezTo>
                        <a:pt x="411099" y="6477"/>
                        <a:pt x="417100" y="0"/>
                        <a:pt x="429578" y="0"/>
                      </a:cubicBezTo>
                      <a:cubicBezTo>
                        <a:pt x="434340" y="0"/>
                        <a:pt x="438245" y="953"/>
                        <a:pt x="441579" y="2667"/>
                      </a:cubicBezTo>
                      <a:cubicBezTo>
                        <a:pt x="446818" y="5334"/>
                        <a:pt x="450914" y="9716"/>
                        <a:pt x="455581" y="14764"/>
                      </a:cubicBezTo>
                      <a:cubicBezTo>
                        <a:pt x="461486" y="21146"/>
                        <a:pt x="468535" y="28575"/>
                        <a:pt x="479298" y="32480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16F45CAF-F0C9-486B-8C81-D01F9B668A70}"/>
                    </a:ext>
                  </a:extLst>
                </p:cNvPr>
                <p:cNvSpPr/>
                <p:nvPr/>
              </p:nvSpPr>
              <p:spPr>
                <a:xfrm>
                  <a:off x="5864732" y="3866768"/>
                  <a:ext cx="66484" cy="22479"/>
                </a:xfrm>
                <a:custGeom>
                  <a:avLst/>
                  <a:gdLst>
                    <a:gd name="connsiteX0" fmla="*/ 58864 w 66484"/>
                    <a:gd name="connsiteY0" fmla="*/ 14764 h 22479"/>
                    <a:gd name="connsiteX1" fmla="*/ 32861 w 66484"/>
                    <a:gd name="connsiteY1" fmla="*/ 0 h 22479"/>
                    <a:gd name="connsiteX2" fmla="*/ 6858 w 66484"/>
                    <a:gd name="connsiteY2" fmla="*/ 14764 h 22479"/>
                    <a:gd name="connsiteX3" fmla="*/ 0 w 66484"/>
                    <a:gd name="connsiteY3" fmla="*/ 21812 h 22479"/>
                    <a:gd name="connsiteX4" fmla="*/ 0 w 66484"/>
                    <a:gd name="connsiteY4" fmla="*/ 22479 h 22479"/>
                    <a:gd name="connsiteX5" fmla="*/ 66485 w 66484"/>
                    <a:gd name="connsiteY5" fmla="*/ 22479 h 22479"/>
                    <a:gd name="connsiteX6" fmla="*/ 58864 w 66484"/>
                    <a:gd name="connsiteY6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6484" h="22479">
                      <a:moveTo>
                        <a:pt x="58864" y="14764"/>
                      </a:moveTo>
                      <a:cubicBezTo>
                        <a:pt x="51245" y="6572"/>
                        <a:pt x="45244" y="0"/>
                        <a:pt x="32861" y="0"/>
                      </a:cubicBezTo>
                      <a:cubicBezTo>
                        <a:pt x="20479" y="0"/>
                        <a:pt x="14478" y="6477"/>
                        <a:pt x="6858" y="14764"/>
                      </a:cubicBezTo>
                      <a:cubicBezTo>
                        <a:pt x="4763" y="17050"/>
                        <a:pt x="2477" y="19431"/>
                        <a:pt x="0" y="21812"/>
                      </a:cubicBezTo>
                      <a:lnTo>
                        <a:pt x="0" y="22479"/>
                      </a:lnTo>
                      <a:lnTo>
                        <a:pt x="66485" y="22479"/>
                      </a:lnTo>
                      <a:cubicBezTo>
                        <a:pt x="63627" y="19907"/>
                        <a:pt x="61151" y="17335"/>
                        <a:pt x="58864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0FB1F385-4A3E-48C8-827A-53B283237B33}"/>
                    </a:ext>
                  </a:extLst>
                </p:cNvPr>
                <p:cNvSpPr/>
                <p:nvPr/>
              </p:nvSpPr>
              <p:spPr>
                <a:xfrm>
                  <a:off x="5993796" y="3866768"/>
                  <a:ext cx="67151" cy="22479"/>
                </a:xfrm>
                <a:custGeom>
                  <a:avLst/>
                  <a:gdLst>
                    <a:gd name="connsiteX0" fmla="*/ 59627 w 67151"/>
                    <a:gd name="connsiteY0" fmla="*/ 14764 h 22479"/>
                    <a:gd name="connsiteX1" fmla="*/ 33623 w 67151"/>
                    <a:gd name="connsiteY1" fmla="*/ 0 h 22479"/>
                    <a:gd name="connsiteX2" fmla="*/ 7620 w 67151"/>
                    <a:gd name="connsiteY2" fmla="*/ 14764 h 22479"/>
                    <a:gd name="connsiteX3" fmla="*/ 0 w 67151"/>
                    <a:gd name="connsiteY3" fmla="*/ 22479 h 22479"/>
                    <a:gd name="connsiteX4" fmla="*/ 67151 w 67151"/>
                    <a:gd name="connsiteY4" fmla="*/ 22479 h 22479"/>
                    <a:gd name="connsiteX5" fmla="*/ 59627 w 67151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151" h="22479">
                      <a:moveTo>
                        <a:pt x="59627" y="14764"/>
                      </a:moveTo>
                      <a:cubicBezTo>
                        <a:pt x="52006" y="6572"/>
                        <a:pt x="46006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7" y="19907"/>
                        <a:pt x="0" y="22479"/>
                      </a:cubicBezTo>
                      <a:lnTo>
                        <a:pt x="67151" y="22479"/>
                      </a:lnTo>
                      <a:cubicBezTo>
                        <a:pt x="64389" y="19907"/>
                        <a:pt x="61913" y="17335"/>
                        <a:pt x="59627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1559887B-2583-451D-BF11-D037FF353834}"/>
                    </a:ext>
                  </a:extLst>
                </p:cNvPr>
                <p:cNvSpPr/>
                <p:nvPr/>
              </p:nvSpPr>
              <p:spPr>
                <a:xfrm>
                  <a:off x="6123621" y="3866768"/>
                  <a:ext cx="67246" cy="22479"/>
                </a:xfrm>
                <a:custGeom>
                  <a:avLst/>
                  <a:gdLst>
                    <a:gd name="connsiteX0" fmla="*/ 59627 w 67246"/>
                    <a:gd name="connsiteY0" fmla="*/ 14764 h 22479"/>
                    <a:gd name="connsiteX1" fmla="*/ 33623 w 67246"/>
                    <a:gd name="connsiteY1" fmla="*/ 0 h 22479"/>
                    <a:gd name="connsiteX2" fmla="*/ 7620 w 67246"/>
                    <a:gd name="connsiteY2" fmla="*/ 14764 h 22479"/>
                    <a:gd name="connsiteX3" fmla="*/ 0 w 67246"/>
                    <a:gd name="connsiteY3" fmla="*/ 22479 h 22479"/>
                    <a:gd name="connsiteX4" fmla="*/ 67246 w 67246"/>
                    <a:gd name="connsiteY4" fmla="*/ 22479 h 22479"/>
                    <a:gd name="connsiteX5" fmla="*/ 59627 w 67246"/>
                    <a:gd name="connsiteY5" fmla="*/ 14764 h 22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7246" h="22479">
                      <a:moveTo>
                        <a:pt x="59627" y="14764"/>
                      </a:moveTo>
                      <a:cubicBezTo>
                        <a:pt x="52007" y="6572"/>
                        <a:pt x="46006" y="0"/>
                        <a:pt x="33623" y="0"/>
                      </a:cubicBezTo>
                      <a:cubicBezTo>
                        <a:pt x="21241" y="0"/>
                        <a:pt x="15240" y="6477"/>
                        <a:pt x="7620" y="14764"/>
                      </a:cubicBezTo>
                      <a:cubicBezTo>
                        <a:pt x="5334" y="17240"/>
                        <a:pt x="2858" y="19907"/>
                        <a:pt x="0" y="22479"/>
                      </a:cubicBezTo>
                      <a:lnTo>
                        <a:pt x="67246" y="22479"/>
                      </a:lnTo>
                      <a:cubicBezTo>
                        <a:pt x="64484" y="19907"/>
                        <a:pt x="62008" y="17335"/>
                        <a:pt x="59627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9FCB3C93-CCB7-481D-A0C6-BB3875CB23EC}"/>
                    </a:ext>
                  </a:extLst>
                </p:cNvPr>
                <p:cNvSpPr/>
                <p:nvPr/>
              </p:nvSpPr>
              <p:spPr>
                <a:xfrm>
                  <a:off x="5863494" y="3814190"/>
                  <a:ext cx="467391" cy="70199"/>
                </a:xfrm>
                <a:custGeom>
                  <a:avLst/>
                  <a:gdLst>
                    <a:gd name="connsiteX0" fmla="*/ 467392 w 467391"/>
                    <a:gd name="connsiteY0" fmla="*/ 29718 h 70199"/>
                    <a:gd name="connsiteX1" fmla="*/ 467297 w 467391"/>
                    <a:gd name="connsiteY1" fmla="*/ 32671 h 70199"/>
                    <a:gd name="connsiteX2" fmla="*/ 466630 w 467391"/>
                    <a:gd name="connsiteY2" fmla="*/ 59817 h 70199"/>
                    <a:gd name="connsiteX3" fmla="*/ 462534 w 467391"/>
                    <a:gd name="connsiteY3" fmla="*/ 55435 h 70199"/>
                    <a:gd name="connsiteX4" fmla="*/ 435674 w 467391"/>
                    <a:gd name="connsiteY4" fmla="*/ 36671 h 70199"/>
                    <a:gd name="connsiteX5" fmla="*/ 423672 w 467391"/>
                    <a:gd name="connsiteY5" fmla="*/ 35052 h 70199"/>
                    <a:gd name="connsiteX6" fmla="*/ 384715 w 467391"/>
                    <a:gd name="connsiteY6" fmla="*/ 55435 h 70199"/>
                    <a:gd name="connsiteX7" fmla="*/ 358712 w 467391"/>
                    <a:gd name="connsiteY7" fmla="*/ 70199 h 70199"/>
                    <a:gd name="connsiteX8" fmla="*/ 332613 w 467391"/>
                    <a:gd name="connsiteY8" fmla="*/ 55435 h 70199"/>
                    <a:gd name="connsiteX9" fmla="*/ 293751 w 467391"/>
                    <a:gd name="connsiteY9" fmla="*/ 35052 h 70199"/>
                    <a:gd name="connsiteX10" fmla="*/ 254794 w 467391"/>
                    <a:gd name="connsiteY10" fmla="*/ 55435 h 70199"/>
                    <a:gd name="connsiteX11" fmla="*/ 228791 w 467391"/>
                    <a:gd name="connsiteY11" fmla="*/ 70199 h 70199"/>
                    <a:gd name="connsiteX12" fmla="*/ 202787 w 467391"/>
                    <a:gd name="connsiteY12" fmla="*/ 55435 h 70199"/>
                    <a:gd name="connsiteX13" fmla="*/ 163925 w 467391"/>
                    <a:gd name="connsiteY13" fmla="*/ 35052 h 70199"/>
                    <a:gd name="connsiteX14" fmla="*/ 124968 w 467391"/>
                    <a:gd name="connsiteY14" fmla="*/ 55435 h 70199"/>
                    <a:gd name="connsiteX15" fmla="*/ 98965 w 467391"/>
                    <a:gd name="connsiteY15" fmla="*/ 70199 h 70199"/>
                    <a:gd name="connsiteX16" fmla="*/ 72962 w 467391"/>
                    <a:gd name="connsiteY16" fmla="*/ 55435 h 70199"/>
                    <a:gd name="connsiteX17" fmla="*/ 34004 w 467391"/>
                    <a:gd name="connsiteY17" fmla="*/ 35052 h 70199"/>
                    <a:gd name="connsiteX18" fmla="*/ 667 w 467391"/>
                    <a:gd name="connsiteY18" fmla="*/ 49721 h 70199"/>
                    <a:gd name="connsiteX19" fmla="*/ 0 w 467391"/>
                    <a:gd name="connsiteY19" fmla="*/ 22765 h 70199"/>
                    <a:gd name="connsiteX20" fmla="*/ 8001 w 467391"/>
                    <a:gd name="connsiteY20" fmla="*/ 14764 h 70199"/>
                    <a:gd name="connsiteX21" fmla="*/ 34004 w 467391"/>
                    <a:gd name="connsiteY21" fmla="*/ 0 h 70199"/>
                    <a:gd name="connsiteX22" fmla="*/ 60103 w 467391"/>
                    <a:gd name="connsiteY22" fmla="*/ 14764 h 70199"/>
                    <a:gd name="connsiteX23" fmla="*/ 98965 w 467391"/>
                    <a:gd name="connsiteY23" fmla="*/ 35052 h 70199"/>
                    <a:gd name="connsiteX24" fmla="*/ 137922 w 467391"/>
                    <a:gd name="connsiteY24" fmla="*/ 14764 h 70199"/>
                    <a:gd name="connsiteX25" fmla="*/ 163925 w 467391"/>
                    <a:gd name="connsiteY25" fmla="*/ 0 h 70199"/>
                    <a:gd name="connsiteX26" fmla="*/ 189929 w 467391"/>
                    <a:gd name="connsiteY26" fmla="*/ 14764 h 70199"/>
                    <a:gd name="connsiteX27" fmla="*/ 228791 w 467391"/>
                    <a:gd name="connsiteY27" fmla="*/ 35052 h 70199"/>
                    <a:gd name="connsiteX28" fmla="*/ 267748 w 467391"/>
                    <a:gd name="connsiteY28" fmla="*/ 14764 h 70199"/>
                    <a:gd name="connsiteX29" fmla="*/ 293751 w 467391"/>
                    <a:gd name="connsiteY29" fmla="*/ 0 h 70199"/>
                    <a:gd name="connsiteX30" fmla="*/ 319754 w 467391"/>
                    <a:gd name="connsiteY30" fmla="*/ 14764 h 70199"/>
                    <a:gd name="connsiteX31" fmla="*/ 358712 w 467391"/>
                    <a:gd name="connsiteY31" fmla="*/ 35052 h 70199"/>
                    <a:gd name="connsiteX32" fmla="*/ 397574 w 467391"/>
                    <a:gd name="connsiteY32" fmla="*/ 14764 h 70199"/>
                    <a:gd name="connsiteX33" fmla="*/ 423672 w 467391"/>
                    <a:gd name="connsiteY33" fmla="*/ 0 h 70199"/>
                    <a:gd name="connsiteX34" fmla="*/ 435674 w 467391"/>
                    <a:gd name="connsiteY34" fmla="*/ 2667 h 70199"/>
                    <a:gd name="connsiteX35" fmla="*/ 449675 w 467391"/>
                    <a:gd name="connsiteY35" fmla="*/ 14764 h 70199"/>
                    <a:gd name="connsiteX36" fmla="*/ 467392 w 467391"/>
                    <a:gd name="connsiteY36" fmla="*/ 29718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67391" h="70199">
                      <a:moveTo>
                        <a:pt x="467392" y="29718"/>
                      </a:moveTo>
                      <a:lnTo>
                        <a:pt x="467297" y="32671"/>
                      </a:lnTo>
                      <a:lnTo>
                        <a:pt x="466630" y="59817"/>
                      </a:lnTo>
                      <a:cubicBezTo>
                        <a:pt x="465296" y="58388"/>
                        <a:pt x="463963" y="56959"/>
                        <a:pt x="462534" y="55435"/>
                      </a:cubicBezTo>
                      <a:cubicBezTo>
                        <a:pt x="456057" y="48387"/>
                        <a:pt x="448247" y="40005"/>
                        <a:pt x="435674" y="36671"/>
                      </a:cubicBezTo>
                      <a:cubicBezTo>
                        <a:pt x="432149" y="35623"/>
                        <a:pt x="428149" y="35052"/>
                        <a:pt x="423672" y="35052"/>
                      </a:cubicBezTo>
                      <a:cubicBezTo>
                        <a:pt x="403574" y="35052"/>
                        <a:pt x="393097" y="46387"/>
                        <a:pt x="384715" y="55435"/>
                      </a:cubicBezTo>
                      <a:cubicBezTo>
                        <a:pt x="377095" y="63722"/>
                        <a:pt x="371094" y="70199"/>
                        <a:pt x="358712" y="70199"/>
                      </a:cubicBezTo>
                      <a:cubicBezTo>
                        <a:pt x="346329" y="70199"/>
                        <a:pt x="340233" y="63722"/>
                        <a:pt x="332613" y="55435"/>
                      </a:cubicBezTo>
                      <a:cubicBezTo>
                        <a:pt x="324231" y="46387"/>
                        <a:pt x="313849" y="35052"/>
                        <a:pt x="293751" y="35052"/>
                      </a:cubicBezTo>
                      <a:cubicBezTo>
                        <a:pt x="273653" y="35052"/>
                        <a:pt x="263271" y="46387"/>
                        <a:pt x="254794" y="55435"/>
                      </a:cubicBezTo>
                      <a:cubicBezTo>
                        <a:pt x="247174" y="63722"/>
                        <a:pt x="241173" y="70199"/>
                        <a:pt x="228791" y="70199"/>
                      </a:cubicBezTo>
                      <a:cubicBezTo>
                        <a:pt x="216408" y="70199"/>
                        <a:pt x="210407" y="63722"/>
                        <a:pt x="202787" y="55435"/>
                      </a:cubicBezTo>
                      <a:cubicBezTo>
                        <a:pt x="194405" y="46387"/>
                        <a:pt x="183928" y="35052"/>
                        <a:pt x="163925" y="35052"/>
                      </a:cubicBezTo>
                      <a:cubicBezTo>
                        <a:pt x="143828" y="35052"/>
                        <a:pt x="133350" y="46387"/>
                        <a:pt x="124968" y="55435"/>
                      </a:cubicBezTo>
                      <a:cubicBezTo>
                        <a:pt x="117348" y="63722"/>
                        <a:pt x="111347" y="70199"/>
                        <a:pt x="98965" y="70199"/>
                      </a:cubicBezTo>
                      <a:cubicBezTo>
                        <a:pt x="86582" y="70199"/>
                        <a:pt x="80582" y="63722"/>
                        <a:pt x="72962" y="55435"/>
                      </a:cubicBezTo>
                      <a:cubicBezTo>
                        <a:pt x="64580" y="46387"/>
                        <a:pt x="54102" y="35052"/>
                        <a:pt x="34004" y="35052"/>
                      </a:cubicBezTo>
                      <a:cubicBezTo>
                        <a:pt x="18097" y="35052"/>
                        <a:pt x="8192" y="42291"/>
                        <a:pt x="667" y="49721"/>
                      </a:cubicBezTo>
                      <a:lnTo>
                        <a:pt x="0" y="22765"/>
                      </a:lnTo>
                      <a:cubicBezTo>
                        <a:pt x="2953" y="20098"/>
                        <a:pt x="5620" y="17335"/>
                        <a:pt x="8001" y="14764"/>
                      </a:cubicBezTo>
                      <a:cubicBezTo>
                        <a:pt x="15621" y="6477"/>
                        <a:pt x="21622" y="0"/>
                        <a:pt x="34004" y="0"/>
                      </a:cubicBezTo>
                      <a:cubicBezTo>
                        <a:pt x="46482" y="0"/>
                        <a:pt x="52483" y="6477"/>
                        <a:pt x="60103" y="14764"/>
                      </a:cubicBezTo>
                      <a:cubicBezTo>
                        <a:pt x="68485" y="23813"/>
                        <a:pt x="78867" y="35052"/>
                        <a:pt x="98965" y="35052"/>
                      </a:cubicBezTo>
                      <a:cubicBezTo>
                        <a:pt x="119063" y="35052"/>
                        <a:pt x="129445" y="23813"/>
                        <a:pt x="137922" y="14764"/>
                      </a:cubicBezTo>
                      <a:cubicBezTo>
                        <a:pt x="145447" y="6477"/>
                        <a:pt x="151543" y="0"/>
                        <a:pt x="163925" y="0"/>
                      </a:cubicBezTo>
                      <a:cubicBezTo>
                        <a:pt x="176308" y="0"/>
                        <a:pt x="182309" y="6477"/>
                        <a:pt x="189929" y="14764"/>
                      </a:cubicBezTo>
                      <a:cubicBezTo>
                        <a:pt x="198311" y="23813"/>
                        <a:pt x="208788" y="35052"/>
                        <a:pt x="228791" y="35052"/>
                      </a:cubicBezTo>
                      <a:cubicBezTo>
                        <a:pt x="248888" y="35052"/>
                        <a:pt x="259366" y="23813"/>
                        <a:pt x="267748" y="14764"/>
                      </a:cubicBezTo>
                      <a:cubicBezTo>
                        <a:pt x="275368" y="6477"/>
                        <a:pt x="281369" y="0"/>
                        <a:pt x="293751" y="0"/>
                      </a:cubicBezTo>
                      <a:cubicBezTo>
                        <a:pt x="306134" y="0"/>
                        <a:pt x="312134" y="6477"/>
                        <a:pt x="319754" y="14764"/>
                      </a:cubicBezTo>
                      <a:cubicBezTo>
                        <a:pt x="328136" y="23813"/>
                        <a:pt x="338614" y="35052"/>
                        <a:pt x="358712" y="35052"/>
                      </a:cubicBezTo>
                      <a:cubicBezTo>
                        <a:pt x="378809" y="35052"/>
                        <a:pt x="389192" y="23813"/>
                        <a:pt x="397574" y="14764"/>
                      </a:cubicBezTo>
                      <a:cubicBezTo>
                        <a:pt x="405194" y="6477"/>
                        <a:pt x="411194" y="0"/>
                        <a:pt x="423672" y="0"/>
                      </a:cubicBezTo>
                      <a:cubicBezTo>
                        <a:pt x="428435" y="0"/>
                        <a:pt x="432340" y="952"/>
                        <a:pt x="435674" y="2667"/>
                      </a:cubicBezTo>
                      <a:cubicBezTo>
                        <a:pt x="440912" y="5334"/>
                        <a:pt x="445008" y="9715"/>
                        <a:pt x="449675" y="14764"/>
                      </a:cubicBezTo>
                      <a:cubicBezTo>
                        <a:pt x="454438" y="19907"/>
                        <a:pt x="459962" y="25622"/>
                        <a:pt x="467392" y="29718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C0D6B0B5-3E03-49FD-BF1A-1B4044A3007C}"/>
                    </a:ext>
                  </a:extLst>
                </p:cNvPr>
                <p:cNvSpPr/>
                <p:nvPr/>
              </p:nvSpPr>
              <p:spPr>
                <a:xfrm>
                  <a:off x="5851588" y="3287648"/>
                  <a:ext cx="491013" cy="70294"/>
                </a:xfrm>
                <a:custGeom>
                  <a:avLst/>
                  <a:gdLst>
                    <a:gd name="connsiteX0" fmla="*/ 461582 w 491013"/>
                    <a:gd name="connsiteY0" fmla="*/ 14764 h 70294"/>
                    <a:gd name="connsiteX1" fmla="*/ 435483 w 491013"/>
                    <a:gd name="connsiteY1" fmla="*/ 0 h 70294"/>
                    <a:gd name="connsiteX2" fmla="*/ 409480 w 491013"/>
                    <a:gd name="connsiteY2" fmla="*/ 14764 h 70294"/>
                    <a:gd name="connsiteX3" fmla="*/ 370523 w 491013"/>
                    <a:gd name="connsiteY3" fmla="*/ 35147 h 70294"/>
                    <a:gd name="connsiteX4" fmla="*/ 331565 w 491013"/>
                    <a:gd name="connsiteY4" fmla="*/ 14764 h 70294"/>
                    <a:gd name="connsiteX5" fmla="*/ 305562 w 491013"/>
                    <a:gd name="connsiteY5" fmla="*/ 0 h 70294"/>
                    <a:gd name="connsiteX6" fmla="*/ 279559 w 491013"/>
                    <a:gd name="connsiteY6" fmla="*/ 14764 h 70294"/>
                    <a:gd name="connsiteX7" fmla="*/ 240602 w 491013"/>
                    <a:gd name="connsiteY7" fmla="*/ 35147 h 70294"/>
                    <a:gd name="connsiteX8" fmla="*/ 201740 w 491013"/>
                    <a:gd name="connsiteY8" fmla="*/ 14764 h 70294"/>
                    <a:gd name="connsiteX9" fmla="*/ 175736 w 491013"/>
                    <a:gd name="connsiteY9" fmla="*/ 0 h 70294"/>
                    <a:gd name="connsiteX10" fmla="*/ 149733 w 491013"/>
                    <a:gd name="connsiteY10" fmla="*/ 14764 h 70294"/>
                    <a:gd name="connsiteX11" fmla="*/ 110871 w 491013"/>
                    <a:gd name="connsiteY11" fmla="*/ 35147 h 70294"/>
                    <a:gd name="connsiteX12" fmla="*/ 71914 w 491013"/>
                    <a:gd name="connsiteY12" fmla="*/ 14764 h 70294"/>
                    <a:gd name="connsiteX13" fmla="*/ 45911 w 491013"/>
                    <a:gd name="connsiteY13" fmla="*/ 0 h 70294"/>
                    <a:gd name="connsiteX14" fmla="*/ 19907 w 491013"/>
                    <a:gd name="connsiteY14" fmla="*/ 14764 h 70294"/>
                    <a:gd name="connsiteX15" fmla="*/ 0 w 491013"/>
                    <a:gd name="connsiteY15" fmla="*/ 31051 h 70294"/>
                    <a:gd name="connsiteX16" fmla="*/ 667 w 491013"/>
                    <a:gd name="connsiteY16" fmla="*/ 62008 h 70294"/>
                    <a:gd name="connsiteX17" fmla="*/ 7048 w 491013"/>
                    <a:gd name="connsiteY17" fmla="*/ 55531 h 70294"/>
                    <a:gd name="connsiteX18" fmla="*/ 45911 w 491013"/>
                    <a:gd name="connsiteY18" fmla="*/ 35147 h 70294"/>
                    <a:gd name="connsiteX19" fmla="*/ 84773 w 491013"/>
                    <a:gd name="connsiteY19" fmla="*/ 55531 h 70294"/>
                    <a:gd name="connsiteX20" fmla="*/ 110776 w 491013"/>
                    <a:gd name="connsiteY20" fmla="*/ 70295 h 70294"/>
                    <a:gd name="connsiteX21" fmla="*/ 136779 w 491013"/>
                    <a:gd name="connsiteY21" fmla="*/ 55531 h 70294"/>
                    <a:gd name="connsiteX22" fmla="*/ 175641 w 491013"/>
                    <a:gd name="connsiteY22" fmla="*/ 35147 h 70294"/>
                    <a:gd name="connsiteX23" fmla="*/ 214503 w 491013"/>
                    <a:gd name="connsiteY23" fmla="*/ 55531 h 70294"/>
                    <a:gd name="connsiteX24" fmla="*/ 240506 w 491013"/>
                    <a:gd name="connsiteY24" fmla="*/ 70295 h 70294"/>
                    <a:gd name="connsiteX25" fmla="*/ 266510 w 491013"/>
                    <a:gd name="connsiteY25" fmla="*/ 55531 h 70294"/>
                    <a:gd name="connsiteX26" fmla="*/ 305372 w 491013"/>
                    <a:gd name="connsiteY26" fmla="*/ 35147 h 70294"/>
                    <a:gd name="connsiteX27" fmla="*/ 344329 w 491013"/>
                    <a:gd name="connsiteY27" fmla="*/ 55531 h 70294"/>
                    <a:gd name="connsiteX28" fmla="*/ 370332 w 491013"/>
                    <a:gd name="connsiteY28" fmla="*/ 70295 h 70294"/>
                    <a:gd name="connsiteX29" fmla="*/ 396335 w 491013"/>
                    <a:gd name="connsiteY29" fmla="*/ 55531 h 70294"/>
                    <a:gd name="connsiteX30" fmla="*/ 435293 w 491013"/>
                    <a:gd name="connsiteY30" fmla="*/ 35147 h 70294"/>
                    <a:gd name="connsiteX31" fmla="*/ 474250 w 491013"/>
                    <a:gd name="connsiteY31" fmla="*/ 55531 h 70294"/>
                    <a:gd name="connsiteX32" fmla="*/ 490252 w 491013"/>
                    <a:gd name="connsiteY32" fmla="*/ 68390 h 70294"/>
                    <a:gd name="connsiteX33" fmla="*/ 491014 w 491013"/>
                    <a:gd name="connsiteY33" fmla="*/ 34100 h 70294"/>
                    <a:gd name="connsiteX34" fmla="*/ 461582 w 491013"/>
                    <a:gd name="connsiteY34" fmla="*/ 14764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91013" h="70294">
                      <a:moveTo>
                        <a:pt x="461582" y="14764"/>
                      </a:moveTo>
                      <a:cubicBezTo>
                        <a:pt x="453962" y="6477"/>
                        <a:pt x="447961" y="0"/>
                        <a:pt x="435483" y="0"/>
                      </a:cubicBezTo>
                      <a:cubicBezTo>
                        <a:pt x="423100" y="0"/>
                        <a:pt x="417100" y="6477"/>
                        <a:pt x="409480" y="14764"/>
                      </a:cubicBezTo>
                      <a:cubicBezTo>
                        <a:pt x="401098" y="23813"/>
                        <a:pt x="390620" y="35147"/>
                        <a:pt x="370523" y="35147"/>
                      </a:cubicBezTo>
                      <a:cubicBezTo>
                        <a:pt x="350425" y="35147"/>
                        <a:pt x="340043" y="23813"/>
                        <a:pt x="331565" y="14764"/>
                      </a:cubicBezTo>
                      <a:cubicBezTo>
                        <a:pt x="323945" y="6572"/>
                        <a:pt x="317945" y="0"/>
                        <a:pt x="305562" y="0"/>
                      </a:cubicBezTo>
                      <a:cubicBezTo>
                        <a:pt x="293180" y="0"/>
                        <a:pt x="287179" y="6477"/>
                        <a:pt x="279559" y="14764"/>
                      </a:cubicBezTo>
                      <a:cubicBezTo>
                        <a:pt x="271177" y="23813"/>
                        <a:pt x="260699" y="35147"/>
                        <a:pt x="240602" y="35147"/>
                      </a:cubicBezTo>
                      <a:cubicBezTo>
                        <a:pt x="220504" y="35147"/>
                        <a:pt x="210122" y="23813"/>
                        <a:pt x="201740" y="14764"/>
                      </a:cubicBezTo>
                      <a:cubicBezTo>
                        <a:pt x="194120" y="6572"/>
                        <a:pt x="188119" y="0"/>
                        <a:pt x="175736" y="0"/>
                      </a:cubicBezTo>
                      <a:cubicBezTo>
                        <a:pt x="163354" y="0"/>
                        <a:pt x="157353" y="6477"/>
                        <a:pt x="149733" y="14764"/>
                      </a:cubicBezTo>
                      <a:cubicBezTo>
                        <a:pt x="141351" y="23813"/>
                        <a:pt x="130874" y="35147"/>
                        <a:pt x="110871" y="35147"/>
                      </a:cubicBezTo>
                      <a:cubicBezTo>
                        <a:pt x="90773" y="35147"/>
                        <a:pt x="80391" y="23813"/>
                        <a:pt x="71914" y="14764"/>
                      </a:cubicBezTo>
                      <a:cubicBezTo>
                        <a:pt x="64294" y="6572"/>
                        <a:pt x="58293" y="0"/>
                        <a:pt x="45911" y="0"/>
                      </a:cubicBezTo>
                      <a:cubicBezTo>
                        <a:pt x="33528" y="0"/>
                        <a:pt x="27527" y="6477"/>
                        <a:pt x="19907" y="14764"/>
                      </a:cubicBezTo>
                      <a:cubicBezTo>
                        <a:pt x="14669" y="20383"/>
                        <a:pt x="8668" y="26956"/>
                        <a:pt x="0" y="31051"/>
                      </a:cubicBezTo>
                      <a:lnTo>
                        <a:pt x="667" y="62008"/>
                      </a:lnTo>
                      <a:cubicBezTo>
                        <a:pt x="2762" y="60007"/>
                        <a:pt x="4858" y="57817"/>
                        <a:pt x="7048" y="55531"/>
                      </a:cubicBezTo>
                      <a:cubicBezTo>
                        <a:pt x="15431" y="46482"/>
                        <a:pt x="25908" y="35147"/>
                        <a:pt x="45911" y="35147"/>
                      </a:cubicBezTo>
                      <a:cubicBezTo>
                        <a:pt x="66008" y="35147"/>
                        <a:pt x="76391" y="46482"/>
                        <a:pt x="84773" y="55531"/>
                      </a:cubicBezTo>
                      <a:cubicBezTo>
                        <a:pt x="92393" y="63722"/>
                        <a:pt x="98393" y="70295"/>
                        <a:pt x="110776" y="70295"/>
                      </a:cubicBezTo>
                      <a:cubicBezTo>
                        <a:pt x="123158" y="70295"/>
                        <a:pt x="129159" y="63818"/>
                        <a:pt x="136779" y="55531"/>
                      </a:cubicBezTo>
                      <a:cubicBezTo>
                        <a:pt x="145161" y="46482"/>
                        <a:pt x="155639" y="35147"/>
                        <a:pt x="175641" y="35147"/>
                      </a:cubicBezTo>
                      <a:cubicBezTo>
                        <a:pt x="195739" y="35147"/>
                        <a:pt x="206121" y="46482"/>
                        <a:pt x="214503" y="55531"/>
                      </a:cubicBezTo>
                      <a:cubicBezTo>
                        <a:pt x="222123" y="63722"/>
                        <a:pt x="228124" y="70295"/>
                        <a:pt x="240506" y="70295"/>
                      </a:cubicBezTo>
                      <a:cubicBezTo>
                        <a:pt x="252889" y="70295"/>
                        <a:pt x="258890" y="63818"/>
                        <a:pt x="266510" y="55531"/>
                      </a:cubicBezTo>
                      <a:cubicBezTo>
                        <a:pt x="274892" y="46482"/>
                        <a:pt x="285369" y="35147"/>
                        <a:pt x="305372" y="35147"/>
                      </a:cubicBezTo>
                      <a:cubicBezTo>
                        <a:pt x="325469" y="35147"/>
                        <a:pt x="335852" y="46482"/>
                        <a:pt x="344329" y="55531"/>
                      </a:cubicBezTo>
                      <a:cubicBezTo>
                        <a:pt x="351949" y="63722"/>
                        <a:pt x="357949" y="70295"/>
                        <a:pt x="370332" y="70295"/>
                      </a:cubicBezTo>
                      <a:cubicBezTo>
                        <a:pt x="382715" y="70295"/>
                        <a:pt x="388715" y="63818"/>
                        <a:pt x="396335" y="55531"/>
                      </a:cubicBezTo>
                      <a:cubicBezTo>
                        <a:pt x="404717" y="46482"/>
                        <a:pt x="415195" y="35147"/>
                        <a:pt x="435293" y="35147"/>
                      </a:cubicBezTo>
                      <a:cubicBezTo>
                        <a:pt x="455390" y="35147"/>
                        <a:pt x="465868" y="46482"/>
                        <a:pt x="474250" y="55531"/>
                      </a:cubicBezTo>
                      <a:cubicBezTo>
                        <a:pt x="479489" y="61151"/>
                        <a:pt x="483965" y="65913"/>
                        <a:pt x="490252" y="68390"/>
                      </a:cubicBezTo>
                      <a:lnTo>
                        <a:pt x="491014" y="34100"/>
                      </a:lnTo>
                      <a:cubicBezTo>
                        <a:pt x="477107" y="31242"/>
                        <a:pt x="468630" y="22289"/>
                        <a:pt x="461582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13821C42-B6A1-4630-8104-37B19A2A06A5}"/>
                    </a:ext>
                  </a:extLst>
                </p:cNvPr>
                <p:cNvSpPr/>
                <p:nvPr/>
              </p:nvSpPr>
              <p:spPr>
                <a:xfrm>
                  <a:off x="5852731" y="3340321"/>
                  <a:ext cx="488918" cy="70199"/>
                </a:xfrm>
                <a:custGeom>
                  <a:avLst/>
                  <a:gdLst>
                    <a:gd name="connsiteX0" fmla="*/ 488918 w 488918"/>
                    <a:gd name="connsiteY0" fmla="*/ 33814 h 70199"/>
                    <a:gd name="connsiteX1" fmla="*/ 488156 w 488918"/>
                    <a:gd name="connsiteY1" fmla="*/ 67818 h 70199"/>
                    <a:gd name="connsiteX2" fmla="*/ 473297 w 488918"/>
                    <a:gd name="connsiteY2" fmla="*/ 55435 h 70199"/>
                    <a:gd name="connsiteX3" fmla="*/ 434435 w 488918"/>
                    <a:gd name="connsiteY3" fmla="*/ 35052 h 70199"/>
                    <a:gd name="connsiteX4" fmla="*/ 395478 w 488918"/>
                    <a:gd name="connsiteY4" fmla="*/ 55435 h 70199"/>
                    <a:gd name="connsiteX5" fmla="*/ 369475 w 488918"/>
                    <a:gd name="connsiteY5" fmla="*/ 70199 h 70199"/>
                    <a:gd name="connsiteX6" fmla="*/ 343376 w 488918"/>
                    <a:gd name="connsiteY6" fmla="*/ 55435 h 70199"/>
                    <a:gd name="connsiteX7" fmla="*/ 304514 w 488918"/>
                    <a:gd name="connsiteY7" fmla="*/ 35052 h 70199"/>
                    <a:gd name="connsiteX8" fmla="*/ 265557 w 488918"/>
                    <a:gd name="connsiteY8" fmla="*/ 55435 h 70199"/>
                    <a:gd name="connsiteX9" fmla="*/ 239554 w 488918"/>
                    <a:gd name="connsiteY9" fmla="*/ 70199 h 70199"/>
                    <a:gd name="connsiteX10" fmla="*/ 213550 w 488918"/>
                    <a:gd name="connsiteY10" fmla="*/ 55435 h 70199"/>
                    <a:gd name="connsiteX11" fmla="*/ 174689 w 488918"/>
                    <a:gd name="connsiteY11" fmla="*/ 35052 h 70199"/>
                    <a:gd name="connsiteX12" fmla="*/ 135731 w 488918"/>
                    <a:gd name="connsiteY12" fmla="*/ 55435 h 70199"/>
                    <a:gd name="connsiteX13" fmla="*/ 109728 w 488918"/>
                    <a:gd name="connsiteY13" fmla="*/ 70199 h 70199"/>
                    <a:gd name="connsiteX14" fmla="*/ 83725 w 488918"/>
                    <a:gd name="connsiteY14" fmla="*/ 55435 h 70199"/>
                    <a:gd name="connsiteX15" fmla="*/ 44768 w 488918"/>
                    <a:gd name="connsiteY15" fmla="*/ 35052 h 70199"/>
                    <a:gd name="connsiteX16" fmla="*/ 5905 w 488918"/>
                    <a:gd name="connsiteY16" fmla="*/ 55435 h 70199"/>
                    <a:gd name="connsiteX17" fmla="*/ 762 w 488918"/>
                    <a:gd name="connsiteY17" fmla="*/ 60865 h 70199"/>
                    <a:gd name="connsiteX18" fmla="*/ 0 w 488918"/>
                    <a:gd name="connsiteY18" fmla="*/ 30290 h 70199"/>
                    <a:gd name="connsiteX19" fmla="*/ 18764 w 488918"/>
                    <a:gd name="connsiteY19" fmla="*/ 14669 h 70199"/>
                    <a:gd name="connsiteX20" fmla="*/ 44768 w 488918"/>
                    <a:gd name="connsiteY20" fmla="*/ 0 h 70199"/>
                    <a:gd name="connsiteX21" fmla="*/ 70866 w 488918"/>
                    <a:gd name="connsiteY21" fmla="*/ 14669 h 70199"/>
                    <a:gd name="connsiteX22" fmla="*/ 109728 w 488918"/>
                    <a:gd name="connsiteY22" fmla="*/ 35052 h 70199"/>
                    <a:gd name="connsiteX23" fmla="*/ 148685 w 488918"/>
                    <a:gd name="connsiteY23" fmla="*/ 14669 h 70199"/>
                    <a:gd name="connsiteX24" fmla="*/ 174689 w 488918"/>
                    <a:gd name="connsiteY24" fmla="*/ 0 h 70199"/>
                    <a:gd name="connsiteX25" fmla="*/ 200692 w 488918"/>
                    <a:gd name="connsiteY25" fmla="*/ 14669 h 70199"/>
                    <a:gd name="connsiteX26" fmla="*/ 239554 w 488918"/>
                    <a:gd name="connsiteY26" fmla="*/ 35052 h 70199"/>
                    <a:gd name="connsiteX27" fmla="*/ 278511 w 488918"/>
                    <a:gd name="connsiteY27" fmla="*/ 14669 h 70199"/>
                    <a:gd name="connsiteX28" fmla="*/ 304514 w 488918"/>
                    <a:gd name="connsiteY28" fmla="*/ 0 h 70199"/>
                    <a:gd name="connsiteX29" fmla="*/ 330518 w 488918"/>
                    <a:gd name="connsiteY29" fmla="*/ 14669 h 70199"/>
                    <a:gd name="connsiteX30" fmla="*/ 369475 w 488918"/>
                    <a:gd name="connsiteY30" fmla="*/ 35052 h 70199"/>
                    <a:gd name="connsiteX31" fmla="*/ 408337 w 488918"/>
                    <a:gd name="connsiteY31" fmla="*/ 14669 h 70199"/>
                    <a:gd name="connsiteX32" fmla="*/ 434435 w 488918"/>
                    <a:gd name="connsiteY32" fmla="*/ 0 h 70199"/>
                    <a:gd name="connsiteX33" fmla="*/ 460439 w 488918"/>
                    <a:gd name="connsiteY33" fmla="*/ 14669 h 70199"/>
                    <a:gd name="connsiteX34" fmla="*/ 462344 w 488918"/>
                    <a:gd name="connsiteY34" fmla="*/ 16669 h 70199"/>
                    <a:gd name="connsiteX35" fmla="*/ 488918 w 488918"/>
                    <a:gd name="connsiteY35" fmla="*/ 3381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8918" h="70199">
                      <a:moveTo>
                        <a:pt x="488918" y="33814"/>
                      </a:moveTo>
                      <a:lnTo>
                        <a:pt x="488156" y="67818"/>
                      </a:lnTo>
                      <a:cubicBezTo>
                        <a:pt x="482441" y="65246"/>
                        <a:pt x="478250" y="60674"/>
                        <a:pt x="473297" y="55435"/>
                      </a:cubicBezTo>
                      <a:cubicBezTo>
                        <a:pt x="464915" y="46387"/>
                        <a:pt x="454438" y="35052"/>
                        <a:pt x="434435" y="35052"/>
                      </a:cubicBezTo>
                      <a:cubicBezTo>
                        <a:pt x="414338" y="35052"/>
                        <a:pt x="403860" y="46387"/>
                        <a:pt x="395478" y="55435"/>
                      </a:cubicBezTo>
                      <a:cubicBezTo>
                        <a:pt x="387858" y="63627"/>
                        <a:pt x="381857" y="70199"/>
                        <a:pt x="369475" y="70199"/>
                      </a:cubicBezTo>
                      <a:cubicBezTo>
                        <a:pt x="357092" y="70199"/>
                        <a:pt x="350996" y="63627"/>
                        <a:pt x="343376" y="55435"/>
                      </a:cubicBezTo>
                      <a:cubicBezTo>
                        <a:pt x="334994" y="46387"/>
                        <a:pt x="324612" y="35052"/>
                        <a:pt x="304514" y="35052"/>
                      </a:cubicBezTo>
                      <a:cubicBezTo>
                        <a:pt x="284417" y="35052"/>
                        <a:pt x="274034" y="46387"/>
                        <a:pt x="265557" y="55435"/>
                      </a:cubicBezTo>
                      <a:cubicBezTo>
                        <a:pt x="257937" y="63627"/>
                        <a:pt x="251936" y="70199"/>
                        <a:pt x="239554" y="70199"/>
                      </a:cubicBezTo>
                      <a:cubicBezTo>
                        <a:pt x="227171" y="70199"/>
                        <a:pt x="221171" y="63627"/>
                        <a:pt x="213550" y="55435"/>
                      </a:cubicBezTo>
                      <a:cubicBezTo>
                        <a:pt x="205169" y="46387"/>
                        <a:pt x="194691" y="35052"/>
                        <a:pt x="174689" y="35052"/>
                      </a:cubicBezTo>
                      <a:cubicBezTo>
                        <a:pt x="154591" y="35052"/>
                        <a:pt x="144113" y="46387"/>
                        <a:pt x="135731" y="55435"/>
                      </a:cubicBezTo>
                      <a:cubicBezTo>
                        <a:pt x="128111" y="63627"/>
                        <a:pt x="122111" y="70199"/>
                        <a:pt x="109728" y="70199"/>
                      </a:cubicBezTo>
                      <a:cubicBezTo>
                        <a:pt x="97346" y="70199"/>
                        <a:pt x="91345" y="63627"/>
                        <a:pt x="83725" y="55435"/>
                      </a:cubicBezTo>
                      <a:cubicBezTo>
                        <a:pt x="75343" y="46387"/>
                        <a:pt x="64865" y="35052"/>
                        <a:pt x="44768" y="35052"/>
                      </a:cubicBezTo>
                      <a:cubicBezTo>
                        <a:pt x="24765" y="35052"/>
                        <a:pt x="14288" y="46387"/>
                        <a:pt x="5905" y="55435"/>
                      </a:cubicBezTo>
                      <a:cubicBezTo>
                        <a:pt x="4096" y="57341"/>
                        <a:pt x="2477" y="59150"/>
                        <a:pt x="762" y="60865"/>
                      </a:cubicBezTo>
                      <a:lnTo>
                        <a:pt x="0" y="30290"/>
                      </a:lnTo>
                      <a:cubicBezTo>
                        <a:pt x="8001" y="26194"/>
                        <a:pt x="13811" y="20098"/>
                        <a:pt x="18764" y="14669"/>
                      </a:cubicBezTo>
                      <a:cubicBezTo>
                        <a:pt x="26384" y="6477"/>
                        <a:pt x="32385" y="0"/>
                        <a:pt x="44768" y="0"/>
                      </a:cubicBezTo>
                      <a:cubicBezTo>
                        <a:pt x="57245" y="0"/>
                        <a:pt x="63246" y="6477"/>
                        <a:pt x="70866" y="14669"/>
                      </a:cubicBezTo>
                      <a:cubicBezTo>
                        <a:pt x="79248" y="23813"/>
                        <a:pt x="89630" y="35052"/>
                        <a:pt x="109728" y="35052"/>
                      </a:cubicBezTo>
                      <a:cubicBezTo>
                        <a:pt x="129826" y="35052"/>
                        <a:pt x="140208" y="23813"/>
                        <a:pt x="148685" y="14669"/>
                      </a:cubicBezTo>
                      <a:cubicBezTo>
                        <a:pt x="156210" y="6477"/>
                        <a:pt x="162306" y="0"/>
                        <a:pt x="174689" y="0"/>
                      </a:cubicBezTo>
                      <a:cubicBezTo>
                        <a:pt x="187071" y="0"/>
                        <a:pt x="193072" y="6477"/>
                        <a:pt x="200692" y="14669"/>
                      </a:cubicBezTo>
                      <a:cubicBezTo>
                        <a:pt x="209074" y="23813"/>
                        <a:pt x="219551" y="35052"/>
                        <a:pt x="239554" y="35052"/>
                      </a:cubicBezTo>
                      <a:cubicBezTo>
                        <a:pt x="259652" y="35052"/>
                        <a:pt x="270129" y="23813"/>
                        <a:pt x="278511" y="14669"/>
                      </a:cubicBezTo>
                      <a:cubicBezTo>
                        <a:pt x="286131" y="6477"/>
                        <a:pt x="292132" y="0"/>
                        <a:pt x="304514" y="0"/>
                      </a:cubicBezTo>
                      <a:cubicBezTo>
                        <a:pt x="316897" y="0"/>
                        <a:pt x="322898" y="6477"/>
                        <a:pt x="330518" y="14669"/>
                      </a:cubicBezTo>
                      <a:cubicBezTo>
                        <a:pt x="338900" y="23813"/>
                        <a:pt x="349377" y="35052"/>
                        <a:pt x="369475" y="35052"/>
                      </a:cubicBezTo>
                      <a:cubicBezTo>
                        <a:pt x="389573" y="35052"/>
                        <a:pt x="399955" y="23813"/>
                        <a:pt x="408337" y="14669"/>
                      </a:cubicBezTo>
                      <a:cubicBezTo>
                        <a:pt x="415957" y="6477"/>
                        <a:pt x="421957" y="0"/>
                        <a:pt x="434435" y="0"/>
                      </a:cubicBezTo>
                      <a:cubicBezTo>
                        <a:pt x="446818" y="0"/>
                        <a:pt x="452819" y="6477"/>
                        <a:pt x="460439" y="14669"/>
                      </a:cubicBezTo>
                      <a:cubicBezTo>
                        <a:pt x="461010" y="15335"/>
                        <a:pt x="461677" y="16002"/>
                        <a:pt x="462344" y="16669"/>
                      </a:cubicBezTo>
                      <a:cubicBezTo>
                        <a:pt x="468725" y="23527"/>
                        <a:pt x="476726" y="31052"/>
                        <a:pt x="488918" y="3381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8" name="Freeform: Shape 197">
                  <a:extLst>
                    <a:ext uri="{FF2B5EF4-FFF2-40B4-BE49-F238E27FC236}">
                      <a16:creationId xmlns:a16="http://schemas.microsoft.com/office/drawing/2014/main" id="{E1CC613B-084C-425B-AED6-3E9492B686F2}"/>
                    </a:ext>
                  </a:extLst>
                </p:cNvPr>
                <p:cNvSpPr/>
                <p:nvPr/>
              </p:nvSpPr>
              <p:spPr>
                <a:xfrm>
                  <a:off x="5855207" y="3445573"/>
                  <a:ext cx="484060" cy="70199"/>
                </a:xfrm>
                <a:custGeom>
                  <a:avLst/>
                  <a:gdLst>
                    <a:gd name="connsiteX0" fmla="*/ 484061 w 484060"/>
                    <a:gd name="connsiteY0" fmla="*/ 33338 h 70199"/>
                    <a:gd name="connsiteX1" fmla="*/ 483299 w 484060"/>
                    <a:gd name="connsiteY1" fmla="*/ 66675 h 70199"/>
                    <a:gd name="connsiteX2" fmla="*/ 470821 w 484060"/>
                    <a:gd name="connsiteY2" fmla="*/ 55531 h 70199"/>
                    <a:gd name="connsiteX3" fmla="*/ 443960 w 484060"/>
                    <a:gd name="connsiteY3" fmla="*/ 36671 h 70199"/>
                    <a:gd name="connsiteX4" fmla="*/ 431959 w 484060"/>
                    <a:gd name="connsiteY4" fmla="*/ 35147 h 70199"/>
                    <a:gd name="connsiteX5" fmla="*/ 393002 w 484060"/>
                    <a:gd name="connsiteY5" fmla="*/ 55531 h 70199"/>
                    <a:gd name="connsiteX6" fmla="*/ 366998 w 484060"/>
                    <a:gd name="connsiteY6" fmla="*/ 70199 h 70199"/>
                    <a:gd name="connsiteX7" fmla="*/ 340900 w 484060"/>
                    <a:gd name="connsiteY7" fmla="*/ 55531 h 70199"/>
                    <a:gd name="connsiteX8" fmla="*/ 302038 w 484060"/>
                    <a:gd name="connsiteY8" fmla="*/ 35147 h 70199"/>
                    <a:gd name="connsiteX9" fmla="*/ 263081 w 484060"/>
                    <a:gd name="connsiteY9" fmla="*/ 55531 h 70199"/>
                    <a:gd name="connsiteX10" fmla="*/ 237077 w 484060"/>
                    <a:gd name="connsiteY10" fmla="*/ 70199 h 70199"/>
                    <a:gd name="connsiteX11" fmla="*/ 211074 w 484060"/>
                    <a:gd name="connsiteY11" fmla="*/ 55531 h 70199"/>
                    <a:gd name="connsiteX12" fmla="*/ 172212 w 484060"/>
                    <a:gd name="connsiteY12" fmla="*/ 35147 h 70199"/>
                    <a:gd name="connsiteX13" fmla="*/ 133255 w 484060"/>
                    <a:gd name="connsiteY13" fmla="*/ 55531 h 70199"/>
                    <a:gd name="connsiteX14" fmla="*/ 107251 w 484060"/>
                    <a:gd name="connsiteY14" fmla="*/ 70199 h 70199"/>
                    <a:gd name="connsiteX15" fmla="*/ 81248 w 484060"/>
                    <a:gd name="connsiteY15" fmla="*/ 55531 h 70199"/>
                    <a:gd name="connsiteX16" fmla="*/ 42291 w 484060"/>
                    <a:gd name="connsiteY16" fmla="*/ 35147 h 70199"/>
                    <a:gd name="connsiteX17" fmla="*/ 3429 w 484060"/>
                    <a:gd name="connsiteY17" fmla="*/ 55531 h 70199"/>
                    <a:gd name="connsiteX18" fmla="*/ 667 w 484060"/>
                    <a:gd name="connsiteY18" fmla="*/ 58483 h 70199"/>
                    <a:gd name="connsiteX19" fmla="*/ 0 w 484060"/>
                    <a:gd name="connsiteY19" fmla="*/ 29051 h 70199"/>
                    <a:gd name="connsiteX20" fmla="*/ 16288 w 484060"/>
                    <a:gd name="connsiteY20" fmla="*/ 14764 h 70199"/>
                    <a:gd name="connsiteX21" fmla="*/ 42291 w 484060"/>
                    <a:gd name="connsiteY21" fmla="*/ 0 h 70199"/>
                    <a:gd name="connsiteX22" fmla="*/ 68390 w 484060"/>
                    <a:gd name="connsiteY22" fmla="*/ 14764 h 70199"/>
                    <a:gd name="connsiteX23" fmla="*/ 107251 w 484060"/>
                    <a:gd name="connsiteY23" fmla="*/ 35147 h 70199"/>
                    <a:gd name="connsiteX24" fmla="*/ 146209 w 484060"/>
                    <a:gd name="connsiteY24" fmla="*/ 14764 h 70199"/>
                    <a:gd name="connsiteX25" fmla="*/ 172212 w 484060"/>
                    <a:gd name="connsiteY25" fmla="*/ 0 h 70199"/>
                    <a:gd name="connsiteX26" fmla="*/ 198215 w 484060"/>
                    <a:gd name="connsiteY26" fmla="*/ 14764 h 70199"/>
                    <a:gd name="connsiteX27" fmla="*/ 237077 w 484060"/>
                    <a:gd name="connsiteY27" fmla="*/ 35147 h 70199"/>
                    <a:gd name="connsiteX28" fmla="*/ 276035 w 484060"/>
                    <a:gd name="connsiteY28" fmla="*/ 14764 h 70199"/>
                    <a:gd name="connsiteX29" fmla="*/ 302038 w 484060"/>
                    <a:gd name="connsiteY29" fmla="*/ 0 h 70199"/>
                    <a:gd name="connsiteX30" fmla="*/ 328041 w 484060"/>
                    <a:gd name="connsiteY30" fmla="*/ 14764 h 70199"/>
                    <a:gd name="connsiteX31" fmla="*/ 366998 w 484060"/>
                    <a:gd name="connsiteY31" fmla="*/ 35147 h 70199"/>
                    <a:gd name="connsiteX32" fmla="*/ 405860 w 484060"/>
                    <a:gd name="connsiteY32" fmla="*/ 14764 h 70199"/>
                    <a:gd name="connsiteX33" fmla="*/ 431959 w 484060"/>
                    <a:gd name="connsiteY33" fmla="*/ 0 h 70199"/>
                    <a:gd name="connsiteX34" fmla="*/ 457962 w 484060"/>
                    <a:gd name="connsiteY34" fmla="*/ 14764 h 70199"/>
                    <a:gd name="connsiteX35" fmla="*/ 484061 w 484060"/>
                    <a:gd name="connsiteY35" fmla="*/ 33338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484060" h="70199">
                      <a:moveTo>
                        <a:pt x="484061" y="33338"/>
                      </a:moveTo>
                      <a:lnTo>
                        <a:pt x="483299" y="66675"/>
                      </a:lnTo>
                      <a:cubicBezTo>
                        <a:pt x="478727" y="63913"/>
                        <a:pt x="475012" y="60007"/>
                        <a:pt x="470821" y="55531"/>
                      </a:cubicBezTo>
                      <a:cubicBezTo>
                        <a:pt x="464344" y="48387"/>
                        <a:pt x="456533" y="40005"/>
                        <a:pt x="443960" y="36671"/>
                      </a:cubicBezTo>
                      <a:cubicBezTo>
                        <a:pt x="440436" y="35719"/>
                        <a:pt x="436436" y="35147"/>
                        <a:pt x="431959" y="35147"/>
                      </a:cubicBezTo>
                      <a:cubicBezTo>
                        <a:pt x="411861" y="35147"/>
                        <a:pt x="401384" y="46387"/>
                        <a:pt x="393002" y="55531"/>
                      </a:cubicBezTo>
                      <a:cubicBezTo>
                        <a:pt x="385382" y="63722"/>
                        <a:pt x="379381" y="70199"/>
                        <a:pt x="366998" y="70199"/>
                      </a:cubicBezTo>
                      <a:cubicBezTo>
                        <a:pt x="354616" y="70199"/>
                        <a:pt x="348520" y="63722"/>
                        <a:pt x="340900" y="55531"/>
                      </a:cubicBezTo>
                      <a:cubicBezTo>
                        <a:pt x="332518" y="46387"/>
                        <a:pt x="322136" y="35147"/>
                        <a:pt x="302038" y="35147"/>
                      </a:cubicBezTo>
                      <a:cubicBezTo>
                        <a:pt x="281940" y="35147"/>
                        <a:pt x="271558" y="46387"/>
                        <a:pt x="263081" y="55531"/>
                      </a:cubicBezTo>
                      <a:cubicBezTo>
                        <a:pt x="255461" y="63722"/>
                        <a:pt x="249460" y="70199"/>
                        <a:pt x="237077" y="70199"/>
                      </a:cubicBezTo>
                      <a:cubicBezTo>
                        <a:pt x="224695" y="70199"/>
                        <a:pt x="218694" y="63722"/>
                        <a:pt x="211074" y="55531"/>
                      </a:cubicBezTo>
                      <a:cubicBezTo>
                        <a:pt x="202692" y="46387"/>
                        <a:pt x="192215" y="35147"/>
                        <a:pt x="172212" y="35147"/>
                      </a:cubicBezTo>
                      <a:cubicBezTo>
                        <a:pt x="152114" y="35147"/>
                        <a:pt x="141637" y="46387"/>
                        <a:pt x="133255" y="55531"/>
                      </a:cubicBezTo>
                      <a:cubicBezTo>
                        <a:pt x="125635" y="63722"/>
                        <a:pt x="119634" y="70199"/>
                        <a:pt x="107251" y="70199"/>
                      </a:cubicBezTo>
                      <a:cubicBezTo>
                        <a:pt x="94869" y="70199"/>
                        <a:pt x="88868" y="63722"/>
                        <a:pt x="81248" y="55531"/>
                      </a:cubicBezTo>
                      <a:cubicBezTo>
                        <a:pt x="72866" y="46387"/>
                        <a:pt x="62389" y="35147"/>
                        <a:pt x="42291" y="35147"/>
                      </a:cubicBezTo>
                      <a:cubicBezTo>
                        <a:pt x="22289" y="35147"/>
                        <a:pt x="11811" y="46387"/>
                        <a:pt x="3429" y="55531"/>
                      </a:cubicBezTo>
                      <a:cubicBezTo>
                        <a:pt x="2477" y="56483"/>
                        <a:pt x="1524" y="57531"/>
                        <a:pt x="667" y="58483"/>
                      </a:cubicBezTo>
                      <a:lnTo>
                        <a:pt x="0" y="29051"/>
                      </a:lnTo>
                      <a:cubicBezTo>
                        <a:pt x="6763" y="25051"/>
                        <a:pt x="11811" y="19621"/>
                        <a:pt x="16288" y="14764"/>
                      </a:cubicBezTo>
                      <a:cubicBezTo>
                        <a:pt x="23908" y="6572"/>
                        <a:pt x="29909" y="0"/>
                        <a:pt x="42291" y="0"/>
                      </a:cubicBezTo>
                      <a:cubicBezTo>
                        <a:pt x="54769" y="0"/>
                        <a:pt x="60770" y="6572"/>
                        <a:pt x="68390" y="14764"/>
                      </a:cubicBezTo>
                      <a:cubicBezTo>
                        <a:pt x="76772" y="23813"/>
                        <a:pt x="87154" y="35147"/>
                        <a:pt x="107251" y="35147"/>
                      </a:cubicBezTo>
                      <a:cubicBezTo>
                        <a:pt x="127349" y="35147"/>
                        <a:pt x="137732" y="23813"/>
                        <a:pt x="146209" y="14764"/>
                      </a:cubicBezTo>
                      <a:cubicBezTo>
                        <a:pt x="153734" y="6572"/>
                        <a:pt x="159830" y="0"/>
                        <a:pt x="172212" y="0"/>
                      </a:cubicBezTo>
                      <a:cubicBezTo>
                        <a:pt x="184595" y="0"/>
                        <a:pt x="190595" y="6572"/>
                        <a:pt x="198215" y="14764"/>
                      </a:cubicBezTo>
                      <a:cubicBezTo>
                        <a:pt x="206597" y="23813"/>
                        <a:pt x="217075" y="35147"/>
                        <a:pt x="237077" y="35147"/>
                      </a:cubicBezTo>
                      <a:cubicBezTo>
                        <a:pt x="257175" y="35147"/>
                        <a:pt x="267653" y="23813"/>
                        <a:pt x="276035" y="14764"/>
                      </a:cubicBezTo>
                      <a:cubicBezTo>
                        <a:pt x="283655" y="6572"/>
                        <a:pt x="289655" y="0"/>
                        <a:pt x="302038" y="0"/>
                      </a:cubicBezTo>
                      <a:cubicBezTo>
                        <a:pt x="314420" y="0"/>
                        <a:pt x="320421" y="6572"/>
                        <a:pt x="328041" y="14764"/>
                      </a:cubicBezTo>
                      <a:cubicBezTo>
                        <a:pt x="336423" y="23813"/>
                        <a:pt x="346901" y="35147"/>
                        <a:pt x="366998" y="35147"/>
                      </a:cubicBezTo>
                      <a:cubicBezTo>
                        <a:pt x="387096" y="35147"/>
                        <a:pt x="397478" y="23813"/>
                        <a:pt x="405860" y="14764"/>
                      </a:cubicBezTo>
                      <a:cubicBezTo>
                        <a:pt x="413480" y="6572"/>
                        <a:pt x="419481" y="0"/>
                        <a:pt x="431959" y="0"/>
                      </a:cubicBezTo>
                      <a:cubicBezTo>
                        <a:pt x="444341" y="0"/>
                        <a:pt x="450342" y="6572"/>
                        <a:pt x="457962" y="14764"/>
                      </a:cubicBezTo>
                      <a:cubicBezTo>
                        <a:pt x="464344" y="21622"/>
                        <a:pt x="471964" y="29813"/>
                        <a:pt x="484061" y="33338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9" name="Freeform: Shape 198">
                  <a:extLst>
                    <a:ext uri="{FF2B5EF4-FFF2-40B4-BE49-F238E27FC236}">
                      <a16:creationId xmlns:a16="http://schemas.microsoft.com/office/drawing/2014/main" id="{135DDB53-31A1-41ED-BA1A-8FC591482C79}"/>
                    </a:ext>
                  </a:extLst>
                </p:cNvPr>
                <p:cNvSpPr/>
                <p:nvPr/>
              </p:nvSpPr>
              <p:spPr>
                <a:xfrm>
                  <a:off x="5856350" y="3498246"/>
                  <a:ext cx="481679" cy="70199"/>
                </a:xfrm>
                <a:custGeom>
                  <a:avLst/>
                  <a:gdLst>
                    <a:gd name="connsiteX0" fmla="*/ 481679 w 481679"/>
                    <a:gd name="connsiteY0" fmla="*/ 32956 h 70199"/>
                    <a:gd name="connsiteX1" fmla="*/ 480917 w 481679"/>
                    <a:gd name="connsiteY1" fmla="*/ 65913 h 70199"/>
                    <a:gd name="connsiteX2" fmla="*/ 469678 w 481679"/>
                    <a:gd name="connsiteY2" fmla="*/ 55435 h 70199"/>
                    <a:gd name="connsiteX3" fmla="*/ 442817 w 481679"/>
                    <a:gd name="connsiteY3" fmla="*/ 36767 h 70199"/>
                    <a:gd name="connsiteX4" fmla="*/ 430816 w 481679"/>
                    <a:gd name="connsiteY4" fmla="*/ 35147 h 70199"/>
                    <a:gd name="connsiteX5" fmla="*/ 391859 w 481679"/>
                    <a:gd name="connsiteY5" fmla="*/ 55435 h 70199"/>
                    <a:gd name="connsiteX6" fmla="*/ 365855 w 481679"/>
                    <a:gd name="connsiteY6" fmla="*/ 70199 h 70199"/>
                    <a:gd name="connsiteX7" fmla="*/ 339757 w 481679"/>
                    <a:gd name="connsiteY7" fmla="*/ 55435 h 70199"/>
                    <a:gd name="connsiteX8" fmla="*/ 300895 w 481679"/>
                    <a:gd name="connsiteY8" fmla="*/ 35147 h 70199"/>
                    <a:gd name="connsiteX9" fmla="*/ 261938 w 481679"/>
                    <a:gd name="connsiteY9" fmla="*/ 55435 h 70199"/>
                    <a:gd name="connsiteX10" fmla="*/ 235934 w 481679"/>
                    <a:gd name="connsiteY10" fmla="*/ 70199 h 70199"/>
                    <a:gd name="connsiteX11" fmla="*/ 209931 w 481679"/>
                    <a:gd name="connsiteY11" fmla="*/ 55435 h 70199"/>
                    <a:gd name="connsiteX12" fmla="*/ 171069 w 481679"/>
                    <a:gd name="connsiteY12" fmla="*/ 35147 h 70199"/>
                    <a:gd name="connsiteX13" fmla="*/ 132112 w 481679"/>
                    <a:gd name="connsiteY13" fmla="*/ 55435 h 70199"/>
                    <a:gd name="connsiteX14" fmla="*/ 106109 w 481679"/>
                    <a:gd name="connsiteY14" fmla="*/ 70199 h 70199"/>
                    <a:gd name="connsiteX15" fmla="*/ 80105 w 481679"/>
                    <a:gd name="connsiteY15" fmla="*/ 55435 h 70199"/>
                    <a:gd name="connsiteX16" fmla="*/ 41148 w 481679"/>
                    <a:gd name="connsiteY16" fmla="*/ 35147 h 70199"/>
                    <a:gd name="connsiteX17" fmla="*/ 2286 w 481679"/>
                    <a:gd name="connsiteY17" fmla="*/ 55435 h 70199"/>
                    <a:gd name="connsiteX18" fmla="*/ 667 w 481679"/>
                    <a:gd name="connsiteY18" fmla="*/ 57245 h 70199"/>
                    <a:gd name="connsiteX19" fmla="*/ 0 w 481679"/>
                    <a:gd name="connsiteY19" fmla="*/ 28384 h 70199"/>
                    <a:gd name="connsiteX20" fmla="*/ 15145 w 481679"/>
                    <a:gd name="connsiteY20" fmla="*/ 14764 h 70199"/>
                    <a:gd name="connsiteX21" fmla="*/ 41148 w 481679"/>
                    <a:gd name="connsiteY21" fmla="*/ 0 h 70199"/>
                    <a:gd name="connsiteX22" fmla="*/ 67247 w 481679"/>
                    <a:gd name="connsiteY22" fmla="*/ 14764 h 70199"/>
                    <a:gd name="connsiteX23" fmla="*/ 106109 w 481679"/>
                    <a:gd name="connsiteY23" fmla="*/ 35147 h 70199"/>
                    <a:gd name="connsiteX24" fmla="*/ 145066 w 481679"/>
                    <a:gd name="connsiteY24" fmla="*/ 14764 h 70199"/>
                    <a:gd name="connsiteX25" fmla="*/ 171069 w 481679"/>
                    <a:gd name="connsiteY25" fmla="*/ 0 h 70199"/>
                    <a:gd name="connsiteX26" fmla="*/ 197072 w 481679"/>
                    <a:gd name="connsiteY26" fmla="*/ 14764 h 70199"/>
                    <a:gd name="connsiteX27" fmla="*/ 235934 w 481679"/>
                    <a:gd name="connsiteY27" fmla="*/ 35147 h 70199"/>
                    <a:gd name="connsiteX28" fmla="*/ 274892 w 481679"/>
                    <a:gd name="connsiteY28" fmla="*/ 14764 h 70199"/>
                    <a:gd name="connsiteX29" fmla="*/ 300895 w 481679"/>
                    <a:gd name="connsiteY29" fmla="*/ 0 h 70199"/>
                    <a:gd name="connsiteX30" fmla="*/ 326898 w 481679"/>
                    <a:gd name="connsiteY30" fmla="*/ 14764 h 70199"/>
                    <a:gd name="connsiteX31" fmla="*/ 365855 w 481679"/>
                    <a:gd name="connsiteY31" fmla="*/ 35147 h 70199"/>
                    <a:gd name="connsiteX32" fmla="*/ 404717 w 481679"/>
                    <a:gd name="connsiteY32" fmla="*/ 14764 h 70199"/>
                    <a:gd name="connsiteX33" fmla="*/ 430816 w 481679"/>
                    <a:gd name="connsiteY33" fmla="*/ 0 h 70199"/>
                    <a:gd name="connsiteX34" fmla="*/ 442817 w 481679"/>
                    <a:gd name="connsiteY34" fmla="*/ 2667 h 70199"/>
                    <a:gd name="connsiteX35" fmla="*/ 456819 w 481679"/>
                    <a:gd name="connsiteY35" fmla="*/ 14764 h 70199"/>
                    <a:gd name="connsiteX36" fmla="*/ 481679 w 481679"/>
                    <a:gd name="connsiteY36" fmla="*/ 32956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481679" h="70199">
                      <a:moveTo>
                        <a:pt x="481679" y="32956"/>
                      </a:moveTo>
                      <a:lnTo>
                        <a:pt x="480917" y="65913"/>
                      </a:lnTo>
                      <a:cubicBezTo>
                        <a:pt x="476917" y="63246"/>
                        <a:pt x="473488" y="59626"/>
                        <a:pt x="469678" y="55435"/>
                      </a:cubicBezTo>
                      <a:cubicBezTo>
                        <a:pt x="463201" y="48387"/>
                        <a:pt x="455390" y="40005"/>
                        <a:pt x="442817" y="36767"/>
                      </a:cubicBezTo>
                      <a:cubicBezTo>
                        <a:pt x="439293" y="35719"/>
                        <a:pt x="435293" y="35147"/>
                        <a:pt x="430816" y="35147"/>
                      </a:cubicBezTo>
                      <a:cubicBezTo>
                        <a:pt x="410718" y="35147"/>
                        <a:pt x="400241" y="46387"/>
                        <a:pt x="391859" y="55435"/>
                      </a:cubicBezTo>
                      <a:cubicBezTo>
                        <a:pt x="384239" y="63722"/>
                        <a:pt x="378238" y="70199"/>
                        <a:pt x="365855" y="70199"/>
                      </a:cubicBezTo>
                      <a:cubicBezTo>
                        <a:pt x="353473" y="70199"/>
                        <a:pt x="347377" y="63722"/>
                        <a:pt x="339757" y="55435"/>
                      </a:cubicBezTo>
                      <a:cubicBezTo>
                        <a:pt x="331375" y="46387"/>
                        <a:pt x="320993" y="35147"/>
                        <a:pt x="300895" y="35147"/>
                      </a:cubicBezTo>
                      <a:cubicBezTo>
                        <a:pt x="280797" y="35147"/>
                        <a:pt x="270415" y="46387"/>
                        <a:pt x="261938" y="55435"/>
                      </a:cubicBezTo>
                      <a:cubicBezTo>
                        <a:pt x="254318" y="63722"/>
                        <a:pt x="248317" y="70199"/>
                        <a:pt x="235934" y="70199"/>
                      </a:cubicBezTo>
                      <a:cubicBezTo>
                        <a:pt x="223552" y="70199"/>
                        <a:pt x="217551" y="63722"/>
                        <a:pt x="209931" y="55435"/>
                      </a:cubicBezTo>
                      <a:cubicBezTo>
                        <a:pt x="201549" y="46387"/>
                        <a:pt x="191072" y="35147"/>
                        <a:pt x="171069" y="35147"/>
                      </a:cubicBezTo>
                      <a:cubicBezTo>
                        <a:pt x="150971" y="35147"/>
                        <a:pt x="140494" y="46387"/>
                        <a:pt x="132112" y="55435"/>
                      </a:cubicBezTo>
                      <a:cubicBezTo>
                        <a:pt x="124492" y="63722"/>
                        <a:pt x="118491" y="70199"/>
                        <a:pt x="106109" y="70199"/>
                      </a:cubicBezTo>
                      <a:cubicBezTo>
                        <a:pt x="93726" y="70199"/>
                        <a:pt x="87725" y="63722"/>
                        <a:pt x="80105" y="55435"/>
                      </a:cubicBezTo>
                      <a:cubicBezTo>
                        <a:pt x="71723" y="46387"/>
                        <a:pt x="61246" y="35147"/>
                        <a:pt x="41148" y="35147"/>
                      </a:cubicBezTo>
                      <a:cubicBezTo>
                        <a:pt x="21146" y="35147"/>
                        <a:pt x="10668" y="46387"/>
                        <a:pt x="2286" y="55435"/>
                      </a:cubicBezTo>
                      <a:cubicBezTo>
                        <a:pt x="1715" y="56102"/>
                        <a:pt x="1238" y="56674"/>
                        <a:pt x="667" y="57245"/>
                      </a:cubicBezTo>
                      <a:lnTo>
                        <a:pt x="0" y="28384"/>
                      </a:lnTo>
                      <a:cubicBezTo>
                        <a:pt x="6191" y="24384"/>
                        <a:pt x="10954" y="19336"/>
                        <a:pt x="15145" y="14764"/>
                      </a:cubicBezTo>
                      <a:cubicBezTo>
                        <a:pt x="22765" y="6477"/>
                        <a:pt x="28766" y="0"/>
                        <a:pt x="41148" y="0"/>
                      </a:cubicBezTo>
                      <a:cubicBezTo>
                        <a:pt x="53626" y="0"/>
                        <a:pt x="59627" y="6477"/>
                        <a:pt x="67247" y="14764"/>
                      </a:cubicBezTo>
                      <a:cubicBezTo>
                        <a:pt x="75629" y="23813"/>
                        <a:pt x="86011" y="35147"/>
                        <a:pt x="106109" y="35147"/>
                      </a:cubicBezTo>
                      <a:cubicBezTo>
                        <a:pt x="126206" y="35147"/>
                        <a:pt x="136589" y="23813"/>
                        <a:pt x="145066" y="14764"/>
                      </a:cubicBezTo>
                      <a:cubicBezTo>
                        <a:pt x="152591" y="6477"/>
                        <a:pt x="158687" y="0"/>
                        <a:pt x="171069" y="0"/>
                      </a:cubicBezTo>
                      <a:cubicBezTo>
                        <a:pt x="183452" y="0"/>
                        <a:pt x="189452" y="6477"/>
                        <a:pt x="197072" y="14764"/>
                      </a:cubicBezTo>
                      <a:cubicBezTo>
                        <a:pt x="205454" y="23813"/>
                        <a:pt x="215932" y="35147"/>
                        <a:pt x="235934" y="35147"/>
                      </a:cubicBezTo>
                      <a:cubicBezTo>
                        <a:pt x="256032" y="35147"/>
                        <a:pt x="266510" y="23813"/>
                        <a:pt x="274892" y="14764"/>
                      </a:cubicBezTo>
                      <a:cubicBezTo>
                        <a:pt x="282512" y="6477"/>
                        <a:pt x="288512" y="0"/>
                        <a:pt x="300895" y="0"/>
                      </a:cubicBezTo>
                      <a:cubicBezTo>
                        <a:pt x="313277" y="0"/>
                        <a:pt x="319278" y="6477"/>
                        <a:pt x="326898" y="14764"/>
                      </a:cubicBezTo>
                      <a:cubicBezTo>
                        <a:pt x="335280" y="23813"/>
                        <a:pt x="345758" y="35147"/>
                        <a:pt x="365855" y="35147"/>
                      </a:cubicBezTo>
                      <a:cubicBezTo>
                        <a:pt x="385953" y="35147"/>
                        <a:pt x="396335" y="23813"/>
                        <a:pt x="404717" y="14764"/>
                      </a:cubicBezTo>
                      <a:cubicBezTo>
                        <a:pt x="412337" y="6477"/>
                        <a:pt x="418338" y="0"/>
                        <a:pt x="430816" y="0"/>
                      </a:cubicBezTo>
                      <a:cubicBezTo>
                        <a:pt x="435578" y="0"/>
                        <a:pt x="439484" y="952"/>
                        <a:pt x="442817" y="2667"/>
                      </a:cubicBezTo>
                      <a:cubicBezTo>
                        <a:pt x="448056" y="5334"/>
                        <a:pt x="452152" y="9716"/>
                        <a:pt x="456819" y="14764"/>
                      </a:cubicBezTo>
                      <a:cubicBezTo>
                        <a:pt x="463010" y="21431"/>
                        <a:pt x="470345" y="29242"/>
                        <a:pt x="481679" y="32956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3209BB6B-62EF-468D-A739-2927AE3A5361}"/>
                    </a:ext>
                  </a:extLst>
                </p:cNvPr>
                <p:cNvSpPr/>
                <p:nvPr/>
              </p:nvSpPr>
              <p:spPr>
                <a:xfrm>
                  <a:off x="5853969" y="3392899"/>
                  <a:ext cx="486251" cy="70294"/>
                </a:xfrm>
                <a:custGeom>
                  <a:avLst/>
                  <a:gdLst>
                    <a:gd name="connsiteX0" fmla="*/ 459200 w 486251"/>
                    <a:gd name="connsiteY0" fmla="*/ 14764 h 70294"/>
                    <a:gd name="connsiteX1" fmla="*/ 433102 w 486251"/>
                    <a:gd name="connsiteY1" fmla="*/ 0 h 70294"/>
                    <a:gd name="connsiteX2" fmla="*/ 407099 w 486251"/>
                    <a:gd name="connsiteY2" fmla="*/ 14764 h 70294"/>
                    <a:gd name="connsiteX3" fmla="*/ 368141 w 486251"/>
                    <a:gd name="connsiteY3" fmla="*/ 35147 h 70294"/>
                    <a:gd name="connsiteX4" fmla="*/ 329184 w 486251"/>
                    <a:gd name="connsiteY4" fmla="*/ 14764 h 70294"/>
                    <a:gd name="connsiteX5" fmla="*/ 303181 w 486251"/>
                    <a:gd name="connsiteY5" fmla="*/ 0 h 70294"/>
                    <a:gd name="connsiteX6" fmla="*/ 277178 w 486251"/>
                    <a:gd name="connsiteY6" fmla="*/ 14764 h 70294"/>
                    <a:gd name="connsiteX7" fmla="*/ 238220 w 486251"/>
                    <a:gd name="connsiteY7" fmla="*/ 35147 h 70294"/>
                    <a:gd name="connsiteX8" fmla="*/ 199358 w 486251"/>
                    <a:gd name="connsiteY8" fmla="*/ 14764 h 70294"/>
                    <a:gd name="connsiteX9" fmla="*/ 173355 w 486251"/>
                    <a:gd name="connsiteY9" fmla="*/ 0 h 70294"/>
                    <a:gd name="connsiteX10" fmla="*/ 147352 w 486251"/>
                    <a:gd name="connsiteY10" fmla="*/ 14764 h 70294"/>
                    <a:gd name="connsiteX11" fmla="*/ 108490 w 486251"/>
                    <a:gd name="connsiteY11" fmla="*/ 35147 h 70294"/>
                    <a:gd name="connsiteX12" fmla="*/ 69533 w 486251"/>
                    <a:gd name="connsiteY12" fmla="*/ 14764 h 70294"/>
                    <a:gd name="connsiteX13" fmla="*/ 43529 w 486251"/>
                    <a:gd name="connsiteY13" fmla="*/ 0 h 70294"/>
                    <a:gd name="connsiteX14" fmla="*/ 17526 w 486251"/>
                    <a:gd name="connsiteY14" fmla="*/ 14764 h 70294"/>
                    <a:gd name="connsiteX15" fmla="*/ 0 w 486251"/>
                    <a:gd name="connsiteY15" fmla="*/ 29718 h 70294"/>
                    <a:gd name="connsiteX16" fmla="*/ 667 w 486251"/>
                    <a:gd name="connsiteY16" fmla="*/ 59722 h 70294"/>
                    <a:gd name="connsiteX17" fmla="*/ 4667 w 486251"/>
                    <a:gd name="connsiteY17" fmla="*/ 55531 h 70294"/>
                    <a:gd name="connsiteX18" fmla="*/ 43529 w 486251"/>
                    <a:gd name="connsiteY18" fmla="*/ 35147 h 70294"/>
                    <a:gd name="connsiteX19" fmla="*/ 82391 w 486251"/>
                    <a:gd name="connsiteY19" fmla="*/ 55531 h 70294"/>
                    <a:gd name="connsiteX20" fmla="*/ 108395 w 486251"/>
                    <a:gd name="connsiteY20" fmla="*/ 70295 h 70294"/>
                    <a:gd name="connsiteX21" fmla="*/ 134398 w 486251"/>
                    <a:gd name="connsiteY21" fmla="*/ 55531 h 70294"/>
                    <a:gd name="connsiteX22" fmla="*/ 173260 w 486251"/>
                    <a:gd name="connsiteY22" fmla="*/ 35147 h 70294"/>
                    <a:gd name="connsiteX23" fmla="*/ 212122 w 486251"/>
                    <a:gd name="connsiteY23" fmla="*/ 55531 h 70294"/>
                    <a:gd name="connsiteX24" fmla="*/ 238125 w 486251"/>
                    <a:gd name="connsiteY24" fmla="*/ 70295 h 70294"/>
                    <a:gd name="connsiteX25" fmla="*/ 264128 w 486251"/>
                    <a:gd name="connsiteY25" fmla="*/ 55531 h 70294"/>
                    <a:gd name="connsiteX26" fmla="*/ 302990 w 486251"/>
                    <a:gd name="connsiteY26" fmla="*/ 35147 h 70294"/>
                    <a:gd name="connsiteX27" fmla="*/ 341948 w 486251"/>
                    <a:gd name="connsiteY27" fmla="*/ 55531 h 70294"/>
                    <a:gd name="connsiteX28" fmla="*/ 367951 w 486251"/>
                    <a:gd name="connsiteY28" fmla="*/ 70295 h 70294"/>
                    <a:gd name="connsiteX29" fmla="*/ 393954 w 486251"/>
                    <a:gd name="connsiteY29" fmla="*/ 55531 h 70294"/>
                    <a:gd name="connsiteX30" fmla="*/ 432911 w 486251"/>
                    <a:gd name="connsiteY30" fmla="*/ 35147 h 70294"/>
                    <a:gd name="connsiteX31" fmla="*/ 471869 w 486251"/>
                    <a:gd name="connsiteY31" fmla="*/ 55531 h 70294"/>
                    <a:gd name="connsiteX32" fmla="*/ 485489 w 486251"/>
                    <a:gd name="connsiteY32" fmla="*/ 67342 h 70294"/>
                    <a:gd name="connsiteX33" fmla="*/ 486251 w 486251"/>
                    <a:gd name="connsiteY33" fmla="*/ 33623 h 70294"/>
                    <a:gd name="connsiteX34" fmla="*/ 459200 w 486251"/>
                    <a:gd name="connsiteY34" fmla="*/ 14764 h 70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86251" h="70294">
                      <a:moveTo>
                        <a:pt x="459200" y="14764"/>
                      </a:moveTo>
                      <a:cubicBezTo>
                        <a:pt x="451580" y="6477"/>
                        <a:pt x="445580" y="0"/>
                        <a:pt x="433102" y="0"/>
                      </a:cubicBezTo>
                      <a:cubicBezTo>
                        <a:pt x="420719" y="0"/>
                        <a:pt x="414719" y="6477"/>
                        <a:pt x="407099" y="14764"/>
                      </a:cubicBezTo>
                      <a:cubicBezTo>
                        <a:pt x="398717" y="23813"/>
                        <a:pt x="388239" y="35147"/>
                        <a:pt x="368141" y="35147"/>
                      </a:cubicBezTo>
                      <a:cubicBezTo>
                        <a:pt x="348044" y="35147"/>
                        <a:pt x="337661" y="23813"/>
                        <a:pt x="329184" y="14764"/>
                      </a:cubicBezTo>
                      <a:cubicBezTo>
                        <a:pt x="321564" y="6572"/>
                        <a:pt x="315563" y="0"/>
                        <a:pt x="303181" y="0"/>
                      </a:cubicBezTo>
                      <a:cubicBezTo>
                        <a:pt x="290798" y="0"/>
                        <a:pt x="284798" y="6477"/>
                        <a:pt x="277178" y="14764"/>
                      </a:cubicBezTo>
                      <a:cubicBezTo>
                        <a:pt x="268796" y="23813"/>
                        <a:pt x="258318" y="35147"/>
                        <a:pt x="238220" y="35147"/>
                      </a:cubicBezTo>
                      <a:cubicBezTo>
                        <a:pt x="218123" y="35147"/>
                        <a:pt x="207740" y="23813"/>
                        <a:pt x="199358" y="14764"/>
                      </a:cubicBezTo>
                      <a:cubicBezTo>
                        <a:pt x="191738" y="6572"/>
                        <a:pt x="185738" y="0"/>
                        <a:pt x="173355" y="0"/>
                      </a:cubicBezTo>
                      <a:cubicBezTo>
                        <a:pt x="160973" y="0"/>
                        <a:pt x="154972" y="6477"/>
                        <a:pt x="147352" y="14764"/>
                      </a:cubicBezTo>
                      <a:cubicBezTo>
                        <a:pt x="138970" y="23813"/>
                        <a:pt x="128492" y="35147"/>
                        <a:pt x="108490" y="35147"/>
                      </a:cubicBezTo>
                      <a:cubicBezTo>
                        <a:pt x="88392" y="35147"/>
                        <a:pt x="78010" y="23813"/>
                        <a:pt x="69533" y="14764"/>
                      </a:cubicBezTo>
                      <a:cubicBezTo>
                        <a:pt x="61913" y="6572"/>
                        <a:pt x="55912" y="0"/>
                        <a:pt x="43529" y="0"/>
                      </a:cubicBezTo>
                      <a:cubicBezTo>
                        <a:pt x="31147" y="0"/>
                        <a:pt x="25146" y="6477"/>
                        <a:pt x="17526" y="14764"/>
                      </a:cubicBezTo>
                      <a:cubicBezTo>
                        <a:pt x="12764" y="19907"/>
                        <a:pt x="7334" y="25622"/>
                        <a:pt x="0" y="29718"/>
                      </a:cubicBezTo>
                      <a:lnTo>
                        <a:pt x="667" y="59722"/>
                      </a:lnTo>
                      <a:cubicBezTo>
                        <a:pt x="2000" y="58388"/>
                        <a:pt x="3239" y="56959"/>
                        <a:pt x="4667" y="55531"/>
                      </a:cubicBezTo>
                      <a:cubicBezTo>
                        <a:pt x="13049" y="46482"/>
                        <a:pt x="23527" y="35147"/>
                        <a:pt x="43529" y="35147"/>
                      </a:cubicBezTo>
                      <a:cubicBezTo>
                        <a:pt x="63627" y="35147"/>
                        <a:pt x="74009" y="46482"/>
                        <a:pt x="82391" y="55531"/>
                      </a:cubicBezTo>
                      <a:cubicBezTo>
                        <a:pt x="90011" y="63722"/>
                        <a:pt x="96012" y="70295"/>
                        <a:pt x="108395" y="70295"/>
                      </a:cubicBezTo>
                      <a:cubicBezTo>
                        <a:pt x="120777" y="70295"/>
                        <a:pt x="126778" y="63818"/>
                        <a:pt x="134398" y="55531"/>
                      </a:cubicBezTo>
                      <a:cubicBezTo>
                        <a:pt x="142780" y="46482"/>
                        <a:pt x="153257" y="35147"/>
                        <a:pt x="173260" y="35147"/>
                      </a:cubicBezTo>
                      <a:cubicBezTo>
                        <a:pt x="193358" y="35147"/>
                        <a:pt x="203740" y="46482"/>
                        <a:pt x="212122" y="55531"/>
                      </a:cubicBezTo>
                      <a:cubicBezTo>
                        <a:pt x="219742" y="63722"/>
                        <a:pt x="225743" y="70295"/>
                        <a:pt x="238125" y="70295"/>
                      </a:cubicBezTo>
                      <a:cubicBezTo>
                        <a:pt x="250508" y="70295"/>
                        <a:pt x="256508" y="63818"/>
                        <a:pt x="264128" y="55531"/>
                      </a:cubicBezTo>
                      <a:cubicBezTo>
                        <a:pt x="272510" y="46482"/>
                        <a:pt x="282988" y="35147"/>
                        <a:pt x="302990" y="35147"/>
                      </a:cubicBezTo>
                      <a:cubicBezTo>
                        <a:pt x="323088" y="35147"/>
                        <a:pt x="333470" y="46482"/>
                        <a:pt x="341948" y="55531"/>
                      </a:cubicBezTo>
                      <a:cubicBezTo>
                        <a:pt x="349568" y="63722"/>
                        <a:pt x="355568" y="70295"/>
                        <a:pt x="367951" y="70295"/>
                      </a:cubicBezTo>
                      <a:cubicBezTo>
                        <a:pt x="380333" y="70295"/>
                        <a:pt x="386334" y="63818"/>
                        <a:pt x="393954" y="55531"/>
                      </a:cubicBezTo>
                      <a:cubicBezTo>
                        <a:pt x="402336" y="46482"/>
                        <a:pt x="412814" y="35147"/>
                        <a:pt x="432911" y="35147"/>
                      </a:cubicBezTo>
                      <a:cubicBezTo>
                        <a:pt x="453009" y="35147"/>
                        <a:pt x="463487" y="46482"/>
                        <a:pt x="471869" y="55531"/>
                      </a:cubicBezTo>
                      <a:cubicBezTo>
                        <a:pt x="476441" y="60389"/>
                        <a:pt x="480441" y="64675"/>
                        <a:pt x="485489" y="67342"/>
                      </a:cubicBezTo>
                      <a:lnTo>
                        <a:pt x="486251" y="33623"/>
                      </a:lnTo>
                      <a:cubicBezTo>
                        <a:pt x="473774" y="30290"/>
                        <a:pt x="465868" y="21907"/>
                        <a:pt x="459200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EE894F4D-630C-4ADF-B5F3-CCB8A0C62C06}"/>
                    </a:ext>
                  </a:extLst>
                </p:cNvPr>
                <p:cNvSpPr/>
                <p:nvPr/>
              </p:nvSpPr>
              <p:spPr>
                <a:xfrm>
                  <a:off x="5850349" y="3234975"/>
                  <a:ext cx="493490" cy="70199"/>
                </a:xfrm>
                <a:custGeom>
                  <a:avLst/>
                  <a:gdLst>
                    <a:gd name="connsiteX0" fmla="*/ 462820 w 493490"/>
                    <a:gd name="connsiteY0" fmla="*/ 14764 h 70199"/>
                    <a:gd name="connsiteX1" fmla="*/ 436721 w 493490"/>
                    <a:gd name="connsiteY1" fmla="*/ 0 h 70199"/>
                    <a:gd name="connsiteX2" fmla="*/ 410718 w 493490"/>
                    <a:gd name="connsiteY2" fmla="*/ 14764 h 70199"/>
                    <a:gd name="connsiteX3" fmla="*/ 371761 w 493490"/>
                    <a:gd name="connsiteY3" fmla="*/ 35147 h 70199"/>
                    <a:gd name="connsiteX4" fmla="*/ 332804 w 493490"/>
                    <a:gd name="connsiteY4" fmla="*/ 14764 h 70199"/>
                    <a:gd name="connsiteX5" fmla="*/ 306800 w 493490"/>
                    <a:gd name="connsiteY5" fmla="*/ 0 h 70199"/>
                    <a:gd name="connsiteX6" fmla="*/ 280797 w 493490"/>
                    <a:gd name="connsiteY6" fmla="*/ 14764 h 70199"/>
                    <a:gd name="connsiteX7" fmla="*/ 241840 w 493490"/>
                    <a:gd name="connsiteY7" fmla="*/ 35147 h 70199"/>
                    <a:gd name="connsiteX8" fmla="*/ 202978 w 493490"/>
                    <a:gd name="connsiteY8" fmla="*/ 14764 h 70199"/>
                    <a:gd name="connsiteX9" fmla="*/ 176975 w 493490"/>
                    <a:gd name="connsiteY9" fmla="*/ 0 h 70199"/>
                    <a:gd name="connsiteX10" fmla="*/ 150971 w 493490"/>
                    <a:gd name="connsiteY10" fmla="*/ 14764 h 70199"/>
                    <a:gd name="connsiteX11" fmla="*/ 112109 w 493490"/>
                    <a:gd name="connsiteY11" fmla="*/ 35147 h 70199"/>
                    <a:gd name="connsiteX12" fmla="*/ 73152 w 493490"/>
                    <a:gd name="connsiteY12" fmla="*/ 14764 h 70199"/>
                    <a:gd name="connsiteX13" fmla="*/ 47149 w 493490"/>
                    <a:gd name="connsiteY13" fmla="*/ 0 h 70199"/>
                    <a:gd name="connsiteX14" fmla="*/ 21146 w 493490"/>
                    <a:gd name="connsiteY14" fmla="*/ 14764 h 70199"/>
                    <a:gd name="connsiteX15" fmla="*/ 0 w 493490"/>
                    <a:gd name="connsiteY15" fmla="*/ 31528 h 70199"/>
                    <a:gd name="connsiteX16" fmla="*/ 762 w 493490"/>
                    <a:gd name="connsiteY16" fmla="*/ 63056 h 70199"/>
                    <a:gd name="connsiteX17" fmla="*/ 8287 w 493490"/>
                    <a:gd name="connsiteY17" fmla="*/ 55436 h 70199"/>
                    <a:gd name="connsiteX18" fmla="*/ 47149 w 493490"/>
                    <a:gd name="connsiteY18" fmla="*/ 35052 h 70199"/>
                    <a:gd name="connsiteX19" fmla="*/ 86011 w 493490"/>
                    <a:gd name="connsiteY19" fmla="*/ 55436 h 70199"/>
                    <a:gd name="connsiteX20" fmla="*/ 112014 w 493490"/>
                    <a:gd name="connsiteY20" fmla="*/ 70199 h 70199"/>
                    <a:gd name="connsiteX21" fmla="*/ 138017 w 493490"/>
                    <a:gd name="connsiteY21" fmla="*/ 55436 h 70199"/>
                    <a:gd name="connsiteX22" fmla="*/ 176879 w 493490"/>
                    <a:gd name="connsiteY22" fmla="*/ 35052 h 70199"/>
                    <a:gd name="connsiteX23" fmla="*/ 215741 w 493490"/>
                    <a:gd name="connsiteY23" fmla="*/ 55436 h 70199"/>
                    <a:gd name="connsiteX24" fmla="*/ 241745 w 493490"/>
                    <a:gd name="connsiteY24" fmla="*/ 70199 h 70199"/>
                    <a:gd name="connsiteX25" fmla="*/ 267748 w 493490"/>
                    <a:gd name="connsiteY25" fmla="*/ 55436 h 70199"/>
                    <a:gd name="connsiteX26" fmla="*/ 306610 w 493490"/>
                    <a:gd name="connsiteY26" fmla="*/ 35052 h 70199"/>
                    <a:gd name="connsiteX27" fmla="*/ 345567 w 493490"/>
                    <a:gd name="connsiteY27" fmla="*/ 55436 h 70199"/>
                    <a:gd name="connsiteX28" fmla="*/ 371570 w 493490"/>
                    <a:gd name="connsiteY28" fmla="*/ 70199 h 70199"/>
                    <a:gd name="connsiteX29" fmla="*/ 397574 w 493490"/>
                    <a:gd name="connsiteY29" fmla="*/ 55436 h 70199"/>
                    <a:gd name="connsiteX30" fmla="*/ 436531 w 493490"/>
                    <a:gd name="connsiteY30" fmla="*/ 35052 h 70199"/>
                    <a:gd name="connsiteX31" fmla="*/ 475488 w 493490"/>
                    <a:gd name="connsiteY31" fmla="*/ 55436 h 70199"/>
                    <a:gd name="connsiteX32" fmla="*/ 492728 w 493490"/>
                    <a:gd name="connsiteY32" fmla="*/ 68770 h 70199"/>
                    <a:gd name="connsiteX33" fmla="*/ 493490 w 493490"/>
                    <a:gd name="connsiteY33" fmla="*/ 34290 h 70199"/>
                    <a:gd name="connsiteX34" fmla="*/ 462820 w 493490"/>
                    <a:gd name="connsiteY34" fmla="*/ 14764 h 70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493490" h="70199">
                      <a:moveTo>
                        <a:pt x="462820" y="14764"/>
                      </a:moveTo>
                      <a:cubicBezTo>
                        <a:pt x="455200" y="6572"/>
                        <a:pt x="449199" y="0"/>
                        <a:pt x="436721" y="0"/>
                      </a:cubicBezTo>
                      <a:cubicBezTo>
                        <a:pt x="424339" y="0"/>
                        <a:pt x="418338" y="6477"/>
                        <a:pt x="410718" y="14764"/>
                      </a:cubicBezTo>
                      <a:cubicBezTo>
                        <a:pt x="402336" y="23813"/>
                        <a:pt x="391859" y="35147"/>
                        <a:pt x="371761" y="35147"/>
                      </a:cubicBezTo>
                      <a:cubicBezTo>
                        <a:pt x="351663" y="35147"/>
                        <a:pt x="341281" y="23813"/>
                        <a:pt x="332804" y="14764"/>
                      </a:cubicBezTo>
                      <a:cubicBezTo>
                        <a:pt x="325184" y="6572"/>
                        <a:pt x="319183" y="0"/>
                        <a:pt x="306800" y="0"/>
                      </a:cubicBezTo>
                      <a:cubicBezTo>
                        <a:pt x="294418" y="0"/>
                        <a:pt x="288417" y="6477"/>
                        <a:pt x="280797" y="14764"/>
                      </a:cubicBezTo>
                      <a:cubicBezTo>
                        <a:pt x="272415" y="23813"/>
                        <a:pt x="261937" y="35147"/>
                        <a:pt x="241840" y="35147"/>
                      </a:cubicBezTo>
                      <a:cubicBezTo>
                        <a:pt x="221742" y="35147"/>
                        <a:pt x="211360" y="23813"/>
                        <a:pt x="202978" y="14764"/>
                      </a:cubicBezTo>
                      <a:cubicBezTo>
                        <a:pt x="195358" y="6572"/>
                        <a:pt x="189357" y="0"/>
                        <a:pt x="176975" y="0"/>
                      </a:cubicBezTo>
                      <a:cubicBezTo>
                        <a:pt x="164592" y="0"/>
                        <a:pt x="158591" y="6477"/>
                        <a:pt x="150971" y="14764"/>
                      </a:cubicBezTo>
                      <a:cubicBezTo>
                        <a:pt x="142589" y="23813"/>
                        <a:pt x="132112" y="35147"/>
                        <a:pt x="112109" y="35147"/>
                      </a:cubicBezTo>
                      <a:cubicBezTo>
                        <a:pt x="92012" y="35147"/>
                        <a:pt x="81629" y="23813"/>
                        <a:pt x="73152" y="14764"/>
                      </a:cubicBezTo>
                      <a:cubicBezTo>
                        <a:pt x="65532" y="6572"/>
                        <a:pt x="59531" y="0"/>
                        <a:pt x="47149" y="0"/>
                      </a:cubicBezTo>
                      <a:cubicBezTo>
                        <a:pt x="34766" y="0"/>
                        <a:pt x="28766" y="6477"/>
                        <a:pt x="21146" y="14764"/>
                      </a:cubicBezTo>
                      <a:cubicBezTo>
                        <a:pt x="15716" y="20669"/>
                        <a:pt x="9335" y="27432"/>
                        <a:pt x="0" y="31528"/>
                      </a:cubicBezTo>
                      <a:lnTo>
                        <a:pt x="762" y="63056"/>
                      </a:lnTo>
                      <a:cubicBezTo>
                        <a:pt x="3334" y="60865"/>
                        <a:pt x="5715" y="58293"/>
                        <a:pt x="8287" y="55436"/>
                      </a:cubicBezTo>
                      <a:cubicBezTo>
                        <a:pt x="16669" y="46387"/>
                        <a:pt x="27146" y="35052"/>
                        <a:pt x="47149" y="35052"/>
                      </a:cubicBezTo>
                      <a:cubicBezTo>
                        <a:pt x="67247" y="35052"/>
                        <a:pt x="77629" y="46387"/>
                        <a:pt x="86011" y="55436"/>
                      </a:cubicBezTo>
                      <a:cubicBezTo>
                        <a:pt x="93631" y="63627"/>
                        <a:pt x="99632" y="70199"/>
                        <a:pt x="112014" y="70199"/>
                      </a:cubicBezTo>
                      <a:cubicBezTo>
                        <a:pt x="124397" y="70199"/>
                        <a:pt x="130397" y="63722"/>
                        <a:pt x="138017" y="55436"/>
                      </a:cubicBezTo>
                      <a:cubicBezTo>
                        <a:pt x="146399" y="46387"/>
                        <a:pt x="156877" y="35052"/>
                        <a:pt x="176879" y="35052"/>
                      </a:cubicBezTo>
                      <a:cubicBezTo>
                        <a:pt x="196977" y="35052"/>
                        <a:pt x="207359" y="46387"/>
                        <a:pt x="215741" y="55436"/>
                      </a:cubicBezTo>
                      <a:cubicBezTo>
                        <a:pt x="223361" y="63627"/>
                        <a:pt x="229362" y="70199"/>
                        <a:pt x="241745" y="70199"/>
                      </a:cubicBezTo>
                      <a:cubicBezTo>
                        <a:pt x="254127" y="70199"/>
                        <a:pt x="260128" y="63722"/>
                        <a:pt x="267748" y="55436"/>
                      </a:cubicBezTo>
                      <a:cubicBezTo>
                        <a:pt x="276130" y="46387"/>
                        <a:pt x="286607" y="35052"/>
                        <a:pt x="306610" y="35052"/>
                      </a:cubicBezTo>
                      <a:cubicBezTo>
                        <a:pt x="326707" y="35052"/>
                        <a:pt x="337090" y="46387"/>
                        <a:pt x="345567" y="55436"/>
                      </a:cubicBezTo>
                      <a:cubicBezTo>
                        <a:pt x="353187" y="63627"/>
                        <a:pt x="359188" y="70199"/>
                        <a:pt x="371570" y="70199"/>
                      </a:cubicBezTo>
                      <a:cubicBezTo>
                        <a:pt x="383953" y="70199"/>
                        <a:pt x="389954" y="63722"/>
                        <a:pt x="397574" y="55436"/>
                      </a:cubicBezTo>
                      <a:cubicBezTo>
                        <a:pt x="405956" y="46387"/>
                        <a:pt x="416433" y="35052"/>
                        <a:pt x="436531" y="35052"/>
                      </a:cubicBezTo>
                      <a:cubicBezTo>
                        <a:pt x="456629" y="35052"/>
                        <a:pt x="467106" y="46387"/>
                        <a:pt x="475488" y="55436"/>
                      </a:cubicBezTo>
                      <a:cubicBezTo>
                        <a:pt x="481013" y="61436"/>
                        <a:pt x="485775" y="66485"/>
                        <a:pt x="492728" y="68770"/>
                      </a:cubicBezTo>
                      <a:lnTo>
                        <a:pt x="493490" y="34290"/>
                      </a:lnTo>
                      <a:cubicBezTo>
                        <a:pt x="478822" y="31814"/>
                        <a:pt x="470059" y="22479"/>
                        <a:pt x="462820" y="14764"/>
                      </a:cubicBezTo>
                      <a:close/>
                    </a:path>
                  </a:pathLst>
                </a:custGeom>
                <a:solidFill>
                  <a:srgbClr val="C53F3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id="{1CAE79C8-B7FB-415A-B832-F111E585E6E9}"/>
                </a:ext>
              </a:extLst>
            </p:cNvPr>
            <p:cNvSpPr/>
            <p:nvPr/>
          </p:nvSpPr>
          <p:spPr>
            <a:xfrm>
              <a:off x="5846444" y="3125818"/>
              <a:ext cx="500252" cy="105536"/>
            </a:xfrm>
            <a:custGeom>
              <a:avLst/>
              <a:gdLst>
                <a:gd name="connsiteX0" fmla="*/ 497777 w 500252"/>
                <a:gd name="connsiteY0" fmla="*/ 105537 h 105536"/>
                <a:gd name="connsiteX1" fmla="*/ 500253 w 500252"/>
                <a:gd name="connsiteY1" fmla="*/ 0 h 105536"/>
                <a:gd name="connsiteX2" fmla="*/ 0 w 500252"/>
                <a:gd name="connsiteY2" fmla="*/ 0 h 105536"/>
                <a:gd name="connsiteX3" fmla="*/ 2477 w 500252"/>
                <a:gd name="connsiteY3" fmla="*/ 105537 h 10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252" h="105536">
                  <a:moveTo>
                    <a:pt x="497777" y="105537"/>
                  </a:moveTo>
                  <a:lnTo>
                    <a:pt x="500253" y="0"/>
                  </a:lnTo>
                  <a:lnTo>
                    <a:pt x="0" y="0"/>
                  </a:lnTo>
                  <a:lnTo>
                    <a:pt x="2477" y="105537"/>
                  </a:lnTo>
                  <a:close/>
                </a:path>
              </a:pathLst>
            </a:custGeom>
            <a:solidFill>
              <a:srgbClr val="D1D1D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C6326AC7-C2BD-4EBE-87A9-6F23D2717353}"/>
                </a:ext>
              </a:extLst>
            </p:cNvPr>
            <p:cNvSpPr/>
            <p:nvPr/>
          </p:nvSpPr>
          <p:spPr>
            <a:xfrm>
              <a:off x="5834062" y="3104673"/>
              <a:ext cx="525018" cy="109156"/>
            </a:xfrm>
            <a:custGeom>
              <a:avLst/>
              <a:gdLst>
                <a:gd name="connsiteX0" fmla="*/ 0 w 525018"/>
                <a:gd name="connsiteY0" fmla="*/ 0 h 109156"/>
                <a:gd name="connsiteX1" fmla="*/ 525018 w 525018"/>
                <a:gd name="connsiteY1" fmla="*/ 0 h 109156"/>
                <a:gd name="connsiteX2" fmla="*/ 525018 w 525018"/>
                <a:gd name="connsiteY2" fmla="*/ 109157 h 109156"/>
                <a:gd name="connsiteX3" fmla="*/ 0 w 525018"/>
                <a:gd name="connsiteY3" fmla="*/ 109157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5018" h="109156">
                  <a:moveTo>
                    <a:pt x="0" y="0"/>
                  </a:moveTo>
                  <a:lnTo>
                    <a:pt x="525018" y="0"/>
                  </a:lnTo>
                  <a:lnTo>
                    <a:pt x="525018" y="109157"/>
                  </a:lnTo>
                  <a:lnTo>
                    <a:pt x="0" y="109157"/>
                  </a:lnTo>
                  <a:close/>
                </a:path>
              </a:pathLst>
            </a:custGeom>
            <a:solidFill>
              <a:srgbClr val="DE5C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3FE208D6-D4FC-47C8-84B9-EA75D1833582}"/>
                </a:ext>
              </a:extLst>
            </p:cNvPr>
            <p:cNvSpPr/>
            <p:nvPr/>
          </p:nvSpPr>
          <p:spPr>
            <a:xfrm>
              <a:off x="6057042" y="3097243"/>
              <a:ext cx="102393" cy="796671"/>
            </a:xfrm>
            <a:custGeom>
              <a:avLst/>
              <a:gdLst>
                <a:gd name="connsiteX0" fmla="*/ 0 w 102393"/>
                <a:gd name="connsiteY0" fmla="*/ 0 h 796671"/>
                <a:gd name="connsiteX1" fmla="*/ 102394 w 102393"/>
                <a:gd name="connsiteY1" fmla="*/ 0 h 796671"/>
                <a:gd name="connsiteX2" fmla="*/ 102394 w 102393"/>
                <a:gd name="connsiteY2" fmla="*/ 796671 h 796671"/>
                <a:gd name="connsiteX3" fmla="*/ 0 w 102393"/>
                <a:gd name="connsiteY3" fmla="*/ 796671 h 79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393" h="796671">
                  <a:moveTo>
                    <a:pt x="0" y="0"/>
                  </a:moveTo>
                  <a:lnTo>
                    <a:pt x="102394" y="0"/>
                  </a:lnTo>
                  <a:lnTo>
                    <a:pt x="102394" y="796671"/>
                  </a:lnTo>
                  <a:lnTo>
                    <a:pt x="0" y="796671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2DAD812-3C00-4BCC-B7B5-EA67F6099E6C}"/>
                </a:ext>
              </a:extLst>
            </p:cNvPr>
            <p:cNvSpPr/>
            <p:nvPr/>
          </p:nvSpPr>
          <p:spPr>
            <a:xfrm>
              <a:off x="6287166" y="3356990"/>
              <a:ext cx="54864" cy="525589"/>
            </a:xfrm>
            <a:custGeom>
              <a:avLst/>
              <a:gdLst>
                <a:gd name="connsiteX0" fmla="*/ 0 w 54864"/>
                <a:gd name="connsiteY0" fmla="*/ 0 h 525589"/>
                <a:gd name="connsiteX1" fmla="*/ 0 w 54864"/>
                <a:gd name="connsiteY1" fmla="*/ 104108 h 525589"/>
                <a:gd name="connsiteX2" fmla="*/ 12002 w 54864"/>
                <a:gd name="connsiteY2" fmla="*/ 104108 h 525589"/>
                <a:gd name="connsiteX3" fmla="*/ 12002 w 54864"/>
                <a:gd name="connsiteY3" fmla="*/ 525590 h 525589"/>
                <a:gd name="connsiteX4" fmla="*/ 42863 w 54864"/>
                <a:gd name="connsiteY4" fmla="*/ 525590 h 525589"/>
                <a:gd name="connsiteX5" fmla="*/ 43625 w 54864"/>
                <a:gd name="connsiteY5" fmla="*/ 489871 h 525589"/>
                <a:gd name="connsiteX6" fmla="*/ 43720 w 54864"/>
                <a:gd name="connsiteY6" fmla="*/ 486918 h 525589"/>
                <a:gd name="connsiteX7" fmla="*/ 44196 w 54864"/>
                <a:gd name="connsiteY7" fmla="*/ 465487 h 525589"/>
                <a:gd name="connsiteX8" fmla="*/ 44863 w 54864"/>
                <a:gd name="connsiteY8" fmla="*/ 434912 h 525589"/>
                <a:gd name="connsiteX9" fmla="*/ 46101 w 54864"/>
                <a:gd name="connsiteY9" fmla="*/ 384524 h 525589"/>
                <a:gd name="connsiteX10" fmla="*/ 46101 w 54864"/>
                <a:gd name="connsiteY10" fmla="*/ 383000 h 525589"/>
                <a:gd name="connsiteX11" fmla="*/ 46577 w 54864"/>
                <a:gd name="connsiteY11" fmla="*/ 362426 h 525589"/>
                <a:gd name="connsiteX12" fmla="*/ 46673 w 54864"/>
                <a:gd name="connsiteY12" fmla="*/ 358997 h 525589"/>
                <a:gd name="connsiteX13" fmla="*/ 47720 w 54864"/>
                <a:gd name="connsiteY13" fmla="*/ 310706 h 525589"/>
                <a:gd name="connsiteX14" fmla="*/ 48482 w 54864"/>
                <a:gd name="connsiteY14" fmla="*/ 278606 h 525589"/>
                <a:gd name="connsiteX15" fmla="*/ 48958 w 54864"/>
                <a:gd name="connsiteY15" fmla="*/ 258985 h 525589"/>
                <a:gd name="connsiteX16" fmla="*/ 49721 w 54864"/>
                <a:gd name="connsiteY16" fmla="*/ 226409 h 525589"/>
                <a:gd name="connsiteX17" fmla="*/ 50102 w 54864"/>
                <a:gd name="connsiteY17" fmla="*/ 207169 h 525589"/>
                <a:gd name="connsiteX18" fmla="*/ 50864 w 54864"/>
                <a:gd name="connsiteY18" fmla="*/ 174212 h 525589"/>
                <a:gd name="connsiteX19" fmla="*/ 51340 w 54864"/>
                <a:gd name="connsiteY19" fmla="*/ 155258 h 525589"/>
                <a:gd name="connsiteX20" fmla="*/ 52102 w 54864"/>
                <a:gd name="connsiteY20" fmla="*/ 121920 h 525589"/>
                <a:gd name="connsiteX21" fmla="*/ 52483 w 54864"/>
                <a:gd name="connsiteY21" fmla="*/ 103251 h 525589"/>
                <a:gd name="connsiteX22" fmla="*/ 53721 w 54864"/>
                <a:gd name="connsiteY22" fmla="*/ 51149 h 525589"/>
                <a:gd name="connsiteX23" fmla="*/ 54483 w 54864"/>
                <a:gd name="connsiteY23" fmla="*/ 17145 h 525589"/>
                <a:gd name="connsiteX24" fmla="*/ 54864 w 54864"/>
                <a:gd name="connsiteY24" fmla="*/ 0 h 525589"/>
                <a:gd name="connsiteX25" fmla="*/ 0 w 54864"/>
                <a:gd name="connsiteY25" fmla="*/ 0 h 525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4864" h="525589">
                  <a:moveTo>
                    <a:pt x="0" y="0"/>
                  </a:moveTo>
                  <a:lnTo>
                    <a:pt x="0" y="104108"/>
                  </a:lnTo>
                  <a:lnTo>
                    <a:pt x="12002" y="104108"/>
                  </a:lnTo>
                  <a:lnTo>
                    <a:pt x="12002" y="525590"/>
                  </a:lnTo>
                  <a:lnTo>
                    <a:pt x="42863" y="525590"/>
                  </a:lnTo>
                  <a:lnTo>
                    <a:pt x="43625" y="489871"/>
                  </a:lnTo>
                  <a:lnTo>
                    <a:pt x="43720" y="486918"/>
                  </a:lnTo>
                  <a:lnTo>
                    <a:pt x="44196" y="465487"/>
                  </a:lnTo>
                  <a:lnTo>
                    <a:pt x="44863" y="434912"/>
                  </a:lnTo>
                  <a:lnTo>
                    <a:pt x="46101" y="384524"/>
                  </a:lnTo>
                  <a:lnTo>
                    <a:pt x="46101" y="383000"/>
                  </a:lnTo>
                  <a:lnTo>
                    <a:pt x="46577" y="362426"/>
                  </a:lnTo>
                  <a:lnTo>
                    <a:pt x="46673" y="358997"/>
                  </a:lnTo>
                  <a:lnTo>
                    <a:pt x="47720" y="310706"/>
                  </a:lnTo>
                  <a:lnTo>
                    <a:pt x="48482" y="278606"/>
                  </a:lnTo>
                  <a:lnTo>
                    <a:pt x="48958" y="258985"/>
                  </a:lnTo>
                  <a:lnTo>
                    <a:pt x="49721" y="226409"/>
                  </a:lnTo>
                  <a:lnTo>
                    <a:pt x="50102" y="207169"/>
                  </a:lnTo>
                  <a:lnTo>
                    <a:pt x="50864" y="174212"/>
                  </a:lnTo>
                  <a:lnTo>
                    <a:pt x="51340" y="155258"/>
                  </a:lnTo>
                  <a:lnTo>
                    <a:pt x="52102" y="121920"/>
                  </a:lnTo>
                  <a:lnTo>
                    <a:pt x="52483" y="103251"/>
                  </a:lnTo>
                  <a:lnTo>
                    <a:pt x="53721" y="51149"/>
                  </a:lnTo>
                  <a:lnTo>
                    <a:pt x="54483" y="17145"/>
                  </a:lnTo>
                  <a:lnTo>
                    <a:pt x="548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2817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7F9B39D-B3B0-4CB0-882F-66CFB922F7F9}"/>
              </a:ext>
            </a:extLst>
          </p:cNvPr>
          <p:cNvGrpSpPr/>
          <p:nvPr/>
        </p:nvGrpSpPr>
        <p:grpSpPr>
          <a:xfrm>
            <a:off x="1121299" y="5392738"/>
            <a:ext cx="1323445" cy="1496479"/>
            <a:chOff x="1121299" y="5392738"/>
            <a:chExt cx="1323445" cy="1496479"/>
          </a:xfrm>
        </p:grpSpPr>
        <p:grpSp>
          <p:nvGrpSpPr>
            <p:cNvPr id="208" name="Graphic 205">
              <a:extLst>
                <a:ext uri="{FF2B5EF4-FFF2-40B4-BE49-F238E27FC236}">
                  <a16:creationId xmlns:a16="http://schemas.microsoft.com/office/drawing/2014/main" id="{02E25593-4552-48E3-BA29-135A35891F09}"/>
                </a:ext>
              </a:extLst>
            </p:cNvPr>
            <p:cNvGrpSpPr/>
            <p:nvPr/>
          </p:nvGrpSpPr>
          <p:grpSpPr>
            <a:xfrm>
              <a:off x="1267808" y="5392738"/>
              <a:ext cx="1030430" cy="325384"/>
              <a:chOff x="5881407" y="3095652"/>
              <a:chExt cx="433473" cy="145133"/>
            </a:xfrm>
            <a:solidFill>
              <a:srgbClr val="DE5C51"/>
            </a:solidFill>
          </p:grpSpPr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F3319933-1C2D-466E-B899-CED9F01EA7A5}"/>
                  </a:ext>
                </a:extLst>
              </p:cNvPr>
              <p:cNvSpPr/>
              <p:nvPr/>
            </p:nvSpPr>
            <p:spPr>
              <a:xfrm>
                <a:off x="6091046" y="3095652"/>
                <a:ext cx="223833" cy="145133"/>
              </a:xfrm>
              <a:custGeom>
                <a:avLst/>
                <a:gdLst>
                  <a:gd name="connsiteX0" fmla="*/ 7334 w 223833"/>
                  <a:gd name="connsiteY0" fmla="*/ 145133 h 145133"/>
                  <a:gd name="connsiteX1" fmla="*/ 0 w 223833"/>
                  <a:gd name="connsiteY1" fmla="*/ 129988 h 145133"/>
                  <a:gd name="connsiteX2" fmla="*/ 124778 w 223833"/>
                  <a:gd name="connsiteY2" fmla="*/ 113891 h 145133"/>
                  <a:gd name="connsiteX3" fmla="*/ 206502 w 223833"/>
                  <a:gd name="connsiteY3" fmla="*/ 60361 h 145133"/>
                  <a:gd name="connsiteX4" fmla="*/ 177546 w 223833"/>
                  <a:gd name="connsiteY4" fmla="*/ 17593 h 145133"/>
                  <a:gd name="connsiteX5" fmla="*/ 34671 w 223833"/>
                  <a:gd name="connsiteY5" fmla="*/ 136846 h 145133"/>
                  <a:gd name="connsiteX6" fmla="*/ 22860 w 223833"/>
                  <a:gd name="connsiteY6" fmla="*/ 124750 h 145133"/>
                  <a:gd name="connsiteX7" fmla="*/ 182594 w 223833"/>
                  <a:gd name="connsiteY7" fmla="*/ 1687 h 145133"/>
                  <a:gd name="connsiteX8" fmla="*/ 223456 w 223833"/>
                  <a:gd name="connsiteY8" fmla="*/ 62266 h 145133"/>
                  <a:gd name="connsiteX9" fmla="*/ 126111 w 223833"/>
                  <a:gd name="connsiteY9" fmla="*/ 130655 h 145133"/>
                  <a:gd name="connsiteX10" fmla="*/ 7334 w 223833"/>
                  <a:gd name="connsiteY10" fmla="*/ 145133 h 145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833" h="145133">
                    <a:moveTo>
                      <a:pt x="7334" y="145133"/>
                    </a:moveTo>
                    <a:lnTo>
                      <a:pt x="0" y="129988"/>
                    </a:lnTo>
                    <a:cubicBezTo>
                      <a:pt x="2667" y="128655"/>
                      <a:pt x="21050" y="121797"/>
                      <a:pt x="124778" y="113891"/>
                    </a:cubicBezTo>
                    <a:cubicBezTo>
                      <a:pt x="180975" y="109605"/>
                      <a:pt x="203835" y="83411"/>
                      <a:pt x="206502" y="60361"/>
                    </a:cubicBezTo>
                    <a:cubicBezTo>
                      <a:pt x="208788" y="40834"/>
                      <a:pt x="197168" y="23689"/>
                      <a:pt x="177546" y="17593"/>
                    </a:cubicBezTo>
                    <a:cubicBezTo>
                      <a:pt x="136684" y="5116"/>
                      <a:pt x="67532" y="106176"/>
                      <a:pt x="34671" y="136846"/>
                    </a:cubicBezTo>
                    <a:lnTo>
                      <a:pt x="22860" y="124750"/>
                    </a:lnTo>
                    <a:cubicBezTo>
                      <a:pt x="35624" y="112748"/>
                      <a:pt x="124968" y="-16125"/>
                      <a:pt x="182594" y="1687"/>
                    </a:cubicBezTo>
                    <a:cubicBezTo>
                      <a:pt x="209836" y="10069"/>
                      <a:pt x="226600" y="34929"/>
                      <a:pt x="223456" y="62266"/>
                    </a:cubicBezTo>
                    <a:cubicBezTo>
                      <a:pt x="220028" y="91984"/>
                      <a:pt x="192596" y="125607"/>
                      <a:pt x="126111" y="130655"/>
                    </a:cubicBezTo>
                    <a:cubicBezTo>
                      <a:pt x="25527" y="138275"/>
                      <a:pt x="8001" y="144847"/>
                      <a:pt x="7334" y="145133"/>
                    </a:cubicBezTo>
                    <a:close/>
                  </a:path>
                </a:pathLst>
              </a:custGeom>
              <a:solidFill>
                <a:srgbClr val="DE5C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5CAC7ED-641C-4422-A537-7F88B179410B}"/>
                  </a:ext>
                </a:extLst>
              </p:cNvPr>
              <p:cNvSpPr/>
              <p:nvPr/>
            </p:nvSpPr>
            <p:spPr>
              <a:xfrm>
                <a:off x="5881407" y="3095666"/>
                <a:ext cx="223927" cy="144928"/>
              </a:xfrm>
              <a:custGeom>
                <a:avLst/>
                <a:gdLst>
                  <a:gd name="connsiteX0" fmla="*/ 216117 w 223927"/>
                  <a:gd name="connsiteY0" fmla="*/ 144929 h 144928"/>
                  <a:gd name="connsiteX1" fmla="*/ 97816 w 223927"/>
                  <a:gd name="connsiteY1" fmla="*/ 130546 h 144928"/>
                  <a:gd name="connsiteX2" fmla="*/ 375 w 223927"/>
                  <a:gd name="connsiteY2" fmla="*/ 62252 h 144928"/>
                  <a:gd name="connsiteX3" fmla="*/ 41238 w 223927"/>
                  <a:gd name="connsiteY3" fmla="*/ 1673 h 144928"/>
                  <a:gd name="connsiteX4" fmla="*/ 201258 w 223927"/>
                  <a:gd name="connsiteY4" fmla="*/ 124545 h 144928"/>
                  <a:gd name="connsiteX5" fmla="*/ 189447 w 223927"/>
                  <a:gd name="connsiteY5" fmla="*/ 136642 h 144928"/>
                  <a:gd name="connsiteX6" fmla="*/ 46381 w 223927"/>
                  <a:gd name="connsiteY6" fmla="*/ 17579 h 144928"/>
                  <a:gd name="connsiteX7" fmla="*/ 17425 w 223927"/>
                  <a:gd name="connsiteY7" fmla="*/ 60347 h 144928"/>
                  <a:gd name="connsiteX8" fmla="*/ 99150 w 223927"/>
                  <a:gd name="connsiteY8" fmla="*/ 113877 h 144928"/>
                  <a:gd name="connsiteX9" fmla="*/ 223927 w 223927"/>
                  <a:gd name="connsiteY9" fmla="*/ 129974 h 144928"/>
                  <a:gd name="connsiteX10" fmla="*/ 216117 w 223927"/>
                  <a:gd name="connsiteY10" fmla="*/ 144929 h 14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3927" h="144928">
                    <a:moveTo>
                      <a:pt x="216117" y="144929"/>
                    </a:moveTo>
                    <a:cubicBezTo>
                      <a:pt x="215831" y="144833"/>
                      <a:pt x="198400" y="138261"/>
                      <a:pt x="97816" y="130546"/>
                    </a:cubicBezTo>
                    <a:cubicBezTo>
                      <a:pt x="31236" y="125593"/>
                      <a:pt x="3900" y="91970"/>
                      <a:pt x="375" y="62252"/>
                    </a:cubicBezTo>
                    <a:cubicBezTo>
                      <a:pt x="-2768" y="34915"/>
                      <a:pt x="14091" y="9959"/>
                      <a:pt x="41238" y="1673"/>
                    </a:cubicBezTo>
                    <a:cubicBezTo>
                      <a:pt x="98864" y="-16044"/>
                      <a:pt x="188399" y="112544"/>
                      <a:pt x="201258" y="124545"/>
                    </a:cubicBezTo>
                    <a:lnTo>
                      <a:pt x="189447" y="136642"/>
                    </a:lnTo>
                    <a:cubicBezTo>
                      <a:pt x="156585" y="105971"/>
                      <a:pt x="87148" y="5102"/>
                      <a:pt x="46381" y="17579"/>
                    </a:cubicBezTo>
                    <a:cubicBezTo>
                      <a:pt x="26760" y="23675"/>
                      <a:pt x="15139" y="40820"/>
                      <a:pt x="17425" y="60347"/>
                    </a:cubicBezTo>
                    <a:cubicBezTo>
                      <a:pt x="20092" y="83397"/>
                      <a:pt x="42952" y="109591"/>
                      <a:pt x="99150" y="113877"/>
                    </a:cubicBezTo>
                    <a:cubicBezTo>
                      <a:pt x="202877" y="121783"/>
                      <a:pt x="221260" y="128641"/>
                      <a:pt x="223927" y="129974"/>
                    </a:cubicBezTo>
                    <a:lnTo>
                      <a:pt x="216117" y="144929"/>
                    </a:lnTo>
                    <a:close/>
                  </a:path>
                </a:pathLst>
              </a:custGeom>
              <a:solidFill>
                <a:srgbClr val="DE5C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376F5AAC-2333-4B0B-B1A2-059EAD983450}"/>
                </a:ext>
              </a:extLst>
            </p:cNvPr>
            <p:cNvGrpSpPr/>
            <p:nvPr/>
          </p:nvGrpSpPr>
          <p:grpSpPr>
            <a:xfrm>
              <a:off x="1121299" y="5701040"/>
              <a:ext cx="1323445" cy="1178355"/>
              <a:chOff x="1121299" y="5701040"/>
              <a:chExt cx="1323445" cy="1178355"/>
            </a:xfrm>
          </p:grpSpPr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C0C4DE2C-1DF5-4688-A517-E9CBCAE29FCC}"/>
                  </a:ext>
                </a:extLst>
              </p:cNvPr>
              <p:cNvGrpSpPr/>
              <p:nvPr/>
            </p:nvGrpSpPr>
            <p:grpSpPr>
              <a:xfrm>
                <a:off x="1150053" y="5746310"/>
                <a:ext cx="1266160" cy="1133085"/>
                <a:chOff x="1150053" y="5746310"/>
                <a:chExt cx="1266160" cy="1133085"/>
              </a:xfrm>
            </p:grpSpPr>
            <p:sp>
              <p:nvSpPr>
                <p:cNvPr id="213" name="Freeform: Shape 212">
                  <a:extLst>
                    <a:ext uri="{FF2B5EF4-FFF2-40B4-BE49-F238E27FC236}">
                      <a16:creationId xmlns:a16="http://schemas.microsoft.com/office/drawing/2014/main" id="{A43C5C85-758D-4498-83C5-A03B4C9B768D}"/>
                    </a:ext>
                  </a:extLst>
                </p:cNvPr>
                <p:cNvSpPr/>
                <p:nvPr/>
              </p:nvSpPr>
              <p:spPr>
                <a:xfrm>
                  <a:off x="1150053" y="5746312"/>
                  <a:ext cx="1266160" cy="1133083"/>
                </a:xfrm>
                <a:custGeom>
                  <a:avLst/>
                  <a:gdLst>
                    <a:gd name="connsiteX0" fmla="*/ 0 w 532638"/>
                    <a:gd name="connsiteY0" fmla="*/ 0 h 505396"/>
                    <a:gd name="connsiteX1" fmla="*/ 532638 w 532638"/>
                    <a:gd name="connsiteY1" fmla="*/ 0 h 505396"/>
                    <a:gd name="connsiteX2" fmla="*/ 532638 w 532638"/>
                    <a:gd name="connsiteY2" fmla="*/ 505397 h 505396"/>
                    <a:gd name="connsiteX3" fmla="*/ 0 w 532638"/>
                    <a:gd name="connsiteY3" fmla="*/ 505397 h 505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2638" h="505396">
                      <a:moveTo>
                        <a:pt x="0" y="0"/>
                      </a:moveTo>
                      <a:lnTo>
                        <a:pt x="532638" y="0"/>
                      </a:lnTo>
                      <a:lnTo>
                        <a:pt x="532638" y="505397"/>
                      </a:lnTo>
                      <a:lnTo>
                        <a:pt x="0" y="505397"/>
                      </a:ln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grpSp>
              <p:nvGrpSpPr>
                <p:cNvPr id="214" name="Graphic 205">
                  <a:extLst>
                    <a:ext uri="{FF2B5EF4-FFF2-40B4-BE49-F238E27FC236}">
                      <a16:creationId xmlns:a16="http://schemas.microsoft.com/office/drawing/2014/main" id="{02E25593-4552-48E3-BA29-135A35891F09}"/>
                    </a:ext>
                  </a:extLst>
                </p:cNvPr>
                <p:cNvGrpSpPr/>
                <p:nvPr/>
              </p:nvGrpSpPr>
              <p:grpSpPr>
                <a:xfrm>
                  <a:off x="1150053" y="5746310"/>
                  <a:ext cx="1266158" cy="1133083"/>
                  <a:chOff x="5831871" y="3253358"/>
                  <a:chExt cx="532637" cy="505396"/>
                </a:xfrm>
                <a:solidFill>
                  <a:srgbClr val="F0C72F"/>
                </a:solidFill>
              </p:grpSpPr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CEE2DF77-27E3-43B3-9029-5E0170F6F1D8}"/>
                      </a:ext>
                    </a:extLst>
                  </p:cNvPr>
                  <p:cNvSpPr/>
                  <p:nvPr/>
                </p:nvSpPr>
                <p:spPr>
                  <a:xfrm>
                    <a:off x="5994177" y="3253358"/>
                    <a:ext cx="370331" cy="362997"/>
                  </a:xfrm>
                  <a:custGeom>
                    <a:avLst/>
                    <a:gdLst>
                      <a:gd name="connsiteX0" fmla="*/ 0 w 370331"/>
                      <a:gd name="connsiteY0" fmla="*/ 0 h 362997"/>
                      <a:gd name="connsiteX1" fmla="*/ 370332 w 370331"/>
                      <a:gd name="connsiteY1" fmla="*/ 362998 h 362997"/>
                      <a:gd name="connsiteX2" fmla="*/ 370332 w 370331"/>
                      <a:gd name="connsiteY2" fmla="*/ 323755 h 362997"/>
                      <a:gd name="connsiteX3" fmla="*/ 40005 w 370331"/>
                      <a:gd name="connsiteY3" fmla="*/ 0 h 362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0331" h="362997">
                        <a:moveTo>
                          <a:pt x="0" y="0"/>
                        </a:moveTo>
                        <a:lnTo>
                          <a:pt x="370332" y="362998"/>
                        </a:lnTo>
                        <a:lnTo>
                          <a:pt x="370332" y="323755"/>
                        </a:lnTo>
                        <a:lnTo>
                          <a:pt x="40005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6" name="Freeform: Shape 215">
                    <a:extLst>
                      <a:ext uri="{FF2B5EF4-FFF2-40B4-BE49-F238E27FC236}">
                        <a16:creationId xmlns:a16="http://schemas.microsoft.com/office/drawing/2014/main" id="{4F990BF1-B470-4DD1-B3B8-65BE35CD243A}"/>
                      </a:ext>
                    </a:extLst>
                  </p:cNvPr>
                  <p:cNvSpPr/>
                  <p:nvPr/>
                </p:nvSpPr>
                <p:spPr>
                  <a:xfrm>
                    <a:off x="5905880" y="3253358"/>
                    <a:ext cx="458628" cy="449579"/>
                  </a:xfrm>
                  <a:custGeom>
                    <a:avLst/>
                    <a:gdLst>
                      <a:gd name="connsiteX0" fmla="*/ 0 w 458628"/>
                      <a:gd name="connsiteY0" fmla="*/ 0 h 449579"/>
                      <a:gd name="connsiteX1" fmla="*/ 458629 w 458628"/>
                      <a:gd name="connsiteY1" fmla="*/ 449580 h 449579"/>
                      <a:gd name="connsiteX2" fmla="*/ 458629 w 458628"/>
                      <a:gd name="connsiteY2" fmla="*/ 410337 h 449579"/>
                      <a:gd name="connsiteX3" fmla="*/ 40005 w 458628"/>
                      <a:gd name="connsiteY3" fmla="*/ 0 h 44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8628" h="449579">
                        <a:moveTo>
                          <a:pt x="0" y="0"/>
                        </a:moveTo>
                        <a:lnTo>
                          <a:pt x="458629" y="449580"/>
                        </a:lnTo>
                        <a:lnTo>
                          <a:pt x="458629" y="410337"/>
                        </a:lnTo>
                        <a:lnTo>
                          <a:pt x="40005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7" name="Freeform: Shape 216">
                    <a:extLst>
                      <a:ext uri="{FF2B5EF4-FFF2-40B4-BE49-F238E27FC236}">
                        <a16:creationId xmlns:a16="http://schemas.microsoft.com/office/drawing/2014/main" id="{22E32EBB-2E7F-4D5E-921A-A3246C03DDB5}"/>
                      </a:ext>
                    </a:extLst>
                  </p:cNvPr>
                  <p:cNvSpPr/>
                  <p:nvPr/>
                </p:nvSpPr>
                <p:spPr>
                  <a:xfrm>
                    <a:off x="5831871" y="3401282"/>
                    <a:ext cx="364616" cy="357473"/>
                  </a:xfrm>
                  <a:custGeom>
                    <a:avLst/>
                    <a:gdLst>
                      <a:gd name="connsiteX0" fmla="*/ 0 w 364616"/>
                      <a:gd name="connsiteY0" fmla="*/ 39148 h 357473"/>
                      <a:gd name="connsiteX1" fmla="*/ 324612 w 364616"/>
                      <a:gd name="connsiteY1" fmla="*/ 357473 h 357473"/>
                      <a:gd name="connsiteX2" fmla="*/ 364617 w 364616"/>
                      <a:gd name="connsiteY2" fmla="*/ 357473 h 357473"/>
                      <a:gd name="connsiteX3" fmla="*/ 0 w 364616"/>
                      <a:gd name="connsiteY3" fmla="*/ 0 h 357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4616" h="357473">
                        <a:moveTo>
                          <a:pt x="0" y="39148"/>
                        </a:moveTo>
                        <a:lnTo>
                          <a:pt x="324612" y="357473"/>
                        </a:lnTo>
                        <a:lnTo>
                          <a:pt x="364617" y="35747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8" name="Freeform: Shape 217">
                    <a:extLst>
                      <a:ext uri="{FF2B5EF4-FFF2-40B4-BE49-F238E27FC236}">
                        <a16:creationId xmlns:a16="http://schemas.microsoft.com/office/drawing/2014/main" id="{F2DACD84-89B5-4F81-9FCE-5D6AAE488320}"/>
                      </a:ext>
                    </a:extLst>
                  </p:cNvPr>
                  <p:cNvSpPr/>
                  <p:nvPr/>
                </p:nvSpPr>
                <p:spPr>
                  <a:xfrm>
                    <a:off x="5831871" y="3253358"/>
                    <a:ext cx="532637" cy="505396"/>
                  </a:xfrm>
                  <a:custGeom>
                    <a:avLst/>
                    <a:gdLst>
                      <a:gd name="connsiteX0" fmla="*/ 0 w 532637"/>
                      <a:gd name="connsiteY0" fmla="*/ 0 h 505396"/>
                      <a:gd name="connsiteX1" fmla="*/ 0 w 532637"/>
                      <a:gd name="connsiteY1" fmla="*/ 13907 h 505396"/>
                      <a:gd name="connsiteX2" fmla="*/ 501206 w 532637"/>
                      <a:gd name="connsiteY2" fmla="*/ 505397 h 505396"/>
                      <a:gd name="connsiteX3" fmla="*/ 532638 w 532637"/>
                      <a:gd name="connsiteY3" fmla="*/ 505397 h 505396"/>
                      <a:gd name="connsiteX4" fmla="*/ 532638 w 532637"/>
                      <a:gd name="connsiteY4" fmla="*/ 496919 h 505396"/>
                      <a:gd name="connsiteX5" fmla="*/ 25718 w 532637"/>
                      <a:gd name="connsiteY5" fmla="*/ 0 h 505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32637" h="505396">
                        <a:moveTo>
                          <a:pt x="0" y="0"/>
                        </a:moveTo>
                        <a:lnTo>
                          <a:pt x="0" y="13907"/>
                        </a:lnTo>
                        <a:lnTo>
                          <a:pt x="501206" y="505397"/>
                        </a:lnTo>
                        <a:lnTo>
                          <a:pt x="532638" y="505397"/>
                        </a:lnTo>
                        <a:lnTo>
                          <a:pt x="532638" y="496919"/>
                        </a:lnTo>
                        <a:lnTo>
                          <a:pt x="25718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D3436B5C-8A02-4876-9613-FDF3E1841D33}"/>
                      </a:ext>
                    </a:extLst>
                  </p:cNvPr>
                  <p:cNvSpPr/>
                  <p:nvPr/>
                </p:nvSpPr>
                <p:spPr>
                  <a:xfrm>
                    <a:off x="5831871" y="3314700"/>
                    <a:ext cx="452913" cy="444055"/>
                  </a:xfrm>
                  <a:custGeom>
                    <a:avLst/>
                    <a:gdLst>
                      <a:gd name="connsiteX0" fmla="*/ 0 w 452913"/>
                      <a:gd name="connsiteY0" fmla="*/ 39148 h 444055"/>
                      <a:gd name="connsiteX1" fmla="*/ 412909 w 452913"/>
                      <a:gd name="connsiteY1" fmla="*/ 444056 h 444055"/>
                      <a:gd name="connsiteX2" fmla="*/ 452914 w 452913"/>
                      <a:gd name="connsiteY2" fmla="*/ 444056 h 444055"/>
                      <a:gd name="connsiteX3" fmla="*/ 0 w 452913"/>
                      <a:gd name="connsiteY3" fmla="*/ 0 h 444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2913" h="444055">
                        <a:moveTo>
                          <a:pt x="0" y="39148"/>
                        </a:moveTo>
                        <a:lnTo>
                          <a:pt x="412909" y="444056"/>
                        </a:lnTo>
                        <a:lnTo>
                          <a:pt x="452914" y="44405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8A670C0F-6C11-4076-862E-A21A01817BC1}"/>
                      </a:ext>
                    </a:extLst>
                  </p:cNvPr>
                  <p:cNvSpPr/>
                  <p:nvPr/>
                </p:nvSpPr>
                <p:spPr>
                  <a:xfrm>
                    <a:off x="5831871" y="3574351"/>
                    <a:ext cx="188023" cy="184404"/>
                  </a:xfrm>
                  <a:custGeom>
                    <a:avLst/>
                    <a:gdLst>
                      <a:gd name="connsiteX0" fmla="*/ 0 w 188023"/>
                      <a:gd name="connsiteY0" fmla="*/ 39243 h 184404"/>
                      <a:gd name="connsiteX1" fmla="*/ 148019 w 188023"/>
                      <a:gd name="connsiteY1" fmla="*/ 184404 h 184404"/>
                      <a:gd name="connsiteX2" fmla="*/ 188024 w 188023"/>
                      <a:gd name="connsiteY2" fmla="*/ 184404 h 184404"/>
                      <a:gd name="connsiteX3" fmla="*/ 0 w 188023"/>
                      <a:gd name="connsiteY3" fmla="*/ 0 h 184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88023" h="184404">
                        <a:moveTo>
                          <a:pt x="0" y="39243"/>
                        </a:moveTo>
                        <a:lnTo>
                          <a:pt x="148019" y="184404"/>
                        </a:lnTo>
                        <a:lnTo>
                          <a:pt x="188024" y="18440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1" name="Freeform: Shape 220">
                    <a:extLst>
                      <a:ext uri="{FF2B5EF4-FFF2-40B4-BE49-F238E27FC236}">
                        <a16:creationId xmlns:a16="http://schemas.microsoft.com/office/drawing/2014/main" id="{6DA77716-40C7-47E5-959E-731F64962F30}"/>
                      </a:ext>
                    </a:extLst>
                  </p:cNvPr>
                  <p:cNvSpPr/>
                  <p:nvPr/>
                </p:nvSpPr>
                <p:spPr>
                  <a:xfrm>
                    <a:off x="5831871" y="3747516"/>
                    <a:ext cx="11430" cy="11239"/>
                  </a:xfrm>
                  <a:custGeom>
                    <a:avLst/>
                    <a:gdLst>
                      <a:gd name="connsiteX0" fmla="*/ 0 w 11430"/>
                      <a:gd name="connsiteY0" fmla="*/ 11240 h 11239"/>
                      <a:gd name="connsiteX1" fmla="*/ 11430 w 11430"/>
                      <a:gd name="connsiteY1" fmla="*/ 11240 h 11239"/>
                      <a:gd name="connsiteX2" fmla="*/ 0 w 11430"/>
                      <a:gd name="connsiteY2" fmla="*/ 0 h 112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1430" h="11239">
                        <a:moveTo>
                          <a:pt x="0" y="11240"/>
                        </a:moveTo>
                        <a:lnTo>
                          <a:pt x="11430" y="112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2" name="Freeform: Shape 221">
                    <a:extLst>
                      <a:ext uri="{FF2B5EF4-FFF2-40B4-BE49-F238E27FC236}">
                        <a16:creationId xmlns:a16="http://schemas.microsoft.com/office/drawing/2014/main" id="{71829749-7E47-4933-8B4F-90165D42F6FA}"/>
                      </a:ext>
                    </a:extLst>
                  </p:cNvPr>
                  <p:cNvSpPr/>
                  <p:nvPr/>
                </p:nvSpPr>
                <p:spPr>
                  <a:xfrm>
                    <a:off x="5831871" y="3660933"/>
                    <a:ext cx="99726" cy="97821"/>
                  </a:xfrm>
                  <a:custGeom>
                    <a:avLst/>
                    <a:gdLst>
                      <a:gd name="connsiteX0" fmla="*/ 0 w 99726"/>
                      <a:gd name="connsiteY0" fmla="*/ 39148 h 97821"/>
                      <a:gd name="connsiteX1" fmla="*/ 59722 w 99726"/>
                      <a:gd name="connsiteY1" fmla="*/ 97822 h 97821"/>
                      <a:gd name="connsiteX2" fmla="*/ 99727 w 99726"/>
                      <a:gd name="connsiteY2" fmla="*/ 97822 h 97821"/>
                      <a:gd name="connsiteX3" fmla="*/ 0 w 99726"/>
                      <a:gd name="connsiteY3" fmla="*/ 0 h 978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9726" h="97821">
                        <a:moveTo>
                          <a:pt x="0" y="39148"/>
                        </a:moveTo>
                        <a:lnTo>
                          <a:pt x="59722" y="97822"/>
                        </a:lnTo>
                        <a:lnTo>
                          <a:pt x="99727" y="978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3" name="Freeform: Shape 222">
                    <a:extLst>
                      <a:ext uri="{FF2B5EF4-FFF2-40B4-BE49-F238E27FC236}">
                        <a16:creationId xmlns:a16="http://schemas.microsoft.com/office/drawing/2014/main" id="{984D1920-FAFB-473A-9F0D-26647EF2BE45}"/>
                      </a:ext>
                    </a:extLst>
                  </p:cNvPr>
                  <p:cNvSpPr/>
                  <p:nvPr/>
                </p:nvSpPr>
                <p:spPr>
                  <a:xfrm>
                    <a:off x="5831871" y="3487769"/>
                    <a:ext cx="276320" cy="270986"/>
                  </a:xfrm>
                  <a:custGeom>
                    <a:avLst/>
                    <a:gdLst>
                      <a:gd name="connsiteX0" fmla="*/ 0 w 276320"/>
                      <a:gd name="connsiteY0" fmla="*/ 39243 h 270986"/>
                      <a:gd name="connsiteX1" fmla="*/ 236315 w 276320"/>
                      <a:gd name="connsiteY1" fmla="*/ 270986 h 270986"/>
                      <a:gd name="connsiteX2" fmla="*/ 276320 w 276320"/>
                      <a:gd name="connsiteY2" fmla="*/ 270986 h 270986"/>
                      <a:gd name="connsiteX3" fmla="*/ 0 w 276320"/>
                      <a:gd name="connsiteY3" fmla="*/ 0 h 2709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76320" h="270986">
                        <a:moveTo>
                          <a:pt x="0" y="39243"/>
                        </a:moveTo>
                        <a:lnTo>
                          <a:pt x="236315" y="270986"/>
                        </a:lnTo>
                        <a:lnTo>
                          <a:pt x="276320" y="2709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83A0FE16-5FE8-44BF-801E-FF74CD26D0E8}"/>
                      </a:ext>
                    </a:extLst>
                  </p:cNvPr>
                  <p:cNvSpPr/>
                  <p:nvPr/>
                </p:nvSpPr>
                <p:spPr>
                  <a:xfrm>
                    <a:off x="6259067" y="3253358"/>
                    <a:ext cx="105441" cy="103251"/>
                  </a:xfrm>
                  <a:custGeom>
                    <a:avLst/>
                    <a:gdLst>
                      <a:gd name="connsiteX0" fmla="*/ 105442 w 105441"/>
                      <a:gd name="connsiteY0" fmla="*/ 0 h 103251"/>
                      <a:gd name="connsiteX1" fmla="*/ 0 w 105441"/>
                      <a:gd name="connsiteY1" fmla="*/ 0 h 103251"/>
                      <a:gd name="connsiteX2" fmla="*/ 105442 w 105441"/>
                      <a:gd name="connsiteY2" fmla="*/ 103251 h 1032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5441" h="103251">
                        <a:moveTo>
                          <a:pt x="105442" y="0"/>
                        </a:moveTo>
                        <a:lnTo>
                          <a:pt x="0" y="0"/>
                        </a:lnTo>
                        <a:lnTo>
                          <a:pt x="105442" y="103251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4B6327D7-7E1F-4B0A-8877-ED29CA840D18}"/>
                      </a:ext>
                    </a:extLst>
                  </p:cNvPr>
                  <p:cNvSpPr/>
                  <p:nvPr/>
                </p:nvSpPr>
                <p:spPr>
                  <a:xfrm>
                    <a:off x="6170771" y="3253358"/>
                    <a:ext cx="193738" cy="189833"/>
                  </a:xfrm>
                  <a:custGeom>
                    <a:avLst/>
                    <a:gdLst>
                      <a:gd name="connsiteX0" fmla="*/ 193739 w 193738"/>
                      <a:gd name="connsiteY0" fmla="*/ 150686 h 189833"/>
                      <a:gd name="connsiteX1" fmla="*/ 40005 w 193738"/>
                      <a:gd name="connsiteY1" fmla="*/ 0 h 189833"/>
                      <a:gd name="connsiteX2" fmla="*/ 0 w 193738"/>
                      <a:gd name="connsiteY2" fmla="*/ 0 h 189833"/>
                      <a:gd name="connsiteX3" fmla="*/ 193739 w 193738"/>
                      <a:gd name="connsiteY3" fmla="*/ 189833 h 1898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3738" h="189833">
                        <a:moveTo>
                          <a:pt x="193739" y="150686"/>
                        </a:moveTo>
                        <a:lnTo>
                          <a:pt x="40005" y="0"/>
                        </a:lnTo>
                        <a:lnTo>
                          <a:pt x="0" y="0"/>
                        </a:lnTo>
                        <a:lnTo>
                          <a:pt x="193739" y="189833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26" name="Freeform: Shape 225">
                    <a:extLst>
                      <a:ext uri="{FF2B5EF4-FFF2-40B4-BE49-F238E27FC236}">
                        <a16:creationId xmlns:a16="http://schemas.microsoft.com/office/drawing/2014/main" id="{BFADC299-DB7F-4F5C-AB58-F09C964808CE}"/>
                      </a:ext>
                    </a:extLst>
                  </p:cNvPr>
                  <p:cNvSpPr/>
                  <p:nvPr/>
                </p:nvSpPr>
                <p:spPr>
                  <a:xfrm>
                    <a:off x="6082474" y="3253358"/>
                    <a:ext cx="282035" cy="276415"/>
                  </a:xfrm>
                  <a:custGeom>
                    <a:avLst/>
                    <a:gdLst>
                      <a:gd name="connsiteX0" fmla="*/ 40005 w 282035"/>
                      <a:gd name="connsiteY0" fmla="*/ 0 h 276415"/>
                      <a:gd name="connsiteX1" fmla="*/ 0 w 282035"/>
                      <a:gd name="connsiteY1" fmla="*/ 0 h 276415"/>
                      <a:gd name="connsiteX2" fmla="*/ 282035 w 282035"/>
                      <a:gd name="connsiteY2" fmla="*/ 276416 h 276415"/>
                      <a:gd name="connsiteX3" fmla="*/ 282035 w 282035"/>
                      <a:gd name="connsiteY3" fmla="*/ 237268 h 2764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2035" h="276415">
                        <a:moveTo>
                          <a:pt x="40005" y="0"/>
                        </a:moveTo>
                        <a:lnTo>
                          <a:pt x="0" y="0"/>
                        </a:lnTo>
                        <a:lnTo>
                          <a:pt x="282035" y="276416"/>
                        </a:lnTo>
                        <a:lnTo>
                          <a:pt x="282035" y="237268"/>
                        </a:lnTo>
                        <a:close/>
                      </a:path>
                    </a:pathLst>
                  </a:custGeom>
                  <a:solidFill>
                    <a:srgbClr val="F0C72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16BB6BEE-0CCB-4B5B-939A-D12FC56E1309}"/>
                  </a:ext>
                </a:extLst>
              </p:cNvPr>
              <p:cNvSpPr/>
              <p:nvPr/>
            </p:nvSpPr>
            <p:spPr>
              <a:xfrm>
                <a:off x="1150053" y="5746312"/>
                <a:ext cx="1266160" cy="225932"/>
              </a:xfrm>
              <a:custGeom>
                <a:avLst/>
                <a:gdLst>
                  <a:gd name="connsiteX0" fmla="*/ 0 w 532638"/>
                  <a:gd name="connsiteY0" fmla="*/ 0 h 100774"/>
                  <a:gd name="connsiteX1" fmla="*/ 532638 w 532638"/>
                  <a:gd name="connsiteY1" fmla="*/ 0 h 100774"/>
                  <a:gd name="connsiteX2" fmla="*/ 532638 w 532638"/>
                  <a:gd name="connsiteY2" fmla="*/ 100774 h 100774"/>
                  <a:gd name="connsiteX3" fmla="*/ 0 w 532638"/>
                  <a:gd name="connsiteY3" fmla="*/ 100774 h 100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638" h="100774">
                    <a:moveTo>
                      <a:pt x="0" y="0"/>
                    </a:moveTo>
                    <a:lnTo>
                      <a:pt x="532638" y="0"/>
                    </a:lnTo>
                    <a:lnTo>
                      <a:pt x="532638" y="100774"/>
                    </a:lnTo>
                    <a:lnTo>
                      <a:pt x="0" y="100774"/>
                    </a:lnTo>
                    <a:close/>
                  </a:path>
                </a:pathLst>
              </a:custGeom>
              <a:solidFill>
                <a:srgbClr val="D1D1D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EF291C14-4EB4-447F-8B9F-B431797A6B8C}"/>
                  </a:ext>
                </a:extLst>
              </p:cNvPr>
              <p:cNvSpPr/>
              <p:nvPr/>
            </p:nvSpPr>
            <p:spPr>
              <a:xfrm>
                <a:off x="1121299" y="5701040"/>
                <a:ext cx="1323445" cy="233620"/>
              </a:xfrm>
              <a:custGeom>
                <a:avLst/>
                <a:gdLst>
                  <a:gd name="connsiteX0" fmla="*/ 0 w 556736"/>
                  <a:gd name="connsiteY0" fmla="*/ 0 h 104203"/>
                  <a:gd name="connsiteX1" fmla="*/ 556736 w 556736"/>
                  <a:gd name="connsiteY1" fmla="*/ 0 h 104203"/>
                  <a:gd name="connsiteX2" fmla="*/ 556736 w 556736"/>
                  <a:gd name="connsiteY2" fmla="*/ 104203 h 104203"/>
                  <a:gd name="connsiteX3" fmla="*/ 0 w 556736"/>
                  <a:gd name="connsiteY3" fmla="*/ 104203 h 104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736" h="104203">
                    <a:moveTo>
                      <a:pt x="0" y="0"/>
                    </a:moveTo>
                    <a:lnTo>
                      <a:pt x="556736" y="0"/>
                    </a:lnTo>
                    <a:lnTo>
                      <a:pt x="556736" y="104203"/>
                    </a:lnTo>
                    <a:lnTo>
                      <a:pt x="0" y="104203"/>
                    </a:lnTo>
                    <a:close/>
                  </a:path>
                </a:pathLst>
              </a:custGeom>
              <a:solidFill>
                <a:srgbClr val="F0C7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FB352528-18B4-4716-A03E-BA2BF1855FF8}"/>
                </a:ext>
              </a:extLst>
            </p:cNvPr>
            <p:cNvSpPr/>
            <p:nvPr/>
          </p:nvSpPr>
          <p:spPr>
            <a:xfrm>
              <a:off x="1664487" y="5685024"/>
              <a:ext cx="237064" cy="1204193"/>
            </a:xfrm>
            <a:custGeom>
              <a:avLst/>
              <a:gdLst>
                <a:gd name="connsiteX0" fmla="*/ 0 w 99726"/>
                <a:gd name="connsiteY0" fmla="*/ 0 h 537114"/>
                <a:gd name="connsiteX1" fmla="*/ 99727 w 99726"/>
                <a:gd name="connsiteY1" fmla="*/ 0 h 537114"/>
                <a:gd name="connsiteX2" fmla="*/ 99727 w 99726"/>
                <a:gd name="connsiteY2" fmla="*/ 537115 h 537114"/>
                <a:gd name="connsiteX3" fmla="*/ 0 w 99726"/>
                <a:gd name="connsiteY3" fmla="*/ 537115 h 53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726" h="537114">
                  <a:moveTo>
                    <a:pt x="0" y="0"/>
                  </a:moveTo>
                  <a:lnTo>
                    <a:pt x="99727" y="0"/>
                  </a:lnTo>
                  <a:lnTo>
                    <a:pt x="99727" y="537115"/>
                  </a:lnTo>
                  <a:lnTo>
                    <a:pt x="0" y="537115"/>
                  </a:lnTo>
                  <a:close/>
                </a:path>
              </a:pathLst>
            </a:custGeom>
            <a:solidFill>
              <a:srgbClr val="DE5C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F3015BA2-4707-464F-8BA4-9CF75554EFA2}"/>
                </a:ext>
              </a:extLst>
            </p:cNvPr>
            <p:cNvSpPr/>
            <p:nvPr/>
          </p:nvSpPr>
          <p:spPr>
            <a:xfrm>
              <a:off x="1664487" y="5573979"/>
              <a:ext cx="237064" cy="127059"/>
            </a:xfrm>
            <a:custGeom>
              <a:avLst/>
              <a:gdLst>
                <a:gd name="connsiteX0" fmla="*/ 99727 w 99726"/>
                <a:gd name="connsiteY0" fmla="*/ 56674 h 56673"/>
                <a:gd name="connsiteX1" fmla="*/ 0 w 99726"/>
                <a:gd name="connsiteY1" fmla="*/ 56674 h 56673"/>
                <a:gd name="connsiteX2" fmla="*/ 0 w 99726"/>
                <a:gd name="connsiteY2" fmla="*/ 0 h 56673"/>
                <a:gd name="connsiteX3" fmla="*/ 49530 w 99726"/>
                <a:gd name="connsiteY3" fmla="*/ 9335 h 56673"/>
                <a:gd name="connsiteX4" fmla="*/ 99727 w 99726"/>
                <a:gd name="connsiteY4" fmla="*/ 0 h 56673"/>
                <a:gd name="connsiteX5" fmla="*/ 99727 w 99726"/>
                <a:gd name="connsiteY5" fmla="*/ 56674 h 56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726" h="56673">
                  <a:moveTo>
                    <a:pt x="99727" y="56674"/>
                  </a:moveTo>
                  <a:lnTo>
                    <a:pt x="0" y="56674"/>
                  </a:lnTo>
                  <a:lnTo>
                    <a:pt x="0" y="0"/>
                  </a:lnTo>
                  <a:cubicBezTo>
                    <a:pt x="0" y="0"/>
                    <a:pt x="37147" y="9335"/>
                    <a:pt x="49530" y="9335"/>
                  </a:cubicBezTo>
                  <a:cubicBezTo>
                    <a:pt x="62103" y="9335"/>
                    <a:pt x="99727" y="0"/>
                    <a:pt x="99727" y="0"/>
                  </a:cubicBezTo>
                  <a:lnTo>
                    <a:pt x="99727" y="56674"/>
                  </a:lnTo>
                  <a:close/>
                </a:path>
              </a:pathLst>
            </a:custGeom>
            <a:solidFill>
              <a:srgbClr val="C53F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BD17DF59-AAEA-447B-BEB3-5E37C982BBA9}"/>
              </a:ext>
            </a:extLst>
          </p:cNvPr>
          <p:cNvGrpSpPr/>
          <p:nvPr/>
        </p:nvGrpSpPr>
        <p:grpSpPr>
          <a:xfrm>
            <a:off x="-362382" y="-191289"/>
            <a:ext cx="1646042" cy="1545338"/>
            <a:chOff x="-362382" y="-191289"/>
            <a:chExt cx="1646042" cy="1545338"/>
          </a:xfrm>
        </p:grpSpPr>
        <p:grpSp>
          <p:nvGrpSpPr>
            <p:cNvPr id="235" name="Graphic 233">
              <a:extLst>
                <a:ext uri="{FF2B5EF4-FFF2-40B4-BE49-F238E27FC236}">
                  <a16:creationId xmlns:a16="http://schemas.microsoft.com/office/drawing/2014/main" id="{FA6960BC-493F-4645-8CAC-7C035719D02F}"/>
                </a:ext>
              </a:extLst>
            </p:cNvPr>
            <p:cNvGrpSpPr/>
            <p:nvPr/>
          </p:nvGrpSpPr>
          <p:grpSpPr>
            <a:xfrm>
              <a:off x="-362382" y="-191289"/>
              <a:ext cx="1509222" cy="1545338"/>
              <a:chOff x="5848350" y="3181350"/>
              <a:chExt cx="492633" cy="492633"/>
            </a:xfrm>
          </p:grpSpPr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AAE3D63C-8F7A-48CD-83C3-5FF867629C68}"/>
                  </a:ext>
                </a:extLst>
              </p:cNvPr>
              <p:cNvSpPr/>
              <p:nvPr/>
            </p:nvSpPr>
            <p:spPr>
              <a:xfrm>
                <a:off x="5848350" y="3181350"/>
                <a:ext cx="492633" cy="492633"/>
              </a:xfrm>
              <a:custGeom>
                <a:avLst/>
                <a:gdLst>
                  <a:gd name="connsiteX0" fmla="*/ 492633 w 492633"/>
                  <a:gd name="connsiteY0" fmla="*/ 246317 h 492633"/>
                  <a:gd name="connsiteX1" fmla="*/ 246317 w 492633"/>
                  <a:gd name="connsiteY1" fmla="*/ 492633 h 492633"/>
                  <a:gd name="connsiteX2" fmla="*/ 0 w 492633"/>
                  <a:gd name="connsiteY2" fmla="*/ 246317 h 492633"/>
                  <a:gd name="connsiteX3" fmla="*/ 246317 w 492633"/>
                  <a:gd name="connsiteY3" fmla="*/ 0 h 492633"/>
                  <a:gd name="connsiteX4" fmla="*/ 492633 w 492633"/>
                  <a:gd name="connsiteY4" fmla="*/ 246317 h 49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633" h="492633">
                    <a:moveTo>
                      <a:pt x="492633" y="246317"/>
                    </a:moveTo>
                    <a:cubicBezTo>
                      <a:pt x="492633" y="382353"/>
                      <a:pt x="382353" y="492633"/>
                      <a:pt x="246317" y="492633"/>
                    </a:cubicBezTo>
                    <a:cubicBezTo>
                      <a:pt x="110280" y="492633"/>
                      <a:pt x="0" y="382353"/>
                      <a:pt x="0" y="246317"/>
                    </a:cubicBezTo>
                    <a:cubicBezTo>
                      <a:pt x="0" y="110280"/>
                      <a:pt x="110280" y="0"/>
                      <a:pt x="246317" y="0"/>
                    </a:cubicBezTo>
                    <a:cubicBezTo>
                      <a:pt x="382353" y="0"/>
                      <a:pt x="492633" y="110280"/>
                      <a:pt x="492633" y="246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317DE849-42CD-439A-990C-B4AB14DE13DA}"/>
                  </a:ext>
                </a:extLst>
              </p:cNvPr>
              <p:cNvSpPr/>
              <p:nvPr/>
            </p:nvSpPr>
            <p:spPr>
              <a:xfrm>
                <a:off x="5861780" y="3194684"/>
                <a:ext cx="465677" cy="465867"/>
              </a:xfrm>
              <a:custGeom>
                <a:avLst/>
                <a:gdLst>
                  <a:gd name="connsiteX0" fmla="*/ 233077 w 465677"/>
                  <a:gd name="connsiteY0" fmla="*/ 465868 h 465867"/>
                  <a:gd name="connsiteX1" fmla="*/ 230696 w 465677"/>
                  <a:gd name="connsiteY1" fmla="*/ 463487 h 465867"/>
                  <a:gd name="connsiteX2" fmla="*/ 233077 w 465677"/>
                  <a:gd name="connsiteY2" fmla="*/ 461105 h 465867"/>
                  <a:gd name="connsiteX3" fmla="*/ 251936 w 465677"/>
                  <a:gd name="connsiteY3" fmla="*/ 460343 h 465867"/>
                  <a:gd name="connsiteX4" fmla="*/ 254508 w 465677"/>
                  <a:gd name="connsiteY4" fmla="*/ 462534 h 465867"/>
                  <a:gd name="connsiteX5" fmla="*/ 252317 w 465677"/>
                  <a:gd name="connsiteY5" fmla="*/ 465106 h 465867"/>
                  <a:gd name="connsiteX6" fmla="*/ 233077 w 465677"/>
                  <a:gd name="connsiteY6" fmla="*/ 465868 h 465867"/>
                  <a:gd name="connsiteX7" fmla="*/ 233077 w 465677"/>
                  <a:gd name="connsiteY7" fmla="*/ 465868 h 465867"/>
                  <a:gd name="connsiteX8" fmla="*/ 214122 w 465677"/>
                  <a:gd name="connsiteY8" fmla="*/ 465106 h 465867"/>
                  <a:gd name="connsiteX9" fmla="*/ 213932 w 465677"/>
                  <a:gd name="connsiteY9" fmla="*/ 465106 h 465867"/>
                  <a:gd name="connsiteX10" fmla="*/ 194882 w 465677"/>
                  <a:gd name="connsiteY10" fmla="*/ 462820 h 465867"/>
                  <a:gd name="connsiteX11" fmla="*/ 192881 w 465677"/>
                  <a:gd name="connsiteY11" fmla="*/ 460058 h 465867"/>
                  <a:gd name="connsiteX12" fmla="*/ 195644 w 465677"/>
                  <a:gd name="connsiteY12" fmla="*/ 458057 h 465867"/>
                  <a:gd name="connsiteX13" fmla="*/ 214313 w 465677"/>
                  <a:gd name="connsiteY13" fmla="*/ 460343 h 465867"/>
                  <a:gd name="connsiteX14" fmla="*/ 216503 w 465677"/>
                  <a:gd name="connsiteY14" fmla="*/ 462915 h 465867"/>
                  <a:gd name="connsiteX15" fmla="*/ 214122 w 465677"/>
                  <a:gd name="connsiteY15" fmla="*/ 465106 h 465867"/>
                  <a:gd name="connsiteX16" fmla="*/ 270986 w 465677"/>
                  <a:gd name="connsiteY16" fmla="*/ 462725 h 465867"/>
                  <a:gd name="connsiteX17" fmla="*/ 268605 w 465677"/>
                  <a:gd name="connsiteY17" fmla="*/ 460724 h 465867"/>
                  <a:gd name="connsiteX18" fmla="*/ 270605 w 465677"/>
                  <a:gd name="connsiteY18" fmla="*/ 457962 h 465867"/>
                  <a:gd name="connsiteX19" fmla="*/ 289084 w 465677"/>
                  <a:gd name="connsiteY19" fmla="*/ 454057 h 465867"/>
                  <a:gd name="connsiteX20" fmla="*/ 291941 w 465677"/>
                  <a:gd name="connsiteY20" fmla="*/ 455771 h 465867"/>
                  <a:gd name="connsiteX21" fmla="*/ 290227 w 465677"/>
                  <a:gd name="connsiteY21" fmla="*/ 458629 h 465867"/>
                  <a:gd name="connsiteX22" fmla="*/ 271367 w 465677"/>
                  <a:gd name="connsiteY22" fmla="*/ 462534 h 465867"/>
                  <a:gd name="connsiteX23" fmla="*/ 270986 w 465677"/>
                  <a:gd name="connsiteY23" fmla="*/ 462725 h 465867"/>
                  <a:gd name="connsiteX24" fmla="*/ 176498 w 465677"/>
                  <a:gd name="connsiteY24" fmla="*/ 458915 h 465867"/>
                  <a:gd name="connsiteX25" fmla="*/ 175927 w 465677"/>
                  <a:gd name="connsiteY25" fmla="*/ 458819 h 465867"/>
                  <a:gd name="connsiteX26" fmla="*/ 157448 w 465677"/>
                  <a:gd name="connsiteY26" fmla="*/ 453390 h 465867"/>
                  <a:gd name="connsiteX27" fmla="*/ 155924 w 465677"/>
                  <a:gd name="connsiteY27" fmla="*/ 450342 h 465867"/>
                  <a:gd name="connsiteX28" fmla="*/ 158972 w 465677"/>
                  <a:gd name="connsiteY28" fmla="*/ 448818 h 465867"/>
                  <a:gd name="connsiteX29" fmla="*/ 177070 w 465677"/>
                  <a:gd name="connsiteY29" fmla="*/ 454152 h 465867"/>
                  <a:gd name="connsiteX30" fmla="*/ 178784 w 465677"/>
                  <a:gd name="connsiteY30" fmla="*/ 457010 h 465867"/>
                  <a:gd name="connsiteX31" fmla="*/ 176498 w 465677"/>
                  <a:gd name="connsiteY31" fmla="*/ 458915 h 465867"/>
                  <a:gd name="connsiteX32" fmla="*/ 307848 w 465677"/>
                  <a:gd name="connsiteY32" fmla="*/ 453295 h 465867"/>
                  <a:gd name="connsiteX33" fmla="*/ 305562 w 465677"/>
                  <a:gd name="connsiteY33" fmla="*/ 451676 h 465867"/>
                  <a:gd name="connsiteX34" fmla="*/ 307086 w 465677"/>
                  <a:gd name="connsiteY34" fmla="*/ 448628 h 465867"/>
                  <a:gd name="connsiteX35" fmla="*/ 324612 w 465677"/>
                  <a:gd name="connsiteY35" fmla="*/ 441770 h 465867"/>
                  <a:gd name="connsiteX36" fmla="*/ 327755 w 465677"/>
                  <a:gd name="connsiteY36" fmla="*/ 443008 h 465867"/>
                  <a:gd name="connsiteX37" fmla="*/ 326517 w 465677"/>
                  <a:gd name="connsiteY37" fmla="*/ 446151 h 465867"/>
                  <a:gd name="connsiteX38" fmla="*/ 308610 w 465677"/>
                  <a:gd name="connsiteY38" fmla="*/ 453104 h 465867"/>
                  <a:gd name="connsiteX39" fmla="*/ 307848 w 465677"/>
                  <a:gd name="connsiteY39" fmla="*/ 453295 h 465867"/>
                  <a:gd name="connsiteX40" fmla="*/ 140494 w 465677"/>
                  <a:gd name="connsiteY40" fmla="*/ 446627 h 465867"/>
                  <a:gd name="connsiteX41" fmla="*/ 139541 w 465677"/>
                  <a:gd name="connsiteY41" fmla="*/ 446437 h 465867"/>
                  <a:gd name="connsiteX42" fmla="*/ 122206 w 465677"/>
                  <a:gd name="connsiteY42" fmla="*/ 437960 h 465867"/>
                  <a:gd name="connsiteX43" fmla="*/ 121253 w 465677"/>
                  <a:gd name="connsiteY43" fmla="*/ 434721 h 465867"/>
                  <a:gd name="connsiteX44" fmla="*/ 124492 w 465677"/>
                  <a:gd name="connsiteY44" fmla="*/ 433769 h 465867"/>
                  <a:gd name="connsiteX45" fmla="*/ 141446 w 465677"/>
                  <a:gd name="connsiteY45" fmla="*/ 442055 h 465867"/>
                  <a:gd name="connsiteX46" fmla="*/ 142685 w 465677"/>
                  <a:gd name="connsiteY46" fmla="*/ 445199 h 465867"/>
                  <a:gd name="connsiteX47" fmla="*/ 140494 w 465677"/>
                  <a:gd name="connsiteY47" fmla="*/ 446627 h 465867"/>
                  <a:gd name="connsiteX48" fmla="*/ 342710 w 465677"/>
                  <a:gd name="connsiteY48" fmla="*/ 438055 h 465867"/>
                  <a:gd name="connsiteX49" fmla="*/ 340614 w 465677"/>
                  <a:gd name="connsiteY49" fmla="*/ 436816 h 465867"/>
                  <a:gd name="connsiteX50" fmla="*/ 341567 w 465677"/>
                  <a:gd name="connsiteY50" fmla="*/ 433578 h 465867"/>
                  <a:gd name="connsiteX51" fmla="*/ 357759 w 465677"/>
                  <a:gd name="connsiteY51" fmla="*/ 423958 h 465867"/>
                  <a:gd name="connsiteX52" fmla="*/ 361093 w 465677"/>
                  <a:gd name="connsiteY52" fmla="*/ 424625 h 465867"/>
                  <a:gd name="connsiteX53" fmla="*/ 360426 w 465677"/>
                  <a:gd name="connsiteY53" fmla="*/ 427958 h 465867"/>
                  <a:gd name="connsiteX54" fmla="*/ 343948 w 465677"/>
                  <a:gd name="connsiteY54" fmla="*/ 437864 h 465867"/>
                  <a:gd name="connsiteX55" fmla="*/ 342710 w 465677"/>
                  <a:gd name="connsiteY55" fmla="*/ 438055 h 465867"/>
                  <a:gd name="connsiteX56" fmla="*/ 107061 w 465677"/>
                  <a:gd name="connsiteY56" fmla="*/ 428530 h 465867"/>
                  <a:gd name="connsiteX57" fmla="*/ 105728 w 465677"/>
                  <a:gd name="connsiteY57" fmla="*/ 428149 h 465867"/>
                  <a:gd name="connsiteX58" fmla="*/ 90107 w 465677"/>
                  <a:gd name="connsiteY58" fmla="*/ 417005 h 465867"/>
                  <a:gd name="connsiteX59" fmla="*/ 89726 w 465677"/>
                  <a:gd name="connsiteY59" fmla="*/ 413671 h 465867"/>
                  <a:gd name="connsiteX60" fmla="*/ 93059 w 465677"/>
                  <a:gd name="connsiteY60" fmla="*/ 413290 h 465867"/>
                  <a:gd name="connsiteX61" fmla="*/ 108395 w 465677"/>
                  <a:gd name="connsiteY61" fmla="*/ 424244 h 465867"/>
                  <a:gd name="connsiteX62" fmla="*/ 109061 w 465677"/>
                  <a:gd name="connsiteY62" fmla="*/ 427577 h 465867"/>
                  <a:gd name="connsiteX63" fmla="*/ 107061 w 465677"/>
                  <a:gd name="connsiteY63" fmla="*/ 428530 h 465867"/>
                  <a:gd name="connsiteX64" fmla="*/ 374523 w 465677"/>
                  <a:gd name="connsiteY64" fmla="*/ 417195 h 465867"/>
                  <a:gd name="connsiteX65" fmla="*/ 372618 w 465677"/>
                  <a:gd name="connsiteY65" fmla="*/ 416243 h 465867"/>
                  <a:gd name="connsiteX66" fmla="*/ 372999 w 465677"/>
                  <a:gd name="connsiteY66" fmla="*/ 412909 h 465867"/>
                  <a:gd name="connsiteX67" fmla="*/ 387382 w 465677"/>
                  <a:gd name="connsiteY67" fmla="*/ 400717 h 465867"/>
                  <a:gd name="connsiteX68" fmla="*/ 390716 w 465677"/>
                  <a:gd name="connsiteY68" fmla="*/ 400812 h 465867"/>
                  <a:gd name="connsiteX69" fmla="*/ 390620 w 465677"/>
                  <a:gd name="connsiteY69" fmla="*/ 404146 h 465867"/>
                  <a:gd name="connsiteX70" fmla="*/ 375952 w 465677"/>
                  <a:gd name="connsiteY70" fmla="*/ 416624 h 465867"/>
                  <a:gd name="connsiteX71" fmla="*/ 374523 w 465677"/>
                  <a:gd name="connsiteY71" fmla="*/ 417195 h 465867"/>
                  <a:gd name="connsiteX72" fmla="*/ 76962 w 465677"/>
                  <a:gd name="connsiteY72" fmla="*/ 405098 h 465867"/>
                  <a:gd name="connsiteX73" fmla="*/ 75343 w 465677"/>
                  <a:gd name="connsiteY73" fmla="*/ 404432 h 465867"/>
                  <a:gd name="connsiteX74" fmla="*/ 61722 w 465677"/>
                  <a:gd name="connsiteY74" fmla="*/ 390811 h 465867"/>
                  <a:gd name="connsiteX75" fmla="*/ 61817 w 465677"/>
                  <a:gd name="connsiteY75" fmla="*/ 387477 h 465867"/>
                  <a:gd name="connsiteX76" fmla="*/ 65246 w 465677"/>
                  <a:gd name="connsiteY76" fmla="*/ 387668 h 465867"/>
                  <a:gd name="connsiteX77" fmla="*/ 78581 w 465677"/>
                  <a:gd name="connsiteY77" fmla="*/ 401003 h 465867"/>
                  <a:gd name="connsiteX78" fmla="*/ 78772 w 465677"/>
                  <a:gd name="connsiteY78" fmla="*/ 404336 h 465867"/>
                  <a:gd name="connsiteX79" fmla="*/ 76962 w 465677"/>
                  <a:gd name="connsiteY79" fmla="*/ 405098 h 465867"/>
                  <a:gd name="connsiteX80" fmla="*/ 402526 w 465677"/>
                  <a:gd name="connsiteY80" fmla="*/ 391382 h 465867"/>
                  <a:gd name="connsiteX81" fmla="*/ 400907 w 465677"/>
                  <a:gd name="connsiteY81" fmla="*/ 390715 h 465867"/>
                  <a:gd name="connsiteX82" fmla="*/ 400812 w 465677"/>
                  <a:gd name="connsiteY82" fmla="*/ 387382 h 465867"/>
                  <a:gd name="connsiteX83" fmla="*/ 413004 w 465677"/>
                  <a:gd name="connsiteY83" fmla="*/ 372999 h 465867"/>
                  <a:gd name="connsiteX84" fmla="*/ 416338 w 465677"/>
                  <a:gd name="connsiteY84" fmla="*/ 372618 h 465867"/>
                  <a:gd name="connsiteX85" fmla="*/ 416719 w 465677"/>
                  <a:gd name="connsiteY85" fmla="*/ 375952 h 465867"/>
                  <a:gd name="connsiteX86" fmla="*/ 404241 w 465677"/>
                  <a:gd name="connsiteY86" fmla="*/ 390620 h 465867"/>
                  <a:gd name="connsiteX87" fmla="*/ 402526 w 465677"/>
                  <a:gd name="connsiteY87" fmla="*/ 391382 h 465867"/>
                  <a:gd name="connsiteX88" fmla="*/ 51149 w 465677"/>
                  <a:gd name="connsiteY88" fmla="*/ 377190 h 465867"/>
                  <a:gd name="connsiteX89" fmla="*/ 49244 w 465677"/>
                  <a:gd name="connsiteY89" fmla="*/ 376238 h 465867"/>
                  <a:gd name="connsiteX90" fmla="*/ 38005 w 465677"/>
                  <a:gd name="connsiteY90" fmla="*/ 360616 h 465867"/>
                  <a:gd name="connsiteX91" fmla="*/ 38672 w 465677"/>
                  <a:gd name="connsiteY91" fmla="*/ 357283 h 465867"/>
                  <a:gd name="connsiteX92" fmla="*/ 42005 w 465677"/>
                  <a:gd name="connsiteY92" fmla="*/ 357950 h 465867"/>
                  <a:gd name="connsiteX93" fmla="*/ 52959 w 465677"/>
                  <a:gd name="connsiteY93" fmla="*/ 373285 h 465867"/>
                  <a:gd name="connsiteX94" fmla="*/ 52578 w 465677"/>
                  <a:gd name="connsiteY94" fmla="*/ 376619 h 465867"/>
                  <a:gd name="connsiteX95" fmla="*/ 51149 w 465677"/>
                  <a:gd name="connsiteY95" fmla="*/ 377190 h 465867"/>
                  <a:gd name="connsiteX96" fmla="*/ 425863 w 465677"/>
                  <a:gd name="connsiteY96" fmla="*/ 361379 h 465867"/>
                  <a:gd name="connsiteX97" fmla="*/ 424529 w 465677"/>
                  <a:gd name="connsiteY97" fmla="*/ 360998 h 465867"/>
                  <a:gd name="connsiteX98" fmla="*/ 423863 w 465677"/>
                  <a:gd name="connsiteY98" fmla="*/ 357664 h 465867"/>
                  <a:gd name="connsiteX99" fmla="*/ 433483 w 465677"/>
                  <a:gd name="connsiteY99" fmla="*/ 341471 h 465867"/>
                  <a:gd name="connsiteX100" fmla="*/ 436721 w 465677"/>
                  <a:gd name="connsiteY100" fmla="*/ 340519 h 465867"/>
                  <a:gd name="connsiteX101" fmla="*/ 437674 w 465677"/>
                  <a:gd name="connsiteY101" fmla="*/ 343757 h 465867"/>
                  <a:gd name="connsiteX102" fmla="*/ 427863 w 465677"/>
                  <a:gd name="connsiteY102" fmla="*/ 360236 h 465867"/>
                  <a:gd name="connsiteX103" fmla="*/ 425863 w 465677"/>
                  <a:gd name="connsiteY103" fmla="*/ 361379 h 465867"/>
                  <a:gd name="connsiteX104" fmla="*/ 30290 w 465677"/>
                  <a:gd name="connsiteY104" fmla="*/ 345377 h 465867"/>
                  <a:gd name="connsiteX105" fmla="*/ 28194 w 465677"/>
                  <a:gd name="connsiteY105" fmla="*/ 344138 h 465867"/>
                  <a:gd name="connsiteX106" fmla="*/ 19717 w 465677"/>
                  <a:gd name="connsiteY106" fmla="*/ 326898 h 465867"/>
                  <a:gd name="connsiteX107" fmla="*/ 20955 w 465677"/>
                  <a:gd name="connsiteY107" fmla="*/ 323755 h 465867"/>
                  <a:gd name="connsiteX108" fmla="*/ 24098 w 465677"/>
                  <a:gd name="connsiteY108" fmla="*/ 324993 h 465867"/>
                  <a:gd name="connsiteX109" fmla="*/ 32385 w 465677"/>
                  <a:gd name="connsiteY109" fmla="*/ 341852 h 465867"/>
                  <a:gd name="connsiteX110" fmla="*/ 31433 w 465677"/>
                  <a:gd name="connsiteY110" fmla="*/ 345091 h 465867"/>
                  <a:gd name="connsiteX111" fmla="*/ 30290 w 465677"/>
                  <a:gd name="connsiteY111" fmla="*/ 345377 h 465867"/>
                  <a:gd name="connsiteX112" fmla="*/ 444056 w 465677"/>
                  <a:gd name="connsiteY112" fmla="*/ 327851 h 465867"/>
                  <a:gd name="connsiteX113" fmla="*/ 443103 w 465677"/>
                  <a:gd name="connsiteY113" fmla="*/ 327660 h 465867"/>
                  <a:gd name="connsiteX114" fmla="*/ 441865 w 465677"/>
                  <a:gd name="connsiteY114" fmla="*/ 324517 h 465867"/>
                  <a:gd name="connsiteX115" fmla="*/ 448723 w 465677"/>
                  <a:gd name="connsiteY115" fmla="*/ 306991 h 465867"/>
                  <a:gd name="connsiteX116" fmla="*/ 451771 w 465677"/>
                  <a:gd name="connsiteY116" fmla="*/ 305467 h 465867"/>
                  <a:gd name="connsiteX117" fmla="*/ 453295 w 465677"/>
                  <a:gd name="connsiteY117" fmla="*/ 308515 h 465867"/>
                  <a:gd name="connsiteX118" fmla="*/ 446342 w 465677"/>
                  <a:gd name="connsiteY118" fmla="*/ 326422 h 465867"/>
                  <a:gd name="connsiteX119" fmla="*/ 444056 w 465677"/>
                  <a:gd name="connsiteY119" fmla="*/ 327851 h 465867"/>
                  <a:gd name="connsiteX120" fmla="*/ 14954 w 465677"/>
                  <a:gd name="connsiteY120" fmla="*/ 310610 h 465867"/>
                  <a:gd name="connsiteX121" fmla="*/ 12668 w 465677"/>
                  <a:gd name="connsiteY121" fmla="*/ 308991 h 465867"/>
                  <a:gd name="connsiteX122" fmla="*/ 7144 w 465677"/>
                  <a:gd name="connsiteY122" fmla="*/ 290608 h 465867"/>
                  <a:gd name="connsiteX123" fmla="*/ 8858 w 465677"/>
                  <a:gd name="connsiteY123" fmla="*/ 287750 h 465867"/>
                  <a:gd name="connsiteX124" fmla="*/ 11716 w 465677"/>
                  <a:gd name="connsiteY124" fmla="*/ 289465 h 465867"/>
                  <a:gd name="connsiteX125" fmla="*/ 17145 w 465677"/>
                  <a:gd name="connsiteY125" fmla="*/ 307467 h 465867"/>
                  <a:gd name="connsiteX126" fmla="*/ 15716 w 465677"/>
                  <a:gd name="connsiteY126" fmla="*/ 310515 h 465867"/>
                  <a:gd name="connsiteX127" fmla="*/ 14954 w 465677"/>
                  <a:gd name="connsiteY127" fmla="*/ 310610 h 465867"/>
                  <a:gd name="connsiteX128" fmla="*/ 456343 w 465677"/>
                  <a:gd name="connsiteY128" fmla="*/ 291846 h 465867"/>
                  <a:gd name="connsiteX129" fmla="*/ 455771 w 465677"/>
                  <a:gd name="connsiteY129" fmla="*/ 291751 h 465867"/>
                  <a:gd name="connsiteX130" fmla="*/ 454057 w 465677"/>
                  <a:gd name="connsiteY130" fmla="*/ 288893 h 465867"/>
                  <a:gd name="connsiteX131" fmla="*/ 457867 w 465677"/>
                  <a:gd name="connsiteY131" fmla="*/ 270415 h 465867"/>
                  <a:gd name="connsiteX132" fmla="*/ 460629 w 465677"/>
                  <a:gd name="connsiteY132" fmla="*/ 268415 h 465867"/>
                  <a:gd name="connsiteX133" fmla="*/ 462629 w 465677"/>
                  <a:gd name="connsiteY133" fmla="*/ 271177 h 465867"/>
                  <a:gd name="connsiteX134" fmla="*/ 458724 w 465677"/>
                  <a:gd name="connsiteY134" fmla="*/ 290036 h 465867"/>
                  <a:gd name="connsiteX135" fmla="*/ 456343 w 465677"/>
                  <a:gd name="connsiteY135" fmla="*/ 291846 h 465867"/>
                  <a:gd name="connsiteX136" fmla="*/ 5525 w 465677"/>
                  <a:gd name="connsiteY136" fmla="*/ 273749 h 465867"/>
                  <a:gd name="connsiteX137" fmla="*/ 3143 w 465677"/>
                  <a:gd name="connsiteY137" fmla="*/ 271748 h 465867"/>
                  <a:gd name="connsiteX138" fmla="*/ 762 w 465677"/>
                  <a:gd name="connsiteY138" fmla="*/ 252698 h 465867"/>
                  <a:gd name="connsiteX139" fmla="*/ 2953 w 465677"/>
                  <a:gd name="connsiteY139" fmla="*/ 250127 h 465867"/>
                  <a:gd name="connsiteX140" fmla="*/ 5525 w 465677"/>
                  <a:gd name="connsiteY140" fmla="*/ 252317 h 465867"/>
                  <a:gd name="connsiteX141" fmla="*/ 7906 w 465677"/>
                  <a:gd name="connsiteY141" fmla="*/ 270986 h 465867"/>
                  <a:gd name="connsiteX142" fmla="*/ 5906 w 465677"/>
                  <a:gd name="connsiteY142" fmla="*/ 273749 h 465867"/>
                  <a:gd name="connsiteX143" fmla="*/ 5525 w 465677"/>
                  <a:gd name="connsiteY143" fmla="*/ 273749 h 465867"/>
                  <a:gd name="connsiteX144" fmla="*/ 462534 w 465677"/>
                  <a:gd name="connsiteY144" fmla="*/ 254318 h 465867"/>
                  <a:gd name="connsiteX145" fmla="*/ 462344 w 465677"/>
                  <a:gd name="connsiteY145" fmla="*/ 254318 h 465867"/>
                  <a:gd name="connsiteX146" fmla="*/ 460153 w 465677"/>
                  <a:gd name="connsiteY146" fmla="*/ 251746 h 465867"/>
                  <a:gd name="connsiteX147" fmla="*/ 460915 w 465677"/>
                  <a:gd name="connsiteY147" fmla="*/ 232886 h 465867"/>
                  <a:gd name="connsiteX148" fmla="*/ 460915 w 465677"/>
                  <a:gd name="connsiteY148" fmla="*/ 231934 h 465867"/>
                  <a:gd name="connsiteX149" fmla="*/ 463296 w 465677"/>
                  <a:gd name="connsiteY149" fmla="*/ 229553 h 465867"/>
                  <a:gd name="connsiteX150" fmla="*/ 465677 w 465677"/>
                  <a:gd name="connsiteY150" fmla="*/ 231934 h 465867"/>
                  <a:gd name="connsiteX151" fmla="*/ 465677 w 465677"/>
                  <a:gd name="connsiteY151" fmla="*/ 232886 h 465867"/>
                  <a:gd name="connsiteX152" fmla="*/ 464915 w 465677"/>
                  <a:gd name="connsiteY152" fmla="*/ 252127 h 465867"/>
                  <a:gd name="connsiteX153" fmla="*/ 462534 w 465677"/>
                  <a:gd name="connsiteY153" fmla="*/ 254318 h 465867"/>
                  <a:gd name="connsiteX154" fmla="*/ 2381 w 465677"/>
                  <a:gd name="connsiteY154" fmla="*/ 235553 h 465867"/>
                  <a:gd name="connsiteX155" fmla="*/ 0 w 465677"/>
                  <a:gd name="connsiteY155" fmla="*/ 233458 h 465867"/>
                  <a:gd name="connsiteX156" fmla="*/ 0 w 465677"/>
                  <a:gd name="connsiteY156" fmla="*/ 232886 h 465867"/>
                  <a:gd name="connsiteX157" fmla="*/ 762 w 465677"/>
                  <a:gd name="connsiteY157" fmla="*/ 214217 h 465867"/>
                  <a:gd name="connsiteX158" fmla="*/ 3334 w 465677"/>
                  <a:gd name="connsiteY158" fmla="*/ 212027 h 465867"/>
                  <a:gd name="connsiteX159" fmla="*/ 5525 w 465677"/>
                  <a:gd name="connsiteY159" fmla="*/ 214598 h 465867"/>
                  <a:gd name="connsiteX160" fmla="*/ 4763 w 465677"/>
                  <a:gd name="connsiteY160" fmla="*/ 232886 h 465867"/>
                  <a:gd name="connsiteX161" fmla="*/ 2381 w 465677"/>
                  <a:gd name="connsiteY161" fmla="*/ 235553 h 465867"/>
                  <a:gd name="connsiteX162" fmla="*/ 462534 w 465677"/>
                  <a:gd name="connsiteY162" fmla="*/ 215265 h 465867"/>
                  <a:gd name="connsiteX163" fmla="*/ 460153 w 465677"/>
                  <a:gd name="connsiteY163" fmla="*/ 213074 h 465867"/>
                  <a:gd name="connsiteX164" fmla="*/ 457772 w 465677"/>
                  <a:gd name="connsiteY164" fmla="*/ 194405 h 465867"/>
                  <a:gd name="connsiteX165" fmla="*/ 459676 w 465677"/>
                  <a:gd name="connsiteY165" fmla="*/ 191643 h 465867"/>
                  <a:gd name="connsiteX166" fmla="*/ 462439 w 465677"/>
                  <a:gd name="connsiteY166" fmla="*/ 193548 h 465867"/>
                  <a:gd name="connsiteX167" fmla="*/ 464915 w 465677"/>
                  <a:gd name="connsiteY167" fmla="*/ 212598 h 465867"/>
                  <a:gd name="connsiteX168" fmla="*/ 462725 w 465677"/>
                  <a:gd name="connsiteY168" fmla="*/ 215170 h 465867"/>
                  <a:gd name="connsiteX169" fmla="*/ 462534 w 465677"/>
                  <a:gd name="connsiteY169" fmla="*/ 215265 h 465867"/>
                  <a:gd name="connsiteX170" fmla="*/ 5334 w 465677"/>
                  <a:gd name="connsiteY170" fmla="*/ 197930 h 465867"/>
                  <a:gd name="connsiteX171" fmla="*/ 4953 w 465677"/>
                  <a:gd name="connsiteY171" fmla="*/ 197930 h 465867"/>
                  <a:gd name="connsiteX172" fmla="*/ 2953 w 465677"/>
                  <a:gd name="connsiteY172" fmla="*/ 195167 h 465867"/>
                  <a:gd name="connsiteX173" fmla="*/ 6858 w 465677"/>
                  <a:gd name="connsiteY173" fmla="*/ 176308 h 465867"/>
                  <a:gd name="connsiteX174" fmla="*/ 9716 w 465677"/>
                  <a:gd name="connsiteY174" fmla="*/ 174593 h 465867"/>
                  <a:gd name="connsiteX175" fmla="*/ 11430 w 465677"/>
                  <a:gd name="connsiteY175" fmla="*/ 177451 h 465867"/>
                  <a:gd name="connsiteX176" fmla="*/ 7620 w 465677"/>
                  <a:gd name="connsiteY176" fmla="*/ 195929 h 465867"/>
                  <a:gd name="connsiteX177" fmla="*/ 5334 w 465677"/>
                  <a:gd name="connsiteY177" fmla="*/ 197930 h 465867"/>
                  <a:gd name="connsiteX178" fmla="*/ 456152 w 465677"/>
                  <a:gd name="connsiteY178" fmla="*/ 177832 h 465867"/>
                  <a:gd name="connsiteX179" fmla="*/ 453866 w 465677"/>
                  <a:gd name="connsiteY179" fmla="*/ 176022 h 465867"/>
                  <a:gd name="connsiteX180" fmla="*/ 448437 w 465677"/>
                  <a:gd name="connsiteY180" fmla="*/ 158020 h 465867"/>
                  <a:gd name="connsiteX181" fmla="*/ 449866 w 465677"/>
                  <a:gd name="connsiteY181" fmla="*/ 154972 h 465867"/>
                  <a:gd name="connsiteX182" fmla="*/ 452914 w 465677"/>
                  <a:gd name="connsiteY182" fmla="*/ 156401 h 465867"/>
                  <a:gd name="connsiteX183" fmla="*/ 458438 w 465677"/>
                  <a:gd name="connsiteY183" fmla="*/ 174784 h 465867"/>
                  <a:gd name="connsiteX184" fmla="*/ 456724 w 465677"/>
                  <a:gd name="connsiteY184" fmla="*/ 177641 h 465867"/>
                  <a:gd name="connsiteX185" fmla="*/ 456152 w 465677"/>
                  <a:gd name="connsiteY185" fmla="*/ 177832 h 465867"/>
                  <a:gd name="connsiteX186" fmla="*/ 14573 w 465677"/>
                  <a:gd name="connsiteY186" fmla="*/ 160973 h 465867"/>
                  <a:gd name="connsiteX187" fmla="*/ 13811 w 465677"/>
                  <a:gd name="connsiteY187" fmla="*/ 160877 h 465867"/>
                  <a:gd name="connsiteX188" fmla="*/ 12287 w 465677"/>
                  <a:gd name="connsiteY188" fmla="*/ 157829 h 465867"/>
                  <a:gd name="connsiteX189" fmla="*/ 19241 w 465677"/>
                  <a:gd name="connsiteY189" fmla="*/ 139922 h 465867"/>
                  <a:gd name="connsiteX190" fmla="*/ 22384 w 465677"/>
                  <a:gd name="connsiteY190" fmla="*/ 138684 h 465867"/>
                  <a:gd name="connsiteX191" fmla="*/ 23622 w 465677"/>
                  <a:gd name="connsiteY191" fmla="*/ 141827 h 465867"/>
                  <a:gd name="connsiteX192" fmla="*/ 16859 w 465677"/>
                  <a:gd name="connsiteY192" fmla="*/ 159449 h 465867"/>
                  <a:gd name="connsiteX193" fmla="*/ 14573 w 465677"/>
                  <a:gd name="connsiteY193" fmla="*/ 160973 h 465867"/>
                  <a:gd name="connsiteX194" fmla="*/ 443579 w 465677"/>
                  <a:gd name="connsiteY194" fmla="*/ 141827 h 465867"/>
                  <a:gd name="connsiteX195" fmla="*/ 441389 w 465677"/>
                  <a:gd name="connsiteY195" fmla="*/ 140399 h 465867"/>
                  <a:gd name="connsiteX196" fmla="*/ 433007 w 465677"/>
                  <a:gd name="connsiteY196" fmla="*/ 123539 h 465867"/>
                  <a:gd name="connsiteX197" fmla="*/ 433959 w 465677"/>
                  <a:gd name="connsiteY197" fmla="*/ 120301 h 465867"/>
                  <a:gd name="connsiteX198" fmla="*/ 437198 w 465677"/>
                  <a:gd name="connsiteY198" fmla="*/ 121253 h 465867"/>
                  <a:gd name="connsiteX199" fmla="*/ 445770 w 465677"/>
                  <a:gd name="connsiteY199" fmla="*/ 138494 h 465867"/>
                  <a:gd name="connsiteX200" fmla="*/ 444532 w 465677"/>
                  <a:gd name="connsiteY200" fmla="*/ 141637 h 465867"/>
                  <a:gd name="connsiteX201" fmla="*/ 443579 w 465677"/>
                  <a:gd name="connsiteY201" fmla="*/ 141827 h 465867"/>
                  <a:gd name="connsiteX202" fmla="*/ 29813 w 465677"/>
                  <a:gd name="connsiteY202" fmla="*/ 126111 h 465867"/>
                  <a:gd name="connsiteX203" fmla="*/ 28670 w 465677"/>
                  <a:gd name="connsiteY203" fmla="*/ 125825 h 465867"/>
                  <a:gd name="connsiteX204" fmla="*/ 27718 w 465677"/>
                  <a:gd name="connsiteY204" fmla="*/ 122587 h 465867"/>
                  <a:gd name="connsiteX205" fmla="*/ 37529 w 465677"/>
                  <a:gd name="connsiteY205" fmla="*/ 106013 h 465867"/>
                  <a:gd name="connsiteX206" fmla="*/ 40862 w 465677"/>
                  <a:gd name="connsiteY206" fmla="*/ 105347 h 465867"/>
                  <a:gd name="connsiteX207" fmla="*/ 41529 w 465677"/>
                  <a:gd name="connsiteY207" fmla="*/ 108680 h 465867"/>
                  <a:gd name="connsiteX208" fmla="*/ 31909 w 465677"/>
                  <a:gd name="connsiteY208" fmla="*/ 124873 h 465867"/>
                  <a:gd name="connsiteX209" fmla="*/ 29813 w 465677"/>
                  <a:gd name="connsiteY209" fmla="*/ 126111 h 465867"/>
                  <a:gd name="connsiteX210" fmla="*/ 425387 w 465677"/>
                  <a:gd name="connsiteY210" fmla="*/ 108490 h 465867"/>
                  <a:gd name="connsiteX211" fmla="*/ 423386 w 465677"/>
                  <a:gd name="connsiteY211" fmla="*/ 107442 h 465867"/>
                  <a:gd name="connsiteX212" fmla="*/ 412337 w 465677"/>
                  <a:gd name="connsiteY212" fmla="*/ 92202 h 465867"/>
                  <a:gd name="connsiteX213" fmla="*/ 412718 w 465677"/>
                  <a:gd name="connsiteY213" fmla="*/ 88868 h 465867"/>
                  <a:gd name="connsiteX214" fmla="*/ 416052 w 465677"/>
                  <a:gd name="connsiteY214" fmla="*/ 89249 h 465867"/>
                  <a:gd name="connsiteX215" fmla="*/ 427292 w 465677"/>
                  <a:gd name="connsiteY215" fmla="*/ 104870 h 465867"/>
                  <a:gd name="connsiteX216" fmla="*/ 426625 w 465677"/>
                  <a:gd name="connsiteY216" fmla="*/ 108204 h 465867"/>
                  <a:gd name="connsiteX217" fmla="*/ 425387 w 465677"/>
                  <a:gd name="connsiteY217" fmla="*/ 108490 h 465867"/>
                  <a:gd name="connsiteX218" fmla="*/ 50578 w 465677"/>
                  <a:gd name="connsiteY218" fmla="*/ 94202 h 465867"/>
                  <a:gd name="connsiteX219" fmla="*/ 49149 w 465677"/>
                  <a:gd name="connsiteY219" fmla="*/ 93726 h 465867"/>
                  <a:gd name="connsiteX220" fmla="*/ 48673 w 465677"/>
                  <a:gd name="connsiteY220" fmla="*/ 90392 h 465867"/>
                  <a:gd name="connsiteX221" fmla="*/ 61055 w 465677"/>
                  <a:gd name="connsiteY221" fmla="*/ 75724 h 465867"/>
                  <a:gd name="connsiteX222" fmla="*/ 64389 w 465677"/>
                  <a:gd name="connsiteY222" fmla="*/ 75533 h 465867"/>
                  <a:gd name="connsiteX223" fmla="*/ 64579 w 465677"/>
                  <a:gd name="connsiteY223" fmla="*/ 78867 h 465867"/>
                  <a:gd name="connsiteX224" fmla="*/ 52388 w 465677"/>
                  <a:gd name="connsiteY224" fmla="*/ 93250 h 465867"/>
                  <a:gd name="connsiteX225" fmla="*/ 50578 w 465677"/>
                  <a:gd name="connsiteY225" fmla="*/ 94202 h 465867"/>
                  <a:gd name="connsiteX226" fmla="*/ 401860 w 465677"/>
                  <a:gd name="connsiteY226" fmla="*/ 78581 h 465867"/>
                  <a:gd name="connsiteX227" fmla="*/ 400145 w 465677"/>
                  <a:gd name="connsiteY227" fmla="*/ 77819 h 465867"/>
                  <a:gd name="connsiteX228" fmla="*/ 386810 w 465677"/>
                  <a:gd name="connsiteY228" fmla="*/ 64580 h 465867"/>
                  <a:gd name="connsiteX229" fmla="*/ 386620 w 465677"/>
                  <a:gd name="connsiteY229" fmla="*/ 61151 h 465867"/>
                  <a:gd name="connsiteX230" fmla="*/ 389954 w 465677"/>
                  <a:gd name="connsiteY230" fmla="*/ 60960 h 465867"/>
                  <a:gd name="connsiteX231" fmla="*/ 403574 w 465677"/>
                  <a:gd name="connsiteY231" fmla="*/ 74486 h 465867"/>
                  <a:gd name="connsiteX232" fmla="*/ 403479 w 465677"/>
                  <a:gd name="connsiteY232" fmla="*/ 77819 h 465867"/>
                  <a:gd name="connsiteX233" fmla="*/ 401860 w 465677"/>
                  <a:gd name="connsiteY233" fmla="*/ 78581 h 465867"/>
                  <a:gd name="connsiteX234" fmla="*/ 76295 w 465677"/>
                  <a:gd name="connsiteY234" fmla="*/ 66104 h 465867"/>
                  <a:gd name="connsiteX235" fmla="*/ 74581 w 465677"/>
                  <a:gd name="connsiteY235" fmla="*/ 65342 h 465867"/>
                  <a:gd name="connsiteX236" fmla="*/ 74676 w 465677"/>
                  <a:gd name="connsiteY236" fmla="*/ 62008 h 465867"/>
                  <a:gd name="connsiteX237" fmla="*/ 89345 w 465677"/>
                  <a:gd name="connsiteY237" fmla="*/ 49530 h 465867"/>
                  <a:gd name="connsiteX238" fmla="*/ 92678 w 465677"/>
                  <a:gd name="connsiteY238" fmla="*/ 49911 h 465867"/>
                  <a:gd name="connsiteX239" fmla="*/ 92297 w 465677"/>
                  <a:gd name="connsiteY239" fmla="*/ 53245 h 465867"/>
                  <a:gd name="connsiteX240" fmla="*/ 77915 w 465677"/>
                  <a:gd name="connsiteY240" fmla="*/ 65437 h 465867"/>
                  <a:gd name="connsiteX241" fmla="*/ 76295 w 465677"/>
                  <a:gd name="connsiteY241" fmla="*/ 66104 h 465867"/>
                  <a:gd name="connsiteX242" fmla="*/ 373761 w 465677"/>
                  <a:gd name="connsiteY242" fmla="*/ 52864 h 465867"/>
                  <a:gd name="connsiteX243" fmla="*/ 372332 w 465677"/>
                  <a:gd name="connsiteY243" fmla="*/ 52388 h 465867"/>
                  <a:gd name="connsiteX244" fmla="*/ 356997 w 465677"/>
                  <a:gd name="connsiteY244" fmla="*/ 41434 h 465867"/>
                  <a:gd name="connsiteX245" fmla="*/ 356330 w 465677"/>
                  <a:gd name="connsiteY245" fmla="*/ 38100 h 465867"/>
                  <a:gd name="connsiteX246" fmla="*/ 359664 w 465677"/>
                  <a:gd name="connsiteY246" fmla="*/ 37433 h 465867"/>
                  <a:gd name="connsiteX247" fmla="*/ 375380 w 465677"/>
                  <a:gd name="connsiteY247" fmla="*/ 48578 h 465867"/>
                  <a:gd name="connsiteX248" fmla="*/ 375761 w 465677"/>
                  <a:gd name="connsiteY248" fmla="*/ 51911 h 465867"/>
                  <a:gd name="connsiteX249" fmla="*/ 373761 w 465677"/>
                  <a:gd name="connsiteY249" fmla="*/ 52864 h 465867"/>
                  <a:gd name="connsiteX250" fmla="*/ 106204 w 465677"/>
                  <a:gd name="connsiteY250" fmla="*/ 42672 h 465867"/>
                  <a:gd name="connsiteX251" fmla="*/ 104204 w 465677"/>
                  <a:gd name="connsiteY251" fmla="*/ 41624 h 465867"/>
                  <a:gd name="connsiteX252" fmla="*/ 104870 w 465677"/>
                  <a:gd name="connsiteY252" fmla="*/ 38291 h 465867"/>
                  <a:gd name="connsiteX253" fmla="*/ 121349 w 465677"/>
                  <a:gd name="connsiteY253" fmla="*/ 28385 h 465867"/>
                  <a:gd name="connsiteX254" fmla="*/ 124587 w 465677"/>
                  <a:gd name="connsiteY254" fmla="*/ 29337 h 465867"/>
                  <a:gd name="connsiteX255" fmla="*/ 123635 w 465677"/>
                  <a:gd name="connsiteY255" fmla="*/ 32576 h 465867"/>
                  <a:gd name="connsiteX256" fmla="*/ 107442 w 465677"/>
                  <a:gd name="connsiteY256" fmla="*/ 42291 h 465867"/>
                  <a:gd name="connsiteX257" fmla="*/ 106204 w 465677"/>
                  <a:gd name="connsiteY257" fmla="*/ 42672 h 465867"/>
                  <a:gd name="connsiteX258" fmla="*/ 341852 w 465677"/>
                  <a:gd name="connsiteY258" fmla="*/ 32195 h 465867"/>
                  <a:gd name="connsiteX259" fmla="*/ 340709 w 465677"/>
                  <a:gd name="connsiteY259" fmla="*/ 31909 h 465867"/>
                  <a:gd name="connsiteX260" fmla="*/ 323755 w 465677"/>
                  <a:gd name="connsiteY260" fmla="*/ 23622 h 465867"/>
                  <a:gd name="connsiteX261" fmla="*/ 322517 w 465677"/>
                  <a:gd name="connsiteY261" fmla="*/ 20479 h 465867"/>
                  <a:gd name="connsiteX262" fmla="*/ 325660 w 465677"/>
                  <a:gd name="connsiteY262" fmla="*/ 19241 h 465867"/>
                  <a:gd name="connsiteX263" fmla="*/ 342995 w 465677"/>
                  <a:gd name="connsiteY263" fmla="*/ 27623 h 465867"/>
                  <a:gd name="connsiteX264" fmla="*/ 343948 w 465677"/>
                  <a:gd name="connsiteY264" fmla="*/ 30861 h 465867"/>
                  <a:gd name="connsiteX265" fmla="*/ 341852 w 465677"/>
                  <a:gd name="connsiteY265" fmla="*/ 32195 h 465867"/>
                  <a:gd name="connsiteX266" fmla="*/ 139637 w 465677"/>
                  <a:gd name="connsiteY266" fmla="*/ 24479 h 465867"/>
                  <a:gd name="connsiteX267" fmla="*/ 137446 w 465677"/>
                  <a:gd name="connsiteY267" fmla="*/ 23051 h 465867"/>
                  <a:gd name="connsiteX268" fmla="*/ 138684 w 465677"/>
                  <a:gd name="connsiteY268" fmla="*/ 19907 h 465867"/>
                  <a:gd name="connsiteX269" fmla="*/ 156591 w 465677"/>
                  <a:gd name="connsiteY269" fmla="*/ 12859 h 465867"/>
                  <a:gd name="connsiteX270" fmla="*/ 159639 w 465677"/>
                  <a:gd name="connsiteY270" fmla="*/ 14288 h 465867"/>
                  <a:gd name="connsiteX271" fmla="*/ 158210 w 465677"/>
                  <a:gd name="connsiteY271" fmla="*/ 17336 h 465867"/>
                  <a:gd name="connsiteX272" fmla="*/ 140684 w 465677"/>
                  <a:gd name="connsiteY272" fmla="*/ 24194 h 465867"/>
                  <a:gd name="connsiteX273" fmla="*/ 139637 w 465677"/>
                  <a:gd name="connsiteY273" fmla="*/ 24479 h 465867"/>
                  <a:gd name="connsiteX274" fmla="*/ 306896 w 465677"/>
                  <a:gd name="connsiteY274" fmla="*/ 16955 h 465867"/>
                  <a:gd name="connsiteX275" fmla="*/ 306134 w 465677"/>
                  <a:gd name="connsiteY275" fmla="*/ 16859 h 465867"/>
                  <a:gd name="connsiteX276" fmla="*/ 288036 w 465677"/>
                  <a:gd name="connsiteY276" fmla="*/ 11525 h 465867"/>
                  <a:gd name="connsiteX277" fmla="*/ 286322 w 465677"/>
                  <a:gd name="connsiteY277" fmla="*/ 8668 h 465867"/>
                  <a:gd name="connsiteX278" fmla="*/ 289179 w 465677"/>
                  <a:gd name="connsiteY278" fmla="*/ 6953 h 465867"/>
                  <a:gd name="connsiteX279" fmla="*/ 307658 w 465677"/>
                  <a:gd name="connsiteY279" fmla="*/ 12383 h 465867"/>
                  <a:gd name="connsiteX280" fmla="*/ 309182 w 465677"/>
                  <a:gd name="connsiteY280" fmla="*/ 15431 h 465867"/>
                  <a:gd name="connsiteX281" fmla="*/ 306896 w 465677"/>
                  <a:gd name="connsiteY281" fmla="*/ 16955 h 465867"/>
                  <a:gd name="connsiteX282" fmla="*/ 175546 w 465677"/>
                  <a:gd name="connsiteY282" fmla="*/ 12002 h 465867"/>
                  <a:gd name="connsiteX283" fmla="*/ 173260 w 465677"/>
                  <a:gd name="connsiteY283" fmla="*/ 10192 h 465867"/>
                  <a:gd name="connsiteX284" fmla="*/ 174974 w 465677"/>
                  <a:gd name="connsiteY284" fmla="*/ 7334 h 465867"/>
                  <a:gd name="connsiteX285" fmla="*/ 193834 w 465677"/>
                  <a:gd name="connsiteY285" fmla="*/ 3334 h 465867"/>
                  <a:gd name="connsiteX286" fmla="*/ 196596 w 465677"/>
                  <a:gd name="connsiteY286" fmla="*/ 5334 h 465867"/>
                  <a:gd name="connsiteX287" fmla="*/ 194596 w 465677"/>
                  <a:gd name="connsiteY287" fmla="*/ 8096 h 465867"/>
                  <a:gd name="connsiteX288" fmla="*/ 176117 w 465677"/>
                  <a:gd name="connsiteY288" fmla="*/ 12002 h 465867"/>
                  <a:gd name="connsiteX289" fmla="*/ 175546 w 465677"/>
                  <a:gd name="connsiteY289" fmla="*/ 12002 h 465867"/>
                  <a:gd name="connsiteX290" fmla="*/ 270034 w 465677"/>
                  <a:gd name="connsiteY290" fmla="*/ 7811 h 465867"/>
                  <a:gd name="connsiteX291" fmla="*/ 269653 w 465677"/>
                  <a:gd name="connsiteY291" fmla="*/ 7811 h 465867"/>
                  <a:gd name="connsiteX292" fmla="*/ 250984 w 465677"/>
                  <a:gd name="connsiteY292" fmla="*/ 5525 h 465867"/>
                  <a:gd name="connsiteX293" fmla="*/ 248793 w 465677"/>
                  <a:gd name="connsiteY293" fmla="*/ 2953 h 465867"/>
                  <a:gd name="connsiteX294" fmla="*/ 251365 w 465677"/>
                  <a:gd name="connsiteY294" fmla="*/ 762 h 465867"/>
                  <a:gd name="connsiteX295" fmla="*/ 270415 w 465677"/>
                  <a:gd name="connsiteY295" fmla="*/ 3048 h 465867"/>
                  <a:gd name="connsiteX296" fmla="*/ 272415 w 465677"/>
                  <a:gd name="connsiteY296" fmla="*/ 5810 h 465867"/>
                  <a:gd name="connsiteX297" fmla="*/ 270034 w 465677"/>
                  <a:gd name="connsiteY297" fmla="*/ 7811 h 465867"/>
                  <a:gd name="connsiteX298" fmla="*/ 213074 w 465677"/>
                  <a:gd name="connsiteY298" fmla="*/ 5620 h 465867"/>
                  <a:gd name="connsiteX299" fmla="*/ 210693 w 465677"/>
                  <a:gd name="connsiteY299" fmla="*/ 3429 h 465867"/>
                  <a:gd name="connsiteX300" fmla="*/ 212884 w 465677"/>
                  <a:gd name="connsiteY300" fmla="*/ 857 h 465867"/>
                  <a:gd name="connsiteX301" fmla="*/ 232124 w 465677"/>
                  <a:gd name="connsiteY301" fmla="*/ 0 h 465867"/>
                  <a:gd name="connsiteX302" fmla="*/ 232124 w 465677"/>
                  <a:gd name="connsiteY302" fmla="*/ 0 h 465867"/>
                  <a:gd name="connsiteX303" fmla="*/ 234506 w 465677"/>
                  <a:gd name="connsiteY303" fmla="*/ 2381 h 465867"/>
                  <a:gd name="connsiteX304" fmla="*/ 232124 w 465677"/>
                  <a:gd name="connsiteY304" fmla="*/ 4763 h 465867"/>
                  <a:gd name="connsiteX305" fmla="*/ 213265 w 465677"/>
                  <a:gd name="connsiteY305" fmla="*/ 5620 h 465867"/>
                  <a:gd name="connsiteX306" fmla="*/ 213074 w 465677"/>
                  <a:gd name="connsiteY306" fmla="*/ 5620 h 46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465677" h="465867">
                    <a:moveTo>
                      <a:pt x="233077" y="465868"/>
                    </a:moveTo>
                    <a:cubicBezTo>
                      <a:pt x="231743" y="465868"/>
                      <a:pt x="230696" y="464820"/>
                      <a:pt x="230696" y="463487"/>
                    </a:cubicBezTo>
                    <a:cubicBezTo>
                      <a:pt x="230696" y="462153"/>
                      <a:pt x="231743" y="461105"/>
                      <a:pt x="233077" y="461105"/>
                    </a:cubicBezTo>
                    <a:cubicBezTo>
                      <a:pt x="239363" y="461105"/>
                      <a:pt x="245650" y="460820"/>
                      <a:pt x="251936" y="460343"/>
                    </a:cubicBezTo>
                    <a:cubicBezTo>
                      <a:pt x="253079" y="460248"/>
                      <a:pt x="254413" y="461201"/>
                      <a:pt x="254508" y="462534"/>
                    </a:cubicBezTo>
                    <a:cubicBezTo>
                      <a:pt x="254603" y="463868"/>
                      <a:pt x="253651" y="465011"/>
                      <a:pt x="252317" y="465106"/>
                    </a:cubicBezTo>
                    <a:cubicBezTo>
                      <a:pt x="245936" y="465582"/>
                      <a:pt x="239459" y="465868"/>
                      <a:pt x="233077" y="465868"/>
                    </a:cubicBezTo>
                    <a:lnTo>
                      <a:pt x="233077" y="465868"/>
                    </a:lnTo>
                    <a:close/>
                    <a:moveTo>
                      <a:pt x="214122" y="465106"/>
                    </a:moveTo>
                    <a:cubicBezTo>
                      <a:pt x="214027" y="465106"/>
                      <a:pt x="214027" y="465106"/>
                      <a:pt x="213932" y="465106"/>
                    </a:cubicBezTo>
                    <a:cubicBezTo>
                      <a:pt x="207550" y="464630"/>
                      <a:pt x="201168" y="463772"/>
                      <a:pt x="194882" y="462820"/>
                    </a:cubicBezTo>
                    <a:cubicBezTo>
                      <a:pt x="193548" y="462629"/>
                      <a:pt x="192691" y="461391"/>
                      <a:pt x="192881" y="460058"/>
                    </a:cubicBezTo>
                    <a:cubicBezTo>
                      <a:pt x="193072" y="458724"/>
                      <a:pt x="194310" y="457867"/>
                      <a:pt x="195644" y="458057"/>
                    </a:cubicBezTo>
                    <a:cubicBezTo>
                      <a:pt x="201835" y="459105"/>
                      <a:pt x="208121" y="459867"/>
                      <a:pt x="214313" y="460343"/>
                    </a:cubicBezTo>
                    <a:cubicBezTo>
                      <a:pt x="215646" y="460439"/>
                      <a:pt x="216599" y="461582"/>
                      <a:pt x="216503" y="462915"/>
                    </a:cubicBezTo>
                    <a:cubicBezTo>
                      <a:pt x="216313" y="464153"/>
                      <a:pt x="215265" y="465106"/>
                      <a:pt x="214122" y="465106"/>
                    </a:cubicBezTo>
                    <a:close/>
                    <a:moveTo>
                      <a:pt x="270986" y="462725"/>
                    </a:moveTo>
                    <a:cubicBezTo>
                      <a:pt x="269843" y="462725"/>
                      <a:pt x="268796" y="461867"/>
                      <a:pt x="268605" y="460724"/>
                    </a:cubicBezTo>
                    <a:cubicBezTo>
                      <a:pt x="268415" y="459391"/>
                      <a:pt x="269272" y="458153"/>
                      <a:pt x="270605" y="457962"/>
                    </a:cubicBezTo>
                    <a:cubicBezTo>
                      <a:pt x="276797" y="456914"/>
                      <a:pt x="282988" y="455676"/>
                      <a:pt x="289084" y="454057"/>
                    </a:cubicBezTo>
                    <a:cubicBezTo>
                      <a:pt x="290417" y="453771"/>
                      <a:pt x="291656" y="454533"/>
                      <a:pt x="291941" y="455771"/>
                    </a:cubicBezTo>
                    <a:cubicBezTo>
                      <a:pt x="292227" y="457010"/>
                      <a:pt x="291465" y="458343"/>
                      <a:pt x="290227" y="458629"/>
                    </a:cubicBezTo>
                    <a:cubicBezTo>
                      <a:pt x="284036" y="460248"/>
                      <a:pt x="277654" y="461486"/>
                      <a:pt x="271367" y="462534"/>
                    </a:cubicBezTo>
                    <a:cubicBezTo>
                      <a:pt x="271272" y="462629"/>
                      <a:pt x="271177" y="462725"/>
                      <a:pt x="270986" y="462725"/>
                    </a:cubicBezTo>
                    <a:close/>
                    <a:moveTo>
                      <a:pt x="176498" y="458915"/>
                    </a:moveTo>
                    <a:cubicBezTo>
                      <a:pt x="176308" y="458915"/>
                      <a:pt x="176117" y="458915"/>
                      <a:pt x="175927" y="458819"/>
                    </a:cubicBezTo>
                    <a:cubicBezTo>
                      <a:pt x="169736" y="457295"/>
                      <a:pt x="163544" y="455390"/>
                      <a:pt x="157448" y="453390"/>
                    </a:cubicBezTo>
                    <a:cubicBezTo>
                      <a:pt x="156210" y="453009"/>
                      <a:pt x="155543" y="451580"/>
                      <a:pt x="155924" y="450342"/>
                    </a:cubicBezTo>
                    <a:cubicBezTo>
                      <a:pt x="156305" y="449104"/>
                      <a:pt x="157734" y="448437"/>
                      <a:pt x="158972" y="448818"/>
                    </a:cubicBezTo>
                    <a:cubicBezTo>
                      <a:pt x="164878" y="450818"/>
                      <a:pt x="170974" y="452628"/>
                      <a:pt x="177070" y="454152"/>
                    </a:cubicBezTo>
                    <a:cubicBezTo>
                      <a:pt x="178308" y="454438"/>
                      <a:pt x="179070" y="455771"/>
                      <a:pt x="178784" y="457010"/>
                    </a:cubicBezTo>
                    <a:cubicBezTo>
                      <a:pt x="178594" y="458153"/>
                      <a:pt x="177641" y="458915"/>
                      <a:pt x="176498" y="458915"/>
                    </a:cubicBezTo>
                    <a:close/>
                    <a:moveTo>
                      <a:pt x="307848" y="453295"/>
                    </a:moveTo>
                    <a:cubicBezTo>
                      <a:pt x="306896" y="453295"/>
                      <a:pt x="305943" y="452628"/>
                      <a:pt x="305562" y="451676"/>
                    </a:cubicBezTo>
                    <a:cubicBezTo>
                      <a:pt x="305086" y="450437"/>
                      <a:pt x="305752" y="449104"/>
                      <a:pt x="307086" y="448628"/>
                    </a:cubicBezTo>
                    <a:cubicBezTo>
                      <a:pt x="312992" y="446627"/>
                      <a:pt x="318897" y="444246"/>
                      <a:pt x="324612" y="441770"/>
                    </a:cubicBezTo>
                    <a:cubicBezTo>
                      <a:pt x="325850" y="441293"/>
                      <a:pt x="327184" y="441770"/>
                      <a:pt x="327755" y="443008"/>
                    </a:cubicBezTo>
                    <a:cubicBezTo>
                      <a:pt x="328327" y="444246"/>
                      <a:pt x="327755" y="445580"/>
                      <a:pt x="326517" y="446151"/>
                    </a:cubicBezTo>
                    <a:cubicBezTo>
                      <a:pt x="320612" y="448723"/>
                      <a:pt x="314611" y="451104"/>
                      <a:pt x="308610" y="453104"/>
                    </a:cubicBezTo>
                    <a:cubicBezTo>
                      <a:pt x="308420" y="453295"/>
                      <a:pt x="308134" y="453295"/>
                      <a:pt x="307848" y="453295"/>
                    </a:cubicBezTo>
                    <a:close/>
                    <a:moveTo>
                      <a:pt x="140494" y="446627"/>
                    </a:moveTo>
                    <a:cubicBezTo>
                      <a:pt x="140208" y="446627"/>
                      <a:pt x="139827" y="446532"/>
                      <a:pt x="139541" y="446437"/>
                    </a:cubicBezTo>
                    <a:cubicBezTo>
                      <a:pt x="133731" y="443865"/>
                      <a:pt x="127921" y="441008"/>
                      <a:pt x="122206" y="437960"/>
                    </a:cubicBezTo>
                    <a:cubicBezTo>
                      <a:pt x="121063" y="437293"/>
                      <a:pt x="120587" y="435864"/>
                      <a:pt x="121253" y="434721"/>
                    </a:cubicBezTo>
                    <a:cubicBezTo>
                      <a:pt x="121920" y="433578"/>
                      <a:pt x="123349" y="433102"/>
                      <a:pt x="124492" y="433769"/>
                    </a:cubicBezTo>
                    <a:cubicBezTo>
                      <a:pt x="130016" y="436721"/>
                      <a:pt x="135731" y="439579"/>
                      <a:pt x="141446" y="442055"/>
                    </a:cubicBezTo>
                    <a:cubicBezTo>
                      <a:pt x="142685" y="442627"/>
                      <a:pt x="143161" y="443960"/>
                      <a:pt x="142685" y="445199"/>
                    </a:cubicBezTo>
                    <a:cubicBezTo>
                      <a:pt x="142304" y="446056"/>
                      <a:pt x="141446" y="446627"/>
                      <a:pt x="140494" y="446627"/>
                    </a:cubicBezTo>
                    <a:close/>
                    <a:moveTo>
                      <a:pt x="342710" y="438055"/>
                    </a:moveTo>
                    <a:cubicBezTo>
                      <a:pt x="341852" y="438055"/>
                      <a:pt x="341090" y="437579"/>
                      <a:pt x="340614" y="436816"/>
                    </a:cubicBezTo>
                    <a:cubicBezTo>
                      <a:pt x="339947" y="435674"/>
                      <a:pt x="340424" y="434245"/>
                      <a:pt x="341567" y="433578"/>
                    </a:cubicBezTo>
                    <a:cubicBezTo>
                      <a:pt x="347091" y="430625"/>
                      <a:pt x="352520" y="427387"/>
                      <a:pt x="357759" y="423958"/>
                    </a:cubicBezTo>
                    <a:cubicBezTo>
                      <a:pt x="358807" y="423196"/>
                      <a:pt x="360331" y="423577"/>
                      <a:pt x="361093" y="424625"/>
                    </a:cubicBezTo>
                    <a:cubicBezTo>
                      <a:pt x="361855" y="425768"/>
                      <a:pt x="361474" y="427196"/>
                      <a:pt x="360426" y="427958"/>
                    </a:cubicBezTo>
                    <a:cubicBezTo>
                      <a:pt x="355092" y="431483"/>
                      <a:pt x="349568" y="434816"/>
                      <a:pt x="343948" y="437864"/>
                    </a:cubicBezTo>
                    <a:cubicBezTo>
                      <a:pt x="343472" y="437960"/>
                      <a:pt x="343091" y="438055"/>
                      <a:pt x="342710" y="438055"/>
                    </a:cubicBezTo>
                    <a:close/>
                    <a:moveTo>
                      <a:pt x="107061" y="428530"/>
                    </a:moveTo>
                    <a:cubicBezTo>
                      <a:pt x="106585" y="428530"/>
                      <a:pt x="106204" y="428435"/>
                      <a:pt x="105728" y="428149"/>
                    </a:cubicBezTo>
                    <a:cubicBezTo>
                      <a:pt x="100394" y="424625"/>
                      <a:pt x="95155" y="420910"/>
                      <a:pt x="90107" y="417005"/>
                    </a:cubicBezTo>
                    <a:cubicBezTo>
                      <a:pt x="89059" y="416243"/>
                      <a:pt x="88868" y="414719"/>
                      <a:pt x="89726" y="413671"/>
                    </a:cubicBezTo>
                    <a:cubicBezTo>
                      <a:pt x="90488" y="412623"/>
                      <a:pt x="92012" y="412433"/>
                      <a:pt x="93059" y="413290"/>
                    </a:cubicBezTo>
                    <a:cubicBezTo>
                      <a:pt x="98012" y="417100"/>
                      <a:pt x="103156" y="420815"/>
                      <a:pt x="108395" y="424244"/>
                    </a:cubicBezTo>
                    <a:cubicBezTo>
                      <a:pt x="109538" y="425006"/>
                      <a:pt x="109823" y="426434"/>
                      <a:pt x="109061" y="427577"/>
                    </a:cubicBezTo>
                    <a:cubicBezTo>
                      <a:pt x="108585" y="428149"/>
                      <a:pt x="107823" y="428530"/>
                      <a:pt x="107061" y="428530"/>
                    </a:cubicBezTo>
                    <a:close/>
                    <a:moveTo>
                      <a:pt x="374523" y="417195"/>
                    </a:moveTo>
                    <a:cubicBezTo>
                      <a:pt x="373856" y="417195"/>
                      <a:pt x="373094" y="416909"/>
                      <a:pt x="372618" y="416243"/>
                    </a:cubicBezTo>
                    <a:cubicBezTo>
                      <a:pt x="371856" y="415195"/>
                      <a:pt x="371951" y="413671"/>
                      <a:pt x="372999" y="412909"/>
                    </a:cubicBezTo>
                    <a:cubicBezTo>
                      <a:pt x="377952" y="409099"/>
                      <a:pt x="382715" y="405003"/>
                      <a:pt x="387382" y="400717"/>
                    </a:cubicBezTo>
                    <a:cubicBezTo>
                      <a:pt x="388334" y="399860"/>
                      <a:pt x="389858" y="399860"/>
                      <a:pt x="390716" y="400812"/>
                    </a:cubicBezTo>
                    <a:cubicBezTo>
                      <a:pt x="391573" y="401765"/>
                      <a:pt x="391573" y="403289"/>
                      <a:pt x="390620" y="404146"/>
                    </a:cubicBezTo>
                    <a:cubicBezTo>
                      <a:pt x="385858" y="408527"/>
                      <a:pt x="381000" y="412718"/>
                      <a:pt x="375952" y="416624"/>
                    </a:cubicBezTo>
                    <a:cubicBezTo>
                      <a:pt x="375571" y="417005"/>
                      <a:pt x="374999" y="417195"/>
                      <a:pt x="374523" y="417195"/>
                    </a:cubicBezTo>
                    <a:close/>
                    <a:moveTo>
                      <a:pt x="76962" y="405098"/>
                    </a:moveTo>
                    <a:cubicBezTo>
                      <a:pt x="76391" y="405098"/>
                      <a:pt x="75819" y="404908"/>
                      <a:pt x="75343" y="404432"/>
                    </a:cubicBezTo>
                    <a:cubicBezTo>
                      <a:pt x="70676" y="400145"/>
                      <a:pt x="66104" y="395573"/>
                      <a:pt x="61722" y="390811"/>
                    </a:cubicBezTo>
                    <a:cubicBezTo>
                      <a:pt x="60865" y="389858"/>
                      <a:pt x="60865" y="388334"/>
                      <a:pt x="61817" y="387477"/>
                    </a:cubicBezTo>
                    <a:cubicBezTo>
                      <a:pt x="62865" y="386715"/>
                      <a:pt x="64389" y="386715"/>
                      <a:pt x="65246" y="387668"/>
                    </a:cubicBezTo>
                    <a:cubicBezTo>
                      <a:pt x="69533" y="392240"/>
                      <a:pt x="74009" y="396716"/>
                      <a:pt x="78581" y="401003"/>
                    </a:cubicBezTo>
                    <a:cubicBezTo>
                      <a:pt x="79534" y="401860"/>
                      <a:pt x="79629" y="403384"/>
                      <a:pt x="78772" y="404336"/>
                    </a:cubicBezTo>
                    <a:cubicBezTo>
                      <a:pt x="78296" y="404908"/>
                      <a:pt x="77629" y="405098"/>
                      <a:pt x="76962" y="405098"/>
                    </a:cubicBezTo>
                    <a:close/>
                    <a:moveTo>
                      <a:pt x="402526" y="391382"/>
                    </a:moveTo>
                    <a:cubicBezTo>
                      <a:pt x="401955" y="391382"/>
                      <a:pt x="401384" y="391192"/>
                      <a:pt x="400907" y="390715"/>
                    </a:cubicBezTo>
                    <a:cubicBezTo>
                      <a:pt x="399955" y="389858"/>
                      <a:pt x="399860" y="388334"/>
                      <a:pt x="400812" y="387382"/>
                    </a:cubicBezTo>
                    <a:cubicBezTo>
                      <a:pt x="405003" y="382810"/>
                      <a:pt x="409194" y="377952"/>
                      <a:pt x="413004" y="372999"/>
                    </a:cubicBezTo>
                    <a:cubicBezTo>
                      <a:pt x="413766" y="371951"/>
                      <a:pt x="415290" y="371761"/>
                      <a:pt x="416338" y="372618"/>
                    </a:cubicBezTo>
                    <a:cubicBezTo>
                      <a:pt x="417386" y="373380"/>
                      <a:pt x="417576" y="374904"/>
                      <a:pt x="416719" y="375952"/>
                    </a:cubicBezTo>
                    <a:cubicBezTo>
                      <a:pt x="412814" y="381000"/>
                      <a:pt x="408623" y="385953"/>
                      <a:pt x="404241" y="390620"/>
                    </a:cubicBezTo>
                    <a:cubicBezTo>
                      <a:pt x="403765" y="391097"/>
                      <a:pt x="403098" y="391382"/>
                      <a:pt x="402526" y="391382"/>
                    </a:cubicBezTo>
                    <a:close/>
                    <a:moveTo>
                      <a:pt x="51149" y="377190"/>
                    </a:moveTo>
                    <a:cubicBezTo>
                      <a:pt x="50483" y="377190"/>
                      <a:pt x="49721" y="376904"/>
                      <a:pt x="49244" y="376238"/>
                    </a:cubicBezTo>
                    <a:cubicBezTo>
                      <a:pt x="45339" y="371189"/>
                      <a:pt x="41529" y="365951"/>
                      <a:pt x="38005" y="360616"/>
                    </a:cubicBezTo>
                    <a:cubicBezTo>
                      <a:pt x="37243" y="359474"/>
                      <a:pt x="37624" y="358045"/>
                      <a:pt x="38672" y="357283"/>
                    </a:cubicBezTo>
                    <a:cubicBezTo>
                      <a:pt x="39719" y="356521"/>
                      <a:pt x="41243" y="356902"/>
                      <a:pt x="42005" y="357950"/>
                    </a:cubicBezTo>
                    <a:cubicBezTo>
                      <a:pt x="45434" y="363188"/>
                      <a:pt x="49149" y="368332"/>
                      <a:pt x="52959" y="373285"/>
                    </a:cubicBezTo>
                    <a:cubicBezTo>
                      <a:pt x="53816" y="374333"/>
                      <a:pt x="53626" y="375857"/>
                      <a:pt x="52578" y="376619"/>
                    </a:cubicBezTo>
                    <a:cubicBezTo>
                      <a:pt x="52197" y="377000"/>
                      <a:pt x="51721" y="377190"/>
                      <a:pt x="51149" y="377190"/>
                    </a:cubicBezTo>
                    <a:close/>
                    <a:moveTo>
                      <a:pt x="425863" y="361379"/>
                    </a:moveTo>
                    <a:cubicBezTo>
                      <a:pt x="425387" y="361379"/>
                      <a:pt x="425006" y="361283"/>
                      <a:pt x="424529" y="360998"/>
                    </a:cubicBezTo>
                    <a:cubicBezTo>
                      <a:pt x="423386" y="360236"/>
                      <a:pt x="423101" y="358807"/>
                      <a:pt x="423863" y="357664"/>
                    </a:cubicBezTo>
                    <a:cubicBezTo>
                      <a:pt x="427292" y="352425"/>
                      <a:pt x="430530" y="346996"/>
                      <a:pt x="433483" y="341471"/>
                    </a:cubicBezTo>
                    <a:cubicBezTo>
                      <a:pt x="434150" y="340328"/>
                      <a:pt x="435578" y="339852"/>
                      <a:pt x="436721" y="340519"/>
                    </a:cubicBezTo>
                    <a:cubicBezTo>
                      <a:pt x="437864" y="341186"/>
                      <a:pt x="438341" y="342614"/>
                      <a:pt x="437674" y="343757"/>
                    </a:cubicBezTo>
                    <a:cubicBezTo>
                      <a:pt x="434626" y="349377"/>
                      <a:pt x="431292" y="354902"/>
                      <a:pt x="427863" y="360236"/>
                    </a:cubicBezTo>
                    <a:cubicBezTo>
                      <a:pt x="427387" y="360998"/>
                      <a:pt x="426625" y="361379"/>
                      <a:pt x="425863" y="361379"/>
                    </a:cubicBezTo>
                    <a:close/>
                    <a:moveTo>
                      <a:pt x="30290" y="345377"/>
                    </a:moveTo>
                    <a:cubicBezTo>
                      <a:pt x="29432" y="345377"/>
                      <a:pt x="28670" y="344900"/>
                      <a:pt x="28194" y="344138"/>
                    </a:cubicBezTo>
                    <a:cubicBezTo>
                      <a:pt x="25146" y="338519"/>
                      <a:pt x="22289" y="332708"/>
                      <a:pt x="19717" y="326898"/>
                    </a:cubicBezTo>
                    <a:cubicBezTo>
                      <a:pt x="19145" y="325660"/>
                      <a:pt x="19717" y="324326"/>
                      <a:pt x="20955" y="323755"/>
                    </a:cubicBezTo>
                    <a:cubicBezTo>
                      <a:pt x="22193" y="323183"/>
                      <a:pt x="23527" y="323755"/>
                      <a:pt x="24098" y="324993"/>
                    </a:cubicBezTo>
                    <a:cubicBezTo>
                      <a:pt x="26670" y="330708"/>
                      <a:pt x="29432" y="336423"/>
                      <a:pt x="32385" y="341852"/>
                    </a:cubicBezTo>
                    <a:cubicBezTo>
                      <a:pt x="33052" y="342995"/>
                      <a:pt x="32576" y="344424"/>
                      <a:pt x="31433" y="345091"/>
                    </a:cubicBezTo>
                    <a:cubicBezTo>
                      <a:pt x="31052" y="345281"/>
                      <a:pt x="30671" y="345377"/>
                      <a:pt x="30290" y="345377"/>
                    </a:cubicBezTo>
                    <a:close/>
                    <a:moveTo>
                      <a:pt x="444056" y="327851"/>
                    </a:moveTo>
                    <a:cubicBezTo>
                      <a:pt x="443770" y="327851"/>
                      <a:pt x="443389" y="327755"/>
                      <a:pt x="443103" y="327660"/>
                    </a:cubicBezTo>
                    <a:cubicBezTo>
                      <a:pt x="441865" y="327089"/>
                      <a:pt x="441389" y="325755"/>
                      <a:pt x="441865" y="324517"/>
                    </a:cubicBezTo>
                    <a:cubicBezTo>
                      <a:pt x="444341" y="318802"/>
                      <a:pt x="446723" y="312896"/>
                      <a:pt x="448723" y="306991"/>
                    </a:cubicBezTo>
                    <a:cubicBezTo>
                      <a:pt x="449104" y="305753"/>
                      <a:pt x="450533" y="305086"/>
                      <a:pt x="451771" y="305467"/>
                    </a:cubicBezTo>
                    <a:cubicBezTo>
                      <a:pt x="453009" y="305848"/>
                      <a:pt x="453676" y="307277"/>
                      <a:pt x="453295" y="308515"/>
                    </a:cubicBezTo>
                    <a:cubicBezTo>
                      <a:pt x="451199" y="314611"/>
                      <a:pt x="448818" y="320612"/>
                      <a:pt x="446342" y="326422"/>
                    </a:cubicBezTo>
                    <a:cubicBezTo>
                      <a:pt x="445770" y="327374"/>
                      <a:pt x="444913" y="327851"/>
                      <a:pt x="444056" y="327851"/>
                    </a:cubicBezTo>
                    <a:close/>
                    <a:moveTo>
                      <a:pt x="14954" y="310610"/>
                    </a:moveTo>
                    <a:cubicBezTo>
                      <a:pt x="14002" y="310610"/>
                      <a:pt x="13049" y="310039"/>
                      <a:pt x="12668" y="308991"/>
                    </a:cubicBezTo>
                    <a:cubicBezTo>
                      <a:pt x="10573" y="302990"/>
                      <a:pt x="8763" y="296799"/>
                      <a:pt x="7144" y="290608"/>
                    </a:cubicBezTo>
                    <a:cubicBezTo>
                      <a:pt x="6858" y="289370"/>
                      <a:pt x="7620" y="288036"/>
                      <a:pt x="8858" y="287750"/>
                    </a:cubicBezTo>
                    <a:cubicBezTo>
                      <a:pt x="10097" y="287369"/>
                      <a:pt x="11430" y="288227"/>
                      <a:pt x="11716" y="289465"/>
                    </a:cubicBezTo>
                    <a:cubicBezTo>
                      <a:pt x="13240" y="295561"/>
                      <a:pt x="15050" y="301657"/>
                      <a:pt x="17145" y="307467"/>
                    </a:cubicBezTo>
                    <a:cubicBezTo>
                      <a:pt x="17526" y="308705"/>
                      <a:pt x="16955" y="310039"/>
                      <a:pt x="15716" y="310515"/>
                    </a:cubicBezTo>
                    <a:cubicBezTo>
                      <a:pt x="15431" y="310610"/>
                      <a:pt x="15145" y="310610"/>
                      <a:pt x="14954" y="310610"/>
                    </a:cubicBezTo>
                    <a:close/>
                    <a:moveTo>
                      <a:pt x="456343" y="291846"/>
                    </a:moveTo>
                    <a:cubicBezTo>
                      <a:pt x="456152" y="291846"/>
                      <a:pt x="455962" y="291846"/>
                      <a:pt x="455771" y="291751"/>
                    </a:cubicBezTo>
                    <a:cubicBezTo>
                      <a:pt x="454533" y="291465"/>
                      <a:pt x="453771" y="290132"/>
                      <a:pt x="454057" y="288893"/>
                    </a:cubicBezTo>
                    <a:cubicBezTo>
                      <a:pt x="455581" y="282893"/>
                      <a:pt x="456914" y="276701"/>
                      <a:pt x="457867" y="270415"/>
                    </a:cubicBezTo>
                    <a:cubicBezTo>
                      <a:pt x="458057" y="269081"/>
                      <a:pt x="459296" y="268224"/>
                      <a:pt x="460629" y="268415"/>
                    </a:cubicBezTo>
                    <a:cubicBezTo>
                      <a:pt x="461963" y="268605"/>
                      <a:pt x="462820" y="269843"/>
                      <a:pt x="462629" y="271177"/>
                    </a:cubicBezTo>
                    <a:cubicBezTo>
                      <a:pt x="461582" y="277559"/>
                      <a:pt x="460248" y="283845"/>
                      <a:pt x="458724" y="290036"/>
                    </a:cubicBezTo>
                    <a:cubicBezTo>
                      <a:pt x="458438" y="291179"/>
                      <a:pt x="457391" y="291846"/>
                      <a:pt x="456343" y="291846"/>
                    </a:cubicBezTo>
                    <a:close/>
                    <a:moveTo>
                      <a:pt x="5525" y="273749"/>
                    </a:moveTo>
                    <a:cubicBezTo>
                      <a:pt x="4382" y="273749"/>
                      <a:pt x="3334" y="272891"/>
                      <a:pt x="3143" y="271748"/>
                    </a:cubicBezTo>
                    <a:cubicBezTo>
                      <a:pt x="2096" y="265462"/>
                      <a:pt x="1238" y="259080"/>
                      <a:pt x="762" y="252698"/>
                    </a:cubicBezTo>
                    <a:cubicBezTo>
                      <a:pt x="667" y="251365"/>
                      <a:pt x="1619" y="250222"/>
                      <a:pt x="2953" y="250127"/>
                    </a:cubicBezTo>
                    <a:cubicBezTo>
                      <a:pt x="4096" y="250031"/>
                      <a:pt x="5429" y="250984"/>
                      <a:pt x="5525" y="252317"/>
                    </a:cubicBezTo>
                    <a:cubicBezTo>
                      <a:pt x="6096" y="258604"/>
                      <a:pt x="6858" y="264890"/>
                      <a:pt x="7906" y="270986"/>
                    </a:cubicBezTo>
                    <a:cubicBezTo>
                      <a:pt x="8096" y="272320"/>
                      <a:pt x="7239" y="273558"/>
                      <a:pt x="5906" y="273749"/>
                    </a:cubicBezTo>
                    <a:cubicBezTo>
                      <a:pt x="5810" y="273749"/>
                      <a:pt x="5620" y="273749"/>
                      <a:pt x="5525" y="273749"/>
                    </a:cubicBezTo>
                    <a:close/>
                    <a:moveTo>
                      <a:pt x="462534" y="254318"/>
                    </a:moveTo>
                    <a:cubicBezTo>
                      <a:pt x="462439" y="254318"/>
                      <a:pt x="462439" y="254318"/>
                      <a:pt x="462344" y="254318"/>
                    </a:cubicBezTo>
                    <a:cubicBezTo>
                      <a:pt x="461010" y="254222"/>
                      <a:pt x="460058" y="253079"/>
                      <a:pt x="460153" y="251746"/>
                    </a:cubicBezTo>
                    <a:cubicBezTo>
                      <a:pt x="460629" y="245555"/>
                      <a:pt x="460915" y="239173"/>
                      <a:pt x="460915" y="232886"/>
                    </a:cubicBezTo>
                    <a:lnTo>
                      <a:pt x="460915" y="231934"/>
                    </a:lnTo>
                    <a:cubicBezTo>
                      <a:pt x="460915" y="230600"/>
                      <a:pt x="461963" y="229553"/>
                      <a:pt x="463296" y="229553"/>
                    </a:cubicBezTo>
                    <a:cubicBezTo>
                      <a:pt x="464630" y="229553"/>
                      <a:pt x="465677" y="230600"/>
                      <a:pt x="465677" y="231934"/>
                    </a:cubicBezTo>
                    <a:lnTo>
                      <a:pt x="465677" y="232886"/>
                    </a:lnTo>
                    <a:cubicBezTo>
                      <a:pt x="465677" y="239363"/>
                      <a:pt x="465392" y="245840"/>
                      <a:pt x="464915" y="252127"/>
                    </a:cubicBezTo>
                    <a:cubicBezTo>
                      <a:pt x="464820" y="253365"/>
                      <a:pt x="463772" y="254318"/>
                      <a:pt x="462534" y="254318"/>
                    </a:cubicBezTo>
                    <a:close/>
                    <a:moveTo>
                      <a:pt x="2381" y="235553"/>
                    </a:moveTo>
                    <a:cubicBezTo>
                      <a:pt x="1048" y="235553"/>
                      <a:pt x="0" y="234696"/>
                      <a:pt x="0" y="233458"/>
                    </a:cubicBezTo>
                    <a:cubicBezTo>
                      <a:pt x="0" y="233458"/>
                      <a:pt x="0" y="232886"/>
                      <a:pt x="0" y="232886"/>
                    </a:cubicBezTo>
                    <a:cubicBezTo>
                      <a:pt x="0" y="226695"/>
                      <a:pt x="286" y="220409"/>
                      <a:pt x="762" y="214217"/>
                    </a:cubicBezTo>
                    <a:cubicBezTo>
                      <a:pt x="857" y="212884"/>
                      <a:pt x="2096" y="211931"/>
                      <a:pt x="3334" y="212027"/>
                    </a:cubicBezTo>
                    <a:cubicBezTo>
                      <a:pt x="4667" y="212122"/>
                      <a:pt x="5620" y="213265"/>
                      <a:pt x="5525" y="214598"/>
                    </a:cubicBezTo>
                    <a:cubicBezTo>
                      <a:pt x="5048" y="220599"/>
                      <a:pt x="4763" y="226790"/>
                      <a:pt x="4763" y="232886"/>
                    </a:cubicBezTo>
                    <a:cubicBezTo>
                      <a:pt x="4763" y="234220"/>
                      <a:pt x="3620" y="235553"/>
                      <a:pt x="2381" y="235553"/>
                    </a:cubicBezTo>
                    <a:close/>
                    <a:moveTo>
                      <a:pt x="462534" y="215265"/>
                    </a:moveTo>
                    <a:cubicBezTo>
                      <a:pt x="461296" y="215265"/>
                      <a:pt x="460248" y="214313"/>
                      <a:pt x="460153" y="213074"/>
                    </a:cubicBezTo>
                    <a:cubicBezTo>
                      <a:pt x="459581" y="206883"/>
                      <a:pt x="458819" y="200596"/>
                      <a:pt x="457772" y="194405"/>
                    </a:cubicBezTo>
                    <a:cubicBezTo>
                      <a:pt x="457581" y="193072"/>
                      <a:pt x="458438" y="191834"/>
                      <a:pt x="459676" y="191643"/>
                    </a:cubicBezTo>
                    <a:cubicBezTo>
                      <a:pt x="461010" y="191453"/>
                      <a:pt x="462248" y="192310"/>
                      <a:pt x="462439" y="193548"/>
                    </a:cubicBezTo>
                    <a:cubicBezTo>
                      <a:pt x="463487" y="199835"/>
                      <a:pt x="464344" y="206312"/>
                      <a:pt x="464915" y="212598"/>
                    </a:cubicBezTo>
                    <a:cubicBezTo>
                      <a:pt x="465011" y="213932"/>
                      <a:pt x="464058" y="215075"/>
                      <a:pt x="462725" y="215170"/>
                    </a:cubicBezTo>
                    <a:cubicBezTo>
                      <a:pt x="462629" y="215265"/>
                      <a:pt x="462534" y="215265"/>
                      <a:pt x="462534" y="215265"/>
                    </a:cubicBezTo>
                    <a:close/>
                    <a:moveTo>
                      <a:pt x="5334" y="197930"/>
                    </a:moveTo>
                    <a:cubicBezTo>
                      <a:pt x="5239" y="197930"/>
                      <a:pt x="5048" y="197930"/>
                      <a:pt x="4953" y="197930"/>
                    </a:cubicBezTo>
                    <a:cubicBezTo>
                      <a:pt x="3620" y="197739"/>
                      <a:pt x="2762" y="196501"/>
                      <a:pt x="2953" y="195167"/>
                    </a:cubicBezTo>
                    <a:cubicBezTo>
                      <a:pt x="4001" y="188881"/>
                      <a:pt x="5334" y="182499"/>
                      <a:pt x="6858" y="176308"/>
                    </a:cubicBezTo>
                    <a:cubicBezTo>
                      <a:pt x="7144" y="175070"/>
                      <a:pt x="8477" y="174308"/>
                      <a:pt x="9716" y="174593"/>
                    </a:cubicBezTo>
                    <a:cubicBezTo>
                      <a:pt x="10954" y="174879"/>
                      <a:pt x="11811" y="176213"/>
                      <a:pt x="11430" y="177451"/>
                    </a:cubicBezTo>
                    <a:cubicBezTo>
                      <a:pt x="9906" y="183547"/>
                      <a:pt x="8668" y="189738"/>
                      <a:pt x="7620" y="195929"/>
                    </a:cubicBezTo>
                    <a:cubicBezTo>
                      <a:pt x="7525" y="197072"/>
                      <a:pt x="6477" y="197930"/>
                      <a:pt x="5334" y="197930"/>
                    </a:cubicBezTo>
                    <a:close/>
                    <a:moveTo>
                      <a:pt x="456152" y="177832"/>
                    </a:moveTo>
                    <a:cubicBezTo>
                      <a:pt x="455105" y="177832"/>
                      <a:pt x="454152" y="177165"/>
                      <a:pt x="453866" y="176022"/>
                    </a:cubicBezTo>
                    <a:cubicBezTo>
                      <a:pt x="452342" y="169926"/>
                      <a:pt x="450437" y="163925"/>
                      <a:pt x="448437" y="158020"/>
                    </a:cubicBezTo>
                    <a:cubicBezTo>
                      <a:pt x="448056" y="156782"/>
                      <a:pt x="448627" y="155448"/>
                      <a:pt x="449866" y="154972"/>
                    </a:cubicBezTo>
                    <a:cubicBezTo>
                      <a:pt x="451104" y="154591"/>
                      <a:pt x="452438" y="155162"/>
                      <a:pt x="452914" y="156401"/>
                    </a:cubicBezTo>
                    <a:cubicBezTo>
                      <a:pt x="455009" y="162401"/>
                      <a:pt x="456914" y="168593"/>
                      <a:pt x="458438" y="174784"/>
                    </a:cubicBezTo>
                    <a:cubicBezTo>
                      <a:pt x="458724" y="176022"/>
                      <a:pt x="457962" y="177356"/>
                      <a:pt x="456724" y="177641"/>
                    </a:cubicBezTo>
                    <a:cubicBezTo>
                      <a:pt x="456533" y="177737"/>
                      <a:pt x="456343" y="177832"/>
                      <a:pt x="456152" y="177832"/>
                    </a:cubicBezTo>
                    <a:close/>
                    <a:moveTo>
                      <a:pt x="14573" y="160973"/>
                    </a:moveTo>
                    <a:cubicBezTo>
                      <a:pt x="14288" y="160973"/>
                      <a:pt x="14097" y="160973"/>
                      <a:pt x="13811" y="160877"/>
                    </a:cubicBezTo>
                    <a:cubicBezTo>
                      <a:pt x="12573" y="160496"/>
                      <a:pt x="11906" y="159068"/>
                      <a:pt x="12287" y="157829"/>
                    </a:cubicBezTo>
                    <a:cubicBezTo>
                      <a:pt x="14383" y="151733"/>
                      <a:pt x="16669" y="145733"/>
                      <a:pt x="19241" y="139922"/>
                    </a:cubicBezTo>
                    <a:cubicBezTo>
                      <a:pt x="19812" y="138684"/>
                      <a:pt x="21146" y="138208"/>
                      <a:pt x="22384" y="138684"/>
                    </a:cubicBezTo>
                    <a:cubicBezTo>
                      <a:pt x="23622" y="139256"/>
                      <a:pt x="24098" y="140589"/>
                      <a:pt x="23622" y="141827"/>
                    </a:cubicBezTo>
                    <a:cubicBezTo>
                      <a:pt x="21146" y="147542"/>
                      <a:pt x="18860" y="153448"/>
                      <a:pt x="16859" y="159449"/>
                    </a:cubicBezTo>
                    <a:cubicBezTo>
                      <a:pt x="16478" y="160401"/>
                      <a:pt x="15621" y="160973"/>
                      <a:pt x="14573" y="160973"/>
                    </a:cubicBezTo>
                    <a:close/>
                    <a:moveTo>
                      <a:pt x="443579" y="141827"/>
                    </a:moveTo>
                    <a:cubicBezTo>
                      <a:pt x="442627" y="141827"/>
                      <a:pt x="441770" y="141256"/>
                      <a:pt x="441389" y="140399"/>
                    </a:cubicBezTo>
                    <a:cubicBezTo>
                      <a:pt x="438817" y="134684"/>
                      <a:pt x="436055" y="129064"/>
                      <a:pt x="433007" y="123539"/>
                    </a:cubicBezTo>
                    <a:cubicBezTo>
                      <a:pt x="432340" y="122396"/>
                      <a:pt x="432816" y="120968"/>
                      <a:pt x="433959" y="120301"/>
                    </a:cubicBezTo>
                    <a:cubicBezTo>
                      <a:pt x="435102" y="119634"/>
                      <a:pt x="436531" y="120110"/>
                      <a:pt x="437198" y="121253"/>
                    </a:cubicBezTo>
                    <a:cubicBezTo>
                      <a:pt x="440246" y="126873"/>
                      <a:pt x="443103" y="132683"/>
                      <a:pt x="445770" y="138494"/>
                    </a:cubicBezTo>
                    <a:cubicBezTo>
                      <a:pt x="446342" y="139732"/>
                      <a:pt x="445770" y="141065"/>
                      <a:pt x="444532" y="141637"/>
                    </a:cubicBezTo>
                    <a:cubicBezTo>
                      <a:pt x="444246" y="141827"/>
                      <a:pt x="443960" y="141827"/>
                      <a:pt x="443579" y="141827"/>
                    </a:cubicBezTo>
                    <a:close/>
                    <a:moveTo>
                      <a:pt x="29813" y="126111"/>
                    </a:moveTo>
                    <a:cubicBezTo>
                      <a:pt x="29432" y="126111"/>
                      <a:pt x="29051" y="126016"/>
                      <a:pt x="28670" y="125825"/>
                    </a:cubicBezTo>
                    <a:cubicBezTo>
                      <a:pt x="27527" y="125159"/>
                      <a:pt x="27051" y="123730"/>
                      <a:pt x="27718" y="122587"/>
                    </a:cubicBezTo>
                    <a:cubicBezTo>
                      <a:pt x="30766" y="116967"/>
                      <a:pt x="34004" y="111443"/>
                      <a:pt x="37529" y="106013"/>
                    </a:cubicBezTo>
                    <a:cubicBezTo>
                      <a:pt x="38291" y="104870"/>
                      <a:pt x="39719" y="104585"/>
                      <a:pt x="40862" y="105347"/>
                    </a:cubicBezTo>
                    <a:cubicBezTo>
                      <a:pt x="42005" y="106109"/>
                      <a:pt x="42291" y="107537"/>
                      <a:pt x="41529" y="108680"/>
                    </a:cubicBezTo>
                    <a:cubicBezTo>
                      <a:pt x="38100" y="113919"/>
                      <a:pt x="34862" y="119348"/>
                      <a:pt x="31909" y="124873"/>
                    </a:cubicBezTo>
                    <a:cubicBezTo>
                      <a:pt x="31528" y="125635"/>
                      <a:pt x="30671" y="126111"/>
                      <a:pt x="29813" y="126111"/>
                    </a:cubicBezTo>
                    <a:close/>
                    <a:moveTo>
                      <a:pt x="425387" y="108490"/>
                    </a:moveTo>
                    <a:cubicBezTo>
                      <a:pt x="424625" y="108490"/>
                      <a:pt x="423863" y="108109"/>
                      <a:pt x="423386" y="107442"/>
                    </a:cubicBezTo>
                    <a:cubicBezTo>
                      <a:pt x="419957" y="102203"/>
                      <a:pt x="416243" y="97060"/>
                      <a:pt x="412337" y="92202"/>
                    </a:cubicBezTo>
                    <a:cubicBezTo>
                      <a:pt x="411575" y="91154"/>
                      <a:pt x="411671" y="89630"/>
                      <a:pt x="412718" y="88868"/>
                    </a:cubicBezTo>
                    <a:cubicBezTo>
                      <a:pt x="413766" y="88106"/>
                      <a:pt x="415290" y="88202"/>
                      <a:pt x="416052" y="89249"/>
                    </a:cubicBezTo>
                    <a:cubicBezTo>
                      <a:pt x="419957" y="94298"/>
                      <a:pt x="423767" y="99536"/>
                      <a:pt x="427292" y="104870"/>
                    </a:cubicBezTo>
                    <a:cubicBezTo>
                      <a:pt x="428054" y="106013"/>
                      <a:pt x="427673" y="107442"/>
                      <a:pt x="426625" y="108204"/>
                    </a:cubicBezTo>
                    <a:cubicBezTo>
                      <a:pt x="426244" y="108395"/>
                      <a:pt x="425768" y="108490"/>
                      <a:pt x="425387" y="108490"/>
                    </a:cubicBezTo>
                    <a:close/>
                    <a:moveTo>
                      <a:pt x="50578" y="94202"/>
                    </a:moveTo>
                    <a:cubicBezTo>
                      <a:pt x="50102" y="94202"/>
                      <a:pt x="49530" y="94012"/>
                      <a:pt x="49149" y="93726"/>
                    </a:cubicBezTo>
                    <a:cubicBezTo>
                      <a:pt x="48101" y="92869"/>
                      <a:pt x="47911" y="91440"/>
                      <a:pt x="48673" y="90392"/>
                    </a:cubicBezTo>
                    <a:cubicBezTo>
                      <a:pt x="52578" y="85344"/>
                      <a:pt x="56769" y="80391"/>
                      <a:pt x="61055" y="75724"/>
                    </a:cubicBezTo>
                    <a:cubicBezTo>
                      <a:pt x="61913" y="74771"/>
                      <a:pt x="63436" y="74676"/>
                      <a:pt x="64389" y="75533"/>
                    </a:cubicBezTo>
                    <a:cubicBezTo>
                      <a:pt x="65342" y="76391"/>
                      <a:pt x="65437" y="77915"/>
                      <a:pt x="64579" y="78867"/>
                    </a:cubicBezTo>
                    <a:cubicBezTo>
                      <a:pt x="60389" y="83439"/>
                      <a:pt x="56293" y="88297"/>
                      <a:pt x="52388" y="93250"/>
                    </a:cubicBezTo>
                    <a:cubicBezTo>
                      <a:pt x="52007" y="93917"/>
                      <a:pt x="51340" y="94202"/>
                      <a:pt x="50578" y="94202"/>
                    </a:cubicBezTo>
                    <a:close/>
                    <a:moveTo>
                      <a:pt x="401860" y="78581"/>
                    </a:moveTo>
                    <a:cubicBezTo>
                      <a:pt x="401193" y="78581"/>
                      <a:pt x="400622" y="78296"/>
                      <a:pt x="400145" y="77819"/>
                    </a:cubicBezTo>
                    <a:cubicBezTo>
                      <a:pt x="395859" y="73247"/>
                      <a:pt x="391382" y="68771"/>
                      <a:pt x="386810" y="64580"/>
                    </a:cubicBezTo>
                    <a:cubicBezTo>
                      <a:pt x="385763" y="63627"/>
                      <a:pt x="385667" y="62198"/>
                      <a:pt x="386620" y="61151"/>
                    </a:cubicBezTo>
                    <a:cubicBezTo>
                      <a:pt x="387477" y="60198"/>
                      <a:pt x="389001" y="60103"/>
                      <a:pt x="389954" y="60960"/>
                    </a:cubicBezTo>
                    <a:cubicBezTo>
                      <a:pt x="394716" y="65246"/>
                      <a:pt x="399288" y="69818"/>
                      <a:pt x="403574" y="74486"/>
                    </a:cubicBezTo>
                    <a:cubicBezTo>
                      <a:pt x="404432" y="75438"/>
                      <a:pt x="404432" y="76962"/>
                      <a:pt x="403479" y="77819"/>
                    </a:cubicBezTo>
                    <a:cubicBezTo>
                      <a:pt x="403003" y="78391"/>
                      <a:pt x="402431" y="78581"/>
                      <a:pt x="401860" y="78581"/>
                    </a:cubicBezTo>
                    <a:close/>
                    <a:moveTo>
                      <a:pt x="76295" y="66104"/>
                    </a:moveTo>
                    <a:cubicBezTo>
                      <a:pt x="75629" y="66104"/>
                      <a:pt x="75057" y="65818"/>
                      <a:pt x="74581" y="65342"/>
                    </a:cubicBezTo>
                    <a:cubicBezTo>
                      <a:pt x="73628" y="64389"/>
                      <a:pt x="73724" y="62865"/>
                      <a:pt x="74676" y="62008"/>
                    </a:cubicBezTo>
                    <a:cubicBezTo>
                      <a:pt x="79343" y="57722"/>
                      <a:pt x="84296" y="53531"/>
                      <a:pt x="89345" y="49530"/>
                    </a:cubicBezTo>
                    <a:cubicBezTo>
                      <a:pt x="90392" y="48768"/>
                      <a:pt x="91916" y="48863"/>
                      <a:pt x="92678" y="49911"/>
                    </a:cubicBezTo>
                    <a:cubicBezTo>
                      <a:pt x="93535" y="50959"/>
                      <a:pt x="93345" y="52483"/>
                      <a:pt x="92297" y="53245"/>
                    </a:cubicBezTo>
                    <a:cubicBezTo>
                      <a:pt x="87344" y="57150"/>
                      <a:pt x="82487" y="61246"/>
                      <a:pt x="77915" y="65437"/>
                    </a:cubicBezTo>
                    <a:cubicBezTo>
                      <a:pt x="77438" y="65913"/>
                      <a:pt x="76867" y="66104"/>
                      <a:pt x="76295" y="66104"/>
                    </a:cubicBezTo>
                    <a:close/>
                    <a:moveTo>
                      <a:pt x="373761" y="52864"/>
                    </a:moveTo>
                    <a:cubicBezTo>
                      <a:pt x="373285" y="52864"/>
                      <a:pt x="372713" y="52673"/>
                      <a:pt x="372332" y="52388"/>
                    </a:cubicBezTo>
                    <a:cubicBezTo>
                      <a:pt x="367379" y="48578"/>
                      <a:pt x="362236" y="44863"/>
                      <a:pt x="356997" y="41434"/>
                    </a:cubicBezTo>
                    <a:cubicBezTo>
                      <a:pt x="355854" y="40672"/>
                      <a:pt x="355568" y="39243"/>
                      <a:pt x="356330" y="38100"/>
                    </a:cubicBezTo>
                    <a:cubicBezTo>
                      <a:pt x="357092" y="36957"/>
                      <a:pt x="358521" y="36671"/>
                      <a:pt x="359664" y="37433"/>
                    </a:cubicBezTo>
                    <a:cubicBezTo>
                      <a:pt x="364998" y="40958"/>
                      <a:pt x="370332" y="44672"/>
                      <a:pt x="375380" y="48578"/>
                    </a:cubicBezTo>
                    <a:cubicBezTo>
                      <a:pt x="376428" y="49340"/>
                      <a:pt x="376619" y="50864"/>
                      <a:pt x="375761" y="51911"/>
                    </a:cubicBezTo>
                    <a:cubicBezTo>
                      <a:pt x="375190" y="52578"/>
                      <a:pt x="374523" y="52864"/>
                      <a:pt x="373761" y="52864"/>
                    </a:cubicBezTo>
                    <a:close/>
                    <a:moveTo>
                      <a:pt x="106204" y="42672"/>
                    </a:moveTo>
                    <a:cubicBezTo>
                      <a:pt x="105442" y="42672"/>
                      <a:pt x="104680" y="42291"/>
                      <a:pt x="104204" y="41624"/>
                    </a:cubicBezTo>
                    <a:cubicBezTo>
                      <a:pt x="103442" y="40481"/>
                      <a:pt x="103823" y="39053"/>
                      <a:pt x="104870" y="38291"/>
                    </a:cubicBezTo>
                    <a:cubicBezTo>
                      <a:pt x="110204" y="34766"/>
                      <a:pt x="115729" y="31432"/>
                      <a:pt x="121349" y="28385"/>
                    </a:cubicBezTo>
                    <a:cubicBezTo>
                      <a:pt x="122492" y="27718"/>
                      <a:pt x="123920" y="28194"/>
                      <a:pt x="124587" y="29337"/>
                    </a:cubicBezTo>
                    <a:cubicBezTo>
                      <a:pt x="125254" y="30480"/>
                      <a:pt x="124778" y="31909"/>
                      <a:pt x="123635" y="32576"/>
                    </a:cubicBezTo>
                    <a:cubicBezTo>
                      <a:pt x="118110" y="35624"/>
                      <a:pt x="112681" y="38862"/>
                      <a:pt x="107442" y="42291"/>
                    </a:cubicBezTo>
                    <a:cubicBezTo>
                      <a:pt x="107156" y="42577"/>
                      <a:pt x="106680" y="42672"/>
                      <a:pt x="106204" y="42672"/>
                    </a:cubicBezTo>
                    <a:close/>
                    <a:moveTo>
                      <a:pt x="341852" y="32195"/>
                    </a:moveTo>
                    <a:cubicBezTo>
                      <a:pt x="341471" y="32195"/>
                      <a:pt x="341090" y="32099"/>
                      <a:pt x="340709" y="31909"/>
                    </a:cubicBezTo>
                    <a:cubicBezTo>
                      <a:pt x="335185" y="28956"/>
                      <a:pt x="329470" y="26194"/>
                      <a:pt x="323755" y="23622"/>
                    </a:cubicBezTo>
                    <a:cubicBezTo>
                      <a:pt x="322517" y="23146"/>
                      <a:pt x="322040" y="21717"/>
                      <a:pt x="322517" y="20479"/>
                    </a:cubicBezTo>
                    <a:cubicBezTo>
                      <a:pt x="323088" y="19241"/>
                      <a:pt x="324517" y="18764"/>
                      <a:pt x="325660" y="19241"/>
                    </a:cubicBezTo>
                    <a:cubicBezTo>
                      <a:pt x="331565" y="21812"/>
                      <a:pt x="337376" y="24575"/>
                      <a:pt x="342995" y="27623"/>
                    </a:cubicBezTo>
                    <a:cubicBezTo>
                      <a:pt x="344138" y="28289"/>
                      <a:pt x="344615" y="29718"/>
                      <a:pt x="343948" y="30861"/>
                    </a:cubicBezTo>
                    <a:cubicBezTo>
                      <a:pt x="343567" y="31718"/>
                      <a:pt x="342710" y="32195"/>
                      <a:pt x="341852" y="32195"/>
                    </a:cubicBezTo>
                    <a:close/>
                    <a:moveTo>
                      <a:pt x="139637" y="24479"/>
                    </a:moveTo>
                    <a:cubicBezTo>
                      <a:pt x="138684" y="24479"/>
                      <a:pt x="137827" y="23908"/>
                      <a:pt x="137446" y="23051"/>
                    </a:cubicBezTo>
                    <a:cubicBezTo>
                      <a:pt x="136874" y="21812"/>
                      <a:pt x="137446" y="20479"/>
                      <a:pt x="138684" y="19907"/>
                    </a:cubicBezTo>
                    <a:cubicBezTo>
                      <a:pt x="144494" y="17336"/>
                      <a:pt x="150590" y="14954"/>
                      <a:pt x="156591" y="12859"/>
                    </a:cubicBezTo>
                    <a:cubicBezTo>
                      <a:pt x="157829" y="12478"/>
                      <a:pt x="159163" y="13049"/>
                      <a:pt x="159639" y="14288"/>
                    </a:cubicBezTo>
                    <a:cubicBezTo>
                      <a:pt x="160020" y="15526"/>
                      <a:pt x="159449" y="16859"/>
                      <a:pt x="158210" y="17336"/>
                    </a:cubicBezTo>
                    <a:cubicBezTo>
                      <a:pt x="152305" y="19336"/>
                      <a:pt x="146399" y="21717"/>
                      <a:pt x="140684" y="24194"/>
                    </a:cubicBezTo>
                    <a:cubicBezTo>
                      <a:pt x="140303" y="24384"/>
                      <a:pt x="139922" y="24479"/>
                      <a:pt x="139637" y="24479"/>
                    </a:cubicBezTo>
                    <a:close/>
                    <a:moveTo>
                      <a:pt x="306896" y="16955"/>
                    </a:moveTo>
                    <a:cubicBezTo>
                      <a:pt x="306610" y="16955"/>
                      <a:pt x="306419" y="16955"/>
                      <a:pt x="306134" y="16859"/>
                    </a:cubicBezTo>
                    <a:cubicBezTo>
                      <a:pt x="300228" y="14859"/>
                      <a:pt x="294132" y="13049"/>
                      <a:pt x="288036" y="11525"/>
                    </a:cubicBezTo>
                    <a:cubicBezTo>
                      <a:pt x="286798" y="11239"/>
                      <a:pt x="285941" y="9906"/>
                      <a:pt x="286322" y="8668"/>
                    </a:cubicBezTo>
                    <a:cubicBezTo>
                      <a:pt x="286607" y="7430"/>
                      <a:pt x="287941" y="6572"/>
                      <a:pt x="289179" y="6953"/>
                    </a:cubicBezTo>
                    <a:cubicBezTo>
                      <a:pt x="295370" y="8477"/>
                      <a:pt x="301657" y="10287"/>
                      <a:pt x="307658" y="12383"/>
                    </a:cubicBezTo>
                    <a:cubicBezTo>
                      <a:pt x="308896" y="12764"/>
                      <a:pt x="309563" y="14192"/>
                      <a:pt x="309182" y="15431"/>
                    </a:cubicBezTo>
                    <a:cubicBezTo>
                      <a:pt x="308896" y="16383"/>
                      <a:pt x="307943" y="16955"/>
                      <a:pt x="306896" y="16955"/>
                    </a:cubicBezTo>
                    <a:close/>
                    <a:moveTo>
                      <a:pt x="175546" y="12002"/>
                    </a:moveTo>
                    <a:cubicBezTo>
                      <a:pt x="174498" y="12002"/>
                      <a:pt x="173546" y="11239"/>
                      <a:pt x="173260" y="10192"/>
                    </a:cubicBezTo>
                    <a:cubicBezTo>
                      <a:pt x="172974" y="8953"/>
                      <a:pt x="173736" y="7620"/>
                      <a:pt x="174974" y="7334"/>
                    </a:cubicBezTo>
                    <a:cubicBezTo>
                      <a:pt x="181166" y="5715"/>
                      <a:pt x="187547" y="4382"/>
                      <a:pt x="193834" y="3334"/>
                    </a:cubicBezTo>
                    <a:cubicBezTo>
                      <a:pt x="195072" y="3143"/>
                      <a:pt x="196406" y="4001"/>
                      <a:pt x="196596" y="5334"/>
                    </a:cubicBezTo>
                    <a:cubicBezTo>
                      <a:pt x="196787" y="6667"/>
                      <a:pt x="195929" y="7906"/>
                      <a:pt x="194596" y="8096"/>
                    </a:cubicBezTo>
                    <a:cubicBezTo>
                      <a:pt x="188405" y="9144"/>
                      <a:pt x="182213" y="10478"/>
                      <a:pt x="176117" y="12002"/>
                    </a:cubicBezTo>
                    <a:cubicBezTo>
                      <a:pt x="175927" y="12002"/>
                      <a:pt x="175736" y="12002"/>
                      <a:pt x="175546" y="12002"/>
                    </a:cubicBezTo>
                    <a:close/>
                    <a:moveTo>
                      <a:pt x="270034" y="7811"/>
                    </a:moveTo>
                    <a:cubicBezTo>
                      <a:pt x="269939" y="7811"/>
                      <a:pt x="269748" y="7811"/>
                      <a:pt x="269653" y="7811"/>
                    </a:cubicBezTo>
                    <a:cubicBezTo>
                      <a:pt x="263462" y="6858"/>
                      <a:pt x="257175" y="6096"/>
                      <a:pt x="250984" y="5525"/>
                    </a:cubicBezTo>
                    <a:cubicBezTo>
                      <a:pt x="249650" y="5429"/>
                      <a:pt x="248698" y="4286"/>
                      <a:pt x="248793" y="2953"/>
                    </a:cubicBezTo>
                    <a:cubicBezTo>
                      <a:pt x="248888" y="1619"/>
                      <a:pt x="250222" y="667"/>
                      <a:pt x="251365" y="762"/>
                    </a:cubicBezTo>
                    <a:cubicBezTo>
                      <a:pt x="257747" y="1238"/>
                      <a:pt x="264224" y="2000"/>
                      <a:pt x="270415" y="3048"/>
                    </a:cubicBezTo>
                    <a:cubicBezTo>
                      <a:pt x="271748" y="3239"/>
                      <a:pt x="272606" y="4477"/>
                      <a:pt x="272415" y="5810"/>
                    </a:cubicBezTo>
                    <a:cubicBezTo>
                      <a:pt x="272225" y="6953"/>
                      <a:pt x="271177" y="7811"/>
                      <a:pt x="270034" y="7811"/>
                    </a:cubicBezTo>
                    <a:close/>
                    <a:moveTo>
                      <a:pt x="213074" y="5620"/>
                    </a:moveTo>
                    <a:cubicBezTo>
                      <a:pt x="211836" y="5620"/>
                      <a:pt x="210788" y="4667"/>
                      <a:pt x="210693" y="3429"/>
                    </a:cubicBezTo>
                    <a:cubicBezTo>
                      <a:pt x="210598" y="2096"/>
                      <a:pt x="211550" y="953"/>
                      <a:pt x="212884" y="857"/>
                    </a:cubicBezTo>
                    <a:cubicBezTo>
                      <a:pt x="219266" y="286"/>
                      <a:pt x="225743" y="0"/>
                      <a:pt x="232124" y="0"/>
                    </a:cubicBezTo>
                    <a:lnTo>
                      <a:pt x="232124" y="0"/>
                    </a:lnTo>
                    <a:cubicBezTo>
                      <a:pt x="233458" y="0"/>
                      <a:pt x="234506" y="1048"/>
                      <a:pt x="234506" y="2381"/>
                    </a:cubicBezTo>
                    <a:cubicBezTo>
                      <a:pt x="234506" y="3715"/>
                      <a:pt x="233458" y="4763"/>
                      <a:pt x="232124" y="4763"/>
                    </a:cubicBezTo>
                    <a:cubicBezTo>
                      <a:pt x="225838" y="4763"/>
                      <a:pt x="219551" y="5048"/>
                      <a:pt x="213265" y="5620"/>
                    </a:cubicBezTo>
                    <a:cubicBezTo>
                      <a:pt x="213170" y="5620"/>
                      <a:pt x="213170" y="5620"/>
                      <a:pt x="213074" y="5620"/>
                    </a:cubicBezTo>
                    <a:close/>
                  </a:path>
                </a:pathLst>
              </a:custGeom>
              <a:solidFill>
                <a:srgbClr val="AF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600F6A21-7948-4A81-88AD-D5395C747194}"/>
                </a:ext>
              </a:extLst>
            </p:cNvPr>
            <p:cNvSpPr txBox="1"/>
            <p:nvPr/>
          </p:nvSpPr>
          <p:spPr>
            <a:xfrm rot="20478921">
              <a:off x="-240183" y="318661"/>
              <a:ext cx="1523843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/>
                <a:t>10%</a:t>
              </a:r>
              <a:endParaRPr lang="th-TH" sz="2800" dirty="0"/>
            </a:p>
          </p:txBody>
        </p:sp>
      </p:grpSp>
      <p:grpSp>
        <p:nvGrpSpPr>
          <p:cNvPr id="240" name="Graphic 147">
            <a:extLst>
              <a:ext uri="{FF2B5EF4-FFF2-40B4-BE49-F238E27FC236}">
                <a16:creationId xmlns:a16="http://schemas.microsoft.com/office/drawing/2014/main" id="{017FDFA5-66AB-4076-BF62-62ABB146A265}"/>
              </a:ext>
            </a:extLst>
          </p:cNvPr>
          <p:cNvGrpSpPr/>
          <p:nvPr/>
        </p:nvGrpSpPr>
        <p:grpSpPr>
          <a:xfrm rot="19380922">
            <a:off x="6657781" y="3104969"/>
            <a:ext cx="2631668" cy="3081755"/>
            <a:chOff x="5643343" y="2833643"/>
            <a:chExt cx="1044349" cy="1188573"/>
          </a:xfrm>
        </p:grpSpPr>
        <p:grpSp>
          <p:nvGrpSpPr>
            <p:cNvPr id="241" name="Graphic 147">
              <a:extLst>
                <a:ext uri="{FF2B5EF4-FFF2-40B4-BE49-F238E27FC236}">
                  <a16:creationId xmlns:a16="http://schemas.microsoft.com/office/drawing/2014/main" id="{F77D9D85-35B5-4643-9BE7-07B2444C0F5A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248" name="Graphic 147">
                <a:extLst>
                  <a:ext uri="{FF2B5EF4-FFF2-40B4-BE49-F238E27FC236}">
                    <a16:creationId xmlns:a16="http://schemas.microsoft.com/office/drawing/2014/main" id="{690DD9D5-24E1-4B91-9269-3F26FA3C164B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255" name="Freeform: Shape 254">
                  <a:extLst>
                    <a:ext uri="{FF2B5EF4-FFF2-40B4-BE49-F238E27FC236}">
                      <a16:creationId xmlns:a16="http://schemas.microsoft.com/office/drawing/2014/main" id="{08AA0572-8AD4-4394-9375-599C0E040FEC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256" name="Freeform: Shape 255">
                  <a:extLst>
                    <a:ext uri="{FF2B5EF4-FFF2-40B4-BE49-F238E27FC236}">
                      <a16:creationId xmlns:a16="http://schemas.microsoft.com/office/drawing/2014/main" id="{E1341F2C-604F-4325-BF94-149DC71831FB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49" name="Graphic 147">
                <a:extLst>
                  <a:ext uri="{FF2B5EF4-FFF2-40B4-BE49-F238E27FC236}">
                    <a16:creationId xmlns:a16="http://schemas.microsoft.com/office/drawing/2014/main" id="{2B213AA6-1A8F-4259-9A23-0DAD6FC4B19C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253" name="Freeform: Shape 252">
                  <a:extLst>
                    <a:ext uri="{FF2B5EF4-FFF2-40B4-BE49-F238E27FC236}">
                      <a16:creationId xmlns:a16="http://schemas.microsoft.com/office/drawing/2014/main" id="{0E744639-BF59-4F5F-BC31-03C36070808F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4" name="Freeform: Shape 253">
                  <a:extLst>
                    <a:ext uri="{FF2B5EF4-FFF2-40B4-BE49-F238E27FC236}">
                      <a16:creationId xmlns:a16="http://schemas.microsoft.com/office/drawing/2014/main" id="{A53D90D1-8AD6-4972-A317-7DDFEC0589C7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50" name="Graphic 147">
                <a:extLst>
                  <a:ext uri="{FF2B5EF4-FFF2-40B4-BE49-F238E27FC236}">
                    <a16:creationId xmlns:a16="http://schemas.microsoft.com/office/drawing/2014/main" id="{709A6260-7310-4D3D-950E-3C01A205F216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251" name="Freeform: Shape 250">
                  <a:extLst>
                    <a:ext uri="{FF2B5EF4-FFF2-40B4-BE49-F238E27FC236}">
                      <a16:creationId xmlns:a16="http://schemas.microsoft.com/office/drawing/2014/main" id="{D465D44F-08ED-4C9B-BB83-881C6E605D67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2D88093B-BACE-4E20-9F7D-041387789EE6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242" name="Graphic 147">
              <a:extLst>
                <a:ext uri="{FF2B5EF4-FFF2-40B4-BE49-F238E27FC236}">
                  <a16:creationId xmlns:a16="http://schemas.microsoft.com/office/drawing/2014/main" id="{B224D238-707B-4E78-870A-A0CA1B59DA5E}"/>
                </a:ext>
              </a:extLst>
            </p:cNvPr>
            <p:cNvGrpSpPr/>
            <p:nvPr/>
          </p:nvGrpSpPr>
          <p:grpSpPr>
            <a:xfrm>
              <a:off x="5931407" y="2919888"/>
              <a:ext cx="756285" cy="1102328"/>
              <a:chOff x="5931407" y="2919888"/>
              <a:chExt cx="756285" cy="1102328"/>
            </a:xfrm>
          </p:grpSpPr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B0CEFA1-892A-4DE8-B9F5-2AFFADAC1D28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44" name="Graphic 147">
                <a:extLst>
                  <a:ext uri="{FF2B5EF4-FFF2-40B4-BE49-F238E27FC236}">
                    <a16:creationId xmlns:a16="http://schemas.microsoft.com/office/drawing/2014/main" id="{F5EFB3D9-08CC-4CF5-91E0-12221CFD0B0E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756285" cy="1102328"/>
                <a:chOff x="5931407" y="2919888"/>
                <a:chExt cx="756285" cy="1102328"/>
              </a:xfrm>
              <a:solidFill>
                <a:srgbClr val="FFFFFF"/>
              </a:solidFill>
            </p:grpSpPr>
            <p:sp>
              <p:nvSpPr>
                <p:cNvPr id="245" name="Freeform: Shape 244">
                  <a:extLst>
                    <a:ext uri="{FF2B5EF4-FFF2-40B4-BE49-F238E27FC236}">
                      <a16:creationId xmlns:a16="http://schemas.microsoft.com/office/drawing/2014/main" id="{A88F52A2-A400-4CCD-BAF4-F022A118BD9A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6" name="Freeform: Shape 245">
                  <a:extLst>
                    <a:ext uri="{FF2B5EF4-FFF2-40B4-BE49-F238E27FC236}">
                      <a16:creationId xmlns:a16="http://schemas.microsoft.com/office/drawing/2014/main" id="{F505A047-112A-429C-A6C3-A46C235E9C55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47FBD9E4-42A1-4883-B2D6-827D1DF0F74F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75" name="Graphic 103">
            <a:extLst>
              <a:ext uri="{FF2B5EF4-FFF2-40B4-BE49-F238E27FC236}">
                <a16:creationId xmlns:a16="http://schemas.microsoft.com/office/drawing/2014/main" id="{482F9DED-1D64-4F8D-867A-EFA8D5474531}"/>
              </a:ext>
            </a:extLst>
          </p:cNvPr>
          <p:cNvGrpSpPr/>
          <p:nvPr/>
        </p:nvGrpSpPr>
        <p:grpSpPr>
          <a:xfrm rot="20052575">
            <a:off x="-7396766" y="921827"/>
            <a:ext cx="2281663" cy="2778885"/>
            <a:chOff x="5753137" y="2943140"/>
            <a:chExt cx="688438" cy="975063"/>
          </a:xfrm>
        </p:grpSpPr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B160EA07-DB67-45D3-A8BC-50CFD045C0E9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0773F537-D325-4E83-9AB6-AFC3EA5A1173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42A17F4A-9CA2-4B31-A3F9-CF94844698B9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id="{76A676F5-2267-4F58-B9B1-327D07E0D433}"/>
                </a:ext>
              </a:extLst>
            </p:cNvPr>
            <p:cNvSpPr/>
            <p:nvPr/>
          </p:nvSpPr>
          <p:spPr>
            <a:xfrm>
              <a:off x="5827057" y="3088004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6C7DD574-C551-4004-9F12-3B9BCE7F6B5B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C1BC2993-38F6-47DB-9E6A-855E3BFDD74C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43A7C5C8-6D30-41D6-8A8F-E69968229B16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E073A646-E772-4203-9E95-890EB8CB26E1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851A0988-9CE2-4CF8-A938-EA3B1CAAA262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C6B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65809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31">
            <a:extLst>
              <a:ext uri="{FF2B5EF4-FFF2-40B4-BE49-F238E27FC236}">
                <a16:creationId xmlns:a16="http://schemas.microsoft.com/office/drawing/2014/main" id="{7ED81F61-59DB-4D36-9920-B9F6455B01EE}"/>
              </a:ext>
            </a:extLst>
          </p:cNvPr>
          <p:cNvGrpSpPr/>
          <p:nvPr/>
        </p:nvGrpSpPr>
        <p:grpSpPr>
          <a:xfrm>
            <a:off x="4399368" y="3429000"/>
            <a:ext cx="3618359" cy="3253244"/>
            <a:chOff x="5605462" y="3009900"/>
            <a:chExt cx="977360" cy="84286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EEDD63C-87BF-44F2-B2B3-465A224162C3}"/>
                </a:ext>
              </a:extLst>
            </p:cNvPr>
            <p:cNvSpPr/>
            <p:nvPr/>
          </p:nvSpPr>
          <p:spPr>
            <a:xfrm>
              <a:off x="5782722" y="3124295"/>
              <a:ext cx="682942" cy="728471"/>
            </a:xfrm>
            <a:custGeom>
              <a:avLst/>
              <a:gdLst>
                <a:gd name="connsiteX0" fmla="*/ 98965 w 682942"/>
                <a:gd name="connsiteY0" fmla="*/ 728472 h 728471"/>
                <a:gd name="connsiteX1" fmla="*/ 630746 w 682942"/>
                <a:gd name="connsiteY1" fmla="*/ 699897 h 728471"/>
                <a:gd name="connsiteX2" fmla="*/ 682943 w 682942"/>
                <a:gd name="connsiteY2" fmla="*/ 0 h 728471"/>
                <a:gd name="connsiteX3" fmla="*/ 0 w 682942"/>
                <a:gd name="connsiteY3" fmla="*/ 36004 h 728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2942" h="728471">
                  <a:moveTo>
                    <a:pt x="98965" y="728472"/>
                  </a:moveTo>
                  <a:lnTo>
                    <a:pt x="630746" y="699897"/>
                  </a:lnTo>
                  <a:lnTo>
                    <a:pt x="682943" y="0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203F612-C344-42B2-858A-567FBD78B658}"/>
                </a:ext>
              </a:extLst>
            </p:cNvPr>
            <p:cNvSpPr/>
            <p:nvPr/>
          </p:nvSpPr>
          <p:spPr>
            <a:xfrm>
              <a:off x="5605462" y="3009900"/>
              <a:ext cx="860202" cy="150399"/>
            </a:xfrm>
            <a:custGeom>
              <a:avLst/>
              <a:gdLst>
                <a:gd name="connsiteX0" fmla="*/ 177260 w 860202"/>
                <a:gd name="connsiteY0" fmla="*/ 150400 h 150399"/>
                <a:gd name="connsiteX1" fmla="*/ 860203 w 860202"/>
                <a:gd name="connsiteY1" fmla="*/ 114395 h 150399"/>
                <a:gd name="connsiteX2" fmla="*/ 682943 w 860202"/>
                <a:gd name="connsiteY2" fmla="*/ 0 h 150399"/>
                <a:gd name="connsiteX3" fmla="*/ 0 w 860202"/>
                <a:gd name="connsiteY3" fmla="*/ 36005 h 150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0202" h="150399">
                  <a:moveTo>
                    <a:pt x="177260" y="150400"/>
                  </a:moveTo>
                  <a:lnTo>
                    <a:pt x="860203" y="114395"/>
                  </a:lnTo>
                  <a:lnTo>
                    <a:pt x="682943" y="0"/>
                  </a:lnTo>
                  <a:lnTo>
                    <a:pt x="0" y="36005"/>
                  </a:lnTo>
                  <a:close/>
                </a:path>
              </a:pathLst>
            </a:custGeom>
            <a:solidFill>
              <a:srgbClr val="4444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9CD3E66-F886-43D3-B1AA-56038E698389}"/>
                </a:ext>
              </a:extLst>
            </p:cNvPr>
            <p:cNvSpPr/>
            <p:nvPr/>
          </p:nvSpPr>
          <p:spPr>
            <a:xfrm>
              <a:off x="5605462" y="3045904"/>
              <a:ext cx="276225" cy="806862"/>
            </a:xfrm>
            <a:custGeom>
              <a:avLst/>
              <a:gdLst>
                <a:gd name="connsiteX0" fmla="*/ 0 w 276225"/>
                <a:gd name="connsiteY0" fmla="*/ 0 h 806862"/>
                <a:gd name="connsiteX1" fmla="*/ 104870 w 276225"/>
                <a:gd name="connsiteY1" fmla="*/ 727996 h 806862"/>
                <a:gd name="connsiteX2" fmla="*/ 276225 w 276225"/>
                <a:gd name="connsiteY2" fmla="*/ 806863 h 806862"/>
                <a:gd name="connsiteX3" fmla="*/ 177260 w 276225"/>
                <a:gd name="connsiteY3" fmla="*/ 114395 h 806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6225" h="806862">
                  <a:moveTo>
                    <a:pt x="0" y="0"/>
                  </a:moveTo>
                  <a:lnTo>
                    <a:pt x="104870" y="727996"/>
                  </a:lnTo>
                  <a:lnTo>
                    <a:pt x="276225" y="806863"/>
                  </a:lnTo>
                  <a:lnTo>
                    <a:pt x="177260" y="114395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8EDCE5C-C08C-43D2-ABC9-80A610B183F2}"/>
                </a:ext>
              </a:extLst>
            </p:cNvPr>
            <p:cNvSpPr/>
            <p:nvPr/>
          </p:nvSpPr>
          <p:spPr>
            <a:xfrm>
              <a:off x="6136195" y="3354588"/>
              <a:ext cx="446627" cy="231651"/>
            </a:xfrm>
            <a:custGeom>
              <a:avLst/>
              <a:gdLst>
                <a:gd name="connsiteX0" fmla="*/ 0 w 446627"/>
                <a:gd name="connsiteY0" fmla="*/ 209953 h 231651"/>
                <a:gd name="connsiteX1" fmla="*/ 123634 w 446627"/>
                <a:gd name="connsiteY1" fmla="*/ 71269 h 231651"/>
                <a:gd name="connsiteX2" fmla="*/ 182118 w 446627"/>
                <a:gd name="connsiteY2" fmla="*/ 153850 h 231651"/>
                <a:gd name="connsiteX3" fmla="*/ 153543 w 446627"/>
                <a:gd name="connsiteY3" fmla="*/ 149659 h 231651"/>
                <a:gd name="connsiteX4" fmla="*/ 186309 w 446627"/>
                <a:gd name="connsiteY4" fmla="*/ 158518 h 231651"/>
                <a:gd name="connsiteX5" fmla="*/ 188595 w 446627"/>
                <a:gd name="connsiteY5" fmla="*/ 160804 h 231651"/>
                <a:gd name="connsiteX6" fmla="*/ 189071 w 446627"/>
                <a:gd name="connsiteY6" fmla="*/ 161280 h 231651"/>
                <a:gd name="connsiteX7" fmla="*/ 390144 w 446627"/>
                <a:gd name="connsiteY7" fmla="*/ 228431 h 231651"/>
                <a:gd name="connsiteX8" fmla="*/ 342519 w 446627"/>
                <a:gd name="connsiteY8" fmla="*/ 134038 h 231651"/>
                <a:gd name="connsiteX9" fmla="*/ 446627 w 446627"/>
                <a:gd name="connsiteY9" fmla="*/ 69554 h 231651"/>
                <a:gd name="connsiteX10" fmla="*/ 226028 w 446627"/>
                <a:gd name="connsiteY10" fmla="*/ 20024 h 231651"/>
                <a:gd name="connsiteX11" fmla="*/ 0 w 446627"/>
                <a:gd name="connsiteY11" fmla="*/ 209953 h 231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6627" h="231651">
                  <a:moveTo>
                    <a:pt x="0" y="209953"/>
                  </a:moveTo>
                  <a:cubicBezTo>
                    <a:pt x="67342" y="34788"/>
                    <a:pt x="123634" y="71269"/>
                    <a:pt x="123634" y="71269"/>
                  </a:cubicBezTo>
                  <a:cubicBezTo>
                    <a:pt x="154305" y="119656"/>
                    <a:pt x="172879" y="143278"/>
                    <a:pt x="182118" y="153850"/>
                  </a:cubicBezTo>
                  <a:cubicBezTo>
                    <a:pt x="172212" y="145373"/>
                    <a:pt x="162496" y="145278"/>
                    <a:pt x="153543" y="149659"/>
                  </a:cubicBezTo>
                  <a:cubicBezTo>
                    <a:pt x="163830" y="145564"/>
                    <a:pt x="174784" y="147850"/>
                    <a:pt x="186309" y="158518"/>
                  </a:cubicBezTo>
                  <a:cubicBezTo>
                    <a:pt x="187357" y="159661"/>
                    <a:pt x="188119" y="160423"/>
                    <a:pt x="188595" y="160804"/>
                  </a:cubicBezTo>
                  <a:cubicBezTo>
                    <a:pt x="188881" y="161089"/>
                    <a:pt x="189071" y="161280"/>
                    <a:pt x="189071" y="161280"/>
                  </a:cubicBezTo>
                  <a:cubicBezTo>
                    <a:pt x="278321" y="253958"/>
                    <a:pt x="390144" y="228431"/>
                    <a:pt x="390144" y="228431"/>
                  </a:cubicBezTo>
                  <a:lnTo>
                    <a:pt x="342519" y="134038"/>
                  </a:lnTo>
                  <a:cubicBezTo>
                    <a:pt x="438721" y="122608"/>
                    <a:pt x="446627" y="69554"/>
                    <a:pt x="446627" y="69554"/>
                  </a:cubicBezTo>
                  <a:cubicBezTo>
                    <a:pt x="446627" y="69554"/>
                    <a:pt x="329565" y="89366"/>
                    <a:pt x="226028" y="20024"/>
                  </a:cubicBezTo>
                  <a:cubicBezTo>
                    <a:pt x="122587" y="-49318"/>
                    <a:pt x="48101" y="72983"/>
                    <a:pt x="0" y="209953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166AD4-D44B-4119-BD9F-61F901424889}"/>
                </a:ext>
              </a:extLst>
            </p:cNvPr>
            <p:cNvSpPr/>
            <p:nvPr/>
          </p:nvSpPr>
          <p:spPr>
            <a:xfrm>
              <a:off x="6067615" y="3422702"/>
              <a:ext cx="250697" cy="420158"/>
            </a:xfrm>
            <a:custGeom>
              <a:avLst/>
              <a:gdLst>
                <a:gd name="connsiteX0" fmla="*/ 0 w 250697"/>
                <a:gd name="connsiteY0" fmla="*/ 420159 h 420158"/>
                <a:gd name="connsiteX1" fmla="*/ 112776 w 250697"/>
                <a:gd name="connsiteY1" fmla="*/ 414063 h 420158"/>
                <a:gd name="connsiteX2" fmla="*/ 181166 w 250697"/>
                <a:gd name="connsiteY2" fmla="*/ 133552 h 420158"/>
                <a:gd name="connsiteX3" fmla="*/ 181928 w 250697"/>
                <a:gd name="connsiteY3" fmla="*/ 131932 h 420158"/>
                <a:gd name="connsiteX4" fmla="*/ 182880 w 250697"/>
                <a:gd name="connsiteY4" fmla="*/ 129932 h 420158"/>
                <a:gd name="connsiteX5" fmla="*/ 187547 w 250697"/>
                <a:gd name="connsiteY5" fmla="*/ 120693 h 420158"/>
                <a:gd name="connsiteX6" fmla="*/ 222123 w 250697"/>
                <a:gd name="connsiteY6" fmla="*/ 81545 h 420158"/>
                <a:gd name="connsiteX7" fmla="*/ 250698 w 250697"/>
                <a:gd name="connsiteY7" fmla="*/ 85736 h 420158"/>
                <a:gd name="connsiteX8" fmla="*/ 192214 w 250697"/>
                <a:gd name="connsiteY8" fmla="*/ 3154 h 420158"/>
                <a:gd name="connsiteX9" fmla="*/ 68580 w 250697"/>
                <a:gd name="connsiteY9" fmla="*/ 141838 h 420158"/>
                <a:gd name="connsiteX10" fmla="*/ 68199 w 250697"/>
                <a:gd name="connsiteY10" fmla="*/ 142981 h 420158"/>
                <a:gd name="connsiteX11" fmla="*/ 68104 w 250697"/>
                <a:gd name="connsiteY11" fmla="*/ 143077 h 420158"/>
                <a:gd name="connsiteX12" fmla="*/ 0 w 250697"/>
                <a:gd name="connsiteY12" fmla="*/ 420159 h 420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0697" h="420158">
                  <a:moveTo>
                    <a:pt x="0" y="420159"/>
                  </a:moveTo>
                  <a:lnTo>
                    <a:pt x="112776" y="414063"/>
                  </a:lnTo>
                  <a:cubicBezTo>
                    <a:pt x="112776" y="414063"/>
                    <a:pt x="137731" y="228135"/>
                    <a:pt x="181166" y="133552"/>
                  </a:cubicBezTo>
                  <a:cubicBezTo>
                    <a:pt x="181166" y="133552"/>
                    <a:pt x="181451" y="132980"/>
                    <a:pt x="181928" y="131932"/>
                  </a:cubicBezTo>
                  <a:cubicBezTo>
                    <a:pt x="182118" y="131361"/>
                    <a:pt x="182499" y="130694"/>
                    <a:pt x="182880" y="129932"/>
                  </a:cubicBezTo>
                  <a:cubicBezTo>
                    <a:pt x="183928" y="127646"/>
                    <a:pt x="185547" y="124503"/>
                    <a:pt x="187547" y="120693"/>
                  </a:cubicBezTo>
                  <a:cubicBezTo>
                    <a:pt x="198120" y="100690"/>
                    <a:pt x="209645" y="86498"/>
                    <a:pt x="222123" y="81545"/>
                  </a:cubicBezTo>
                  <a:cubicBezTo>
                    <a:pt x="231076" y="77164"/>
                    <a:pt x="240792" y="77259"/>
                    <a:pt x="250698" y="85736"/>
                  </a:cubicBezTo>
                  <a:cubicBezTo>
                    <a:pt x="241459" y="75163"/>
                    <a:pt x="222885" y="51541"/>
                    <a:pt x="192214" y="3154"/>
                  </a:cubicBezTo>
                  <a:cubicBezTo>
                    <a:pt x="192214" y="3154"/>
                    <a:pt x="135922" y="-33326"/>
                    <a:pt x="68580" y="141838"/>
                  </a:cubicBezTo>
                  <a:cubicBezTo>
                    <a:pt x="68485" y="142219"/>
                    <a:pt x="68294" y="142600"/>
                    <a:pt x="68199" y="142981"/>
                  </a:cubicBezTo>
                  <a:lnTo>
                    <a:pt x="68104" y="143077"/>
                  </a:lnTo>
                  <a:cubicBezTo>
                    <a:pt x="21907" y="275093"/>
                    <a:pt x="0" y="420159"/>
                    <a:pt x="0" y="420159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3215E4-0C60-46CC-8CF2-5EB3532B4855}"/>
                </a:ext>
              </a:extLst>
            </p:cNvPr>
            <p:cNvSpPr/>
            <p:nvPr/>
          </p:nvSpPr>
          <p:spPr>
            <a:xfrm>
              <a:off x="6318503" y="3508629"/>
              <a:ext cx="6286" cy="6762"/>
            </a:xfrm>
            <a:custGeom>
              <a:avLst/>
              <a:gdLst>
                <a:gd name="connsiteX0" fmla="*/ 0 w 6286"/>
                <a:gd name="connsiteY0" fmla="*/ 0 h 6762"/>
                <a:gd name="connsiteX1" fmla="*/ 4000 w 6286"/>
                <a:gd name="connsiteY1" fmla="*/ 4477 h 6762"/>
                <a:gd name="connsiteX2" fmla="*/ 6286 w 6286"/>
                <a:gd name="connsiteY2" fmla="*/ 6763 h 6762"/>
                <a:gd name="connsiteX3" fmla="*/ 0 w 6286"/>
                <a:gd name="connsiteY3" fmla="*/ 0 h 6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86" h="6762">
                  <a:moveTo>
                    <a:pt x="0" y="0"/>
                  </a:moveTo>
                  <a:cubicBezTo>
                    <a:pt x="1619" y="1905"/>
                    <a:pt x="2953" y="3334"/>
                    <a:pt x="4000" y="4477"/>
                  </a:cubicBezTo>
                  <a:cubicBezTo>
                    <a:pt x="5048" y="5620"/>
                    <a:pt x="5810" y="6382"/>
                    <a:pt x="6286" y="6763"/>
                  </a:cubicBezTo>
                  <a:cubicBezTo>
                    <a:pt x="4286" y="4096"/>
                    <a:pt x="2096" y="1810"/>
                    <a:pt x="0" y="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9F51F06-93B0-4B9E-B948-AD1A9604A53D}"/>
                </a:ext>
              </a:extLst>
            </p:cNvPr>
            <p:cNvSpPr/>
            <p:nvPr/>
          </p:nvSpPr>
          <p:spPr>
            <a:xfrm>
              <a:off x="6255162" y="3504247"/>
              <a:ext cx="34575" cy="39147"/>
            </a:xfrm>
            <a:custGeom>
              <a:avLst/>
              <a:gdLst>
                <a:gd name="connsiteX0" fmla="*/ 0 w 34575"/>
                <a:gd name="connsiteY0" fmla="*/ 39148 h 39147"/>
                <a:gd name="connsiteX1" fmla="*/ 34576 w 34575"/>
                <a:gd name="connsiteY1" fmla="*/ 0 h 39147"/>
                <a:gd name="connsiteX2" fmla="*/ 0 w 34575"/>
                <a:gd name="connsiteY2" fmla="*/ 39148 h 39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575" h="39147">
                  <a:moveTo>
                    <a:pt x="0" y="39148"/>
                  </a:moveTo>
                  <a:cubicBezTo>
                    <a:pt x="7239" y="26194"/>
                    <a:pt x="19812" y="7048"/>
                    <a:pt x="34576" y="0"/>
                  </a:cubicBezTo>
                  <a:cubicBezTo>
                    <a:pt x="22098" y="4953"/>
                    <a:pt x="10573" y="19145"/>
                    <a:pt x="0" y="39148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EEB43C1-8C0F-42A4-A17B-01C2309F9189}"/>
                </a:ext>
              </a:extLst>
            </p:cNvPr>
            <p:cNvSpPr/>
            <p:nvPr/>
          </p:nvSpPr>
          <p:spPr>
            <a:xfrm>
              <a:off x="6371295" y="3774757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21C2026-3CD2-4455-B47A-EF865AE16A2A}"/>
                </a:ext>
              </a:extLst>
            </p:cNvPr>
            <p:cNvSpPr/>
            <p:nvPr/>
          </p:nvSpPr>
          <p:spPr>
            <a:xfrm>
              <a:off x="6379261" y="3707225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23D1D3A-BBB2-41B3-A601-B8CA0AB33EDB}"/>
                </a:ext>
              </a:extLst>
            </p:cNvPr>
            <p:cNvSpPr/>
            <p:nvPr/>
          </p:nvSpPr>
          <p:spPr>
            <a:xfrm>
              <a:off x="6330266" y="3731037"/>
              <a:ext cx="27646" cy="28575"/>
            </a:xfrm>
            <a:custGeom>
              <a:avLst/>
              <a:gdLst>
                <a:gd name="connsiteX0" fmla="*/ 13859 w 27646"/>
                <a:gd name="connsiteY0" fmla="*/ 0 h 28575"/>
                <a:gd name="connsiteX1" fmla="*/ 13859 w 27646"/>
                <a:gd name="connsiteY1" fmla="*/ 28575 h 28575"/>
                <a:gd name="connsiteX2" fmla="*/ 13859 w 27646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46" h="28575">
                  <a:moveTo>
                    <a:pt x="13859" y="0"/>
                  </a:moveTo>
                  <a:cubicBezTo>
                    <a:pt x="32242" y="0"/>
                    <a:pt x="32242" y="28575"/>
                    <a:pt x="13859" y="28575"/>
                  </a:cubicBezTo>
                  <a:cubicBezTo>
                    <a:pt x="-4620" y="28575"/>
                    <a:pt x="-4620" y="0"/>
                    <a:pt x="13859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289B5EC-316B-437B-BBC5-DFA6C1BE62B4}"/>
                </a:ext>
              </a:extLst>
            </p:cNvPr>
            <p:cNvSpPr/>
            <p:nvPr/>
          </p:nvSpPr>
          <p:spPr>
            <a:xfrm>
              <a:off x="6313062" y="3785330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83C4432-80A9-41F2-B9E4-99B407D7D9FA}"/>
                </a:ext>
              </a:extLst>
            </p:cNvPr>
            <p:cNvSpPr/>
            <p:nvPr/>
          </p:nvSpPr>
          <p:spPr>
            <a:xfrm>
              <a:off x="6269378" y="374961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3A7F846-712D-4238-9093-E21BD27EFC2A}"/>
                </a:ext>
              </a:extLst>
            </p:cNvPr>
            <p:cNvSpPr/>
            <p:nvPr/>
          </p:nvSpPr>
          <p:spPr>
            <a:xfrm>
              <a:off x="6317062" y="3664839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7F04DCD-95DB-4040-A297-39D236089CDC}"/>
                </a:ext>
              </a:extLst>
            </p:cNvPr>
            <p:cNvSpPr/>
            <p:nvPr/>
          </p:nvSpPr>
          <p:spPr>
            <a:xfrm>
              <a:off x="6379261" y="3637025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FBC7C5-3BB2-4D41-990F-381FDA6F78F9}"/>
                </a:ext>
              </a:extLst>
            </p:cNvPr>
            <p:cNvSpPr/>
            <p:nvPr/>
          </p:nvSpPr>
          <p:spPr>
            <a:xfrm>
              <a:off x="6359389" y="358940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C169E6D-8D4C-4B8A-96F9-030D25AEF346}"/>
                </a:ext>
              </a:extLst>
            </p:cNvPr>
            <p:cNvSpPr/>
            <p:nvPr/>
          </p:nvSpPr>
          <p:spPr>
            <a:xfrm>
              <a:off x="6276010" y="3614546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3B644ED-DE44-4F72-AD68-D4677D9368B8}"/>
                </a:ext>
              </a:extLst>
            </p:cNvPr>
            <p:cNvSpPr/>
            <p:nvPr/>
          </p:nvSpPr>
          <p:spPr>
            <a:xfrm>
              <a:off x="6234957" y="3670172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7228170-E34A-491A-A6BF-69E9B7367A63}"/>
                </a:ext>
              </a:extLst>
            </p:cNvPr>
            <p:cNvSpPr/>
            <p:nvPr/>
          </p:nvSpPr>
          <p:spPr>
            <a:xfrm>
              <a:off x="6225658" y="373503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37CFA6A-44A0-4119-BCB0-DFEC61252C5B}"/>
                </a:ext>
              </a:extLst>
            </p:cNvPr>
            <p:cNvSpPr/>
            <p:nvPr/>
          </p:nvSpPr>
          <p:spPr>
            <a:xfrm>
              <a:off x="6233659" y="3789330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CB1DD3-2EE9-4B4C-8A0C-D049CDF3C4F4}"/>
                </a:ext>
              </a:extLst>
            </p:cNvPr>
            <p:cNvSpPr/>
            <p:nvPr/>
          </p:nvSpPr>
          <p:spPr>
            <a:xfrm>
              <a:off x="5950290" y="331536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0F840C8-BFB6-4982-B182-5D022087D60D}"/>
                </a:ext>
              </a:extLst>
            </p:cNvPr>
            <p:cNvSpPr/>
            <p:nvPr/>
          </p:nvSpPr>
          <p:spPr>
            <a:xfrm>
              <a:off x="6003249" y="331136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A737621-B063-4983-9E35-979080F9CDCF}"/>
                </a:ext>
              </a:extLst>
            </p:cNvPr>
            <p:cNvSpPr/>
            <p:nvPr/>
          </p:nvSpPr>
          <p:spPr>
            <a:xfrm>
              <a:off x="5983402" y="3369659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387082-94FC-487D-8BD3-FEAB91AD4FE6}"/>
                </a:ext>
              </a:extLst>
            </p:cNvPr>
            <p:cNvSpPr/>
            <p:nvPr/>
          </p:nvSpPr>
          <p:spPr>
            <a:xfrm>
              <a:off x="5917239" y="335899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F03169-F086-4B4A-A092-DC3D47F992F0}"/>
                </a:ext>
              </a:extLst>
            </p:cNvPr>
            <p:cNvSpPr/>
            <p:nvPr/>
          </p:nvSpPr>
          <p:spPr>
            <a:xfrm>
              <a:off x="5886759" y="3299459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7C03C6-E1BE-4469-A1A3-842A1C193D14}"/>
                </a:ext>
              </a:extLst>
            </p:cNvPr>
            <p:cNvSpPr/>
            <p:nvPr/>
          </p:nvSpPr>
          <p:spPr>
            <a:xfrm>
              <a:off x="5926478" y="3243833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7857B29-BF10-452D-B5C6-367050802481}"/>
                </a:ext>
              </a:extLst>
            </p:cNvPr>
            <p:cNvSpPr/>
            <p:nvPr/>
          </p:nvSpPr>
          <p:spPr>
            <a:xfrm>
              <a:off x="5982104" y="3241167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4FC1252-54C7-402A-9E3A-6DD48816FB4A}"/>
                </a:ext>
              </a:extLst>
            </p:cNvPr>
            <p:cNvSpPr/>
            <p:nvPr/>
          </p:nvSpPr>
          <p:spPr>
            <a:xfrm>
              <a:off x="6044302" y="3265074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849366A-940F-46EC-B16B-07F9660A00A7}"/>
                </a:ext>
              </a:extLst>
            </p:cNvPr>
            <p:cNvSpPr/>
            <p:nvPr/>
          </p:nvSpPr>
          <p:spPr>
            <a:xfrm>
              <a:off x="6060209" y="3344513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EF70833-F76F-420C-8C6E-9B7ED836943D}"/>
                </a:ext>
              </a:extLst>
            </p:cNvPr>
            <p:cNvSpPr/>
            <p:nvPr/>
          </p:nvSpPr>
          <p:spPr>
            <a:xfrm>
              <a:off x="6021823" y="3414617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6698CD0-EADB-4EBD-848B-0924F22765D0}"/>
                </a:ext>
              </a:extLst>
            </p:cNvPr>
            <p:cNvSpPr/>
            <p:nvPr/>
          </p:nvSpPr>
          <p:spPr>
            <a:xfrm>
              <a:off x="5951624" y="343585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B9C78D3-032D-4478-9C17-86F8939E9491}"/>
                </a:ext>
              </a:extLst>
            </p:cNvPr>
            <p:cNvSpPr/>
            <p:nvPr/>
          </p:nvSpPr>
          <p:spPr>
            <a:xfrm>
              <a:off x="5873519" y="3411950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8A65CCC-BC6B-4BE6-A53C-F29DE94B677B}"/>
                </a:ext>
              </a:extLst>
            </p:cNvPr>
            <p:cNvSpPr/>
            <p:nvPr/>
          </p:nvSpPr>
          <p:spPr>
            <a:xfrm>
              <a:off x="5836467" y="332193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8816C17-48FC-42F4-886F-36E59FA45174}"/>
                </a:ext>
              </a:extLst>
            </p:cNvPr>
            <p:cNvSpPr/>
            <p:nvPr/>
          </p:nvSpPr>
          <p:spPr>
            <a:xfrm>
              <a:off x="5841765" y="3217354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81C1676-7DFE-4C4F-8228-98636DBC1E4C}"/>
                </a:ext>
              </a:extLst>
            </p:cNvPr>
            <p:cNvSpPr/>
            <p:nvPr/>
          </p:nvSpPr>
          <p:spPr>
            <a:xfrm>
              <a:off x="5902665" y="3169729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F3F5E08-6F79-4BE6-83C7-E4F37A5316FE}"/>
                </a:ext>
              </a:extLst>
            </p:cNvPr>
            <p:cNvSpPr/>
            <p:nvPr/>
          </p:nvSpPr>
          <p:spPr>
            <a:xfrm>
              <a:off x="5996641" y="3164395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723C476-D127-466D-B0F5-1AF7B5E6E988}"/>
                </a:ext>
              </a:extLst>
            </p:cNvPr>
            <p:cNvSpPr/>
            <p:nvPr/>
          </p:nvSpPr>
          <p:spPr>
            <a:xfrm>
              <a:off x="6076080" y="3204114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26A6AAA-DF8E-4355-961F-338F856EFFCD}"/>
                </a:ext>
              </a:extLst>
            </p:cNvPr>
            <p:cNvSpPr/>
            <p:nvPr/>
          </p:nvSpPr>
          <p:spPr>
            <a:xfrm>
              <a:off x="6113168" y="329412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3D03E20-FFAF-4E7C-917D-3EE43CDF93C3}"/>
                </a:ext>
              </a:extLst>
            </p:cNvPr>
            <p:cNvSpPr/>
            <p:nvPr/>
          </p:nvSpPr>
          <p:spPr>
            <a:xfrm>
              <a:off x="5971495" y="3781329"/>
              <a:ext cx="27610" cy="28575"/>
            </a:xfrm>
            <a:custGeom>
              <a:avLst/>
              <a:gdLst>
                <a:gd name="connsiteX0" fmla="*/ 13823 w 27610"/>
                <a:gd name="connsiteY0" fmla="*/ 0 h 28575"/>
                <a:gd name="connsiteX1" fmla="*/ 13823 w 27610"/>
                <a:gd name="connsiteY1" fmla="*/ 28575 h 28575"/>
                <a:gd name="connsiteX2" fmla="*/ 13823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823" y="0"/>
                  </a:moveTo>
                  <a:cubicBezTo>
                    <a:pt x="32206" y="0"/>
                    <a:pt x="32206" y="28575"/>
                    <a:pt x="13823" y="28575"/>
                  </a:cubicBezTo>
                  <a:cubicBezTo>
                    <a:pt x="-4560" y="28575"/>
                    <a:pt x="-4655" y="0"/>
                    <a:pt x="13823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9B0DBC2-D581-45D1-8F4D-D213B76578A3}"/>
                </a:ext>
              </a:extLst>
            </p:cNvPr>
            <p:cNvSpPr/>
            <p:nvPr/>
          </p:nvSpPr>
          <p:spPr>
            <a:xfrm>
              <a:off x="6021823" y="379333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39D918-400A-4F80-973E-CB75292F5F76}"/>
                </a:ext>
              </a:extLst>
            </p:cNvPr>
            <p:cNvSpPr/>
            <p:nvPr/>
          </p:nvSpPr>
          <p:spPr>
            <a:xfrm>
              <a:off x="5994010" y="3725799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2FEC62A-CB63-4BB4-A538-0C0D3855EDC2}"/>
                </a:ext>
              </a:extLst>
            </p:cNvPr>
            <p:cNvSpPr/>
            <p:nvPr/>
          </p:nvSpPr>
          <p:spPr>
            <a:xfrm>
              <a:off x="5937051" y="3731037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F06119A-5642-45F0-BB99-612E7AC198D4}"/>
                </a:ext>
              </a:extLst>
            </p:cNvPr>
            <p:cNvSpPr/>
            <p:nvPr/>
          </p:nvSpPr>
          <p:spPr>
            <a:xfrm>
              <a:off x="5915905" y="3789330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C6A3FE1-1415-4759-91EC-2CE8C0064FA6}"/>
                </a:ext>
              </a:extLst>
            </p:cNvPr>
            <p:cNvSpPr/>
            <p:nvPr/>
          </p:nvSpPr>
          <p:spPr>
            <a:xfrm>
              <a:off x="5888092" y="3745610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87EBCE96-A031-427D-B2BE-0BB79D56B17E}"/>
                </a:ext>
              </a:extLst>
            </p:cNvPr>
            <p:cNvSpPr/>
            <p:nvPr/>
          </p:nvSpPr>
          <p:spPr>
            <a:xfrm>
              <a:off x="5952957" y="367807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C929D09-6B41-4300-AAD1-67CCE045EC2B}"/>
                </a:ext>
              </a:extLst>
            </p:cNvPr>
            <p:cNvSpPr/>
            <p:nvPr/>
          </p:nvSpPr>
          <p:spPr>
            <a:xfrm>
              <a:off x="6033729" y="3668839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B39B894-9F72-4C43-951D-49AC90D5EE65}"/>
                </a:ext>
              </a:extLst>
            </p:cNvPr>
            <p:cNvSpPr/>
            <p:nvPr/>
          </p:nvSpPr>
          <p:spPr>
            <a:xfrm>
              <a:off x="6048303" y="3724465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5AAC1EC-56B1-469A-9AD1-16AD8454B6FD}"/>
                </a:ext>
              </a:extLst>
            </p:cNvPr>
            <p:cNvSpPr/>
            <p:nvPr/>
          </p:nvSpPr>
          <p:spPr>
            <a:xfrm>
              <a:off x="6426921" y="313524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FCA5A5B6-095B-44A4-B589-35C038CF2D47}"/>
                </a:ext>
              </a:extLst>
            </p:cNvPr>
            <p:cNvSpPr/>
            <p:nvPr/>
          </p:nvSpPr>
          <p:spPr>
            <a:xfrm>
              <a:off x="6429588" y="3186969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102E4E7-8D8E-4BF7-8F23-26B12EAD0643}"/>
                </a:ext>
              </a:extLst>
            </p:cNvPr>
            <p:cNvSpPr/>
            <p:nvPr/>
          </p:nvSpPr>
          <p:spPr>
            <a:xfrm>
              <a:off x="6371295" y="3149822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5781BFC-6376-48F5-B172-9B17357EA9D0}"/>
                </a:ext>
              </a:extLst>
            </p:cNvPr>
            <p:cNvSpPr/>
            <p:nvPr/>
          </p:nvSpPr>
          <p:spPr>
            <a:xfrm>
              <a:off x="6416349" y="323992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0BF4BB-B8B5-4FEE-A659-8CFC6FEAE419}"/>
                </a:ext>
              </a:extLst>
            </p:cNvPr>
            <p:cNvSpPr/>
            <p:nvPr/>
          </p:nvSpPr>
          <p:spPr>
            <a:xfrm>
              <a:off x="6375296" y="3216020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A71A017-65A6-48A2-A9A4-7B6C14B4815E}"/>
                </a:ext>
              </a:extLst>
            </p:cNvPr>
            <p:cNvSpPr/>
            <p:nvPr/>
          </p:nvSpPr>
          <p:spPr>
            <a:xfrm>
              <a:off x="6322337" y="315515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CFB28F9-D227-415B-822F-F7ABE56597BC}"/>
                </a:ext>
              </a:extLst>
            </p:cNvPr>
            <p:cNvSpPr/>
            <p:nvPr/>
          </p:nvSpPr>
          <p:spPr>
            <a:xfrm>
              <a:off x="6413682" y="3295459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B57B632-E896-475D-A189-18D56BB8963C}"/>
                </a:ext>
              </a:extLst>
            </p:cNvPr>
            <p:cNvSpPr/>
            <p:nvPr/>
          </p:nvSpPr>
          <p:spPr>
            <a:xfrm>
              <a:off x="6364723" y="328488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B774F7F-C252-4066-96DF-4C48761E31EB}"/>
                </a:ext>
              </a:extLst>
            </p:cNvPr>
            <p:cNvSpPr/>
            <p:nvPr/>
          </p:nvSpPr>
          <p:spPr>
            <a:xfrm>
              <a:off x="6306430" y="323326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B79EF5B-89B1-4E8C-AB90-62D700276CC8}"/>
                </a:ext>
              </a:extLst>
            </p:cNvPr>
            <p:cNvSpPr/>
            <p:nvPr/>
          </p:nvSpPr>
          <p:spPr>
            <a:xfrm>
              <a:off x="6278617" y="315515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32171" y="0"/>
                    <a:pt x="32171" y="28575"/>
                    <a:pt x="13787" y="28575"/>
                  </a:cubicBezTo>
                  <a:cubicBezTo>
                    <a:pt x="-4596" y="28575"/>
                    <a:pt x="-4596" y="0"/>
                    <a:pt x="13787" y="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59" name="Graphic 89">
            <a:extLst>
              <a:ext uri="{FF2B5EF4-FFF2-40B4-BE49-F238E27FC236}">
                <a16:creationId xmlns:a16="http://schemas.microsoft.com/office/drawing/2014/main" id="{F3B41E50-DAFC-467A-98F3-050BD4EB9753}"/>
              </a:ext>
            </a:extLst>
          </p:cNvPr>
          <p:cNvGrpSpPr/>
          <p:nvPr/>
        </p:nvGrpSpPr>
        <p:grpSpPr>
          <a:xfrm>
            <a:off x="4035874" y="530879"/>
            <a:ext cx="3774427" cy="1942739"/>
            <a:chOff x="5600700" y="3167065"/>
            <a:chExt cx="989552" cy="526111"/>
          </a:xfrm>
        </p:grpSpPr>
        <p:grpSp>
          <p:nvGrpSpPr>
            <p:cNvPr id="60" name="Graphic 89">
              <a:extLst>
                <a:ext uri="{FF2B5EF4-FFF2-40B4-BE49-F238E27FC236}">
                  <a16:creationId xmlns:a16="http://schemas.microsoft.com/office/drawing/2014/main" id="{12353077-AE9C-46FF-A233-FB50AD6644EA}"/>
                </a:ext>
              </a:extLst>
            </p:cNvPr>
            <p:cNvGrpSpPr/>
            <p:nvPr/>
          </p:nvGrpSpPr>
          <p:grpSpPr>
            <a:xfrm>
              <a:off x="5600700" y="3322033"/>
              <a:ext cx="935850" cy="371143"/>
              <a:chOff x="5600700" y="3322033"/>
              <a:chExt cx="935850" cy="371143"/>
            </a:xfrm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D1EF28A3-A995-4690-9CA2-971FF7046099}"/>
                  </a:ext>
                </a:extLst>
              </p:cNvPr>
              <p:cNvSpPr/>
              <p:nvPr/>
            </p:nvSpPr>
            <p:spPr>
              <a:xfrm rot="10119382">
                <a:off x="5810052" y="3489153"/>
                <a:ext cx="720306" cy="134497"/>
              </a:xfrm>
              <a:custGeom>
                <a:avLst/>
                <a:gdLst>
                  <a:gd name="connsiteX0" fmla="*/ 0 w 720306"/>
                  <a:gd name="connsiteY0" fmla="*/ 0 h 134497"/>
                  <a:gd name="connsiteX1" fmla="*/ 720306 w 720306"/>
                  <a:gd name="connsiteY1" fmla="*/ 0 h 134497"/>
                  <a:gd name="connsiteX2" fmla="*/ 720306 w 720306"/>
                  <a:gd name="connsiteY2" fmla="*/ 134498 h 134497"/>
                  <a:gd name="connsiteX3" fmla="*/ 0 w 720306"/>
                  <a:gd name="connsiteY3" fmla="*/ 134498 h 134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20306" h="134497">
                    <a:moveTo>
                      <a:pt x="0" y="0"/>
                    </a:moveTo>
                    <a:lnTo>
                      <a:pt x="720306" y="0"/>
                    </a:lnTo>
                    <a:lnTo>
                      <a:pt x="720306" y="134498"/>
                    </a:lnTo>
                    <a:lnTo>
                      <a:pt x="0" y="134498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414C5077-0C2E-45D2-9433-F02597CEC9EF}"/>
                  </a:ext>
                </a:extLst>
              </p:cNvPr>
              <p:cNvSpPr/>
              <p:nvPr/>
            </p:nvSpPr>
            <p:spPr>
              <a:xfrm>
                <a:off x="5600700" y="3322033"/>
                <a:ext cx="909447" cy="239267"/>
              </a:xfrm>
              <a:custGeom>
                <a:avLst/>
                <a:gdLst>
                  <a:gd name="connsiteX0" fmla="*/ 203264 w 909447"/>
                  <a:gd name="connsiteY0" fmla="*/ 239268 h 239267"/>
                  <a:gd name="connsiteX1" fmla="*/ 909447 w 909447"/>
                  <a:gd name="connsiteY1" fmla="*/ 97631 h 239267"/>
                  <a:gd name="connsiteX2" fmla="*/ 706184 w 909447"/>
                  <a:gd name="connsiteY2" fmla="*/ 0 h 239267"/>
                  <a:gd name="connsiteX3" fmla="*/ 0 w 909447"/>
                  <a:gd name="connsiteY3" fmla="*/ 141637 h 239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9447" h="239267">
                    <a:moveTo>
                      <a:pt x="203264" y="239268"/>
                    </a:moveTo>
                    <a:lnTo>
                      <a:pt x="909447" y="97631"/>
                    </a:lnTo>
                    <a:lnTo>
                      <a:pt x="706184" y="0"/>
                    </a:lnTo>
                    <a:lnTo>
                      <a:pt x="0" y="141637"/>
                    </a:lnTo>
                    <a:close/>
                  </a:path>
                </a:pathLst>
              </a:custGeom>
              <a:solidFill>
                <a:srgbClr val="E8891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1878C00D-EC4A-4380-BCC8-B94C06C939FF}"/>
                  </a:ext>
                </a:extLst>
              </p:cNvPr>
              <p:cNvSpPr/>
              <p:nvPr/>
            </p:nvSpPr>
            <p:spPr>
              <a:xfrm>
                <a:off x="5600700" y="3463670"/>
                <a:ext cx="229647" cy="229457"/>
              </a:xfrm>
              <a:custGeom>
                <a:avLst/>
                <a:gdLst>
                  <a:gd name="connsiteX0" fmla="*/ 0 w 229647"/>
                  <a:gd name="connsiteY0" fmla="*/ 0 h 229457"/>
                  <a:gd name="connsiteX1" fmla="*/ 26480 w 229647"/>
                  <a:gd name="connsiteY1" fmla="*/ 131826 h 229457"/>
                  <a:gd name="connsiteX2" fmla="*/ 229648 w 229647"/>
                  <a:gd name="connsiteY2" fmla="*/ 229457 h 229457"/>
                  <a:gd name="connsiteX3" fmla="*/ 203264 w 229647"/>
                  <a:gd name="connsiteY3" fmla="*/ 97631 h 22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9647" h="229457">
                    <a:moveTo>
                      <a:pt x="0" y="0"/>
                    </a:moveTo>
                    <a:lnTo>
                      <a:pt x="26480" y="131826"/>
                    </a:lnTo>
                    <a:lnTo>
                      <a:pt x="229648" y="229457"/>
                    </a:lnTo>
                    <a:lnTo>
                      <a:pt x="203264" y="97631"/>
                    </a:lnTo>
                    <a:close/>
                  </a:path>
                </a:pathLst>
              </a:custGeom>
              <a:solidFill>
                <a:srgbClr val="F299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1" name="Graphic 89">
              <a:extLst>
                <a:ext uri="{FF2B5EF4-FFF2-40B4-BE49-F238E27FC236}">
                  <a16:creationId xmlns:a16="http://schemas.microsoft.com/office/drawing/2014/main" id="{ECE35FB5-4CB3-4528-A65E-522D5C112D2E}"/>
                </a:ext>
              </a:extLst>
            </p:cNvPr>
            <p:cNvGrpSpPr/>
            <p:nvPr/>
          </p:nvGrpSpPr>
          <p:grpSpPr>
            <a:xfrm>
              <a:off x="5767556" y="3167065"/>
              <a:ext cx="822695" cy="487676"/>
              <a:chOff x="5767556" y="3167065"/>
              <a:chExt cx="822695" cy="487676"/>
            </a:xfrm>
          </p:grpSpPr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B3EC487-E3B9-4D93-A7F5-2C975AAF0DF0}"/>
                  </a:ext>
                </a:extLst>
              </p:cNvPr>
              <p:cNvSpPr/>
              <p:nvPr/>
            </p:nvSpPr>
            <p:spPr>
              <a:xfrm>
                <a:off x="6107519" y="3448906"/>
                <a:ext cx="482732" cy="205835"/>
              </a:xfrm>
              <a:custGeom>
                <a:avLst/>
                <a:gdLst>
                  <a:gd name="connsiteX0" fmla="*/ 958 w 482732"/>
                  <a:gd name="connsiteY0" fmla="*/ 19621 h 205835"/>
                  <a:gd name="connsiteX1" fmla="*/ 91827 w 482732"/>
                  <a:gd name="connsiteY1" fmla="*/ 112395 h 205835"/>
                  <a:gd name="connsiteX2" fmla="*/ 402627 w 482732"/>
                  <a:gd name="connsiteY2" fmla="*/ 205835 h 205835"/>
                  <a:gd name="connsiteX3" fmla="*/ 412152 w 482732"/>
                  <a:gd name="connsiteY3" fmla="*/ 65532 h 205835"/>
                  <a:gd name="connsiteX4" fmla="*/ 482733 w 482732"/>
                  <a:gd name="connsiteY4" fmla="*/ 107537 h 205835"/>
                  <a:gd name="connsiteX5" fmla="*/ 343763 w 482732"/>
                  <a:gd name="connsiteY5" fmla="*/ 667 h 205835"/>
                  <a:gd name="connsiteX6" fmla="*/ 33629 w 482732"/>
                  <a:gd name="connsiteY6" fmla="*/ 0 h 205835"/>
                  <a:gd name="connsiteX7" fmla="*/ 958 w 482732"/>
                  <a:gd name="connsiteY7" fmla="*/ 19621 h 20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2732" h="205835">
                    <a:moveTo>
                      <a:pt x="958" y="19621"/>
                    </a:moveTo>
                    <a:cubicBezTo>
                      <a:pt x="958" y="19621"/>
                      <a:pt x="-15901" y="113919"/>
                      <a:pt x="91827" y="112395"/>
                    </a:cubicBezTo>
                    <a:cubicBezTo>
                      <a:pt x="199554" y="110871"/>
                      <a:pt x="336238" y="41624"/>
                      <a:pt x="402627" y="205835"/>
                    </a:cubicBezTo>
                    <a:cubicBezTo>
                      <a:pt x="402627" y="205835"/>
                      <a:pt x="445680" y="126873"/>
                      <a:pt x="412152" y="65532"/>
                    </a:cubicBezTo>
                    <a:cubicBezTo>
                      <a:pt x="412152" y="65532"/>
                      <a:pt x="461111" y="77629"/>
                      <a:pt x="482733" y="107537"/>
                    </a:cubicBezTo>
                    <a:cubicBezTo>
                      <a:pt x="482733" y="107537"/>
                      <a:pt x="483209" y="-7239"/>
                      <a:pt x="343763" y="667"/>
                    </a:cubicBezTo>
                    <a:cubicBezTo>
                      <a:pt x="119830" y="13335"/>
                      <a:pt x="125164" y="52388"/>
                      <a:pt x="33629" y="0"/>
                    </a:cubicBezTo>
                    <a:lnTo>
                      <a:pt x="958" y="19621"/>
                    </a:ln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61C0FBD-34B7-43D8-B509-3B5235C7C870}"/>
                  </a:ext>
                </a:extLst>
              </p:cNvPr>
              <p:cNvSpPr/>
              <p:nvPr/>
            </p:nvSpPr>
            <p:spPr>
              <a:xfrm>
                <a:off x="5767556" y="3233647"/>
                <a:ext cx="313107" cy="272886"/>
              </a:xfrm>
              <a:custGeom>
                <a:avLst/>
                <a:gdLst>
                  <a:gd name="connsiteX0" fmla="*/ 313108 w 313107"/>
                  <a:gd name="connsiteY0" fmla="*/ 207735 h 272886"/>
                  <a:gd name="connsiteX1" fmla="*/ 72506 w 313107"/>
                  <a:gd name="connsiteY1" fmla="*/ 7995 h 272886"/>
                  <a:gd name="connsiteX2" fmla="*/ 5927 w 313107"/>
                  <a:gd name="connsiteY2" fmla="*/ 196305 h 272886"/>
                  <a:gd name="connsiteX3" fmla="*/ 313108 w 313107"/>
                  <a:gd name="connsiteY3" fmla="*/ 207735 h 272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107" h="272886">
                    <a:moveTo>
                      <a:pt x="313108" y="207735"/>
                    </a:moveTo>
                    <a:cubicBezTo>
                      <a:pt x="313108" y="207735"/>
                      <a:pt x="173662" y="-47916"/>
                      <a:pt x="72506" y="7995"/>
                    </a:cubicBezTo>
                    <a:cubicBezTo>
                      <a:pt x="-28649" y="63907"/>
                      <a:pt x="42884" y="142965"/>
                      <a:pt x="5927" y="196305"/>
                    </a:cubicBezTo>
                    <a:cubicBezTo>
                      <a:pt x="-31030" y="249645"/>
                      <a:pt x="108892" y="332131"/>
                      <a:pt x="313108" y="20773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6FDD3101-EE7E-41F5-880B-009FDFCACB5B}"/>
                  </a:ext>
                </a:extLst>
              </p:cNvPr>
              <p:cNvSpPr/>
              <p:nvPr/>
            </p:nvSpPr>
            <p:spPr>
              <a:xfrm>
                <a:off x="5877150" y="3347982"/>
                <a:ext cx="163509" cy="125838"/>
              </a:xfrm>
              <a:custGeom>
                <a:avLst/>
                <a:gdLst>
                  <a:gd name="connsiteX0" fmla="*/ 163509 w 163509"/>
                  <a:gd name="connsiteY0" fmla="*/ 80541 h 125838"/>
                  <a:gd name="connsiteX1" fmla="*/ 19587 w 163509"/>
                  <a:gd name="connsiteY1" fmla="*/ 6627 h 125838"/>
                  <a:gd name="connsiteX2" fmla="*/ 16539 w 163509"/>
                  <a:gd name="connsiteY2" fmla="*/ 77017 h 125838"/>
                  <a:gd name="connsiteX3" fmla="*/ 163509 w 163509"/>
                  <a:gd name="connsiteY3" fmla="*/ 80541 h 12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3509" h="125838">
                    <a:moveTo>
                      <a:pt x="163509" y="80541"/>
                    </a:moveTo>
                    <a:cubicBezTo>
                      <a:pt x="163509" y="80541"/>
                      <a:pt x="71784" y="-27377"/>
                      <a:pt x="19587" y="6627"/>
                    </a:cubicBezTo>
                    <a:cubicBezTo>
                      <a:pt x="-32610" y="40631"/>
                      <a:pt x="38541" y="45584"/>
                      <a:pt x="16539" y="77017"/>
                    </a:cubicBezTo>
                    <a:cubicBezTo>
                      <a:pt x="-5464" y="108449"/>
                      <a:pt x="18253" y="167219"/>
                      <a:pt x="163509" y="80541"/>
                    </a:cubicBez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AB060B51-E2AC-4946-98C5-9013A8ABB88C}"/>
                  </a:ext>
                </a:extLst>
              </p:cNvPr>
              <p:cNvSpPr/>
              <p:nvPr/>
            </p:nvSpPr>
            <p:spPr>
              <a:xfrm>
                <a:off x="6075997" y="3167065"/>
                <a:ext cx="295996" cy="282509"/>
              </a:xfrm>
              <a:custGeom>
                <a:avLst/>
                <a:gdLst>
                  <a:gd name="connsiteX0" fmla="*/ 0 w 295996"/>
                  <a:gd name="connsiteY0" fmla="*/ 274412 h 282509"/>
                  <a:gd name="connsiteX1" fmla="*/ 151067 w 295996"/>
                  <a:gd name="connsiteY1" fmla="*/ 568 h 282509"/>
                  <a:gd name="connsiteX2" fmla="*/ 281750 w 295996"/>
                  <a:gd name="connsiteY2" fmla="*/ 151635 h 282509"/>
                  <a:gd name="connsiteX3" fmla="*/ 0 w 295996"/>
                  <a:gd name="connsiteY3" fmla="*/ 274412 h 282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5996" h="282509">
                    <a:moveTo>
                      <a:pt x="0" y="274412"/>
                    </a:moveTo>
                    <a:cubicBezTo>
                      <a:pt x="0" y="274412"/>
                      <a:pt x="36481" y="-14481"/>
                      <a:pt x="151067" y="568"/>
                    </a:cubicBezTo>
                    <a:cubicBezTo>
                      <a:pt x="265652" y="15618"/>
                      <a:pt x="227838" y="115535"/>
                      <a:pt x="281750" y="151635"/>
                    </a:cubicBezTo>
                    <a:cubicBezTo>
                      <a:pt x="335661" y="187734"/>
                      <a:pt x="235458" y="315655"/>
                      <a:pt x="0" y="274412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32AE503E-D459-47E1-B676-D0225716501D}"/>
                  </a:ext>
                </a:extLst>
              </p:cNvPr>
              <p:cNvSpPr/>
              <p:nvPr/>
            </p:nvSpPr>
            <p:spPr>
              <a:xfrm>
                <a:off x="6108477" y="3292709"/>
                <a:ext cx="151802" cy="129077"/>
              </a:xfrm>
              <a:custGeom>
                <a:avLst/>
                <a:gdLst>
                  <a:gd name="connsiteX0" fmla="*/ 0 w 151802"/>
                  <a:gd name="connsiteY0" fmla="*/ 122193 h 129077"/>
                  <a:gd name="connsiteX1" fmla="*/ 106966 w 151802"/>
                  <a:gd name="connsiteY1" fmla="*/ 845 h 129077"/>
                  <a:gd name="connsiteX2" fmla="*/ 135445 w 151802"/>
                  <a:gd name="connsiteY2" fmla="*/ 65234 h 129077"/>
                  <a:gd name="connsiteX3" fmla="*/ 0 w 151802"/>
                  <a:gd name="connsiteY3" fmla="*/ 122193 h 129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1802" h="129077">
                    <a:moveTo>
                      <a:pt x="0" y="122193"/>
                    </a:moveTo>
                    <a:cubicBezTo>
                      <a:pt x="0" y="122193"/>
                      <a:pt x="46006" y="-11824"/>
                      <a:pt x="106966" y="845"/>
                    </a:cubicBezTo>
                    <a:cubicBezTo>
                      <a:pt x="167926" y="13513"/>
                      <a:pt x="103537" y="43993"/>
                      <a:pt x="135445" y="65234"/>
                    </a:cubicBezTo>
                    <a:cubicBezTo>
                      <a:pt x="167354" y="86379"/>
                      <a:pt x="166878" y="149911"/>
                      <a:pt x="0" y="122193"/>
                    </a:cubicBez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97DF5C1-3DEA-4F1C-940F-56052C13C7CB}"/>
                  </a:ext>
                </a:extLst>
              </p:cNvPr>
              <p:cNvSpPr/>
              <p:nvPr/>
            </p:nvSpPr>
            <p:spPr>
              <a:xfrm>
                <a:off x="6018228" y="3358121"/>
                <a:ext cx="123547" cy="117824"/>
              </a:xfrm>
              <a:custGeom>
                <a:avLst/>
                <a:gdLst>
                  <a:gd name="connsiteX0" fmla="*/ 30242 w 123547"/>
                  <a:gd name="connsiteY0" fmla="*/ 6108 h 117824"/>
                  <a:gd name="connsiteX1" fmla="*/ 9954 w 123547"/>
                  <a:gd name="connsiteY1" fmla="*/ 24396 h 117824"/>
                  <a:gd name="connsiteX2" fmla="*/ 619 w 123547"/>
                  <a:gd name="connsiteY2" fmla="*/ 79069 h 117824"/>
                  <a:gd name="connsiteX3" fmla="*/ 49578 w 123547"/>
                  <a:gd name="connsiteY3" fmla="*/ 116788 h 117824"/>
                  <a:gd name="connsiteX4" fmla="*/ 123016 w 123547"/>
                  <a:gd name="connsiteY4" fmla="*/ 90785 h 117824"/>
                  <a:gd name="connsiteX5" fmla="*/ 30242 w 123547"/>
                  <a:gd name="connsiteY5" fmla="*/ 6108 h 117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547" h="117824">
                    <a:moveTo>
                      <a:pt x="30242" y="6108"/>
                    </a:moveTo>
                    <a:cubicBezTo>
                      <a:pt x="21098" y="8870"/>
                      <a:pt x="13669" y="15633"/>
                      <a:pt x="9954" y="24396"/>
                    </a:cubicBezTo>
                    <a:cubicBezTo>
                      <a:pt x="4429" y="37445"/>
                      <a:pt x="-2048" y="58114"/>
                      <a:pt x="619" y="79069"/>
                    </a:cubicBezTo>
                    <a:cubicBezTo>
                      <a:pt x="5001" y="113740"/>
                      <a:pt x="23575" y="120884"/>
                      <a:pt x="49578" y="116788"/>
                    </a:cubicBezTo>
                    <a:cubicBezTo>
                      <a:pt x="75486" y="112692"/>
                      <a:pt x="122349" y="108978"/>
                      <a:pt x="123016" y="90785"/>
                    </a:cubicBezTo>
                    <a:cubicBezTo>
                      <a:pt x="123587" y="73354"/>
                      <a:pt x="133874" y="-25230"/>
                      <a:pt x="30242" y="6108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68B1974-0F6D-47CB-94CF-45DCD4C8B00D}"/>
                  </a:ext>
                </a:extLst>
              </p:cNvPr>
              <p:cNvSpPr/>
              <p:nvPr/>
            </p:nvSpPr>
            <p:spPr>
              <a:xfrm>
                <a:off x="6034373" y="3371700"/>
                <a:ext cx="95816" cy="90350"/>
              </a:xfrm>
              <a:custGeom>
                <a:avLst/>
                <a:gdLst>
                  <a:gd name="connsiteX0" fmla="*/ 0 w 95816"/>
                  <a:gd name="connsiteY0" fmla="*/ 1292 h 90350"/>
                  <a:gd name="connsiteX1" fmla="*/ 95155 w 95816"/>
                  <a:gd name="connsiteY1" fmla="*/ 90350 h 90350"/>
                  <a:gd name="connsiteX2" fmla="*/ 0 w 95816"/>
                  <a:gd name="connsiteY2" fmla="*/ 1292 h 90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816" h="90350">
                    <a:moveTo>
                      <a:pt x="0" y="1292"/>
                    </a:moveTo>
                    <a:lnTo>
                      <a:pt x="95155" y="90350"/>
                    </a:lnTo>
                    <a:cubicBezTo>
                      <a:pt x="95155" y="90350"/>
                      <a:pt x="109919" y="-12615"/>
                      <a:pt x="0" y="1292"/>
                    </a:cubicBezTo>
                    <a:close/>
                  </a:path>
                </a:pathLst>
              </a:custGeom>
              <a:solidFill>
                <a:srgbClr val="26262D">
                  <a:alpha val="8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72" name="Graphic 2">
            <a:extLst>
              <a:ext uri="{FF2B5EF4-FFF2-40B4-BE49-F238E27FC236}">
                <a16:creationId xmlns:a16="http://schemas.microsoft.com/office/drawing/2014/main" id="{B34A0608-F71F-4287-AE17-AF7BFAD2E31C}"/>
              </a:ext>
            </a:extLst>
          </p:cNvPr>
          <p:cNvGrpSpPr/>
          <p:nvPr/>
        </p:nvGrpSpPr>
        <p:grpSpPr>
          <a:xfrm rot="1290554" flipH="1">
            <a:off x="5934020" y="5406049"/>
            <a:ext cx="1847778" cy="2029243"/>
            <a:chOff x="5595937" y="2905145"/>
            <a:chExt cx="1001649" cy="1052301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B16BD52-D949-44CD-A5B1-E903E28BF37F}"/>
                </a:ext>
              </a:extLst>
            </p:cNvPr>
            <p:cNvSpPr/>
            <p:nvPr/>
          </p:nvSpPr>
          <p:spPr>
            <a:xfrm>
              <a:off x="5595937" y="3106959"/>
              <a:ext cx="773239" cy="850487"/>
            </a:xfrm>
            <a:custGeom>
              <a:avLst/>
              <a:gdLst>
                <a:gd name="connsiteX0" fmla="*/ 514541 w 773239"/>
                <a:gd name="connsiteY0" fmla="*/ 850487 h 850487"/>
                <a:gd name="connsiteX1" fmla="*/ 0 w 773239"/>
                <a:gd name="connsiteY1" fmla="*/ 698278 h 850487"/>
                <a:gd name="connsiteX2" fmla="*/ 112205 w 773239"/>
                <a:gd name="connsiteY2" fmla="*/ 0 h 850487"/>
                <a:gd name="connsiteX3" fmla="*/ 773240 w 773239"/>
                <a:gd name="connsiteY3" fmla="*/ 194882 h 850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3239" h="850487">
                  <a:moveTo>
                    <a:pt x="514541" y="850487"/>
                  </a:moveTo>
                  <a:lnTo>
                    <a:pt x="0" y="698278"/>
                  </a:lnTo>
                  <a:lnTo>
                    <a:pt x="112205" y="0"/>
                  </a:lnTo>
                  <a:lnTo>
                    <a:pt x="773240" y="194882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D8DAC53-FD36-4784-B88A-8C6F49879350}"/>
                </a:ext>
              </a:extLst>
            </p:cNvPr>
            <p:cNvSpPr/>
            <p:nvPr/>
          </p:nvSpPr>
          <p:spPr>
            <a:xfrm>
              <a:off x="5708141" y="3036284"/>
              <a:ext cx="861536" cy="265557"/>
            </a:xfrm>
            <a:custGeom>
              <a:avLst/>
              <a:gdLst>
                <a:gd name="connsiteX0" fmla="*/ 661035 w 861536"/>
                <a:gd name="connsiteY0" fmla="*/ 265557 h 265557"/>
                <a:gd name="connsiteX1" fmla="*/ 0 w 861536"/>
                <a:gd name="connsiteY1" fmla="*/ 70676 h 265557"/>
                <a:gd name="connsiteX2" fmla="*/ 200501 w 861536"/>
                <a:gd name="connsiteY2" fmla="*/ 0 h 265557"/>
                <a:gd name="connsiteX3" fmla="*/ 861536 w 861536"/>
                <a:gd name="connsiteY3" fmla="*/ 194786 h 26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1536" h="265557">
                  <a:moveTo>
                    <a:pt x="661035" y="265557"/>
                  </a:moveTo>
                  <a:lnTo>
                    <a:pt x="0" y="70676"/>
                  </a:lnTo>
                  <a:lnTo>
                    <a:pt x="200501" y="0"/>
                  </a:lnTo>
                  <a:lnTo>
                    <a:pt x="861536" y="194786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D635795-C3BA-410D-B1E1-D5BD12623E93}"/>
                </a:ext>
              </a:extLst>
            </p:cNvPr>
            <p:cNvSpPr/>
            <p:nvPr/>
          </p:nvSpPr>
          <p:spPr>
            <a:xfrm>
              <a:off x="6110477" y="3231070"/>
              <a:ext cx="459200" cy="726376"/>
            </a:xfrm>
            <a:custGeom>
              <a:avLst/>
              <a:gdLst>
                <a:gd name="connsiteX0" fmla="*/ 459200 w 459200"/>
                <a:gd name="connsiteY0" fmla="*/ 0 h 726376"/>
                <a:gd name="connsiteX1" fmla="*/ 186404 w 459200"/>
                <a:gd name="connsiteY1" fmla="*/ 689038 h 726376"/>
                <a:gd name="connsiteX2" fmla="*/ 0 w 459200"/>
                <a:gd name="connsiteY2" fmla="*/ 726377 h 726376"/>
                <a:gd name="connsiteX3" fmla="*/ 258699 w 459200"/>
                <a:gd name="connsiteY3" fmla="*/ 70771 h 72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200" h="726376">
                  <a:moveTo>
                    <a:pt x="459200" y="0"/>
                  </a:moveTo>
                  <a:lnTo>
                    <a:pt x="186404" y="689038"/>
                  </a:lnTo>
                  <a:lnTo>
                    <a:pt x="0" y="726377"/>
                  </a:lnTo>
                  <a:lnTo>
                    <a:pt x="258699" y="70771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43CEB477-3B23-4772-AAE0-6F40ECAFCB9A}"/>
                </a:ext>
              </a:extLst>
            </p:cNvPr>
            <p:cNvSpPr/>
            <p:nvPr/>
          </p:nvSpPr>
          <p:spPr>
            <a:xfrm rot="985293">
              <a:off x="5654818" y="3191834"/>
              <a:ext cx="725703" cy="135444"/>
            </a:xfrm>
            <a:custGeom>
              <a:avLst/>
              <a:gdLst>
                <a:gd name="connsiteX0" fmla="*/ 0 w 725703"/>
                <a:gd name="connsiteY0" fmla="*/ 0 h 135444"/>
                <a:gd name="connsiteX1" fmla="*/ 725704 w 725703"/>
                <a:gd name="connsiteY1" fmla="*/ 0 h 135444"/>
                <a:gd name="connsiteX2" fmla="*/ 725704 w 725703"/>
                <a:gd name="connsiteY2" fmla="*/ 135444 h 135444"/>
                <a:gd name="connsiteX3" fmla="*/ 0 w 725703"/>
                <a:gd name="connsiteY3" fmla="*/ 135444 h 135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5703" h="135444">
                  <a:moveTo>
                    <a:pt x="0" y="0"/>
                  </a:moveTo>
                  <a:lnTo>
                    <a:pt x="725704" y="0"/>
                  </a:lnTo>
                  <a:lnTo>
                    <a:pt x="725704" y="135444"/>
                  </a:lnTo>
                  <a:lnTo>
                    <a:pt x="0" y="135444"/>
                  </a:ln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612BF67-574B-4288-9E5D-C111C6365585}"/>
                </a:ext>
              </a:extLst>
            </p:cNvPr>
            <p:cNvSpPr/>
            <p:nvPr/>
          </p:nvSpPr>
          <p:spPr>
            <a:xfrm>
              <a:off x="5688710" y="3012185"/>
              <a:ext cx="908875" cy="284988"/>
            </a:xfrm>
            <a:custGeom>
              <a:avLst/>
              <a:gdLst>
                <a:gd name="connsiteX0" fmla="*/ 696182 w 908875"/>
                <a:gd name="connsiteY0" fmla="*/ 284988 h 284988"/>
                <a:gd name="connsiteX1" fmla="*/ 0 w 908875"/>
                <a:gd name="connsiteY1" fmla="*/ 79820 h 284988"/>
                <a:gd name="connsiteX2" fmla="*/ 212693 w 908875"/>
                <a:gd name="connsiteY2" fmla="*/ 0 h 284988"/>
                <a:gd name="connsiteX3" fmla="*/ 908876 w 908875"/>
                <a:gd name="connsiteY3" fmla="*/ 205168 h 28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8875" h="284988">
                  <a:moveTo>
                    <a:pt x="696182" y="284988"/>
                  </a:moveTo>
                  <a:lnTo>
                    <a:pt x="0" y="79820"/>
                  </a:lnTo>
                  <a:lnTo>
                    <a:pt x="212693" y="0"/>
                  </a:lnTo>
                  <a:lnTo>
                    <a:pt x="908876" y="205168"/>
                  </a:lnTo>
                  <a:close/>
                </a:path>
              </a:pathLst>
            </a:custGeom>
            <a:solidFill>
              <a:srgbClr val="F973B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27999F0-A1EC-4EB1-9D4A-CF791BC9E1A6}"/>
                </a:ext>
              </a:extLst>
            </p:cNvPr>
            <p:cNvSpPr/>
            <p:nvPr/>
          </p:nvSpPr>
          <p:spPr>
            <a:xfrm>
              <a:off x="6346507" y="3217354"/>
              <a:ext cx="251079" cy="209835"/>
            </a:xfrm>
            <a:custGeom>
              <a:avLst/>
              <a:gdLst>
                <a:gd name="connsiteX0" fmla="*/ 251079 w 251079"/>
                <a:gd name="connsiteY0" fmla="*/ 0 h 209835"/>
                <a:gd name="connsiteX1" fmla="*/ 212693 w 251079"/>
                <a:gd name="connsiteY1" fmla="*/ 129921 h 209835"/>
                <a:gd name="connsiteX2" fmla="*/ 0 w 251079"/>
                <a:gd name="connsiteY2" fmla="*/ 209836 h 209835"/>
                <a:gd name="connsiteX3" fmla="*/ 38386 w 251079"/>
                <a:gd name="connsiteY3" fmla="*/ 79820 h 209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1079" h="209835">
                  <a:moveTo>
                    <a:pt x="251079" y="0"/>
                  </a:moveTo>
                  <a:lnTo>
                    <a:pt x="212693" y="129921"/>
                  </a:lnTo>
                  <a:lnTo>
                    <a:pt x="0" y="209836"/>
                  </a:lnTo>
                  <a:lnTo>
                    <a:pt x="38386" y="79820"/>
                  </a:lnTo>
                  <a:close/>
                </a:path>
              </a:pathLst>
            </a:custGeom>
            <a:solidFill>
              <a:srgbClr val="F76D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07CAF29-B9CF-4156-A1EA-BA0FA069784E}"/>
                </a:ext>
              </a:extLst>
            </p:cNvPr>
            <p:cNvSpPr/>
            <p:nvPr/>
          </p:nvSpPr>
          <p:spPr>
            <a:xfrm>
              <a:off x="5687948" y="3233070"/>
              <a:ext cx="844486" cy="348805"/>
            </a:xfrm>
            <a:custGeom>
              <a:avLst/>
              <a:gdLst>
                <a:gd name="connsiteX0" fmla="*/ 844487 w 844486"/>
                <a:gd name="connsiteY0" fmla="*/ 124301 h 348805"/>
                <a:gd name="connsiteX1" fmla="*/ 570738 w 844486"/>
                <a:gd name="connsiteY1" fmla="*/ 348806 h 348805"/>
                <a:gd name="connsiteX2" fmla="*/ 0 w 844486"/>
                <a:gd name="connsiteY2" fmla="*/ 0 h 348805"/>
                <a:gd name="connsiteX3" fmla="*/ 658559 w 844486"/>
                <a:gd name="connsiteY3" fmla="*/ 194120 h 348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4486" h="348805">
                  <a:moveTo>
                    <a:pt x="844487" y="124301"/>
                  </a:moveTo>
                  <a:lnTo>
                    <a:pt x="570738" y="348806"/>
                  </a:lnTo>
                  <a:lnTo>
                    <a:pt x="0" y="0"/>
                  </a:lnTo>
                  <a:lnTo>
                    <a:pt x="658559" y="194120"/>
                  </a:lnTo>
                  <a:close/>
                </a:path>
              </a:pathLst>
            </a:custGeom>
            <a:solidFill>
              <a:srgbClr val="26262D">
                <a:alpha val="5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2B3DA33-8B73-4181-A2EE-886D42B5C0DD}"/>
                </a:ext>
              </a:extLst>
            </p:cNvPr>
            <p:cNvSpPr/>
            <p:nvPr/>
          </p:nvSpPr>
          <p:spPr>
            <a:xfrm>
              <a:off x="5823108" y="3168586"/>
              <a:ext cx="256222" cy="727233"/>
            </a:xfrm>
            <a:custGeom>
              <a:avLst/>
              <a:gdLst>
                <a:gd name="connsiteX0" fmla="*/ 78962 w 256222"/>
                <a:gd name="connsiteY0" fmla="*/ 727234 h 727233"/>
                <a:gd name="connsiteX1" fmla="*/ 0 w 256222"/>
                <a:gd name="connsiteY1" fmla="*/ 703612 h 727233"/>
                <a:gd name="connsiteX2" fmla="*/ 125349 w 256222"/>
                <a:gd name="connsiteY2" fmla="*/ 0 h 727233"/>
                <a:gd name="connsiteX3" fmla="*/ 256223 w 256222"/>
                <a:gd name="connsiteY3" fmla="*/ 38576 h 727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222" h="727233">
                  <a:moveTo>
                    <a:pt x="78962" y="727234"/>
                  </a:moveTo>
                  <a:lnTo>
                    <a:pt x="0" y="703612"/>
                  </a:lnTo>
                  <a:lnTo>
                    <a:pt x="125349" y="0"/>
                  </a:lnTo>
                  <a:lnTo>
                    <a:pt x="256223" y="38576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7782143-BD4E-4CC5-8EF2-E04D63D9EB13}"/>
                </a:ext>
              </a:extLst>
            </p:cNvPr>
            <p:cNvSpPr/>
            <p:nvPr/>
          </p:nvSpPr>
          <p:spPr>
            <a:xfrm>
              <a:off x="5948457" y="3078575"/>
              <a:ext cx="298513" cy="128587"/>
            </a:xfrm>
            <a:custGeom>
              <a:avLst/>
              <a:gdLst>
                <a:gd name="connsiteX0" fmla="*/ 0 w 298513"/>
                <a:gd name="connsiteY0" fmla="*/ 90011 h 128587"/>
                <a:gd name="connsiteX1" fmla="*/ 178308 w 298513"/>
                <a:gd name="connsiteY1" fmla="*/ 0 h 128587"/>
                <a:gd name="connsiteX2" fmla="*/ 298514 w 298513"/>
                <a:gd name="connsiteY2" fmla="*/ 35433 h 128587"/>
                <a:gd name="connsiteX3" fmla="*/ 130874 w 298513"/>
                <a:gd name="connsiteY3" fmla="*/ 128588 h 128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8513" h="128587">
                  <a:moveTo>
                    <a:pt x="0" y="90011"/>
                  </a:moveTo>
                  <a:lnTo>
                    <a:pt x="178308" y="0"/>
                  </a:lnTo>
                  <a:lnTo>
                    <a:pt x="298514" y="35433"/>
                  </a:lnTo>
                  <a:lnTo>
                    <a:pt x="130874" y="12858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358517-613D-4FF4-88B6-124D5D737CB4}"/>
                </a:ext>
              </a:extLst>
            </p:cNvPr>
            <p:cNvSpPr/>
            <p:nvPr/>
          </p:nvSpPr>
          <p:spPr>
            <a:xfrm>
              <a:off x="5914994" y="2905145"/>
              <a:ext cx="221631" cy="236822"/>
            </a:xfrm>
            <a:custGeom>
              <a:avLst/>
              <a:gdLst>
                <a:gd name="connsiteX0" fmla="*/ 134713 w 221631"/>
                <a:gd name="connsiteY0" fmla="*/ 1218 h 236822"/>
                <a:gd name="connsiteX1" fmla="*/ 34605 w 221631"/>
                <a:gd name="connsiteY1" fmla="*/ 186670 h 236822"/>
                <a:gd name="connsiteX2" fmla="*/ 215295 w 221631"/>
                <a:gd name="connsiteY2" fmla="*/ 236771 h 236822"/>
                <a:gd name="connsiteX3" fmla="*/ 134713 w 221631"/>
                <a:gd name="connsiteY3" fmla="*/ 1218 h 236822"/>
                <a:gd name="connsiteX4" fmla="*/ 102900 w 221631"/>
                <a:gd name="connsiteY4" fmla="*/ 68369 h 236822"/>
                <a:gd name="connsiteX5" fmla="*/ 208627 w 221631"/>
                <a:gd name="connsiteY5" fmla="*/ 225151 h 236822"/>
                <a:gd name="connsiteX6" fmla="*/ 102900 w 221631"/>
                <a:gd name="connsiteY6" fmla="*/ 68369 h 23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1631" h="236822">
                  <a:moveTo>
                    <a:pt x="134713" y="1218"/>
                  </a:moveTo>
                  <a:cubicBezTo>
                    <a:pt x="14222" y="-14879"/>
                    <a:pt x="-41118" y="132949"/>
                    <a:pt x="34605" y="186670"/>
                  </a:cubicBezTo>
                  <a:cubicBezTo>
                    <a:pt x="110234" y="240391"/>
                    <a:pt x="215295" y="236771"/>
                    <a:pt x="215295" y="236771"/>
                  </a:cubicBezTo>
                  <a:cubicBezTo>
                    <a:pt x="215295" y="236771"/>
                    <a:pt x="255204" y="17220"/>
                    <a:pt x="134713" y="1218"/>
                  </a:cubicBezTo>
                  <a:close/>
                  <a:moveTo>
                    <a:pt x="102900" y="68369"/>
                  </a:moveTo>
                  <a:cubicBezTo>
                    <a:pt x="172337" y="39509"/>
                    <a:pt x="208627" y="225151"/>
                    <a:pt x="208627" y="225151"/>
                  </a:cubicBezTo>
                  <a:cubicBezTo>
                    <a:pt x="65181" y="184955"/>
                    <a:pt x="33558" y="97230"/>
                    <a:pt x="102900" y="6836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195B0DF-CFC6-4679-B3F9-40ACAB99279F}"/>
                </a:ext>
              </a:extLst>
            </p:cNvPr>
            <p:cNvSpPr/>
            <p:nvPr/>
          </p:nvSpPr>
          <p:spPr>
            <a:xfrm>
              <a:off x="6115906" y="3010349"/>
              <a:ext cx="271608" cy="220744"/>
            </a:xfrm>
            <a:custGeom>
              <a:avLst/>
              <a:gdLst>
                <a:gd name="connsiteX0" fmla="*/ 0 w 271608"/>
                <a:gd name="connsiteY0" fmla="*/ 122518 h 220744"/>
                <a:gd name="connsiteX1" fmla="*/ 160687 w 271608"/>
                <a:gd name="connsiteY1" fmla="*/ 219197 h 220744"/>
                <a:gd name="connsiteX2" fmla="*/ 226409 w 271608"/>
                <a:gd name="connsiteY2" fmla="*/ 18886 h 220744"/>
                <a:gd name="connsiteX3" fmla="*/ 0 w 271608"/>
                <a:gd name="connsiteY3" fmla="*/ 122518 h 220744"/>
                <a:gd name="connsiteX4" fmla="*/ 13049 w 271608"/>
                <a:gd name="connsiteY4" fmla="*/ 119375 h 220744"/>
                <a:gd name="connsiteX5" fmla="*/ 199549 w 271608"/>
                <a:gd name="connsiteY5" fmla="*/ 88228 h 220744"/>
                <a:gd name="connsiteX6" fmla="*/ 13049 w 271608"/>
                <a:gd name="connsiteY6" fmla="*/ 119375 h 220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608" h="220744">
                  <a:moveTo>
                    <a:pt x="0" y="122518"/>
                  </a:moveTo>
                  <a:cubicBezTo>
                    <a:pt x="0" y="122518"/>
                    <a:pt x="69723" y="201195"/>
                    <a:pt x="160687" y="219197"/>
                  </a:cubicBezTo>
                  <a:cubicBezTo>
                    <a:pt x="251746" y="237104"/>
                    <a:pt x="320897" y="95277"/>
                    <a:pt x="226409" y="18886"/>
                  </a:cubicBezTo>
                  <a:cubicBezTo>
                    <a:pt x="131826" y="-57504"/>
                    <a:pt x="0" y="122518"/>
                    <a:pt x="0" y="122518"/>
                  </a:cubicBezTo>
                  <a:close/>
                  <a:moveTo>
                    <a:pt x="13049" y="119375"/>
                  </a:moveTo>
                  <a:cubicBezTo>
                    <a:pt x="13049" y="119375"/>
                    <a:pt x="172688" y="17934"/>
                    <a:pt x="199549" y="88228"/>
                  </a:cubicBezTo>
                  <a:cubicBezTo>
                    <a:pt x="226314" y="158332"/>
                    <a:pt x="140875" y="195765"/>
                    <a:pt x="13049" y="119375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80EFB63-8DA4-43F7-A646-F8F9F7904EA6}"/>
                </a:ext>
              </a:extLst>
            </p:cNvPr>
            <p:cNvSpPr/>
            <p:nvPr/>
          </p:nvSpPr>
          <p:spPr>
            <a:xfrm>
              <a:off x="5853567" y="3123390"/>
              <a:ext cx="276956" cy="761022"/>
            </a:xfrm>
            <a:custGeom>
              <a:avLst/>
              <a:gdLst>
                <a:gd name="connsiteX0" fmla="*/ 262911 w 276956"/>
                <a:gd name="connsiteY0" fmla="*/ 1381 h 761022"/>
                <a:gd name="connsiteX1" fmla="*/ 140324 w 276956"/>
                <a:gd name="connsiteY1" fmla="*/ 72724 h 761022"/>
                <a:gd name="connsiteX2" fmla="*/ 132133 w 276956"/>
                <a:gd name="connsiteY2" fmla="*/ 79487 h 761022"/>
                <a:gd name="connsiteX3" fmla="*/ 29263 w 276956"/>
                <a:gd name="connsiteY3" fmla="*/ 601457 h 761022"/>
                <a:gd name="connsiteX4" fmla="*/ 211 w 276956"/>
                <a:gd name="connsiteY4" fmla="*/ 748904 h 761022"/>
                <a:gd name="connsiteX5" fmla="*/ 18690 w 276956"/>
                <a:gd name="connsiteY5" fmla="*/ 754142 h 761022"/>
                <a:gd name="connsiteX6" fmla="*/ 121560 w 276956"/>
                <a:gd name="connsiteY6" fmla="*/ 232172 h 761022"/>
                <a:gd name="connsiteX7" fmla="*/ 149659 w 276956"/>
                <a:gd name="connsiteY7" fmla="*/ 89488 h 761022"/>
                <a:gd name="connsiteX8" fmla="*/ 272245 w 276956"/>
                <a:gd name="connsiteY8" fmla="*/ 18050 h 761022"/>
                <a:gd name="connsiteX9" fmla="*/ 262911 w 276956"/>
                <a:gd name="connsiteY9" fmla="*/ 1381 h 761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56" h="761022">
                  <a:moveTo>
                    <a:pt x="262911" y="1381"/>
                  </a:moveTo>
                  <a:lnTo>
                    <a:pt x="140324" y="72724"/>
                  </a:lnTo>
                  <a:cubicBezTo>
                    <a:pt x="136609" y="72629"/>
                    <a:pt x="133085" y="74629"/>
                    <a:pt x="132133" y="79487"/>
                  </a:cubicBezTo>
                  <a:cubicBezTo>
                    <a:pt x="97843" y="253508"/>
                    <a:pt x="63553" y="427435"/>
                    <a:pt x="29263" y="601457"/>
                  </a:cubicBezTo>
                  <a:cubicBezTo>
                    <a:pt x="19547" y="650606"/>
                    <a:pt x="9927" y="699755"/>
                    <a:pt x="211" y="748904"/>
                  </a:cubicBezTo>
                  <a:cubicBezTo>
                    <a:pt x="-2170" y="760905"/>
                    <a:pt x="16309" y="766334"/>
                    <a:pt x="18690" y="754142"/>
                  </a:cubicBezTo>
                  <a:cubicBezTo>
                    <a:pt x="52980" y="580121"/>
                    <a:pt x="87270" y="406194"/>
                    <a:pt x="121560" y="232172"/>
                  </a:cubicBezTo>
                  <a:cubicBezTo>
                    <a:pt x="130894" y="184642"/>
                    <a:pt x="140324" y="137017"/>
                    <a:pt x="149659" y="89488"/>
                  </a:cubicBezTo>
                  <a:cubicBezTo>
                    <a:pt x="190521" y="65675"/>
                    <a:pt x="231383" y="41863"/>
                    <a:pt x="272245" y="18050"/>
                  </a:cubicBezTo>
                  <a:cubicBezTo>
                    <a:pt x="282913" y="11954"/>
                    <a:pt x="273579" y="-4905"/>
                    <a:pt x="262911" y="1381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3AF0BE4-1B9E-40B0-BE3F-309E4F543C6E}"/>
                </a:ext>
              </a:extLst>
            </p:cNvPr>
            <p:cNvSpPr/>
            <p:nvPr/>
          </p:nvSpPr>
          <p:spPr>
            <a:xfrm>
              <a:off x="5993829" y="3703870"/>
              <a:ext cx="18629" cy="19302"/>
            </a:xfrm>
            <a:custGeom>
              <a:avLst/>
              <a:gdLst>
                <a:gd name="connsiteX0" fmla="*/ 11968 w 18629"/>
                <a:gd name="connsiteY0" fmla="*/ 402 h 19302"/>
                <a:gd name="connsiteX1" fmla="*/ 6729 w 18629"/>
                <a:gd name="connsiteY1" fmla="*/ 18881 h 19302"/>
                <a:gd name="connsiteX2" fmla="*/ 11968 w 18629"/>
                <a:gd name="connsiteY2" fmla="*/ 402 h 1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E95EAD4-5D04-4EB8-A851-7B3D03AE7FC4}"/>
                </a:ext>
              </a:extLst>
            </p:cNvPr>
            <p:cNvSpPr/>
            <p:nvPr/>
          </p:nvSpPr>
          <p:spPr>
            <a:xfrm>
              <a:off x="6107558" y="3654911"/>
              <a:ext cx="18697" cy="19282"/>
            </a:xfrm>
            <a:custGeom>
              <a:avLst/>
              <a:gdLst>
                <a:gd name="connsiteX0" fmla="*/ 11968 w 18697"/>
                <a:gd name="connsiteY0" fmla="*/ 402 h 19282"/>
                <a:gd name="connsiteX1" fmla="*/ 6729 w 18697"/>
                <a:gd name="connsiteY1" fmla="*/ 18881 h 19282"/>
                <a:gd name="connsiteX2" fmla="*/ 11968 w 18697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2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BB36EDE-B4BA-4DBA-93E4-A8BDAD8AD7C1}"/>
                </a:ext>
              </a:extLst>
            </p:cNvPr>
            <p:cNvSpPr/>
            <p:nvPr/>
          </p:nvSpPr>
          <p:spPr>
            <a:xfrm>
              <a:off x="6040597" y="357852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8D85AF7-DDC5-4573-9D91-CC5843499035}"/>
                </a:ext>
              </a:extLst>
            </p:cNvPr>
            <p:cNvSpPr/>
            <p:nvPr/>
          </p:nvSpPr>
          <p:spPr>
            <a:xfrm>
              <a:off x="6164231" y="3585950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3C4F73E4-8B78-4191-95C6-41ADB3B1A36C}"/>
                </a:ext>
              </a:extLst>
            </p:cNvPr>
            <p:cNvSpPr/>
            <p:nvPr/>
          </p:nvSpPr>
          <p:spPr>
            <a:xfrm>
              <a:off x="6139466" y="375092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8B505B42-9813-4C38-B153-B4471296535F}"/>
                </a:ext>
              </a:extLst>
            </p:cNvPr>
            <p:cNvSpPr/>
            <p:nvPr/>
          </p:nvSpPr>
          <p:spPr>
            <a:xfrm>
              <a:off x="6038597" y="378692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A55FD74-5CC5-4BD0-9FF8-5751C1C451D4}"/>
                </a:ext>
              </a:extLst>
            </p:cNvPr>
            <p:cNvSpPr/>
            <p:nvPr/>
          </p:nvSpPr>
          <p:spPr>
            <a:xfrm>
              <a:off x="5959444" y="3843887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04063D5-0CFB-47E6-94DB-4A5C0F9C6727}"/>
                </a:ext>
              </a:extLst>
            </p:cNvPr>
            <p:cNvSpPr/>
            <p:nvPr/>
          </p:nvSpPr>
          <p:spPr>
            <a:xfrm>
              <a:off x="6068696" y="3869510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6F7EB8F-C08B-4FF6-9A05-EA368C02ED83}"/>
                </a:ext>
              </a:extLst>
            </p:cNvPr>
            <p:cNvSpPr/>
            <p:nvPr/>
          </p:nvSpPr>
          <p:spPr>
            <a:xfrm>
              <a:off x="6184996" y="3876653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03DA602-F3CC-4FBE-B597-2A5601DB52BE}"/>
                </a:ext>
              </a:extLst>
            </p:cNvPr>
            <p:cNvSpPr/>
            <p:nvPr/>
          </p:nvSpPr>
          <p:spPr>
            <a:xfrm>
              <a:off x="6285103" y="3836743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D178DF0-0899-4746-A821-E3846FD215A4}"/>
                </a:ext>
              </a:extLst>
            </p:cNvPr>
            <p:cNvSpPr/>
            <p:nvPr/>
          </p:nvSpPr>
          <p:spPr>
            <a:xfrm>
              <a:off x="6241098" y="3757686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A489FB2-01CF-41D9-959E-C7BD89614522}"/>
                </a:ext>
              </a:extLst>
            </p:cNvPr>
            <p:cNvSpPr/>
            <p:nvPr/>
          </p:nvSpPr>
          <p:spPr>
            <a:xfrm>
              <a:off x="6249766" y="364919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169AB3E-FD36-452F-A80A-D7BAFB3BAD29}"/>
                </a:ext>
              </a:extLst>
            </p:cNvPr>
            <p:cNvSpPr/>
            <p:nvPr/>
          </p:nvSpPr>
          <p:spPr>
            <a:xfrm>
              <a:off x="6342158" y="364957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0183DD4-8F56-4DAD-AE7C-D0D9D7B4D543}"/>
                </a:ext>
              </a:extLst>
            </p:cNvPr>
            <p:cNvSpPr/>
            <p:nvPr/>
          </p:nvSpPr>
          <p:spPr>
            <a:xfrm>
              <a:off x="6294628" y="3745113"/>
              <a:ext cx="18629" cy="19282"/>
            </a:xfrm>
            <a:custGeom>
              <a:avLst/>
              <a:gdLst>
                <a:gd name="connsiteX0" fmla="*/ 11968 w 18629"/>
                <a:gd name="connsiteY0" fmla="*/ 402 h 19282"/>
                <a:gd name="connsiteX1" fmla="*/ 6729 w 18629"/>
                <a:gd name="connsiteY1" fmla="*/ 18881 h 19282"/>
                <a:gd name="connsiteX2" fmla="*/ 11968 w 18629"/>
                <a:gd name="connsiteY2" fmla="*/ 402 h 19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2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4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72EEEDD-9E47-4405-8BA4-F8D3CA079343}"/>
                </a:ext>
              </a:extLst>
            </p:cNvPr>
            <p:cNvSpPr/>
            <p:nvPr/>
          </p:nvSpPr>
          <p:spPr>
            <a:xfrm>
              <a:off x="6397499" y="353956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D9C6DC2-27CB-452C-8F3D-20E6729D2E75}"/>
                </a:ext>
              </a:extLst>
            </p:cNvPr>
            <p:cNvSpPr/>
            <p:nvPr/>
          </p:nvSpPr>
          <p:spPr>
            <a:xfrm>
              <a:off x="6298058" y="3583378"/>
              <a:ext cx="18697" cy="19283"/>
            </a:xfrm>
            <a:custGeom>
              <a:avLst/>
              <a:gdLst>
                <a:gd name="connsiteX0" fmla="*/ 11968 w 18697"/>
                <a:gd name="connsiteY0" fmla="*/ 402 h 19283"/>
                <a:gd name="connsiteX1" fmla="*/ 6729 w 18697"/>
                <a:gd name="connsiteY1" fmla="*/ 18881 h 19283"/>
                <a:gd name="connsiteX2" fmla="*/ 11968 w 18697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E83A002-12A0-43A0-A578-F57AC187BE6C}"/>
                </a:ext>
              </a:extLst>
            </p:cNvPr>
            <p:cNvSpPr/>
            <p:nvPr/>
          </p:nvSpPr>
          <p:spPr>
            <a:xfrm>
              <a:off x="6083269" y="3512989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1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3BE3BF4-1888-4089-BF71-9658E6EFCB87}"/>
                </a:ext>
              </a:extLst>
            </p:cNvPr>
            <p:cNvSpPr/>
            <p:nvPr/>
          </p:nvSpPr>
          <p:spPr>
            <a:xfrm>
              <a:off x="6158421" y="3430788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F2D3312-E380-4B8B-B231-942AACE41EF8}"/>
                </a:ext>
              </a:extLst>
            </p:cNvPr>
            <p:cNvSpPr/>
            <p:nvPr/>
          </p:nvSpPr>
          <p:spPr>
            <a:xfrm>
              <a:off x="6201474" y="3500416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A7A8FDF-E964-4889-99CE-8AF2FD7F6848}"/>
                </a:ext>
              </a:extLst>
            </p:cNvPr>
            <p:cNvSpPr/>
            <p:nvPr/>
          </p:nvSpPr>
          <p:spPr>
            <a:xfrm>
              <a:off x="6332157" y="345069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82ABFD36-68E5-450F-8C23-46B55A3E5A38}"/>
                </a:ext>
              </a:extLst>
            </p:cNvPr>
            <p:cNvSpPr/>
            <p:nvPr/>
          </p:nvSpPr>
          <p:spPr>
            <a:xfrm>
              <a:off x="6432074" y="345688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AEB2E13-3CD9-4ABE-A99C-5BADE4D3477A}"/>
                </a:ext>
              </a:extLst>
            </p:cNvPr>
            <p:cNvSpPr/>
            <p:nvPr/>
          </p:nvSpPr>
          <p:spPr>
            <a:xfrm>
              <a:off x="5876386" y="3304296"/>
              <a:ext cx="18670" cy="19283"/>
            </a:xfrm>
            <a:custGeom>
              <a:avLst/>
              <a:gdLst>
                <a:gd name="connsiteX0" fmla="*/ 11968 w 18670"/>
                <a:gd name="connsiteY0" fmla="*/ 402 h 19283"/>
                <a:gd name="connsiteX1" fmla="*/ 6729 w 18670"/>
                <a:gd name="connsiteY1" fmla="*/ 18881 h 19283"/>
                <a:gd name="connsiteX2" fmla="*/ 11968 w 18670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5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8F81157-A0F6-4912-B0C0-5F20BBF067BD}"/>
                </a:ext>
              </a:extLst>
            </p:cNvPr>
            <p:cNvSpPr/>
            <p:nvPr/>
          </p:nvSpPr>
          <p:spPr>
            <a:xfrm>
              <a:off x="5711413" y="3279531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5A6FCC8-ECFD-4045-B798-DCE5D2EA4150}"/>
                </a:ext>
              </a:extLst>
            </p:cNvPr>
            <p:cNvSpPr/>
            <p:nvPr/>
          </p:nvSpPr>
          <p:spPr>
            <a:xfrm>
              <a:off x="5776469" y="3323917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A6ED1B0-7B6F-46D3-9430-0A07512B6A5E}"/>
                </a:ext>
              </a:extLst>
            </p:cNvPr>
            <p:cNvSpPr/>
            <p:nvPr/>
          </p:nvSpPr>
          <p:spPr>
            <a:xfrm>
              <a:off x="5717128" y="336992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2F4C758-C73A-46CE-8D72-1A87B13D571F}"/>
                </a:ext>
              </a:extLst>
            </p:cNvPr>
            <p:cNvSpPr/>
            <p:nvPr/>
          </p:nvSpPr>
          <p:spPr>
            <a:xfrm>
              <a:off x="5845144" y="340087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99DB33E1-7819-44E9-B847-33753204EC34}"/>
                </a:ext>
              </a:extLst>
            </p:cNvPr>
            <p:cNvSpPr/>
            <p:nvPr/>
          </p:nvSpPr>
          <p:spPr>
            <a:xfrm>
              <a:off x="5771420" y="343907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ABF0443-00A2-4C94-B1B7-77E74F7FDFCB}"/>
                </a:ext>
              </a:extLst>
            </p:cNvPr>
            <p:cNvSpPr/>
            <p:nvPr/>
          </p:nvSpPr>
          <p:spPr>
            <a:xfrm>
              <a:off x="5689124" y="348774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47C4DFC3-8A6C-4540-B5C1-1FCA6B99F58B}"/>
                </a:ext>
              </a:extLst>
            </p:cNvPr>
            <p:cNvSpPr/>
            <p:nvPr/>
          </p:nvSpPr>
          <p:spPr>
            <a:xfrm>
              <a:off x="5834571" y="3529086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EDCB3EAE-2359-405E-9C24-7EDE5620EF64}"/>
                </a:ext>
              </a:extLst>
            </p:cNvPr>
            <p:cNvSpPr/>
            <p:nvPr/>
          </p:nvSpPr>
          <p:spPr>
            <a:xfrm>
              <a:off x="5747894" y="3580235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ADBCD59-8F85-423C-B944-98847B103A1F}"/>
                </a:ext>
              </a:extLst>
            </p:cNvPr>
            <p:cNvSpPr/>
            <p:nvPr/>
          </p:nvSpPr>
          <p:spPr>
            <a:xfrm>
              <a:off x="5665598" y="362900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12C29FE-5C93-483C-9373-56BFAEFAA387}"/>
                </a:ext>
              </a:extLst>
            </p:cNvPr>
            <p:cNvSpPr/>
            <p:nvPr/>
          </p:nvSpPr>
          <p:spPr>
            <a:xfrm>
              <a:off x="5801900" y="3656721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C50C5EE4-E89A-48E4-8827-343D96E68938}"/>
                </a:ext>
              </a:extLst>
            </p:cNvPr>
            <p:cNvSpPr/>
            <p:nvPr/>
          </p:nvSpPr>
          <p:spPr>
            <a:xfrm>
              <a:off x="5722652" y="3721015"/>
              <a:ext cx="18629" cy="19283"/>
            </a:xfrm>
            <a:custGeom>
              <a:avLst/>
              <a:gdLst>
                <a:gd name="connsiteX0" fmla="*/ 11968 w 18629"/>
                <a:gd name="connsiteY0" fmla="*/ 402 h 19283"/>
                <a:gd name="connsiteX1" fmla="*/ 6729 w 18629"/>
                <a:gd name="connsiteY1" fmla="*/ 18881 h 19283"/>
                <a:gd name="connsiteX2" fmla="*/ 11968 w 18629"/>
                <a:gd name="connsiteY2" fmla="*/ 402 h 19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28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FF06CD5-5A6C-4E1E-BCFE-CFCAB8D34D70}"/>
                </a:ext>
              </a:extLst>
            </p:cNvPr>
            <p:cNvSpPr/>
            <p:nvPr/>
          </p:nvSpPr>
          <p:spPr>
            <a:xfrm>
              <a:off x="5639309" y="3760162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EAB7E5C0-45F0-4D87-BE5A-6162659A8387}"/>
                </a:ext>
              </a:extLst>
            </p:cNvPr>
            <p:cNvSpPr/>
            <p:nvPr/>
          </p:nvSpPr>
          <p:spPr>
            <a:xfrm>
              <a:off x="5767610" y="3796739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4E3747C-D6DB-420F-BFB5-714749AD6A85}"/>
                </a:ext>
              </a:extLst>
            </p:cNvPr>
            <p:cNvSpPr/>
            <p:nvPr/>
          </p:nvSpPr>
          <p:spPr>
            <a:xfrm>
              <a:off x="6087650" y="3296009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636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1D2A5E34-55D1-45A4-BA74-2D5024475835}"/>
                </a:ext>
              </a:extLst>
            </p:cNvPr>
            <p:cNvSpPr/>
            <p:nvPr/>
          </p:nvSpPr>
          <p:spPr>
            <a:xfrm>
              <a:off x="6166803" y="3252004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1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F21309E-3461-4834-8F50-42706C2ADD10}"/>
                </a:ext>
              </a:extLst>
            </p:cNvPr>
            <p:cNvSpPr/>
            <p:nvPr/>
          </p:nvSpPr>
          <p:spPr>
            <a:xfrm>
              <a:off x="6197378" y="3332776"/>
              <a:ext cx="18697" cy="19303"/>
            </a:xfrm>
            <a:custGeom>
              <a:avLst/>
              <a:gdLst>
                <a:gd name="connsiteX0" fmla="*/ 11968 w 18697"/>
                <a:gd name="connsiteY0" fmla="*/ 402 h 19303"/>
                <a:gd name="connsiteX1" fmla="*/ 6729 w 18697"/>
                <a:gd name="connsiteY1" fmla="*/ 18881 h 19303"/>
                <a:gd name="connsiteX2" fmla="*/ 11968 w 18697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310"/>
                    <a:pt x="23875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E3B78289-D8DE-40F2-BFCE-F7800ED3631E}"/>
                </a:ext>
              </a:extLst>
            </p:cNvPr>
            <p:cNvSpPr/>
            <p:nvPr/>
          </p:nvSpPr>
          <p:spPr>
            <a:xfrm>
              <a:off x="6292152" y="3311725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30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7235FBF-7C0F-4719-8941-74974F4DB997}"/>
                </a:ext>
              </a:extLst>
            </p:cNvPr>
            <p:cNvSpPr/>
            <p:nvPr/>
          </p:nvSpPr>
          <p:spPr>
            <a:xfrm>
              <a:off x="6386545" y="3357065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29" y="18881"/>
                  </a:cubicBezTo>
                  <a:cubicBezTo>
                    <a:pt x="18540" y="22214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CF0E5990-280E-4ACA-A49B-6649D4703F7E}"/>
                </a:ext>
              </a:extLst>
            </p:cNvPr>
            <p:cNvSpPr/>
            <p:nvPr/>
          </p:nvSpPr>
          <p:spPr>
            <a:xfrm>
              <a:off x="6467603" y="3293247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30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C1595FE-2A01-4702-9BF4-A0B0E772BA1D}"/>
                </a:ext>
              </a:extLst>
            </p:cNvPr>
            <p:cNvSpPr/>
            <p:nvPr/>
          </p:nvSpPr>
          <p:spPr>
            <a:xfrm>
              <a:off x="6504750" y="3331537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30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2"/>
                    <a:pt x="-5177" y="15452"/>
                    <a:pt x="6730" y="18881"/>
                  </a:cubicBezTo>
                  <a:cubicBezTo>
                    <a:pt x="18636" y="22214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E98600D-633F-41A1-8E48-48242AB869C3}"/>
                </a:ext>
              </a:extLst>
            </p:cNvPr>
            <p:cNvSpPr/>
            <p:nvPr/>
          </p:nvSpPr>
          <p:spPr>
            <a:xfrm>
              <a:off x="6537230" y="3263053"/>
              <a:ext cx="18629" cy="19303"/>
            </a:xfrm>
            <a:custGeom>
              <a:avLst/>
              <a:gdLst>
                <a:gd name="connsiteX0" fmla="*/ 11968 w 18629"/>
                <a:gd name="connsiteY0" fmla="*/ 402 h 19303"/>
                <a:gd name="connsiteX1" fmla="*/ 6729 w 18629"/>
                <a:gd name="connsiteY1" fmla="*/ 18881 h 19303"/>
                <a:gd name="connsiteX2" fmla="*/ 11968 w 18629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29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779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77D61B7-4CCA-4BCA-B085-796EE37BEBC5}"/>
                </a:ext>
              </a:extLst>
            </p:cNvPr>
            <p:cNvSpPr/>
            <p:nvPr/>
          </p:nvSpPr>
          <p:spPr>
            <a:xfrm>
              <a:off x="5892388" y="3183138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5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FC4FA807-81C2-4432-BFAE-063CB8743847}"/>
                </a:ext>
              </a:extLst>
            </p:cNvPr>
            <p:cNvSpPr/>
            <p:nvPr/>
          </p:nvSpPr>
          <p:spPr>
            <a:xfrm>
              <a:off x="5853050" y="3236668"/>
              <a:ext cx="18697" cy="19281"/>
            </a:xfrm>
            <a:custGeom>
              <a:avLst/>
              <a:gdLst>
                <a:gd name="connsiteX0" fmla="*/ 11968 w 18697"/>
                <a:gd name="connsiteY0" fmla="*/ 402 h 19281"/>
                <a:gd name="connsiteX1" fmla="*/ 6729 w 18697"/>
                <a:gd name="connsiteY1" fmla="*/ 18881 h 19281"/>
                <a:gd name="connsiteX2" fmla="*/ 11968 w 18697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97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636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4DAFE5B-597B-456F-AFE0-4246CE64DB28}"/>
                </a:ext>
              </a:extLst>
            </p:cNvPr>
            <p:cNvSpPr/>
            <p:nvPr/>
          </p:nvSpPr>
          <p:spPr>
            <a:xfrm>
              <a:off x="5816855" y="3169041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6027A167-DC0C-42CF-9B34-DDE6843279B0}"/>
                </a:ext>
              </a:extLst>
            </p:cNvPr>
            <p:cNvSpPr/>
            <p:nvPr/>
          </p:nvSpPr>
          <p:spPr>
            <a:xfrm>
              <a:off x="5699126" y="3192853"/>
              <a:ext cx="18670" cy="19281"/>
            </a:xfrm>
            <a:custGeom>
              <a:avLst/>
              <a:gdLst>
                <a:gd name="connsiteX0" fmla="*/ 11968 w 18670"/>
                <a:gd name="connsiteY0" fmla="*/ 402 h 19281"/>
                <a:gd name="connsiteX1" fmla="*/ 6729 w 18670"/>
                <a:gd name="connsiteY1" fmla="*/ 18881 h 19281"/>
                <a:gd name="connsiteX2" fmla="*/ 11968 w 18670"/>
                <a:gd name="connsiteY2" fmla="*/ 402 h 1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281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215"/>
                    <a:pt x="23874" y="3736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530F002-BF4D-4B7C-8760-C64A2F8833A2}"/>
                </a:ext>
              </a:extLst>
            </p:cNvPr>
            <p:cNvSpPr/>
            <p:nvPr/>
          </p:nvSpPr>
          <p:spPr>
            <a:xfrm>
              <a:off x="5716652" y="3118273"/>
              <a:ext cx="18670" cy="19303"/>
            </a:xfrm>
            <a:custGeom>
              <a:avLst/>
              <a:gdLst>
                <a:gd name="connsiteX0" fmla="*/ 11968 w 18670"/>
                <a:gd name="connsiteY0" fmla="*/ 402 h 19303"/>
                <a:gd name="connsiteX1" fmla="*/ 6729 w 18670"/>
                <a:gd name="connsiteY1" fmla="*/ 18881 h 19303"/>
                <a:gd name="connsiteX2" fmla="*/ 11968 w 18670"/>
                <a:gd name="connsiteY2" fmla="*/ 402 h 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670" h="19303">
                  <a:moveTo>
                    <a:pt x="11968" y="402"/>
                  </a:moveTo>
                  <a:cubicBezTo>
                    <a:pt x="62" y="-2931"/>
                    <a:pt x="-5177" y="15452"/>
                    <a:pt x="6729" y="18881"/>
                  </a:cubicBezTo>
                  <a:cubicBezTo>
                    <a:pt x="18540" y="22310"/>
                    <a:pt x="23874" y="3831"/>
                    <a:pt x="11968" y="402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EE7989B-F591-4642-B58E-A075D2AE5D18}"/>
                </a:ext>
              </a:extLst>
            </p:cNvPr>
            <p:cNvSpPr/>
            <p:nvPr/>
          </p:nvSpPr>
          <p:spPr>
            <a:xfrm>
              <a:off x="5962718" y="2931520"/>
              <a:ext cx="346133" cy="279968"/>
            </a:xfrm>
            <a:custGeom>
              <a:avLst/>
              <a:gdLst>
                <a:gd name="connsiteX0" fmla="*/ 345784 w 346133"/>
                <a:gd name="connsiteY0" fmla="*/ 236685 h 279968"/>
                <a:gd name="connsiteX1" fmla="*/ 287396 w 346133"/>
                <a:gd name="connsiteY1" fmla="*/ 184392 h 279968"/>
                <a:gd name="connsiteX2" fmla="*/ 206338 w 346133"/>
                <a:gd name="connsiteY2" fmla="*/ 181344 h 279968"/>
                <a:gd name="connsiteX3" fmla="*/ 249772 w 346133"/>
                <a:gd name="connsiteY3" fmla="*/ 140958 h 279968"/>
                <a:gd name="connsiteX4" fmla="*/ 283300 w 346133"/>
                <a:gd name="connsiteY4" fmla="*/ 96953 h 279968"/>
                <a:gd name="connsiteX5" fmla="*/ 305017 w 346133"/>
                <a:gd name="connsiteY5" fmla="*/ 48756 h 279968"/>
                <a:gd name="connsiteX6" fmla="*/ 245105 w 346133"/>
                <a:gd name="connsiteY6" fmla="*/ 3322 h 279968"/>
                <a:gd name="connsiteX7" fmla="*/ 176334 w 346133"/>
                <a:gd name="connsiteY7" fmla="*/ 80951 h 279968"/>
                <a:gd name="connsiteX8" fmla="*/ 157189 w 346133"/>
                <a:gd name="connsiteY8" fmla="*/ 134100 h 279968"/>
                <a:gd name="connsiteX9" fmla="*/ 146712 w 346133"/>
                <a:gd name="connsiteY9" fmla="*/ 104382 h 279968"/>
                <a:gd name="connsiteX10" fmla="*/ 94800 w 346133"/>
                <a:gd name="connsiteY10" fmla="*/ 25039 h 279968"/>
                <a:gd name="connsiteX11" fmla="*/ 19648 w 346133"/>
                <a:gd name="connsiteY11" fmla="*/ 17133 h 279968"/>
                <a:gd name="connsiteX12" fmla="*/ 11647 w 346133"/>
                <a:gd name="connsiteY12" fmla="*/ 92476 h 279968"/>
                <a:gd name="connsiteX13" fmla="*/ 77941 w 346133"/>
                <a:gd name="connsiteY13" fmla="*/ 161056 h 279968"/>
                <a:gd name="connsiteX14" fmla="*/ 116613 w 346133"/>
                <a:gd name="connsiteY14" fmla="*/ 189917 h 279968"/>
                <a:gd name="connsiteX15" fmla="*/ 144045 w 346133"/>
                <a:gd name="connsiteY15" fmla="*/ 206109 h 279968"/>
                <a:gd name="connsiteX16" fmla="*/ 146235 w 346133"/>
                <a:gd name="connsiteY16" fmla="*/ 212110 h 279968"/>
                <a:gd name="connsiteX17" fmla="*/ 297778 w 346133"/>
                <a:gd name="connsiteY17" fmla="*/ 279928 h 279968"/>
                <a:gd name="connsiteX18" fmla="*/ 345784 w 346133"/>
                <a:gd name="connsiteY18" fmla="*/ 236685 h 279968"/>
                <a:gd name="connsiteX19" fmla="*/ 230341 w 346133"/>
                <a:gd name="connsiteY19" fmla="*/ 32183 h 279968"/>
                <a:gd name="connsiteX20" fmla="*/ 269203 w 346133"/>
                <a:gd name="connsiteY20" fmla="*/ 16752 h 279968"/>
                <a:gd name="connsiteX21" fmla="*/ 287586 w 346133"/>
                <a:gd name="connsiteY21" fmla="*/ 52566 h 279968"/>
                <a:gd name="connsiteX22" fmla="*/ 265488 w 346133"/>
                <a:gd name="connsiteY22" fmla="*/ 94191 h 279968"/>
                <a:gd name="connsiteX23" fmla="*/ 237104 w 346133"/>
                <a:gd name="connsiteY23" fmla="*/ 130481 h 279968"/>
                <a:gd name="connsiteX24" fmla="*/ 168333 w 346133"/>
                <a:gd name="connsiteY24" fmla="*/ 187821 h 279968"/>
                <a:gd name="connsiteX25" fmla="*/ 166905 w 346133"/>
                <a:gd name="connsiteY25" fmla="*/ 177344 h 279968"/>
                <a:gd name="connsiteX26" fmla="*/ 230341 w 346133"/>
                <a:gd name="connsiteY26" fmla="*/ 32183 h 279968"/>
                <a:gd name="connsiteX27" fmla="*/ 110326 w 346133"/>
                <a:gd name="connsiteY27" fmla="*/ 165533 h 279968"/>
                <a:gd name="connsiteX28" fmla="*/ 38412 w 346133"/>
                <a:gd name="connsiteY28" fmla="*/ 100096 h 279968"/>
                <a:gd name="connsiteX29" fmla="*/ 15933 w 346133"/>
                <a:gd name="connsiteY29" fmla="*/ 55805 h 279968"/>
                <a:gd name="connsiteX30" fmla="*/ 44604 w 346133"/>
                <a:gd name="connsiteY30" fmla="*/ 24372 h 279968"/>
                <a:gd name="connsiteX31" fmla="*/ 122613 w 346133"/>
                <a:gd name="connsiteY31" fmla="*/ 90571 h 279968"/>
                <a:gd name="connsiteX32" fmla="*/ 150617 w 346133"/>
                <a:gd name="connsiteY32" fmla="*/ 178201 h 279968"/>
                <a:gd name="connsiteX33" fmla="*/ 150141 w 346133"/>
                <a:gd name="connsiteY33" fmla="*/ 190774 h 279968"/>
                <a:gd name="connsiteX34" fmla="*/ 149664 w 346133"/>
                <a:gd name="connsiteY34" fmla="*/ 190584 h 279968"/>
                <a:gd name="connsiteX35" fmla="*/ 110326 w 346133"/>
                <a:gd name="connsiteY35" fmla="*/ 165533 h 279968"/>
                <a:gd name="connsiteX36" fmla="*/ 244914 w 346133"/>
                <a:gd name="connsiteY36" fmla="*/ 255544 h 279968"/>
                <a:gd name="connsiteX37" fmla="*/ 166809 w 346133"/>
                <a:gd name="connsiteY37" fmla="*/ 209729 h 279968"/>
                <a:gd name="connsiteX38" fmla="*/ 200814 w 346133"/>
                <a:gd name="connsiteY38" fmla="*/ 199728 h 279968"/>
                <a:gd name="connsiteX39" fmla="*/ 249772 w 346133"/>
                <a:gd name="connsiteY39" fmla="*/ 193727 h 279968"/>
                <a:gd name="connsiteX40" fmla="*/ 297207 w 346133"/>
                <a:gd name="connsiteY40" fmla="*/ 205633 h 279968"/>
                <a:gd name="connsiteX41" fmla="*/ 329592 w 346133"/>
                <a:gd name="connsiteY41" fmla="*/ 238875 h 279968"/>
                <a:gd name="connsiteX42" fmla="*/ 244914 w 346133"/>
                <a:gd name="connsiteY42" fmla="*/ 255544 h 27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46133" h="279968">
                  <a:moveTo>
                    <a:pt x="345784" y="236685"/>
                  </a:moveTo>
                  <a:cubicBezTo>
                    <a:pt x="342069" y="207919"/>
                    <a:pt x="312256" y="192393"/>
                    <a:pt x="287396" y="184392"/>
                  </a:cubicBezTo>
                  <a:cubicBezTo>
                    <a:pt x="261393" y="176010"/>
                    <a:pt x="232913" y="174963"/>
                    <a:pt x="206338" y="181344"/>
                  </a:cubicBezTo>
                  <a:cubicBezTo>
                    <a:pt x="221959" y="169152"/>
                    <a:pt x="236532" y="155722"/>
                    <a:pt x="249772" y="140958"/>
                  </a:cubicBezTo>
                  <a:cubicBezTo>
                    <a:pt x="262059" y="127242"/>
                    <a:pt x="273299" y="112479"/>
                    <a:pt x="283300" y="96953"/>
                  </a:cubicBezTo>
                  <a:cubicBezTo>
                    <a:pt x="292730" y="82284"/>
                    <a:pt x="302636" y="66378"/>
                    <a:pt x="305017" y="48756"/>
                  </a:cubicBezTo>
                  <a:cubicBezTo>
                    <a:pt x="309589" y="13895"/>
                    <a:pt x="277204" y="-8870"/>
                    <a:pt x="245105" y="3322"/>
                  </a:cubicBezTo>
                  <a:cubicBezTo>
                    <a:pt x="213196" y="15419"/>
                    <a:pt x="190717" y="51709"/>
                    <a:pt x="176334" y="80951"/>
                  </a:cubicBezTo>
                  <a:cubicBezTo>
                    <a:pt x="167952" y="97905"/>
                    <a:pt x="161571" y="115812"/>
                    <a:pt x="157189" y="134100"/>
                  </a:cubicBezTo>
                  <a:cubicBezTo>
                    <a:pt x="154141" y="124004"/>
                    <a:pt x="150712" y="114098"/>
                    <a:pt x="146712" y="104382"/>
                  </a:cubicBezTo>
                  <a:cubicBezTo>
                    <a:pt x="134901" y="75998"/>
                    <a:pt x="119375" y="44661"/>
                    <a:pt x="94800" y="25039"/>
                  </a:cubicBezTo>
                  <a:cubicBezTo>
                    <a:pt x="73655" y="8180"/>
                    <a:pt x="43365" y="941"/>
                    <a:pt x="19648" y="17133"/>
                  </a:cubicBezTo>
                  <a:cubicBezTo>
                    <a:pt x="-6260" y="34850"/>
                    <a:pt x="-3974" y="68473"/>
                    <a:pt x="11647" y="92476"/>
                  </a:cubicBezTo>
                  <a:cubicBezTo>
                    <a:pt x="28697" y="118670"/>
                    <a:pt x="54033" y="141339"/>
                    <a:pt x="77941" y="161056"/>
                  </a:cubicBezTo>
                  <a:cubicBezTo>
                    <a:pt x="90324" y="171343"/>
                    <a:pt x="103278" y="180963"/>
                    <a:pt x="116613" y="189917"/>
                  </a:cubicBezTo>
                  <a:cubicBezTo>
                    <a:pt x="125185" y="195632"/>
                    <a:pt x="134234" y="202109"/>
                    <a:pt x="144045" y="206109"/>
                  </a:cubicBezTo>
                  <a:cubicBezTo>
                    <a:pt x="143854" y="208110"/>
                    <a:pt x="144521" y="210205"/>
                    <a:pt x="146235" y="212110"/>
                  </a:cubicBezTo>
                  <a:cubicBezTo>
                    <a:pt x="184050" y="253449"/>
                    <a:pt x="241104" y="281166"/>
                    <a:pt x="297778" y="279928"/>
                  </a:cubicBezTo>
                  <a:cubicBezTo>
                    <a:pt x="322924" y="279357"/>
                    <a:pt x="349499" y="265831"/>
                    <a:pt x="345784" y="236685"/>
                  </a:cubicBezTo>
                  <a:close/>
                  <a:moveTo>
                    <a:pt x="230341" y="32183"/>
                  </a:moveTo>
                  <a:cubicBezTo>
                    <a:pt x="240723" y="22277"/>
                    <a:pt x="254344" y="14181"/>
                    <a:pt x="269203" y="16752"/>
                  </a:cubicBezTo>
                  <a:cubicBezTo>
                    <a:pt x="286729" y="19896"/>
                    <a:pt x="291777" y="37041"/>
                    <a:pt x="287586" y="52566"/>
                  </a:cubicBezTo>
                  <a:cubicBezTo>
                    <a:pt x="283586" y="67521"/>
                    <a:pt x="274061" y="81522"/>
                    <a:pt x="265488" y="94191"/>
                  </a:cubicBezTo>
                  <a:cubicBezTo>
                    <a:pt x="256916" y="106954"/>
                    <a:pt x="247391" y="119146"/>
                    <a:pt x="237104" y="130481"/>
                  </a:cubicBezTo>
                  <a:cubicBezTo>
                    <a:pt x="216911" y="152769"/>
                    <a:pt x="193765" y="171819"/>
                    <a:pt x="168333" y="187821"/>
                  </a:cubicBezTo>
                  <a:cubicBezTo>
                    <a:pt x="167952" y="184297"/>
                    <a:pt x="167476" y="180773"/>
                    <a:pt x="166905" y="177344"/>
                  </a:cubicBezTo>
                  <a:cubicBezTo>
                    <a:pt x="170619" y="124004"/>
                    <a:pt x="191765" y="69045"/>
                    <a:pt x="230341" y="32183"/>
                  </a:cubicBezTo>
                  <a:close/>
                  <a:moveTo>
                    <a:pt x="110326" y="165533"/>
                  </a:moveTo>
                  <a:cubicBezTo>
                    <a:pt x="84132" y="146483"/>
                    <a:pt x="59939" y="124385"/>
                    <a:pt x="38412" y="100096"/>
                  </a:cubicBezTo>
                  <a:cubicBezTo>
                    <a:pt x="27459" y="87809"/>
                    <a:pt x="16029" y="73140"/>
                    <a:pt x="15933" y="55805"/>
                  </a:cubicBezTo>
                  <a:cubicBezTo>
                    <a:pt x="15838" y="39136"/>
                    <a:pt x="28506" y="26754"/>
                    <a:pt x="44604" y="24372"/>
                  </a:cubicBezTo>
                  <a:cubicBezTo>
                    <a:pt x="82989" y="18753"/>
                    <a:pt x="108135" y="61901"/>
                    <a:pt x="122613" y="90571"/>
                  </a:cubicBezTo>
                  <a:cubicBezTo>
                    <a:pt x="136520" y="118098"/>
                    <a:pt x="145854" y="147721"/>
                    <a:pt x="150617" y="178201"/>
                  </a:cubicBezTo>
                  <a:cubicBezTo>
                    <a:pt x="150331" y="182392"/>
                    <a:pt x="150236" y="186583"/>
                    <a:pt x="150141" y="190774"/>
                  </a:cubicBezTo>
                  <a:cubicBezTo>
                    <a:pt x="149950" y="190679"/>
                    <a:pt x="149855" y="190679"/>
                    <a:pt x="149664" y="190584"/>
                  </a:cubicBezTo>
                  <a:cubicBezTo>
                    <a:pt x="135663" y="184583"/>
                    <a:pt x="122613" y="174486"/>
                    <a:pt x="110326" y="165533"/>
                  </a:cubicBezTo>
                  <a:close/>
                  <a:moveTo>
                    <a:pt x="244914" y="255544"/>
                  </a:moveTo>
                  <a:cubicBezTo>
                    <a:pt x="215482" y="246686"/>
                    <a:pt x="188812" y="230874"/>
                    <a:pt x="166809" y="209729"/>
                  </a:cubicBezTo>
                  <a:cubicBezTo>
                    <a:pt x="178525" y="208586"/>
                    <a:pt x="189574" y="203347"/>
                    <a:pt x="200814" y="199728"/>
                  </a:cubicBezTo>
                  <a:cubicBezTo>
                    <a:pt x="216625" y="194679"/>
                    <a:pt x="233199" y="192774"/>
                    <a:pt x="249772" y="193727"/>
                  </a:cubicBezTo>
                  <a:cubicBezTo>
                    <a:pt x="266060" y="194679"/>
                    <a:pt x="282443" y="198775"/>
                    <a:pt x="297207" y="205633"/>
                  </a:cubicBezTo>
                  <a:cubicBezTo>
                    <a:pt x="311208" y="212110"/>
                    <a:pt x="327592" y="222111"/>
                    <a:pt x="329592" y="238875"/>
                  </a:cubicBezTo>
                  <a:cubicBezTo>
                    <a:pt x="334259" y="277547"/>
                    <a:pt x="263774" y="261259"/>
                    <a:pt x="244914" y="255544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58" name="Graphic 156">
            <a:extLst>
              <a:ext uri="{FF2B5EF4-FFF2-40B4-BE49-F238E27FC236}">
                <a16:creationId xmlns:a16="http://schemas.microsoft.com/office/drawing/2014/main" id="{8D36ACAA-3C2B-45EE-B901-28887105ED42}"/>
              </a:ext>
            </a:extLst>
          </p:cNvPr>
          <p:cNvGrpSpPr/>
          <p:nvPr/>
        </p:nvGrpSpPr>
        <p:grpSpPr>
          <a:xfrm rot="353267">
            <a:off x="3063628" y="1424055"/>
            <a:ext cx="5772342" cy="2920925"/>
            <a:chOff x="4039138" y="7311214"/>
            <a:chExt cx="3314579" cy="1565422"/>
          </a:xfrm>
        </p:grpSpPr>
        <p:grpSp>
          <p:nvGrpSpPr>
            <p:cNvPr id="159" name="Graphic 156">
              <a:extLst>
                <a:ext uri="{FF2B5EF4-FFF2-40B4-BE49-F238E27FC236}">
                  <a16:creationId xmlns:a16="http://schemas.microsoft.com/office/drawing/2014/main" id="{8D36ACAA-3C2B-45EE-B901-28887105ED42}"/>
                </a:ext>
              </a:extLst>
            </p:cNvPr>
            <p:cNvGrpSpPr/>
            <p:nvPr/>
          </p:nvGrpSpPr>
          <p:grpSpPr>
            <a:xfrm>
              <a:off x="4039025" y="7582259"/>
              <a:ext cx="3315352" cy="1291416"/>
              <a:chOff x="4039025" y="7582259"/>
              <a:chExt cx="3315352" cy="1291416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D131C8BE-8D4E-4621-96AB-20C1CCAC9FE3}"/>
                  </a:ext>
                </a:extLst>
              </p:cNvPr>
              <p:cNvSpPr/>
              <p:nvPr/>
            </p:nvSpPr>
            <p:spPr>
              <a:xfrm>
                <a:off x="4095507" y="7582259"/>
                <a:ext cx="213279" cy="107147"/>
              </a:xfrm>
              <a:custGeom>
                <a:avLst/>
                <a:gdLst>
                  <a:gd name="connsiteX0" fmla="*/ 0 w 213279"/>
                  <a:gd name="connsiteY0" fmla="*/ 65557 h 107147"/>
                  <a:gd name="connsiteX1" fmla="*/ 209237 w 213279"/>
                  <a:gd name="connsiteY1" fmla="*/ 98849 h 107147"/>
                  <a:gd name="connsiteX2" fmla="*/ 213280 w 213279"/>
                  <a:gd name="connsiteY2" fmla="*/ 43214 h 107147"/>
                  <a:gd name="connsiteX3" fmla="*/ 59016 w 213279"/>
                  <a:gd name="connsiteY3" fmla="*/ 0 h 107147"/>
                  <a:gd name="connsiteX4" fmla="*/ 0 w 213279"/>
                  <a:gd name="connsiteY4" fmla="*/ 65557 h 10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3279" h="107147">
                    <a:moveTo>
                      <a:pt x="0" y="65557"/>
                    </a:moveTo>
                    <a:cubicBezTo>
                      <a:pt x="61147" y="104802"/>
                      <a:pt x="138904" y="117149"/>
                      <a:pt x="209237" y="98849"/>
                    </a:cubicBezTo>
                    <a:cubicBezTo>
                      <a:pt x="210560" y="81578"/>
                      <a:pt x="211957" y="60486"/>
                      <a:pt x="213280" y="43214"/>
                    </a:cubicBezTo>
                    <a:cubicBezTo>
                      <a:pt x="159482" y="49461"/>
                      <a:pt x="102671" y="32117"/>
                      <a:pt x="59016" y="0"/>
                    </a:cubicBezTo>
                    <a:cubicBezTo>
                      <a:pt x="43141" y="21460"/>
                      <a:pt x="15875" y="44170"/>
                      <a:pt x="0" y="65557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F780D863-155F-478C-9035-A982921DD0E1}"/>
                  </a:ext>
                </a:extLst>
              </p:cNvPr>
              <p:cNvSpPr/>
              <p:nvPr/>
            </p:nvSpPr>
            <p:spPr>
              <a:xfrm>
                <a:off x="7194014" y="8794616"/>
                <a:ext cx="160363" cy="79060"/>
              </a:xfrm>
              <a:custGeom>
                <a:avLst/>
                <a:gdLst>
                  <a:gd name="connsiteX0" fmla="*/ 0 w 160363"/>
                  <a:gd name="connsiteY0" fmla="*/ 74890 h 79060"/>
                  <a:gd name="connsiteX1" fmla="*/ 160364 w 160363"/>
                  <a:gd name="connsiteY1" fmla="*/ 41304 h 79060"/>
                  <a:gd name="connsiteX2" fmla="*/ 147943 w 160363"/>
                  <a:gd name="connsiteY2" fmla="*/ 0 h 79060"/>
                  <a:gd name="connsiteX3" fmla="*/ 24621 w 160363"/>
                  <a:gd name="connsiteY3" fmla="*/ 11318 h 79060"/>
                  <a:gd name="connsiteX4" fmla="*/ 0 w 160363"/>
                  <a:gd name="connsiteY4" fmla="*/ 74890 h 790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363" h="79060">
                    <a:moveTo>
                      <a:pt x="0" y="74890"/>
                    </a:moveTo>
                    <a:cubicBezTo>
                      <a:pt x="54974" y="86355"/>
                      <a:pt x="114577" y="73861"/>
                      <a:pt x="160364" y="41304"/>
                    </a:cubicBezTo>
                    <a:cubicBezTo>
                      <a:pt x="156542" y="28442"/>
                      <a:pt x="151765" y="12788"/>
                      <a:pt x="147943" y="0"/>
                    </a:cubicBezTo>
                    <a:cubicBezTo>
                      <a:pt x="110756" y="19329"/>
                      <a:pt x="64969" y="22489"/>
                      <a:pt x="24621" y="11318"/>
                    </a:cubicBezTo>
                    <a:cubicBezTo>
                      <a:pt x="18962" y="31088"/>
                      <a:pt x="5512" y="55120"/>
                      <a:pt x="0" y="74890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9C1D7D7-B400-447F-A07F-FB6FB3E9691D}"/>
                  </a:ext>
                </a:extLst>
              </p:cNvPr>
              <p:cNvSpPr/>
              <p:nvPr/>
            </p:nvSpPr>
            <p:spPr>
              <a:xfrm>
                <a:off x="7139310" y="8270751"/>
                <a:ext cx="154278" cy="334489"/>
              </a:xfrm>
              <a:custGeom>
                <a:avLst/>
                <a:gdLst>
                  <a:gd name="connsiteX0" fmla="*/ 62715 w 154278"/>
                  <a:gd name="connsiteY0" fmla="*/ 301766 h 334489"/>
                  <a:gd name="connsiteX1" fmla="*/ 125111 w 154278"/>
                  <a:gd name="connsiteY1" fmla="*/ 259287 h 334489"/>
                  <a:gd name="connsiteX2" fmla="*/ 86674 w 154278"/>
                  <a:gd name="connsiteY2" fmla="*/ 188586 h 334489"/>
                  <a:gd name="connsiteX3" fmla="*/ 30892 w 154278"/>
                  <a:gd name="connsiteY3" fmla="*/ 163671 h 334489"/>
                  <a:gd name="connsiteX4" fmla="*/ 8623 w 154278"/>
                  <a:gd name="connsiteY4" fmla="*/ 61661 h 334489"/>
                  <a:gd name="connsiteX5" fmla="*/ 99168 w 154278"/>
                  <a:gd name="connsiteY5" fmla="*/ 0 h 334489"/>
                  <a:gd name="connsiteX6" fmla="*/ 111588 w 154278"/>
                  <a:gd name="connsiteY6" fmla="*/ 61073 h 334489"/>
                  <a:gd name="connsiteX7" fmla="*/ 75723 w 154278"/>
                  <a:gd name="connsiteY7" fmla="*/ 76434 h 334489"/>
                  <a:gd name="connsiteX8" fmla="*/ 55439 w 154278"/>
                  <a:gd name="connsiteY8" fmla="*/ 108771 h 334489"/>
                  <a:gd name="connsiteX9" fmla="*/ 81309 w 154278"/>
                  <a:gd name="connsiteY9" fmla="*/ 154778 h 334489"/>
                  <a:gd name="connsiteX10" fmla="*/ 126802 w 154278"/>
                  <a:gd name="connsiteY10" fmla="*/ 185866 h 334489"/>
                  <a:gd name="connsiteX11" fmla="*/ 145910 w 154278"/>
                  <a:gd name="connsiteY11" fmla="*/ 286994 h 334489"/>
                  <a:gd name="connsiteX12" fmla="*/ 53969 w 154278"/>
                  <a:gd name="connsiteY12" fmla="*/ 333222 h 334489"/>
                  <a:gd name="connsiteX13" fmla="*/ 62715 w 154278"/>
                  <a:gd name="connsiteY13" fmla="*/ 301766 h 334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4278" h="334489">
                    <a:moveTo>
                      <a:pt x="62715" y="301766"/>
                    </a:moveTo>
                    <a:cubicBezTo>
                      <a:pt x="89981" y="310365"/>
                      <a:pt x="120702" y="287508"/>
                      <a:pt x="125111" y="259287"/>
                    </a:cubicBezTo>
                    <a:cubicBezTo>
                      <a:pt x="129521" y="231065"/>
                      <a:pt x="111735" y="202403"/>
                      <a:pt x="86674" y="188586"/>
                    </a:cubicBezTo>
                    <a:cubicBezTo>
                      <a:pt x="68815" y="178737"/>
                      <a:pt x="47722" y="175210"/>
                      <a:pt x="30892" y="163671"/>
                    </a:cubicBezTo>
                    <a:cubicBezTo>
                      <a:pt x="-343" y="142137"/>
                      <a:pt x="-8133" y="95689"/>
                      <a:pt x="8623" y="61661"/>
                    </a:cubicBezTo>
                    <a:cubicBezTo>
                      <a:pt x="25380" y="27634"/>
                      <a:pt x="61760" y="6100"/>
                      <a:pt x="99168" y="0"/>
                    </a:cubicBezTo>
                    <a:cubicBezTo>
                      <a:pt x="103137" y="19623"/>
                      <a:pt x="107620" y="41451"/>
                      <a:pt x="111588" y="61073"/>
                    </a:cubicBezTo>
                    <a:cubicBezTo>
                      <a:pt x="99021" y="64895"/>
                      <a:pt x="86380" y="68717"/>
                      <a:pt x="75723" y="76434"/>
                    </a:cubicBezTo>
                    <a:cubicBezTo>
                      <a:pt x="65067" y="84151"/>
                      <a:pt x="56615" y="95689"/>
                      <a:pt x="55439" y="108771"/>
                    </a:cubicBezTo>
                    <a:cubicBezTo>
                      <a:pt x="53822" y="127071"/>
                      <a:pt x="66610" y="143754"/>
                      <a:pt x="81309" y="154778"/>
                    </a:cubicBezTo>
                    <a:cubicBezTo>
                      <a:pt x="96008" y="165876"/>
                      <a:pt x="113205" y="173519"/>
                      <a:pt x="126802" y="185866"/>
                    </a:cubicBezTo>
                    <a:cubicBezTo>
                      <a:pt x="154068" y="210634"/>
                      <a:pt x="162226" y="253995"/>
                      <a:pt x="145910" y="286994"/>
                    </a:cubicBezTo>
                    <a:cubicBezTo>
                      <a:pt x="129594" y="319993"/>
                      <a:pt x="90202" y="339836"/>
                      <a:pt x="53969" y="333222"/>
                    </a:cubicBezTo>
                    <a:cubicBezTo>
                      <a:pt x="56248" y="325505"/>
                      <a:pt x="60437" y="309630"/>
                      <a:pt x="62715" y="30176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55632BF5-48B6-463D-A946-98B944B6756B}"/>
                  </a:ext>
                </a:extLst>
              </p:cNvPr>
              <p:cNvSpPr/>
              <p:nvPr/>
            </p:nvSpPr>
            <p:spPr>
              <a:xfrm>
                <a:off x="4577628" y="7719027"/>
                <a:ext cx="223495" cy="145302"/>
              </a:xfrm>
              <a:custGeom>
                <a:avLst/>
                <a:gdLst>
                  <a:gd name="connsiteX0" fmla="*/ 201227 w 223495"/>
                  <a:gd name="connsiteY0" fmla="*/ 49246 h 145302"/>
                  <a:gd name="connsiteX1" fmla="*/ 158233 w 223495"/>
                  <a:gd name="connsiteY1" fmla="*/ 20436 h 145302"/>
                  <a:gd name="connsiteX2" fmla="*/ 123102 w 223495"/>
                  <a:gd name="connsiteY2" fmla="*/ 62989 h 145302"/>
                  <a:gd name="connsiteX3" fmla="*/ 121559 w 223495"/>
                  <a:gd name="connsiteY3" fmla="*/ 104881 h 145302"/>
                  <a:gd name="connsiteX4" fmla="*/ 62396 w 223495"/>
                  <a:gd name="connsiteY4" fmla="*/ 145155 h 145302"/>
                  <a:gd name="connsiteX5" fmla="*/ 0 w 223495"/>
                  <a:gd name="connsiteY5" fmla="*/ 103337 h 145302"/>
                  <a:gd name="connsiteX6" fmla="*/ 35645 w 223495"/>
                  <a:gd name="connsiteY6" fmla="*/ 79819 h 145302"/>
                  <a:gd name="connsiteX7" fmla="*/ 54606 w 223495"/>
                  <a:gd name="connsiteY7" fmla="*/ 98707 h 145302"/>
                  <a:gd name="connsiteX8" fmla="*/ 80329 w 223495"/>
                  <a:gd name="connsiteY8" fmla="*/ 103337 h 145302"/>
                  <a:gd name="connsiteX9" fmla="*/ 102965 w 223495"/>
                  <a:gd name="connsiteY9" fmla="*/ 75116 h 145302"/>
                  <a:gd name="connsiteX10" fmla="*/ 111123 w 223495"/>
                  <a:gd name="connsiteY10" fmla="*/ 38222 h 145302"/>
                  <a:gd name="connsiteX11" fmla="*/ 170580 w 223495"/>
                  <a:gd name="connsiteY11" fmla="*/ 152 h 145302"/>
                  <a:gd name="connsiteX12" fmla="*/ 223495 w 223495"/>
                  <a:gd name="connsiteY12" fmla="*/ 46821 h 145302"/>
                  <a:gd name="connsiteX13" fmla="*/ 201227 w 223495"/>
                  <a:gd name="connsiteY13" fmla="*/ 49246 h 145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3495" h="145302">
                    <a:moveTo>
                      <a:pt x="201227" y="49246"/>
                    </a:moveTo>
                    <a:cubicBezTo>
                      <a:pt x="199757" y="29696"/>
                      <a:pt x="177341" y="16027"/>
                      <a:pt x="158233" y="20436"/>
                    </a:cubicBezTo>
                    <a:cubicBezTo>
                      <a:pt x="139124" y="24846"/>
                      <a:pt x="125528" y="43513"/>
                      <a:pt x="123102" y="62989"/>
                    </a:cubicBezTo>
                    <a:cubicBezTo>
                      <a:pt x="121412" y="76880"/>
                      <a:pt x="124572" y="91211"/>
                      <a:pt x="121559" y="104881"/>
                    </a:cubicBezTo>
                    <a:cubicBezTo>
                      <a:pt x="115900" y="130236"/>
                      <a:pt x="88340" y="147066"/>
                      <a:pt x="62396" y="145155"/>
                    </a:cubicBezTo>
                    <a:cubicBezTo>
                      <a:pt x="36453" y="143245"/>
                      <a:pt x="13449" y="125606"/>
                      <a:pt x="0" y="103337"/>
                    </a:cubicBezTo>
                    <a:cubicBezTo>
                      <a:pt x="11465" y="95768"/>
                      <a:pt x="24180" y="87389"/>
                      <a:pt x="35645" y="79819"/>
                    </a:cubicBezTo>
                    <a:cubicBezTo>
                      <a:pt x="41304" y="86801"/>
                      <a:pt x="46963" y="93930"/>
                      <a:pt x="54606" y="98707"/>
                    </a:cubicBezTo>
                    <a:cubicBezTo>
                      <a:pt x="62249" y="103484"/>
                      <a:pt x="71730" y="105910"/>
                      <a:pt x="80329" y="103337"/>
                    </a:cubicBezTo>
                    <a:cubicBezTo>
                      <a:pt x="92382" y="99663"/>
                      <a:pt x="99731" y="87242"/>
                      <a:pt x="102965" y="75116"/>
                    </a:cubicBezTo>
                    <a:cubicBezTo>
                      <a:pt x="106272" y="62916"/>
                      <a:pt x="106713" y="50054"/>
                      <a:pt x="111123" y="38222"/>
                    </a:cubicBezTo>
                    <a:cubicBezTo>
                      <a:pt x="119942" y="14557"/>
                      <a:pt x="145371" y="-1759"/>
                      <a:pt x="170580" y="152"/>
                    </a:cubicBezTo>
                    <a:cubicBezTo>
                      <a:pt x="195715" y="2063"/>
                      <a:pt x="218424" y="22053"/>
                      <a:pt x="223495" y="46821"/>
                    </a:cubicBezTo>
                    <a:cubicBezTo>
                      <a:pt x="217983" y="47261"/>
                      <a:pt x="206812" y="48658"/>
                      <a:pt x="201227" y="4924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725E52B4-9839-4D81-8271-DE0BBFBBAC58}"/>
                  </a:ext>
                </a:extLst>
              </p:cNvPr>
              <p:cNvSpPr/>
              <p:nvPr/>
            </p:nvSpPr>
            <p:spPr>
              <a:xfrm>
                <a:off x="6507139" y="7691763"/>
                <a:ext cx="215663" cy="156438"/>
              </a:xfrm>
              <a:custGeom>
                <a:avLst/>
                <a:gdLst>
                  <a:gd name="connsiteX0" fmla="*/ 214309 w 215663"/>
                  <a:gd name="connsiteY0" fmla="*/ 1840 h 156438"/>
                  <a:gd name="connsiteX1" fmla="*/ 176312 w 215663"/>
                  <a:gd name="connsiteY1" fmla="*/ 79450 h 156438"/>
                  <a:gd name="connsiteX2" fmla="*/ 87458 w 215663"/>
                  <a:gd name="connsiteY2" fmla="*/ 77539 h 156438"/>
                  <a:gd name="connsiteX3" fmla="*/ 56296 w 215663"/>
                  <a:gd name="connsiteY3" fmla="*/ 31825 h 156438"/>
                  <a:gd name="connsiteX4" fmla="*/ 94440 w 215663"/>
                  <a:gd name="connsiteY4" fmla="*/ 3 h 156438"/>
                  <a:gd name="connsiteX5" fmla="*/ 137654 w 215663"/>
                  <a:gd name="connsiteY5" fmla="*/ 28812 h 156438"/>
                  <a:gd name="connsiteX6" fmla="*/ 143166 w 215663"/>
                  <a:gd name="connsiteY6" fmla="*/ 82095 h 156438"/>
                  <a:gd name="connsiteX7" fmla="*/ 81505 w 215663"/>
                  <a:gd name="connsiteY7" fmla="*/ 153899 h 156438"/>
                  <a:gd name="connsiteX8" fmla="*/ 0 w 215663"/>
                  <a:gd name="connsiteY8" fmla="*/ 115315 h 156438"/>
                  <a:gd name="connsiteX9" fmla="*/ 26752 w 215663"/>
                  <a:gd name="connsiteY9" fmla="*/ 104070 h 156438"/>
                  <a:gd name="connsiteX10" fmla="*/ 74743 w 215663"/>
                  <a:gd name="connsiteY10" fmla="*/ 122370 h 156438"/>
                  <a:gd name="connsiteX11" fmla="*/ 114945 w 215663"/>
                  <a:gd name="connsiteY11" fmla="*/ 90694 h 156438"/>
                  <a:gd name="connsiteX12" fmla="*/ 114504 w 215663"/>
                  <a:gd name="connsiteY12" fmla="*/ 38954 h 156438"/>
                  <a:gd name="connsiteX13" fmla="*/ 103406 w 215663"/>
                  <a:gd name="connsiteY13" fmla="*/ 24623 h 156438"/>
                  <a:gd name="connsiteX14" fmla="*/ 86135 w 215663"/>
                  <a:gd name="connsiteY14" fmla="*/ 24550 h 156438"/>
                  <a:gd name="connsiteX15" fmla="*/ 81064 w 215663"/>
                  <a:gd name="connsiteY15" fmla="*/ 37925 h 156438"/>
                  <a:gd name="connsiteX16" fmla="*/ 86796 w 215663"/>
                  <a:gd name="connsiteY16" fmla="*/ 51448 h 156438"/>
                  <a:gd name="connsiteX17" fmla="*/ 154264 w 215663"/>
                  <a:gd name="connsiteY17" fmla="*/ 68866 h 156438"/>
                  <a:gd name="connsiteX18" fmla="*/ 183074 w 215663"/>
                  <a:gd name="connsiteY18" fmla="*/ 5368 h 156438"/>
                  <a:gd name="connsiteX19" fmla="*/ 214309 w 215663"/>
                  <a:gd name="connsiteY19" fmla="*/ 1840 h 156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15663" h="156438">
                    <a:moveTo>
                      <a:pt x="214309" y="1840"/>
                    </a:moveTo>
                    <a:cubicBezTo>
                      <a:pt x="220776" y="32046"/>
                      <a:pt x="203431" y="64677"/>
                      <a:pt x="176312" y="79450"/>
                    </a:cubicBezTo>
                    <a:cubicBezTo>
                      <a:pt x="149193" y="94222"/>
                      <a:pt x="114651" y="92164"/>
                      <a:pt x="87458" y="77539"/>
                    </a:cubicBezTo>
                    <a:cubicBezTo>
                      <a:pt x="70187" y="68279"/>
                      <a:pt x="54312" y="51301"/>
                      <a:pt x="56296" y="31825"/>
                    </a:cubicBezTo>
                    <a:cubicBezTo>
                      <a:pt x="58060" y="13746"/>
                      <a:pt x="76287" y="-218"/>
                      <a:pt x="94440" y="3"/>
                    </a:cubicBezTo>
                    <a:cubicBezTo>
                      <a:pt x="112666" y="223"/>
                      <a:pt x="129349" y="12644"/>
                      <a:pt x="137654" y="28812"/>
                    </a:cubicBezTo>
                    <a:cubicBezTo>
                      <a:pt x="145959" y="44981"/>
                      <a:pt x="146841" y="64236"/>
                      <a:pt x="143166" y="82095"/>
                    </a:cubicBezTo>
                    <a:cubicBezTo>
                      <a:pt x="136478" y="114580"/>
                      <a:pt x="113328" y="144712"/>
                      <a:pt x="81505" y="153899"/>
                    </a:cubicBezTo>
                    <a:cubicBezTo>
                      <a:pt x="49608" y="163086"/>
                      <a:pt x="10730" y="146697"/>
                      <a:pt x="0" y="115315"/>
                    </a:cubicBezTo>
                    <a:cubicBezTo>
                      <a:pt x="9040" y="113404"/>
                      <a:pt x="18594" y="108406"/>
                      <a:pt x="26752" y="104070"/>
                    </a:cubicBezTo>
                    <a:cubicBezTo>
                      <a:pt x="37041" y="118548"/>
                      <a:pt x="57252" y="125310"/>
                      <a:pt x="74743" y="122370"/>
                    </a:cubicBezTo>
                    <a:cubicBezTo>
                      <a:pt x="92308" y="119430"/>
                      <a:pt x="107669" y="106863"/>
                      <a:pt x="114945" y="90694"/>
                    </a:cubicBezTo>
                    <a:cubicBezTo>
                      <a:pt x="122221" y="74525"/>
                      <a:pt x="121706" y="55197"/>
                      <a:pt x="114504" y="38954"/>
                    </a:cubicBezTo>
                    <a:cubicBezTo>
                      <a:pt x="112005" y="33369"/>
                      <a:pt x="108551" y="27857"/>
                      <a:pt x="103406" y="24623"/>
                    </a:cubicBezTo>
                    <a:cubicBezTo>
                      <a:pt x="98188" y="21316"/>
                      <a:pt x="90986" y="20728"/>
                      <a:pt x="86135" y="24550"/>
                    </a:cubicBezTo>
                    <a:cubicBezTo>
                      <a:pt x="82240" y="27636"/>
                      <a:pt x="80623" y="32928"/>
                      <a:pt x="81064" y="37925"/>
                    </a:cubicBezTo>
                    <a:cubicBezTo>
                      <a:pt x="81578" y="42850"/>
                      <a:pt x="83930" y="47406"/>
                      <a:pt x="86796" y="51448"/>
                    </a:cubicBezTo>
                    <a:cubicBezTo>
                      <a:pt x="101422" y="72027"/>
                      <a:pt x="131481" y="79817"/>
                      <a:pt x="154264" y="68866"/>
                    </a:cubicBezTo>
                    <a:cubicBezTo>
                      <a:pt x="177047" y="57989"/>
                      <a:pt x="189908" y="29694"/>
                      <a:pt x="183074" y="5368"/>
                    </a:cubicBezTo>
                    <a:cubicBezTo>
                      <a:pt x="192334" y="4265"/>
                      <a:pt x="204901" y="2795"/>
                      <a:pt x="214309" y="1840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8A3B930-2E94-4422-BEC0-53853863F94C}"/>
                  </a:ext>
                </a:extLst>
              </p:cNvPr>
              <p:cNvSpPr/>
              <p:nvPr/>
            </p:nvSpPr>
            <p:spPr>
              <a:xfrm>
                <a:off x="4039025" y="8429645"/>
                <a:ext cx="190213" cy="281341"/>
              </a:xfrm>
              <a:custGeom>
                <a:avLst/>
                <a:gdLst>
                  <a:gd name="connsiteX0" fmla="*/ 171059 w 190213"/>
                  <a:gd name="connsiteY0" fmla="*/ 280968 h 281341"/>
                  <a:gd name="connsiteX1" fmla="*/ 80221 w 190213"/>
                  <a:gd name="connsiteY1" fmla="*/ 223201 h 281341"/>
                  <a:gd name="connsiteX2" fmla="*/ 94846 w 190213"/>
                  <a:gd name="connsiteY2" fmla="*/ 113475 h 281341"/>
                  <a:gd name="connsiteX3" fmla="*/ 155772 w 190213"/>
                  <a:gd name="connsiteY3" fmla="*/ 81211 h 281341"/>
                  <a:gd name="connsiteX4" fmla="*/ 189874 w 190213"/>
                  <a:gd name="connsiteY4" fmla="*/ 132877 h 281341"/>
                  <a:gd name="connsiteX5" fmla="*/ 148202 w 190213"/>
                  <a:gd name="connsiteY5" fmla="*/ 182412 h 281341"/>
                  <a:gd name="connsiteX6" fmla="*/ 81543 w 190213"/>
                  <a:gd name="connsiteY6" fmla="*/ 181824 h 281341"/>
                  <a:gd name="connsiteX7" fmla="*/ 1141 w 190213"/>
                  <a:gd name="connsiteY7" fmla="*/ 95542 h 281341"/>
                  <a:gd name="connsiteX8" fmla="*/ 60157 w 190213"/>
                  <a:gd name="connsiteY8" fmla="*/ 0 h 281341"/>
                  <a:gd name="connsiteX9" fmla="*/ 70372 w 190213"/>
                  <a:gd name="connsiteY9" fmla="*/ 34616 h 281341"/>
                  <a:gd name="connsiteX10" fmla="*/ 41048 w 190213"/>
                  <a:gd name="connsiteY10" fmla="*/ 91500 h 281341"/>
                  <a:gd name="connsiteX11" fmla="*/ 74709 w 190213"/>
                  <a:gd name="connsiteY11" fmla="*/ 145665 h 281341"/>
                  <a:gd name="connsiteX12" fmla="*/ 138795 w 190213"/>
                  <a:gd name="connsiteY12" fmla="*/ 152206 h 281341"/>
                  <a:gd name="connsiteX13" fmla="*/ 158124 w 190213"/>
                  <a:gd name="connsiteY13" fmla="*/ 140447 h 281341"/>
                  <a:gd name="connsiteX14" fmla="*/ 160623 w 190213"/>
                  <a:gd name="connsiteY14" fmla="*/ 119060 h 281341"/>
                  <a:gd name="connsiteX15" fmla="*/ 144822 w 190213"/>
                  <a:gd name="connsiteY15" fmla="*/ 110976 h 281341"/>
                  <a:gd name="connsiteX16" fmla="*/ 127257 w 190213"/>
                  <a:gd name="connsiteY16" fmla="*/ 116194 h 281341"/>
                  <a:gd name="connsiteX17" fmla="*/ 96316 w 190213"/>
                  <a:gd name="connsiteY17" fmla="*/ 197331 h 281341"/>
                  <a:gd name="connsiteX18" fmla="*/ 170912 w 190213"/>
                  <a:gd name="connsiteY18" fmla="*/ 241722 h 281341"/>
                  <a:gd name="connsiteX19" fmla="*/ 171059 w 190213"/>
                  <a:gd name="connsiteY19" fmla="*/ 280968 h 281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0213" h="281341">
                    <a:moveTo>
                      <a:pt x="171059" y="280968"/>
                    </a:moveTo>
                    <a:cubicBezTo>
                      <a:pt x="132769" y="284789"/>
                      <a:pt x="94772" y="258846"/>
                      <a:pt x="80221" y="223201"/>
                    </a:cubicBezTo>
                    <a:cubicBezTo>
                      <a:pt x="65669" y="187557"/>
                      <a:pt x="73018" y="145151"/>
                      <a:pt x="94846" y="113475"/>
                    </a:cubicBezTo>
                    <a:cubicBezTo>
                      <a:pt x="108663" y="93411"/>
                      <a:pt x="131887" y="76140"/>
                      <a:pt x="155772" y="81211"/>
                    </a:cubicBezTo>
                    <a:cubicBezTo>
                      <a:pt x="177968" y="85914"/>
                      <a:pt x="192666" y="110388"/>
                      <a:pt x="189874" y="132877"/>
                    </a:cubicBezTo>
                    <a:cubicBezTo>
                      <a:pt x="187081" y="155366"/>
                      <a:pt x="169369" y="174328"/>
                      <a:pt x="148202" y="182412"/>
                    </a:cubicBezTo>
                    <a:cubicBezTo>
                      <a:pt x="127036" y="190497"/>
                      <a:pt x="103077" y="188880"/>
                      <a:pt x="81543" y="181824"/>
                    </a:cubicBezTo>
                    <a:cubicBezTo>
                      <a:pt x="42224" y="169036"/>
                      <a:pt x="8123" y="136258"/>
                      <a:pt x="1141" y="95542"/>
                    </a:cubicBezTo>
                    <a:cubicBezTo>
                      <a:pt x="-5841" y="54827"/>
                      <a:pt x="19882" y="8966"/>
                      <a:pt x="60157" y="0"/>
                    </a:cubicBezTo>
                    <a:cubicBezTo>
                      <a:pt x="61259" y="11392"/>
                      <a:pt x="66183" y="23959"/>
                      <a:pt x="70372" y="34616"/>
                    </a:cubicBezTo>
                    <a:cubicBezTo>
                      <a:pt x="51043" y="45346"/>
                      <a:pt x="39872" y="69378"/>
                      <a:pt x="41048" y="91500"/>
                    </a:cubicBezTo>
                    <a:cubicBezTo>
                      <a:pt x="42224" y="113622"/>
                      <a:pt x="55674" y="134347"/>
                      <a:pt x="74709" y="145665"/>
                    </a:cubicBezTo>
                    <a:cubicBezTo>
                      <a:pt x="93743" y="156983"/>
                      <a:pt x="117702" y="158894"/>
                      <a:pt x="138795" y="152206"/>
                    </a:cubicBezTo>
                    <a:cubicBezTo>
                      <a:pt x="146071" y="149854"/>
                      <a:pt x="153347" y="146400"/>
                      <a:pt x="158124" y="140447"/>
                    </a:cubicBezTo>
                    <a:cubicBezTo>
                      <a:pt x="162901" y="134494"/>
                      <a:pt x="164592" y="125528"/>
                      <a:pt x="160623" y="119060"/>
                    </a:cubicBezTo>
                    <a:cubicBezTo>
                      <a:pt x="157389" y="113769"/>
                      <a:pt x="150995" y="111049"/>
                      <a:pt x="144822" y="110976"/>
                    </a:cubicBezTo>
                    <a:cubicBezTo>
                      <a:pt x="138648" y="110903"/>
                      <a:pt x="132622" y="113181"/>
                      <a:pt x="127257" y="116194"/>
                    </a:cubicBezTo>
                    <a:cubicBezTo>
                      <a:pt x="99770" y="131481"/>
                      <a:pt x="86027" y="167640"/>
                      <a:pt x="96316" y="197331"/>
                    </a:cubicBezTo>
                    <a:cubicBezTo>
                      <a:pt x="106678" y="227023"/>
                      <a:pt x="139898" y="246793"/>
                      <a:pt x="170912" y="241722"/>
                    </a:cubicBezTo>
                    <a:cubicBezTo>
                      <a:pt x="171059" y="253407"/>
                      <a:pt x="171133" y="269209"/>
                      <a:pt x="171059" y="280968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66" name="Graphic 156">
              <a:extLst>
                <a:ext uri="{FF2B5EF4-FFF2-40B4-BE49-F238E27FC236}">
                  <a16:creationId xmlns:a16="http://schemas.microsoft.com/office/drawing/2014/main" id="{8D36ACAA-3C2B-45EE-B901-28887105ED42}"/>
                </a:ext>
              </a:extLst>
            </p:cNvPr>
            <p:cNvGrpSpPr/>
            <p:nvPr/>
          </p:nvGrpSpPr>
          <p:grpSpPr>
            <a:xfrm>
              <a:off x="4103106" y="7311198"/>
              <a:ext cx="3236971" cy="993110"/>
              <a:chOff x="4103106" y="7311198"/>
              <a:chExt cx="3236971" cy="993110"/>
            </a:xfrm>
          </p:grpSpPr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F302321-F5E9-4951-BEC6-86AA5F605406}"/>
                  </a:ext>
                </a:extLst>
              </p:cNvPr>
              <p:cNvSpPr/>
              <p:nvPr/>
            </p:nvSpPr>
            <p:spPr>
              <a:xfrm>
                <a:off x="4256102" y="7820343"/>
                <a:ext cx="124743" cy="124931"/>
              </a:xfrm>
              <a:custGeom>
                <a:avLst/>
                <a:gdLst>
                  <a:gd name="connsiteX0" fmla="*/ 39970 w 124743"/>
                  <a:gd name="connsiteY0" fmla="*/ 845 h 124931"/>
                  <a:gd name="connsiteX1" fmla="*/ 66648 w 124743"/>
                  <a:gd name="connsiteY1" fmla="*/ 20541 h 124931"/>
                  <a:gd name="connsiteX2" fmla="*/ 70470 w 124743"/>
                  <a:gd name="connsiteY2" fmla="*/ 21276 h 124931"/>
                  <a:gd name="connsiteX3" fmla="*/ 107291 w 124743"/>
                  <a:gd name="connsiteY3" fmla="*/ 10987 h 124931"/>
                  <a:gd name="connsiteX4" fmla="*/ 112509 w 124743"/>
                  <a:gd name="connsiteY4" fmla="*/ 17234 h 124931"/>
                  <a:gd name="connsiteX5" fmla="*/ 98692 w 124743"/>
                  <a:gd name="connsiteY5" fmla="*/ 46191 h 124931"/>
                  <a:gd name="connsiteX6" fmla="*/ 99133 w 124743"/>
                  <a:gd name="connsiteY6" fmla="*/ 50821 h 124931"/>
                  <a:gd name="connsiteX7" fmla="*/ 123827 w 124743"/>
                  <a:gd name="connsiteY7" fmla="*/ 83599 h 124931"/>
                  <a:gd name="connsiteX8" fmla="*/ 119564 w 124743"/>
                  <a:gd name="connsiteY8" fmla="*/ 90728 h 124931"/>
                  <a:gd name="connsiteX9" fmla="*/ 84802 w 124743"/>
                  <a:gd name="connsiteY9" fmla="*/ 85510 h 124931"/>
                  <a:gd name="connsiteX10" fmla="*/ 80245 w 124743"/>
                  <a:gd name="connsiteY10" fmla="*/ 87715 h 124931"/>
                  <a:gd name="connsiteX11" fmla="*/ 59814 w 124743"/>
                  <a:gd name="connsiteY11" fmla="*/ 122698 h 124931"/>
                  <a:gd name="connsiteX12" fmla="*/ 51656 w 124743"/>
                  <a:gd name="connsiteY12" fmla="*/ 121816 h 124931"/>
                  <a:gd name="connsiteX13" fmla="*/ 42248 w 124743"/>
                  <a:gd name="connsiteY13" fmla="*/ 92051 h 124931"/>
                  <a:gd name="connsiteX14" fmla="*/ 39603 w 124743"/>
                  <a:gd name="connsiteY14" fmla="*/ 89258 h 124931"/>
                  <a:gd name="connsiteX15" fmla="*/ 2856 w 124743"/>
                  <a:gd name="connsiteY15" fmla="*/ 75000 h 124931"/>
                  <a:gd name="connsiteX16" fmla="*/ 2194 w 124743"/>
                  <a:gd name="connsiteY16" fmla="*/ 66989 h 124931"/>
                  <a:gd name="connsiteX17" fmla="*/ 31151 w 124743"/>
                  <a:gd name="connsiteY17" fmla="*/ 50086 h 124931"/>
                  <a:gd name="connsiteX18" fmla="*/ 33356 w 124743"/>
                  <a:gd name="connsiteY18" fmla="*/ 46117 h 124931"/>
                  <a:gd name="connsiteX19" fmla="*/ 32621 w 124743"/>
                  <a:gd name="connsiteY19" fmla="*/ 4667 h 124931"/>
                  <a:gd name="connsiteX20" fmla="*/ 39970 w 124743"/>
                  <a:gd name="connsiteY20" fmla="*/ 845 h 124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24743" h="124931">
                    <a:moveTo>
                      <a:pt x="39970" y="845"/>
                    </a:moveTo>
                    <a:lnTo>
                      <a:pt x="66648" y="20541"/>
                    </a:lnTo>
                    <a:cubicBezTo>
                      <a:pt x="67751" y="21350"/>
                      <a:pt x="69147" y="21644"/>
                      <a:pt x="70470" y="21276"/>
                    </a:cubicBezTo>
                    <a:lnTo>
                      <a:pt x="107291" y="10987"/>
                    </a:lnTo>
                    <a:cubicBezTo>
                      <a:pt x="110965" y="9958"/>
                      <a:pt x="114199" y="13780"/>
                      <a:pt x="112509" y="17234"/>
                    </a:cubicBezTo>
                    <a:lnTo>
                      <a:pt x="98692" y="46191"/>
                    </a:lnTo>
                    <a:cubicBezTo>
                      <a:pt x="97957" y="47661"/>
                      <a:pt x="98177" y="49498"/>
                      <a:pt x="99133" y="50821"/>
                    </a:cubicBezTo>
                    <a:lnTo>
                      <a:pt x="123827" y="83599"/>
                    </a:lnTo>
                    <a:cubicBezTo>
                      <a:pt x="126252" y="86759"/>
                      <a:pt x="123533" y="91316"/>
                      <a:pt x="119564" y="90728"/>
                    </a:cubicBezTo>
                    <a:lnTo>
                      <a:pt x="84802" y="85510"/>
                    </a:lnTo>
                    <a:cubicBezTo>
                      <a:pt x="82964" y="85216"/>
                      <a:pt x="81200" y="86098"/>
                      <a:pt x="80245" y="87715"/>
                    </a:cubicBezTo>
                    <a:lnTo>
                      <a:pt x="59814" y="122698"/>
                    </a:lnTo>
                    <a:cubicBezTo>
                      <a:pt x="57829" y="126079"/>
                      <a:pt x="52832" y="125491"/>
                      <a:pt x="51656" y="121816"/>
                    </a:cubicBezTo>
                    <a:lnTo>
                      <a:pt x="42248" y="92051"/>
                    </a:lnTo>
                    <a:cubicBezTo>
                      <a:pt x="41808" y="90728"/>
                      <a:pt x="40852" y="89699"/>
                      <a:pt x="39603" y="89258"/>
                    </a:cubicBezTo>
                    <a:lnTo>
                      <a:pt x="2856" y="75000"/>
                    </a:lnTo>
                    <a:cubicBezTo>
                      <a:pt x="-599" y="73677"/>
                      <a:pt x="-1039" y="68827"/>
                      <a:pt x="2194" y="66989"/>
                    </a:cubicBezTo>
                    <a:lnTo>
                      <a:pt x="31151" y="50086"/>
                    </a:lnTo>
                    <a:cubicBezTo>
                      <a:pt x="32547" y="49277"/>
                      <a:pt x="33429" y="47734"/>
                      <a:pt x="33356" y="46117"/>
                    </a:cubicBezTo>
                    <a:lnTo>
                      <a:pt x="32621" y="4667"/>
                    </a:lnTo>
                    <a:cubicBezTo>
                      <a:pt x="32768" y="845"/>
                      <a:pt x="36957" y="-1287"/>
                      <a:pt x="39970" y="845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C0935DD-135E-4D87-A248-ECC8FDD34BFE}"/>
                  </a:ext>
                </a:extLst>
              </p:cNvPr>
              <p:cNvSpPr/>
              <p:nvPr/>
            </p:nvSpPr>
            <p:spPr>
              <a:xfrm>
                <a:off x="5776550" y="7311198"/>
                <a:ext cx="118711" cy="113683"/>
              </a:xfrm>
              <a:custGeom>
                <a:avLst/>
                <a:gdLst>
                  <a:gd name="connsiteX0" fmla="*/ 65395 w 118711"/>
                  <a:gd name="connsiteY0" fmla="*/ 2515 h 113683"/>
                  <a:gd name="connsiteX1" fmla="*/ 77963 w 118711"/>
                  <a:gd name="connsiteY1" fmla="*/ 30957 h 113683"/>
                  <a:gd name="connsiteX2" fmla="*/ 80755 w 118711"/>
                  <a:gd name="connsiteY2" fmla="*/ 33309 h 113683"/>
                  <a:gd name="connsiteX3" fmla="*/ 115518 w 118711"/>
                  <a:gd name="connsiteY3" fmla="*/ 42054 h 113683"/>
                  <a:gd name="connsiteX4" fmla="*/ 116914 w 118711"/>
                  <a:gd name="connsiteY4" fmla="*/ 49551 h 113683"/>
                  <a:gd name="connsiteX5" fmla="*/ 92220 w 118711"/>
                  <a:gd name="connsiteY5" fmla="*/ 66748 h 113683"/>
                  <a:gd name="connsiteX6" fmla="*/ 90457 w 118711"/>
                  <a:gd name="connsiteY6" fmla="*/ 70717 h 113683"/>
                  <a:gd name="connsiteX7" fmla="*/ 95381 w 118711"/>
                  <a:gd name="connsiteY7" fmla="*/ 108934 h 113683"/>
                  <a:gd name="connsiteX8" fmla="*/ 88619 w 118711"/>
                  <a:gd name="connsiteY8" fmla="*/ 112756 h 113683"/>
                  <a:gd name="connsiteX9" fmla="*/ 62676 w 118711"/>
                  <a:gd name="connsiteY9" fmla="*/ 92324 h 113683"/>
                  <a:gd name="connsiteX10" fmla="*/ 57972 w 118711"/>
                  <a:gd name="connsiteY10" fmla="*/ 91957 h 113683"/>
                  <a:gd name="connsiteX11" fmla="*/ 25047 w 118711"/>
                  <a:gd name="connsiteY11" fmla="*/ 110992 h 113683"/>
                  <a:gd name="connsiteX12" fmla="*/ 18873 w 118711"/>
                  <a:gd name="connsiteY12" fmla="*/ 106509 h 113683"/>
                  <a:gd name="connsiteX13" fmla="*/ 25047 w 118711"/>
                  <a:gd name="connsiteY13" fmla="*/ 77846 h 113683"/>
                  <a:gd name="connsiteX14" fmla="*/ 24239 w 118711"/>
                  <a:gd name="connsiteY14" fmla="*/ 74318 h 113683"/>
                  <a:gd name="connsiteX15" fmla="*/ 941 w 118711"/>
                  <a:gd name="connsiteY15" fmla="*/ 45582 h 113683"/>
                  <a:gd name="connsiteX16" fmla="*/ 4175 w 118711"/>
                  <a:gd name="connsiteY16" fmla="*/ 38747 h 113683"/>
                  <a:gd name="connsiteX17" fmla="*/ 35630 w 118711"/>
                  <a:gd name="connsiteY17" fmla="*/ 38380 h 113683"/>
                  <a:gd name="connsiteX18" fmla="*/ 39231 w 118711"/>
                  <a:gd name="connsiteY18" fmla="*/ 36175 h 113683"/>
                  <a:gd name="connsiteX19" fmla="*/ 57899 w 118711"/>
                  <a:gd name="connsiteY19" fmla="*/ 2074 h 113683"/>
                  <a:gd name="connsiteX20" fmla="*/ 65395 w 118711"/>
                  <a:gd name="connsiteY20" fmla="*/ 2515 h 113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711" h="113683">
                    <a:moveTo>
                      <a:pt x="65395" y="2515"/>
                    </a:moveTo>
                    <a:lnTo>
                      <a:pt x="77963" y="30957"/>
                    </a:lnTo>
                    <a:cubicBezTo>
                      <a:pt x="78477" y="32133"/>
                      <a:pt x="79506" y="33015"/>
                      <a:pt x="80755" y="33309"/>
                    </a:cubicBezTo>
                    <a:lnTo>
                      <a:pt x="115518" y="42054"/>
                    </a:lnTo>
                    <a:cubicBezTo>
                      <a:pt x="119046" y="42936"/>
                      <a:pt x="119854" y="47493"/>
                      <a:pt x="116914" y="49551"/>
                    </a:cubicBezTo>
                    <a:lnTo>
                      <a:pt x="92220" y="66748"/>
                    </a:lnTo>
                    <a:cubicBezTo>
                      <a:pt x="90971" y="67630"/>
                      <a:pt x="90236" y="69174"/>
                      <a:pt x="90457" y="70717"/>
                    </a:cubicBezTo>
                    <a:lnTo>
                      <a:pt x="95381" y="108934"/>
                    </a:lnTo>
                    <a:cubicBezTo>
                      <a:pt x="95895" y="112682"/>
                      <a:pt x="91559" y="115107"/>
                      <a:pt x="88619" y="112756"/>
                    </a:cubicBezTo>
                    <a:lnTo>
                      <a:pt x="62676" y="92324"/>
                    </a:lnTo>
                    <a:cubicBezTo>
                      <a:pt x="61353" y="91295"/>
                      <a:pt x="59442" y="91148"/>
                      <a:pt x="57972" y="91957"/>
                    </a:cubicBezTo>
                    <a:lnTo>
                      <a:pt x="25047" y="110992"/>
                    </a:lnTo>
                    <a:cubicBezTo>
                      <a:pt x="21887" y="112829"/>
                      <a:pt x="18065" y="110036"/>
                      <a:pt x="18873" y="106509"/>
                    </a:cubicBezTo>
                    <a:lnTo>
                      <a:pt x="25047" y="77846"/>
                    </a:lnTo>
                    <a:cubicBezTo>
                      <a:pt x="25341" y="76597"/>
                      <a:pt x="24973" y="75274"/>
                      <a:pt x="24239" y="74318"/>
                    </a:cubicBezTo>
                    <a:lnTo>
                      <a:pt x="941" y="45582"/>
                    </a:lnTo>
                    <a:cubicBezTo>
                      <a:pt x="-1264" y="42863"/>
                      <a:pt x="647" y="38747"/>
                      <a:pt x="4175" y="38747"/>
                    </a:cubicBezTo>
                    <a:lnTo>
                      <a:pt x="35630" y="38380"/>
                    </a:lnTo>
                    <a:cubicBezTo>
                      <a:pt x="37174" y="38380"/>
                      <a:pt x="38570" y="37498"/>
                      <a:pt x="39231" y="36175"/>
                    </a:cubicBezTo>
                    <a:lnTo>
                      <a:pt x="57899" y="2074"/>
                    </a:lnTo>
                    <a:cubicBezTo>
                      <a:pt x="59516" y="-866"/>
                      <a:pt x="63999" y="-646"/>
                      <a:pt x="65395" y="251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1E53100F-0471-4524-8C42-08E663D3D706}"/>
                  </a:ext>
                </a:extLst>
              </p:cNvPr>
              <p:cNvSpPr/>
              <p:nvPr/>
            </p:nvSpPr>
            <p:spPr>
              <a:xfrm>
                <a:off x="4103106" y="8144918"/>
                <a:ext cx="159150" cy="159389"/>
              </a:xfrm>
              <a:custGeom>
                <a:avLst/>
                <a:gdLst>
                  <a:gd name="connsiteX0" fmla="*/ 50829 w 159150"/>
                  <a:gd name="connsiteY0" fmla="*/ 1113 h 159389"/>
                  <a:gd name="connsiteX1" fmla="*/ 84857 w 159150"/>
                  <a:gd name="connsiteY1" fmla="*/ 26248 h 159389"/>
                  <a:gd name="connsiteX2" fmla="*/ 89781 w 159150"/>
                  <a:gd name="connsiteY2" fmla="*/ 27130 h 159389"/>
                  <a:gd name="connsiteX3" fmla="*/ 136817 w 159150"/>
                  <a:gd name="connsiteY3" fmla="*/ 14048 h 159389"/>
                  <a:gd name="connsiteX4" fmla="*/ 143505 w 159150"/>
                  <a:gd name="connsiteY4" fmla="*/ 21986 h 159389"/>
                  <a:gd name="connsiteX5" fmla="*/ 125866 w 159150"/>
                  <a:gd name="connsiteY5" fmla="*/ 58953 h 159389"/>
                  <a:gd name="connsiteX6" fmla="*/ 126454 w 159150"/>
                  <a:gd name="connsiteY6" fmla="*/ 64833 h 159389"/>
                  <a:gd name="connsiteX7" fmla="*/ 157983 w 159150"/>
                  <a:gd name="connsiteY7" fmla="*/ 106651 h 159389"/>
                  <a:gd name="connsiteX8" fmla="*/ 152545 w 159150"/>
                  <a:gd name="connsiteY8" fmla="*/ 115764 h 159389"/>
                  <a:gd name="connsiteX9" fmla="*/ 108154 w 159150"/>
                  <a:gd name="connsiteY9" fmla="*/ 109076 h 159389"/>
                  <a:gd name="connsiteX10" fmla="*/ 102348 w 159150"/>
                  <a:gd name="connsiteY10" fmla="*/ 111869 h 159389"/>
                  <a:gd name="connsiteX11" fmla="*/ 76331 w 159150"/>
                  <a:gd name="connsiteY11" fmla="*/ 156553 h 159389"/>
                  <a:gd name="connsiteX12" fmla="*/ 65969 w 159150"/>
                  <a:gd name="connsiteY12" fmla="*/ 155377 h 159389"/>
                  <a:gd name="connsiteX13" fmla="*/ 53916 w 159150"/>
                  <a:gd name="connsiteY13" fmla="*/ 117381 h 159389"/>
                  <a:gd name="connsiteX14" fmla="*/ 50535 w 159150"/>
                  <a:gd name="connsiteY14" fmla="*/ 113780 h 159389"/>
                  <a:gd name="connsiteX15" fmla="*/ 3646 w 159150"/>
                  <a:gd name="connsiteY15" fmla="*/ 95553 h 159389"/>
                  <a:gd name="connsiteX16" fmla="*/ 2837 w 159150"/>
                  <a:gd name="connsiteY16" fmla="*/ 85337 h 159389"/>
                  <a:gd name="connsiteX17" fmla="*/ 39731 w 159150"/>
                  <a:gd name="connsiteY17" fmla="*/ 63730 h 159389"/>
                  <a:gd name="connsiteX18" fmla="*/ 42524 w 159150"/>
                  <a:gd name="connsiteY18" fmla="*/ 58733 h 159389"/>
                  <a:gd name="connsiteX19" fmla="*/ 41569 w 159150"/>
                  <a:gd name="connsiteY19" fmla="*/ 5817 h 159389"/>
                  <a:gd name="connsiteX20" fmla="*/ 50829 w 159150"/>
                  <a:gd name="connsiteY20" fmla="*/ 1113 h 159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9150" h="159389">
                    <a:moveTo>
                      <a:pt x="50829" y="1113"/>
                    </a:moveTo>
                    <a:lnTo>
                      <a:pt x="84857" y="26248"/>
                    </a:lnTo>
                    <a:cubicBezTo>
                      <a:pt x="86253" y="27277"/>
                      <a:pt x="88090" y="27645"/>
                      <a:pt x="89781" y="27130"/>
                    </a:cubicBezTo>
                    <a:lnTo>
                      <a:pt x="136817" y="14048"/>
                    </a:lnTo>
                    <a:cubicBezTo>
                      <a:pt x="141520" y="12725"/>
                      <a:pt x="145636" y="17576"/>
                      <a:pt x="143505" y="21986"/>
                    </a:cubicBezTo>
                    <a:lnTo>
                      <a:pt x="125866" y="58953"/>
                    </a:lnTo>
                    <a:cubicBezTo>
                      <a:pt x="124984" y="60864"/>
                      <a:pt x="125205" y="63142"/>
                      <a:pt x="126454" y="64833"/>
                    </a:cubicBezTo>
                    <a:lnTo>
                      <a:pt x="157983" y="106651"/>
                    </a:lnTo>
                    <a:cubicBezTo>
                      <a:pt x="161070" y="110766"/>
                      <a:pt x="157616" y="116499"/>
                      <a:pt x="152545" y="115764"/>
                    </a:cubicBezTo>
                    <a:lnTo>
                      <a:pt x="108154" y="109076"/>
                    </a:lnTo>
                    <a:cubicBezTo>
                      <a:pt x="105876" y="108708"/>
                      <a:pt x="103524" y="109811"/>
                      <a:pt x="102348" y="111869"/>
                    </a:cubicBezTo>
                    <a:lnTo>
                      <a:pt x="76331" y="156553"/>
                    </a:lnTo>
                    <a:cubicBezTo>
                      <a:pt x="73833" y="160816"/>
                      <a:pt x="67439" y="160154"/>
                      <a:pt x="65969" y="155377"/>
                    </a:cubicBezTo>
                    <a:lnTo>
                      <a:pt x="53916" y="117381"/>
                    </a:lnTo>
                    <a:cubicBezTo>
                      <a:pt x="53401" y="115764"/>
                      <a:pt x="52152" y="114441"/>
                      <a:pt x="50535" y="113780"/>
                    </a:cubicBezTo>
                    <a:lnTo>
                      <a:pt x="3646" y="95553"/>
                    </a:lnTo>
                    <a:cubicBezTo>
                      <a:pt x="-837" y="93789"/>
                      <a:pt x="-1278" y="87689"/>
                      <a:pt x="2837" y="85337"/>
                    </a:cubicBezTo>
                    <a:lnTo>
                      <a:pt x="39731" y="63730"/>
                    </a:lnTo>
                    <a:cubicBezTo>
                      <a:pt x="41495" y="62701"/>
                      <a:pt x="42598" y="60790"/>
                      <a:pt x="42524" y="58733"/>
                    </a:cubicBezTo>
                    <a:lnTo>
                      <a:pt x="41569" y="5817"/>
                    </a:lnTo>
                    <a:cubicBezTo>
                      <a:pt x="41642" y="1113"/>
                      <a:pt x="47007" y="-1680"/>
                      <a:pt x="50829" y="1113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44055B62-44A1-4517-AAD7-10DE496BE1DF}"/>
                  </a:ext>
                </a:extLst>
              </p:cNvPr>
              <p:cNvSpPr/>
              <p:nvPr/>
            </p:nvSpPr>
            <p:spPr>
              <a:xfrm>
                <a:off x="7025445" y="7718059"/>
                <a:ext cx="106312" cy="106811"/>
              </a:xfrm>
              <a:custGeom>
                <a:avLst/>
                <a:gdLst>
                  <a:gd name="connsiteX0" fmla="*/ 76408 w 106312"/>
                  <a:gd name="connsiteY0" fmla="*/ 3766 h 106811"/>
                  <a:gd name="connsiteX1" fmla="*/ 76996 w 106312"/>
                  <a:gd name="connsiteY1" fmla="*/ 32135 h 106811"/>
                  <a:gd name="connsiteX2" fmla="*/ 78539 w 106312"/>
                  <a:gd name="connsiteY2" fmla="*/ 35148 h 106811"/>
                  <a:gd name="connsiteX3" fmla="*/ 104776 w 106312"/>
                  <a:gd name="connsiteY3" fmla="*/ 54771 h 106811"/>
                  <a:gd name="connsiteX4" fmla="*/ 103307 w 106312"/>
                  <a:gd name="connsiteY4" fmla="*/ 61606 h 106811"/>
                  <a:gd name="connsiteX5" fmla="*/ 76408 w 106312"/>
                  <a:gd name="connsiteY5" fmla="*/ 67412 h 106811"/>
                  <a:gd name="connsiteX6" fmla="*/ 73541 w 106312"/>
                  <a:gd name="connsiteY6" fmla="*/ 70131 h 106811"/>
                  <a:gd name="connsiteX7" fmla="*/ 64208 w 106312"/>
                  <a:gd name="connsiteY7" fmla="*/ 104012 h 106811"/>
                  <a:gd name="connsiteX8" fmla="*/ 57152 w 106312"/>
                  <a:gd name="connsiteY8" fmla="*/ 104820 h 106811"/>
                  <a:gd name="connsiteX9" fmla="*/ 42527 w 106312"/>
                  <a:gd name="connsiteY9" fmla="*/ 78509 h 106811"/>
                  <a:gd name="connsiteX10" fmla="*/ 38705 w 106312"/>
                  <a:gd name="connsiteY10" fmla="*/ 76598 h 106811"/>
                  <a:gd name="connsiteX11" fmla="*/ 4310 w 106312"/>
                  <a:gd name="connsiteY11" fmla="*/ 81008 h 106811"/>
                  <a:gd name="connsiteX12" fmla="*/ 709 w 106312"/>
                  <a:gd name="connsiteY12" fmla="*/ 75055 h 106811"/>
                  <a:gd name="connsiteX13" fmla="*/ 15996 w 106312"/>
                  <a:gd name="connsiteY13" fmla="*/ 53080 h 106811"/>
                  <a:gd name="connsiteX14" fmla="*/ 16510 w 106312"/>
                  <a:gd name="connsiteY14" fmla="*/ 49847 h 106811"/>
                  <a:gd name="connsiteX15" fmla="*/ 7029 w 106312"/>
                  <a:gd name="connsiteY15" fmla="*/ 17436 h 106811"/>
                  <a:gd name="connsiteX16" fmla="*/ 12174 w 106312"/>
                  <a:gd name="connsiteY16" fmla="*/ 12806 h 106811"/>
                  <a:gd name="connsiteX17" fmla="*/ 38779 w 106312"/>
                  <a:gd name="connsiteY17" fmla="*/ 23609 h 106811"/>
                  <a:gd name="connsiteX18" fmla="*/ 42600 w 106312"/>
                  <a:gd name="connsiteY18" fmla="*/ 23021 h 106811"/>
                  <a:gd name="connsiteX19" fmla="*/ 70308 w 106312"/>
                  <a:gd name="connsiteY19" fmla="*/ 900 h 106811"/>
                  <a:gd name="connsiteX20" fmla="*/ 76408 w 106312"/>
                  <a:gd name="connsiteY20" fmla="*/ 3766 h 106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6312" h="106811">
                    <a:moveTo>
                      <a:pt x="76408" y="3766"/>
                    </a:moveTo>
                    <a:lnTo>
                      <a:pt x="76996" y="32135"/>
                    </a:lnTo>
                    <a:cubicBezTo>
                      <a:pt x="76996" y="33310"/>
                      <a:pt x="77584" y="34413"/>
                      <a:pt x="78539" y="35148"/>
                    </a:cubicBezTo>
                    <a:lnTo>
                      <a:pt x="104776" y="54771"/>
                    </a:lnTo>
                    <a:cubicBezTo>
                      <a:pt x="107422" y="56755"/>
                      <a:pt x="106467" y="60871"/>
                      <a:pt x="103307" y="61606"/>
                    </a:cubicBezTo>
                    <a:lnTo>
                      <a:pt x="76408" y="67412"/>
                    </a:lnTo>
                    <a:cubicBezTo>
                      <a:pt x="75011" y="67706"/>
                      <a:pt x="73909" y="68735"/>
                      <a:pt x="73541" y="70131"/>
                    </a:cubicBezTo>
                    <a:lnTo>
                      <a:pt x="64208" y="104012"/>
                    </a:lnTo>
                    <a:cubicBezTo>
                      <a:pt x="63326" y="107319"/>
                      <a:pt x="58843" y="107833"/>
                      <a:pt x="57152" y="104820"/>
                    </a:cubicBezTo>
                    <a:lnTo>
                      <a:pt x="42527" y="78509"/>
                    </a:lnTo>
                    <a:cubicBezTo>
                      <a:pt x="41792" y="77113"/>
                      <a:pt x="40249" y="76378"/>
                      <a:pt x="38705" y="76598"/>
                    </a:cubicBezTo>
                    <a:lnTo>
                      <a:pt x="4310" y="81008"/>
                    </a:lnTo>
                    <a:cubicBezTo>
                      <a:pt x="1003" y="81449"/>
                      <a:pt x="-1202" y="77774"/>
                      <a:pt x="709" y="75055"/>
                    </a:cubicBezTo>
                    <a:lnTo>
                      <a:pt x="15996" y="53080"/>
                    </a:lnTo>
                    <a:cubicBezTo>
                      <a:pt x="16657" y="52125"/>
                      <a:pt x="16878" y="50949"/>
                      <a:pt x="16510" y="49847"/>
                    </a:cubicBezTo>
                    <a:lnTo>
                      <a:pt x="7029" y="17436"/>
                    </a:lnTo>
                    <a:cubicBezTo>
                      <a:pt x="6148" y="14349"/>
                      <a:pt x="9161" y="11630"/>
                      <a:pt x="12174" y="12806"/>
                    </a:cubicBezTo>
                    <a:lnTo>
                      <a:pt x="38779" y="23609"/>
                    </a:lnTo>
                    <a:cubicBezTo>
                      <a:pt x="40028" y="24124"/>
                      <a:pt x="41498" y="23903"/>
                      <a:pt x="42600" y="23021"/>
                    </a:cubicBezTo>
                    <a:lnTo>
                      <a:pt x="70308" y="900"/>
                    </a:lnTo>
                    <a:cubicBezTo>
                      <a:pt x="72660" y="-1158"/>
                      <a:pt x="76334" y="532"/>
                      <a:pt x="76408" y="3766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17B35AC-6BA0-4FF0-A554-DB168682B206}"/>
                  </a:ext>
                </a:extLst>
              </p:cNvPr>
              <p:cNvSpPr/>
              <p:nvPr/>
            </p:nvSpPr>
            <p:spPr>
              <a:xfrm>
                <a:off x="5493212" y="7328002"/>
                <a:ext cx="85507" cy="89671"/>
              </a:xfrm>
              <a:custGeom>
                <a:avLst/>
                <a:gdLst>
                  <a:gd name="connsiteX0" fmla="*/ 36236 w 85507"/>
                  <a:gd name="connsiteY0" fmla="*/ 997 h 89671"/>
                  <a:gd name="connsiteX1" fmla="*/ 52478 w 85507"/>
                  <a:gd name="connsiteY1" fmla="*/ 17975 h 89671"/>
                  <a:gd name="connsiteX2" fmla="*/ 55051 w 85507"/>
                  <a:gd name="connsiteY2" fmla="*/ 18930 h 89671"/>
                  <a:gd name="connsiteX3" fmla="*/ 82023 w 85507"/>
                  <a:gd name="connsiteY3" fmla="*/ 16211 h 89671"/>
                  <a:gd name="connsiteX4" fmla="*/ 84889 w 85507"/>
                  <a:gd name="connsiteY4" fmla="*/ 21208 h 89671"/>
                  <a:gd name="connsiteX5" fmla="*/ 71734 w 85507"/>
                  <a:gd name="connsiteY5" fmla="*/ 39802 h 89671"/>
                  <a:gd name="connsiteX6" fmla="*/ 71513 w 85507"/>
                  <a:gd name="connsiteY6" fmla="*/ 43109 h 89671"/>
                  <a:gd name="connsiteX7" fmla="*/ 84816 w 85507"/>
                  <a:gd name="connsiteY7" fmla="*/ 68979 h 89671"/>
                  <a:gd name="connsiteX8" fmla="*/ 80994 w 85507"/>
                  <a:gd name="connsiteY8" fmla="*/ 73463 h 89671"/>
                  <a:gd name="connsiteX9" fmla="*/ 57329 w 85507"/>
                  <a:gd name="connsiteY9" fmla="*/ 65599 h 89671"/>
                  <a:gd name="connsiteX10" fmla="*/ 53875 w 85507"/>
                  <a:gd name="connsiteY10" fmla="*/ 66554 h 89671"/>
                  <a:gd name="connsiteX11" fmla="*/ 35428 w 85507"/>
                  <a:gd name="connsiteY11" fmla="*/ 88529 h 89671"/>
                  <a:gd name="connsiteX12" fmla="*/ 29842 w 85507"/>
                  <a:gd name="connsiteY12" fmla="*/ 86912 h 89671"/>
                  <a:gd name="connsiteX13" fmla="*/ 26902 w 85507"/>
                  <a:gd name="connsiteY13" fmla="*/ 65011 h 89671"/>
                  <a:gd name="connsiteX14" fmla="*/ 25433 w 85507"/>
                  <a:gd name="connsiteY14" fmla="*/ 62732 h 89671"/>
                  <a:gd name="connsiteX15" fmla="*/ 1547 w 85507"/>
                  <a:gd name="connsiteY15" fmla="*/ 48328 h 89671"/>
                  <a:gd name="connsiteX16" fmla="*/ 2061 w 85507"/>
                  <a:gd name="connsiteY16" fmla="*/ 42669 h 89671"/>
                  <a:gd name="connsiteX17" fmla="*/ 24330 w 85507"/>
                  <a:gd name="connsiteY17" fmla="*/ 34364 h 89671"/>
                  <a:gd name="connsiteX18" fmla="*/ 26388 w 85507"/>
                  <a:gd name="connsiteY18" fmla="*/ 31865 h 89671"/>
                  <a:gd name="connsiteX19" fmla="*/ 30871 w 85507"/>
                  <a:gd name="connsiteY19" fmla="*/ 2835 h 89671"/>
                  <a:gd name="connsiteX20" fmla="*/ 36236 w 85507"/>
                  <a:gd name="connsiteY20" fmla="*/ 997 h 89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85507" h="89671">
                    <a:moveTo>
                      <a:pt x="36236" y="997"/>
                    </a:moveTo>
                    <a:lnTo>
                      <a:pt x="52478" y="17975"/>
                    </a:lnTo>
                    <a:cubicBezTo>
                      <a:pt x="53140" y="18709"/>
                      <a:pt x="54095" y="19003"/>
                      <a:pt x="55051" y="18930"/>
                    </a:cubicBezTo>
                    <a:lnTo>
                      <a:pt x="82023" y="16211"/>
                    </a:lnTo>
                    <a:cubicBezTo>
                      <a:pt x="84742" y="15917"/>
                      <a:pt x="86506" y="19003"/>
                      <a:pt x="84889" y="21208"/>
                    </a:cubicBezTo>
                    <a:lnTo>
                      <a:pt x="71734" y="39802"/>
                    </a:lnTo>
                    <a:cubicBezTo>
                      <a:pt x="71072" y="40758"/>
                      <a:pt x="70925" y="42007"/>
                      <a:pt x="71513" y="43109"/>
                    </a:cubicBezTo>
                    <a:lnTo>
                      <a:pt x="84816" y="68979"/>
                    </a:lnTo>
                    <a:cubicBezTo>
                      <a:pt x="86139" y="71478"/>
                      <a:pt x="83713" y="74344"/>
                      <a:pt x="80994" y="73463"/>
                    </a:cubicBezTo>
                    <a:lnTo>
                      <a:pt x="57329" y="65599"/>
                    </a:lnTo>
                    <a:cubicBezTo>
                      <a:pt x="56080" y="65158"/>
                      <a:pt x="54757" y="65599"/>
                      <a:pt x="53875" y="66554"/>
                    </a:cubicBezTo>
                    <a:lnTo>
                      <a:pt x="35428" y="88529"/>
                    </a:lnTo>
                    <a:cubicBezTo>
                      <a:pt x="33664" y="90660"/>
                      <a:pt x="30210" y="89631"/>
                      <a:pt x="29842" y="86912"/>
                    </a:cubicBezTo>
                    <a:lnTo>
                      <a:pt x="26902" y="65011"/>
                    </a:lnTo>
                    <a:cubicBezTo>
                      <a:pt x="26755" y="64055"/>
                      <a:pt x="26241" y="63247"/>
                      <a:pt x="25433" y="62732"/>
                    </a:cubicBezTo>
                    <a:lnTo>
                      <a:pt x="1547" y="48328"/>
                    </a:lnTo>
                    <a:cubicBezTo>
                      <a:pt x="-731" y="46931"/>
                      <a:pt x="-437" y="43550"/>
                      <a:pt x="2061" y="42669"/>
                    </a:cubicBezTo>
                    <a:lnTo>
                      <a:pt x="24330" y="34364"/>
                    </a:lnTo>
                    <a:cubicBezTo>
                      <a:pt x="25433" y="33996"/>
                      <a:pt x="26168" y="33041"/>
                      <a:pt x="26388" y="31865"/>
                    </a:cubicBezTo>
                    <a:lnTo>
                      <a:pt x="30871" y="2835"/>
                    </a:lnTo>
                    <a:cubicBezTo>
                      <a:pt x="31239" y="42"/>
                      <a:pt x="34399" y="-913"/>
                      <a:pt x="36236" y="997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594BD4C5-2450-42ED-9F47-23D61E143617}"/>
                  </a:ext>
                </a:extLst>
              </p:cNvPr>
              <p:cNvSpPr/>
              <p:nvPr/>
            </p:nvSpPr>
            <p:spPr>
              <a:xfrm>
                <a:off x="7163239" y="8012830"/>
                <a:ext cx="176838" cy="172853"/>
              </a:xfrm>
              <a:custGeom>
                <a:avLst/>
                <a:gdLst>
                  <a:gd name="connsiteX0" fmla="*/ 156009 w 176838"/>
                  <a:gd name="connsiteY0" fmla="*/ 18698 h 172853"/>
                  <a:gd name="connsiteX1" fmla="*/ 143074 w 176838"/>
                  <a:gd name="connsiteY1" fmla="*/ 63529 h 172853"/>
                  <a:gd name="connsiteX2" fmla="*/ 144029 w 176838"/>
                  <a:gd name="connsiteY2" fmla="*/ 68968 h 172853"/>
                  <a:gd name="connsiteX3" fmla="*/ 175632 w 176838"/>
                  <a:gd name="connsiteY3" fmla="*/ 112476 h 172853"/>
                  <a:gd name="connsiteX4" fmla="*/ 169973 w 176838"/>
                  <a:gd name="connsiteY4" fmla="*/ 122471 h 172853"/>
                  <a:gd name="connsiteX5" fmla="*/ 124994 w 176838"/>
                  <a:gd name="connsiteY5" fmla="*/ 118429 h 172853"/>
                  <a:gd name="connsiteX6" fmla="*/ 119115 w 176838"/>
                  <a:gd name="connsiteY6" fmla="*/ 121296 h 172853"/>
                  <a:gd name="connsiteX7" fmla="*/ 88027 w 176838"/>
                  <a:gd name="connsiteY7" fmla="*/ 169949 h 172853"/>
                  <a:gd name="connsiteX8" fmla="*/ 76562 w 176838"/>
                  <a:gd name="connsiteY8" fmla="*/ 167817 h 172853"/>
                  <a:gd name="connsiteX9" fmla="*/ 66420 w 176838"/>
                  <a:gd name="connsiteY9" fmla="*/ 119385 h 172853"/>
                  <a:gd name="connsiteX10" fmla="*/ 61348 w 176838"/>
                  <a:gd name="connsiteY10" fmla="*/ 114461 h 172853"/>
                  <a:gd name="connsiteX11" fmla="*/ 5199 w 176838"/>
                  <a:gd name="connsiteY11" fmla="*/ 104686 h 172853"/>
                  <a:gd name="connsiteX12" fmla="*/ 2406 w 176838"/>
                  <a:gd name="connsiteY12" fmla="*/ 93515 h 172853"/>
                  <a:gd name="connsiteX13" fmla="*/ 37096 w 176838"/>
                  <a:gd name="connsiteY13" fmla="*/ 66469 h 172853"/>
                  <a:gd name="connsiteX14" fmla="*/ 39521 w 176838"/>
                  <a:gd name="connsiteY14" fmla="*/ 61618 h 172853"/>
                  <a:gd name="connsiteX15" fmla="*/ 40329 w 176838"/>
                  <a:gd name="connsiteY15" fmla="*/ 6204 h 172853"/>
                  <a:gd name="connsiteX16" fmla="*/ 50618 w 176838"/>
                  <a:gd name="connsiteY16" fmla="*/ 1427 h 172853"/>
                  <a:gd name="connsiteX17" fmla="*/ 87071 w 176838"/>
                  <a:gd name="connsiteY17" fmla="*/ 31265 h 172853"/>
                  <a:gd name="connsiteX18" fmla="*/ 93318 w 176838"/>
                  <a:gd name="connsiteY18" fmla="*/ 32221 h 172853"/>
                  <a:gd name="connsiteX19" fmla="*/ 147631 w 176838"/>
                  <a:gd name="connsiteY19" fmla="*/ 10981 h 172853"/>
                  <a:gd name="connsiteX20" fmla="*/ 156009 w 176838"/>
                  <a:gd name="connsiteY20" fmla="*/ 18698 h 17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838" h="172853">
                    <a:moveTo>
                      <a:pt x="156009" y="18698"/>
                    </a:moveTo>
                    <a:lnTo>
                      <a:pt x="143074" y="63529"/>
                    </a:lnTo>
                    <a:cubicBezTo>
                      <a:pt x="142559" y="65367"/>
                      <a:pt x="142853" y="67424"/>
                      <a:pt x="144029" y="68968"/>
                    </a:cubicBezTo>
                    <a:lnTo>
                      <a:pt x="175632" y="112476"/>
                    </a:lnTo>
                    <a:cubicBezTo>
                      <a:pt x="178792" y="116812"/>
                      <a:pt x="175338" y="122912"/>
                      <a:pt x="169973" y="122471"/>
                    </a:cubicBezTo>
                    <a:lnTo>
                      <a:pt x="124994" y="118429"/>
                    </a:lnTo>
                    <a:cubicBezTo>
                      <a:pt x="122642" y="118209"/>
                      <a:pt x="120364" y="119311"/>
                      <a:pt x="119115" y="121296"/>
                    </a:cubicBezTo>
                    <a:lnTo>
                      <a:pt x="88027" y="169949"/>
                    </a:lnTo>
                    <a:cubicBezTo>
                      <a:pt x="85014" y="174726"/>
                      <a:pt x="77738" y="173329"/>
                      <a:pt x="76562" y="167817"/>
                    </a:cubicBezTo>
                    <a:lnTo>
                      <a:pt x="66420" y="119385"/>
                    </a:lnTo>
                    <a:cubicBezTo>
                      <a:pt x="65905" y="116886"/>
                      <a:pt x="63847" y="114902"/>
                      <a:pt x="61348" y="114461"/>
                    </a:cubicBezTo>
                    <a:lnTo>
                      <a:pt x="5199" y="104686"/>
                    </a:lnTo>
                    <a:cubicBezTo>
                      <a:pt x="-166" y="103731"/>
                      <a:pt x="-1856" y="96896"/>
                      <a:pt x="2406" y="93515"/>
                    </a:cubicBezTo>
                    <a:lnTo>
                      <a:pt x="37096" y="66469"/>
                    </a:lnTo>
                    <a:cubicBezTo>
                      <a:pt x="38565" y="65293"/>
                      <a:pt x="39521" y="63529"/>
                      <a:pt x="39521" y="61618"/>
                    </a:cubicBezTo>
                    <a:lnTo>
                      <a:pt x="40329" y="6204"/>
                    </a:lnTo>
                    <a:cubicBezTo>
                      <a:pt x="40403" y="912"/>
                      <a:pt x="46503" y="-1880"/>
                      <a:pt x="50618" y="1427"/>
                    </a:cubicBezTo>
                    <a:lnTo>
                      <a:pt x="87071" y="31265"/>
                    </a:lnTo>
                    <a:cubicBezTo>
                      <a:pt x="88835" y="32735"/>
                      <a:pt x="91261" y="33103"/>
                      <a:pt x="93318" y="32221"/>
                    </a:cubicBezTo>
                    <a:lnTo>
                      <a:pt x="147631" y="10981"/>
                    </a:lnTo>
                    <a:cubicBezTo>
                      <a:pt x="152555" y="9217"/>
                      <a:pt x="157479" y="13700"/>
                      <a:pt x="156009" y="18698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73" name="Graphic 156">
              <a:extLst>
                <a:ext uri="{FF2B5EF4-FFF2-40B4-BE49-F238E27FC236}">
                  <a16:creationId xmlns:a16="http://schemas.microsoft.com/office/drawing/2014/main" id="{8D36ACAA-3C2B-45EE-B901-28887105ED42}"/>
                </a:ext>
              </a:extLst>
            </p:cNvPr>
            <p:cNvGrpSpPr/>
            <p:nvPr/>
          </p:nvGrpSpPr>
          <p:grpSpPr>
            <a:xfrm>
              <a:off x="4343812" y="7906304"/>
              <a:ext cx="2745646" cy="572337"/>
              <a:chOff x="4343812" y="7906304"/>
              <a:chExt cx="2745646" cy="572337"/>
            </a:xfrm>
          </p:grpSpPr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05540F85-BD36-4BDD-8854-920DEDBCF1FE}"/>
                  </a:ext>
                </a:extLst>
              </p:cNvPr>
              <p:cNvSpPr/>
              <p:nvPr/>
            </p:nvSpPr>
            <p:spPr>
              <a:xfrm>
                <a:off x="4343812" y="8166136"/>
                <a:ext cx="540753" cy="312505"/>
              </a:xfrm>
              <a:custGeom>
                <a:avLst/>
                <a:gdLst>
                  <a:gd name="connsiteX0" fmla="*/ 538007 w 540753"/>
                  <a:gd name="connsiteY0" fmla="*/ 298125 h 312505"/>
                  <a:gd name="connsiteX1" fmla="*/ 137833 w 540753"/>
                  <a:gd name="connsiteY1" fmla="*/ 45600 h 312505"/>
                  <a:gd name="connsiteX2" fmla="*/ 10541 w 540753"/>
                  <a:gd name="connsiteY2" fmla="*/ 401 h 312505"/>
                  <a:gd name="connsiteX3" fmla="*/ 5984 w 540753"/>
                  <a:gd name="connsiteY3" fmla="*/ 16864 h 312505"/>
                  <a:gd name="connsiteX4" fmla="*/ 423210 w 540753"/>
                  <a:gd name="connsiteY4" fmla="*/ 225881 h 312505"/>
                  <a:gd name="connsiteX5" fmla="*/ 525954 w 540753"/>
                  <a:gd name="connsiteY5" fmla="*/ 310178 h 312505"/>
                  <a:gd name="connsiteX6" fmla="*/ 538007 w 540753"/>
                  <a:gd name="connsiteY6" fmla="*/ 298125 h 312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0753" h="312505">
                    <a:moveTo>
                      <a:pt x="538007" y="298125"/>
                    </a:moveTo>
                    <a:cubicBezTo>
                      <a:pt x="420270" y="191632"/>
                      <a:pt x="284527" y="106085"/>
                      <a:pt x="137833" y="45600"/>
                    </a:cubicBezTo>
                    <a:cubicBezTo>
                      <a:pt x="96162" y="28402"/>
                      <a:pt x="53682" y="13409"/>
                      <a:pt x="10541" y="401"/>
                    </a:cubicBezTo>
                    <a:cubicBezTo>
                      <a:pt x="-42" y="-2759"/>
                      <a:pt x="-4525" y="13703"/>
                      <a:pt x="5984" y="16864"/>
                    </a:cubicBezTo>
                    <a:cubicBezTo>
                      <a:pt x="155765" y="61915"/>
                      <a:pt x="297388" y="132911"/>
                      <a:pt x="423210" y="225881"/>
                    </a:cubicBezTo>
                    <a:cubicBezTo>
                      <a:pt x="458854" y="252191"/>
                      <a:pt x="493103" y="280413"/>
                      <a:pt x="525954" y="310178"/>
                    </a:cubicBezTo>
                    <a:cubicBezTo>
                      <a:pt x="534112" y="317601"/>
                      <a:pt x="546239" y="305548"/>
                      <a:pt x="538007" y="29812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06EDC12B-4891-491D-AEB2-34478C9CA26B}"/>
                  </a:ext>
                </a:extLst>
              </p:cNvPr>
              <p:cNvSpPr/>
              <p:nvPr/>
            </p:nvSpPr>
            <p:spPr>
              <a:xfrm>
                <a:off x="4454041" y="8004173"/>
                <a:ext cx="261555" cy="190304"/>
              </a:xfrm>
              <a:custGeom>
                <a:avLst/>
                <a:gdLst>
                  <a:gd name="connsiteX0" fmla="*/ 258889 w 261555"/>
                  <a:gd name="connsiteY0" fmla="*/ 175813 h 190304"/>
                  <a:gd name="connsiteX1" fmla="*/ 12905 w 261555"/>
                  <a:gd name="connsiteY1" fmla="*/ 1045 h 190304"/>
                  <a:gd name="connsiteX2" fmla="*/ 4306 w 261555"/>
                  <a:gd name="connsiteY2" fmla="*/ 15817 h 190304"/>
                  <a:gd name="connsiteX3" fmla="*/ 246836 w 261555"/>
                  <a:gd name="connsiteY3" fmla="*/ 187940 h 190304"/>
                  <a:gd name="connsiteX4" fmla="*/ 258889 w 261555"/>
                  <a:gd name="connsiteY4" fmla="*/ 175813 h 190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1555" h="190304">
                    <a:moveTo>
                      <a:pt x="258889" y="175813"/>
                    </a:moveTo>
                    <a:cubicBezTo>
                      <a:pt x="185321" y="106582"/>
                      <a:pt x="102494" y="47640"/>
                      <a:pt x="12905" y="1045"/>
                    </a:cubicBezTo>
                    <a:cubicBezTo>
                      <a:pt x="3130" y="-4027"/>
                      <a:pt x="-5469" y="10746"/>
                      <a:pt x="4306" y="15817"/>
                    </a:cubicBezTo>
                    <a:cubicBezTo>
                      <a:pt x="92719" y="61751"/>
                      <a:pt x="174371" y="119590"/>
                      <a:pt x="246836" y="187940"/>
                    </a:cubicBezTo>
                    <a:cubicBezTo>
                      <a:pt x="254847" y="195436"/>
                      <a:pt x="266973" y="183383"/>
                      <a:pt x="258889" y="175813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1C83D21B-A227-4317-892F-4BD60458BE11}"/>
                  </a:ext>
                </a:extLst>
              </p:cNvPr>
              <p:cNvSpPr/>
              <p:nvPr/>
            </p:nvSpPr>
            <p:spPr>
              <a:xfrm>
                <a:off x="4733718" y="7960807"/>
                <a:ext cx="88077" cy="88047"/>
              </a:xfrm>
              <a:custGeom>
                <a:avLst/>
                <a:gdLst>
                  <a:gd name="connsiteX0" fmla="*/ 85558 w 88077"/>
                  <a:gd name="connsiteY0" fmla="*/ 73441 h 88047"/>
                  <a:gd name="connsiteX1" fmla="*/ 14637 w 88077"/>
                  <a:gd name="connsiteY1" fmla="*/ 2519 h 88047"/>
                  <a:gd name="connsiteX2" fmla="*/ 2510 w 88077"/>
                  <a:gd name="connsiteY2" fmla="*/ 14645 h 88047"/>
                  <a:gd name="connsiteX3" fmla="*/ 73432 w 88077"/>
                  <a:gd name="connsiteY3" fmla="*/ 85567 h 88047"/>
                  <a:gd name="connsiteX4" fmla="*/ 85558 w 88077"/>
                  <a:gd name="connsiteY4" fmla="*/ 73441 h 8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077" h="88047">
                    <a:moveTo>
                      <a:pt x="85558" y="73441"/>
                    </a:moveTo>
                    <a:lnTo>
                      <a:pt x="14637" y="2519"/>
                    </a:lnTo>
                    <a:cubicBezTo>
                      <a:pt x="6846" y="-5272"/>
                      <a:pt x="-5280" y="6781"/>
                      <a:pt x="2510" y="14645"/>
                    </a:cubicBezTo>
                    <a:cubicBezTo>
                      <a:pt x="26175" y="38310"/>
                      <a:pt x="49767" y="61902"/>
                      <a:pt x="73432" y="85567"/>
                    </a:cubicBezTo>
                    <a:cubicBezTo>
                      <a:pt x="81296" y="93284"/>
                      <a:pt x="93349" y="81231"/>
                      <a:pt x="85558" y="73441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1FC7DEB-E9B3-44EC-BF1E-C89710FA9C0B}"/>
                  </a:ext>
                </a:extLst>
              </p:cNvPr>
              <p:cNvSpPr/>
              <p:nvPr/>
            </p:nvSpPr>
            <p:spPr>
              <a:xfrm>
                <a:off x="6609271" y="7913237"/>
                <a:ext cx="135151" cy="194574"/>
              </a:xfrm>
              <a:custGeom>
                <a:avLst/>
                <a:gdLst>
                  <a:gd name="connsiteX0" fmla="*/ 120996 w 135151"/>
                  <a:gd name="connsiteY0" fmla="*/ 2906 h 194574"/>
                  <a:gd name="connsiteX1" fmla="*/ 1127 w 135151"/>
                  <a:gd name="connsiteY1" fmla="*/ 181717 h 194574"/>
                  <a:gd name="connsiteX2" fmla="*/ 15899 w 135151"/>
                  <a:gd name="connsiteY2" fmla="*/ 190316 h 194574"/>
                  <a:gd name="connsiteX3" fmla="*/ 133122 w 135151"/>
                  <a:gd name="connsiteY3" fmla="*/ 14959 h 194574"/>
                  <a:gd name="connsiteX4" fmla="*/ 120996 w 135151"/>
                  <a:gd name="connsiteY4" fmla="*/ 2906 h 194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151" h="194574">
                    <a:moveTo>
                      <a:pt x="120996" y="2906"/>
                    </a:moveTo>
                    <a:cubicBezTo>
                      <a:pt x="75723" y="58761"/>
                      <a:pt x="35522" y="118585"/>
                      <a:pt x="1127" y="181717"/>
                    </a:cubicBezTo>
                    <a:cubicBezTo>
                      <a:pt x="-4165" y="191418"/>
                      <a:pt x="10608" y="200017"/>
                      <a:pt x="15899" y="190316"/>
                    </a:cubicBezTo>
                    <a:cubicBezTo>
                      <a:pt x="49559" y="128434"/>
                      <a:pt x="88732" y="69712"/>
                      <a:pt x="133122" y="14959"/>
                    </a:cubicBezTo>
                    <a:cubicBezTo>
                      <a:pt x="139957" y="6507"/>
                      <a:pt x="127904" y="-5619"/>
                      <a:pt x="120996" y="2906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D02A9198-36E8-4B4B-9295-033877F43247}"/>
                  </a:ext>
                </a:extLst>
              </p:cNvPr>
              <p:cNvSpPr/>
              <p:nvPr/>
            </p:nvSpPr>
            <p:spPr>
              <a:xfrm>
                <a:off x="6758809" y="7906304"/>
                <a:ext cx="330649" cy="276280"/>
              </a:xfrm>
              <a:custGeom>
                <a:avLst/>
                <a:gdLst>
                  <a:gd name="connsiteX0" fmla="*/ 317908 w 330649"/>
                  <a:gd name="connsiteY0" fmla="*/ 1240 h 276280"/>
                  <a:gd name="connsiteX1" fmla="*/ 2252 w 330649"/>
                  <a:gd name="connsiteY1" fmla="*/ 261409 h 276280"/>
                  <a:gd name="connsiteX2" fmla="*/ 14378 w 330649"/>
                  <a:gd name="connsiteY2" fmla="*/ 273535 h 276280"/>
                  <a:gd name="connsiteX3" fmla="*/ 326581 w 330649"/>
                  <a:gd name="connsiteY3" fmla="*/ 16012 h 276280"/>
                  <a:gd name="connsiteX4" fmla="*/ 317908 w 330649"/>
                  <a:gd name="connsiteY4" fmla="*/ 1240 h 276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0649" h="276280">
                    <a:moveTo>
                      <a:pt x="317908" y="1240"/>
                    </a:moveTo>
                    <a:cubicBezTo>
                      <a:pt x="199730" y="70618"/>
                      <a:pt x="92943" y="158664"/>
                      <a:pt x="2252" y="261409"/>
                    </a:cubicBezTo>
                    <a:cubicBezTo>
                      <a:pt x="-5024" y="269640"/>
                      <a:pt x="7029" y="281767"/>
                      <a:pt x="14378" y="273535"/>
                    </a:cubicBezTo>
                    <a:cubicBezTo>
                      <a:pt x="104114" y="171746"/>
                      <a:pt x="209578" y="84729"/>
                      <a:pt x="326581" y="16012"/>
                    </a:cubicBezTo>
                    <a:cubicBezTo>
                      <a:pt x="335988" y="10427"/>
                      <a:pt x="327389" y="-4346"/>
                      <a:pt x="317908" y="1240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5EC69A96-5D4E-4FA6-BD96-F0E3E08B6A27}"/>
                  </a:ext>
                </a:extLst>
              </p:cNvPr>
              <p:cNvSpPr/>
              <p:nvPr/>
            </p:nvSpPr>
            <p:spPr>
              <a:xfrm>
                <a:off x="5481018" y="8215696"/>
                <a:ext cx="104398" cy="150656"/>
              </a:xfrm>
              <a:custGeom>
                <a:avLst/>
                <a:gdLst>
                  <a:gd name="connsiteX0" fmla="*/ 104066 w 104398"/>
                  <a:gd name="connsiteY0" fmla="*/ 140014 h 150656"/>
                  <a:gd name="connsiteX1" fmla="*/ 14991 w 104398"/>
                  <a:gd name="connsiteY1" fmla="*/ 2066 h 150656"/>
                  <a:gd name="connsiteX2" fmla="*/ 2865 w 104398"/>
                  <a:gd name="connsiteY2" fmla="*/ 14193 h 150656"/>
                  <a:gd name="connsiteX3" fmla="*/ 87530 w 104398"/>
                  <a:gd name="connsiteY3" fmla="*/ 144645 h 150656"/>
                  <a:gd name="connsiteX4" fmla="*/ 104066 w 104398"/>
                  <a:gd name="connsiteY4" fmla="*/ 140014 h 15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98" h="150656">
                    <a:moveTo>
                      <a:pt x="104066" y="140014"/>
                    </a:moveTo>
                    <a:cubicBezTo>
                      <a:pt x="89514" y="86143"/>
                      <a:pt x="58206" y="37417"/>
                      <a:pt x="14991" y="2066"/>
                    </a:cubicBezTo>
                    <a:cubicBezTo>
                      <a:pt x="6539" y="-4842"/>
                      <a:pt x="-5587" y="7211"/>
                      <a:pt x="2865" y="14193"/>
                    </a:cubicBezTo>
                    <a:cubicBezTo>
                      <a:pt x="43874" y="47780"/>
                      <a:pt x="73639" y="93346"/>
                      <a:pt x="87530" y="144645"/>
                    </a:cubicBezTo>
                    <a:cubicBezTo>
                      <a:pt x="90396" y="155228"/>
                      <a:pt x="106932" y="150671"/>
                      <a:pt x="104066" y="140014"/>
                    </a:cubicBezTo>
                    <a:close/>
                  </a:path>
                </a:pathLst>
              </a:custGeom>
              <a:solidFill>
                <a:srgbClr val="FFD11B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AE9226E1-3266-40A3-971A-B592CE6E32E3}"/>
                  </a:ext>
                </a:extLst>
              </p:cNvPr>
              <p:cNvSpPr/>
              <p:nvPr/>
            </p:nvSpPr>
            <p:spPr>
              <a:xfrm>
                <a:off x="5953697" y="8217606"/>
                <a:ext cx="119753" cy="167312"/>
              </a:xfrm>
              <a:custGeom>
                <a:avLst/>
                <a:gdLst>
                  <a:gd name="connsiteX0" fmla="*/ 104835 w 119753"/>
                  <a:gd name="connsiteY0" fmla="*/ 2141 h 167312"/>
                  <a:gd name="connsiteX1" fmla="*/ 473 w 119753"/>
                  <a:gd name="connsiteY1" fmla="*/ 156845 h 167312"/>
                  <a:gd name="connsiteX2" fmla="*/ 16936 w 119753"/>
                  <a:gd name="connsiteY2" fmla="*/ 161402 h 167312"/>
                  <a:gd name="connsiteX3" fmla="*/ 116888 w 119753"/>
                  <a:gd name="connsiteY3" fmla="*/ 14194 h 167312"/>
                  <a:gd name="connsiteX4" fmla="*/ 104835 w 119753"/>
                  <a:gd name="connsiteY4" fmla="*/ 2141 h 167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753" h="167312">
                    <a:moveTo>
                      <a:pt x="104835" y="2141"/>
                    </a:moveTo>
                    <a:cubicBezTo>
                      <a:pt x="56476" y="42930"/>
                      <a:pt x="20390" y="96874"/>
                      <a:pt x="473" y="156845"/>
                    </a:cubicBezTo>
                    <a:cubicBezTo>
                      <a:pt x="-2981" y="167282"/>
                      <a:pt x="13482" y="171838"/>
                      <a:pt x="16936" y="161402"/>
                    </a:cubicBezTo>
                    <a:cubicBezTo>
                      <a:pt x="35898" y="104077"/>
                      <a:pt x="70734" y="53145"/>
                      <a:pt x="116888" y="14194"/>
                    </a:cubicBezTo>
                    <a:cubicBezTo>
                      <a:pt x="125340" y="7138"/>
                      <a:pt x="113213" y="-4915"/>
                      <a:pt x="104835" y="2141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FF57C4ED-08E3-4C65-B8F1-74723FDA1060}"/>
                  </a:ext>
                </a:extLst>
              </p:cNvPr>
              <p:cNvSpPr/>
              <p:nvPr/>
            </p:nvSpPr>
            <p:spPr>
              <a:xfrm>
                <a:off x="5815291" y="8216667"/>
                <a:ext cx="89831" cy="149069"/>
              </a:xfrm>
              <a:custGeom>
                <a:avLst/>
                <a:gdLst>
                  <a:gd name="connsiteX0" fmla="*/ 75528 w 89831"/>
                  <a:gd name="connsiteY0" fmla="*/ 2785 h 149069"/>
                  <a:gd name="connsiteX1" fmla="*/ 417 w 89831"/>
                  <a:gd name="connsiteY1" fmla="*/ 138528 h 149069"/>
                  <a:gd name="connsiteX2" fmla="*/ 16880 w 89831"/>
                  <a:gd name="connsiteY2" fmla="*/ 143085 h 149069"/>
                  <a:gd name="connsiteX3" fmla="*/ 87654 w 89831"/>
                  <a:gd name="connsiteY3" fmla="*/ 14911 h 149069"/>
                  <a:gd name="connsiteX4" fmla="*/ 75528 w 89831"/>
                  <a:gd name="connsiteY4" fmla="*/ 2785 h 149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831" h="149069">
                    <a:moveTo>
                      <a:pt x="75528" y="2785"/>
                    </a:moveTo>
                    <a:cubicBezTo>
                      <a:pt x="41280" y="42325"/>
                      <a:pt x="15630" y="88479"/>
                      <a:pt x="417" y="138528"/>
                    </a:cubicBezTo>
                    <a:cubicBezTo>
                      <a:pt x="-2817" y="149111"/>
                      <a:pt x="13719" y="153595"/>
                      <a:pt x="16880" y="143085"/>
                    </a:cubicBezTo>
                    <a:cubicBezTo>
                      <a:pt x="31211" y="95902"/>
                      <a:pt x="55317" y="52099"/>
                      <a:pt x="87654" y="14911"/>
                    </a:cubicBezTo>
                    <a:cubicBezTo>
                      <a:pt x="94783" y="6606"/>
                      <a:pt x="82730" y="-5520"/>
                      <a:pt x="75528" y="2785"/>
                    </a:cubicBezTo>
                    <a:close/>
                  </a:path>
                </a:pathLst>
              </a:custGeom>
              <a:solidFill>
                <a:srgbClr val="1E415C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C4BBFC71-3EB1-4226-8D06-E3BC7248CF9C}"/>
                  </a:ext>
                </a:extLst>
              </p:cNvPr>
              <p:cNvSpPr/>
              <p:nvPr/>
            </p:nvSpPr>
            <p:spPr>
              <a:xfrm>
                <a:off x="6846178" y="8149889"/>
                <a:ext cx="197755" cy="100213"/>
              </a:xfrm>
              <a:custGeom>
                <a:avLst/>
                <a:gdLst>
                  <a:gd name="connsiteX0" fmla="*/ 187178 w 197755"/>
                  <a:gd name="connsiteY0" fmla="*/ 332 h 100213"/>
                  <a:gd name="connsiteX1" fmla="*/ 3884 w 197755"/>
                  <a:gd name="connsiteY1" fmla="*/ 83968 h 100213"/>
                  <a:gd name="connsiteX2" fmla="*/ 12483 w 197755"/>
                  <a:gd name="connsiteY2" fmla="*/ 98741 h 100213"/>
                  <a:gd name="connsiteX3" fmla="*/ 191661 w 197755"/>
                  <a:gd name="connsiteY3" fmla="*/ 16869 h 100213"/>
                  <a:gd name="connsiteX4" fmla="*/ 187178 w 197755"/>
                  <a:gd name="connsiteY4" fmla="*/ 332 h 100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755" h="100213">
                    <a:moveTo>
                      <a:pt x="187178" y="332"/>
                    </a:moveTo>
                    <a:cubicBezTo>
                      <a:pt x="121989" y="17971"/>
                      <a:pt x="59960" y="46193"/>
                      <a:pt x="3884" y="83968"/>
                    </a:cubicBezTo>
                    <a:cubicBezTo>
                      <a:pt x="-5229" y="90069"/>
                      <a:pt x="3370" y="104914"/>
                      <a:pt x="12483" y="98741"/>
                    </a:cubicBezTo>
                    <a:cubicBezTo>
                      <a:pt x="67383" y="61773"/>
                      <a:pt x="127795" y="34140"/>
                      <a:pt x="191661" y="16869"/>
                    </a:cubicBezTo>
                    <a:cubicBezTo>
                      <a:pt x="202318" y="14002"/>
                      <a:pt x="197835" y="-2534"/>
                      <a:pt x="187178" y="332"/>
                    </a:cubicBezTo>
                    <a:close/>
                  </a:path>
                </a:pathLst>
              </a:custGeom>
              <a:solidFill>
                <a:srgbClr val="E24747"/>
              </a:solidFill>
              <a:ln w="732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36" name="Graphic 134">
            <a:extLst>
              <a:ext uri="{FF2B5EF4-FFF2-40B4-BE49-F238E27FC236}">
                <a16:creationId xmlns:a16="http://schemas.microsoft.com/office/drawing/2014/main" id="{6594E6DD-8119-4387-A7FA-9D3D93D1F0FC}"/>
              </a:ext>
            </a:extLst>
          </p:cNvPr>
          <p:cNvGrpSpPr/>
          <p:nvPr/>
        </p:nvGrpSpPr>
        <p:grpSpPr>
          <a:xfrm rot="20979979" flipH="1">
            <a:off x="4347460" y="4752416"/>
            <a:ext cx="1881711" cy="3044001"/>
            <a:chOff x="5863397" y="3604208"/>
            <a:chExt cx="1881711" cy="3044001"/>
          </a:xfrm>
        </p:grpSpPr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16A43E8-4FEB-4DF5-A861-72B72ACC578D}"/>
                </a:ext>
              </a:extLst>
            </p:cNvPr>
            <p:cNvSpPr/>
            <p:nvPr/>
          </p:nvSpPr>
          <p:spPr>
            <a:xfrm>
              <a:off x="6528171" y="3909154"/>
              <a:ext cx="969607" cy="722303"/>
            </a:xfrm>
            <a:custGeom>
              <a:avLst/>
              <a:gdLst>
                <a:gd name="connsiteX0" fmla="*/ 860798 w 969607"/>
                <a:gd name="connsiteY0" fmla="*/ 52748 h 722303"/>
                <a:gd name="connsiteX1" fmla="*/ 487721 w 969607"/>
                <a:gd name="connsiteY1" fmla="*/ 45729 h 722303"/>
                <a:gd name="connsiteX2" fmla="*/ 202534 w 969607"/>
                <a:gd name="connsiteY2" fmla="*/ 298109 h 722303"/>
                <a:gd name="connsiteX3" fmla="*/ 1118 w 969607"/>
                <a:gd name="connsiteY3" fmla="*/ 688887 h 722303"/>
                <a:gd name="connsiteX4" fmla="*/ 39265 w 969607"/>
                <a:gd name="connsiteY4" fmla="*/ 698957 h 722303"/>
                <a:gd name="connsiteX5" fmla="*/ 196889 w 969607"/>
                <a:gd name="connsiteY5" fmla="*/ 373488 h 722303"/>
                <a:gd name="connsiteX6" fmla="*/ 450642 w 969607"/>
                <a:gd name="connsiteY6" fmla="*/ 110426 h 722303"/>
                <a:gd name="connsiteX7" fmla="*/ 810291 w 969607"/>
                <a:gd name="connsiteY7" fmla="*/ 67244 h 722303"/>
                <a:gd name="connsiteX8" fmla="*/ 918476 w 969607"/>
                <a:gd name="connsiteY8" fmla="*/ 180464 h 722303"/>
                <a:gd name="connsiteX9" fmla="*/ 906727 w 969607"/>
                <a:gd name="connsiteY9" fmla="*/ 348616 h 722303"/>
                <a:gd name="connsiteX10" fmla="*/ 730946 w 969607"/>
                <a:gd name="connsiteY10" fmla="*/ 703993 h 722303"/>
                <a:gd name="connsiteX11" fmla="*/ 770466 w 969607"/>
                <a:gd name="connsiteY11" fmla="*/ 703993 h 722303"/>
                <a:gd name="connsiteX12" fmla="*/ 949451 w 969607"/>
                <a:gd name="connsiteY12" fmla="*/ 348463 h 722303"/>
                <a:gd name="connsiteX13" fmla="*/ 860798 w 969607"/>
                <a:gd name="connsiteY13" fmla="*/ 52748 h 72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9607" h="722303">
                  <a:moveTo>
                    <a:pt x="860798" y="52748"/>
                  </a:moveTo>
                  <a:cubicBezTo>
                    <a:pt x="751698" y="-23088"/>
                    <a:pt x="602619" y="-9660"/>
                    <a:pt x="487721" y="45729"/>
                  </a:cubicBezTo>
                  <a:cubicBezTo>
                    <a:pt x="371296" y="101882"/>
                    <a:pt x="277760" y="198164"/>
                    <a:pt x="202534" y="298109"/>
                  </a:cubicBezTo>
                  <a:cubicBezTo>
                    <a:pt x="113423" y="416670"/>
                    <a:pt x="49336" y="550795"/>
                    <a:pt x="1118" y="688887"/>
                  </a:cubicBezTo>
                  <a:cubicBezTo>
                    <a:pt x="-6969" y="712080"/>
                    <a:pt x="31178" y="721998"/>
                    <a:pt x="39265" y="698957"/>
                  </a:cubicBezTo>
                  <a:cubicBezTo>
                    <a:pt x="78938" y="585280"/>
                    <a:pt x="129750" y="474959"/>
                    <a:pt x="196889" y="373488"/>
                  </a:cubicBezTo>
                  <a:cubicBezTo>
                    <a:pt x="263264" y="273390"/>
                    <a:pt x="347035" y="176802"/>
                    <a:pt x="450642" y="110426"/>
                  </a:cubicBezTo>
                  <a:cubicBezTo>
                    <a:pt x="553791" y="44356"/>
                    <a:pt x="694477" y="7735"/>
                    <a:pt x="810291" y="67244"/>
                  </a:cubicBezTo>
                  <a:cubicBezTo>
                    <a:pt x="858051" y="91811"/>
                    <a:pt x="898487" y="131941"/>
                    <a:pt x="918476" y="180464"/>
                  </a:cubicBezTo>
                  <a:cubicBezTo>
                    <a:pt x="941364" y="235854"/>
                    <a:pt x="931751" y="295363"/>
                    <a:pt x="906727" y="348616"/>
                  </a:cubicBezTo>
                  <a:cubicBezTo>
                    <a:pt x="850269" y="468703"/>
                    <a:pt x="732319" y="563765"/>
                    <a:pt x="730946" y="703993"/>
                  </a:cubicBezTo>
                  <a:cubicBezTo>
                    <a:pt x="730640" y="728407"/>
                    <a:pt x="770313" y="728407"/>
                    <a:pt x="770466" y="703993"/>
                  </a:cubicBezTo>
                  <a:cubicBezTo>
                    <a:pt x="771839" y="566664"/>
                    <a:pt x="899097" y="469313"/>
                    <a:pt x="949451" y="348463"/>
                  </a:cubicBezTo>
                  <a:cubicBezTo>
                    <a:pt x="995533" y="238295"/>
                    <a:pt x="961200" y="122481"/>
                    <a:pt x="860798" y="52748"/>
                  </a:cubicBezTo>
                  <a:close/>
                </a:path>
              </a:pathLst>
            </a:custGeom>
            <a:solidFill>
              <a:srgbClr val="C43030"/>
            </a:solidFill>
            <a:ln w="1525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38" name="Graphic 134">
              <a:extLst>
                <a:ext uri="{FF2B5EF4-FFF2-40B4-BE49-F238E27FC236}">
                  <a16:creationId xmlns:a16="http://schemas.microsoft.com/office/drawing/2014/main" id="{6594E6DD-8119-4387-A7FA-9D3D93D1F0FC}"/>
                </a:ext>
              </a:extLst>
            </p:cNvPr>
            <p:cNvGrpSpPr/>
            <p:nvPr/>
          </p:nvGrpSpPr>
          <p:grpSpPr>
            <a:xfrm>
              <a:off x="5863397" y="4428515"/>
              <a:ext cx="1881711" cy="2219693"/>
              <a:chOff x="5863397" y="4428515"/>
              <a:chExt cx="1881711" cy="2219693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207B576A-2B32-47B2-980A-BF151288FD7C}"/>
                  </a:ext>
                </a:extLst>
              </p:cNvPr>
              <p:cNvSpPr/>
              <p:nvPr/>
            </p:nvSpPr>
            <p:spPr>
              <a:xfrm>
                <a:off x="7345634" y="4463305"/>
                <a:ext cx="399474" cy="2184903"/>
              </a:xfrm>
              <a:custGeom>
                <a:avLst/>
                <a:gdLst>
                  <a:gd name="connsiteX0" fmla="*/ 60882 w 399474"/>
                  <a:gd name="connsiteY0" fmla="*/ 0 h 2184903"/>
                  <a:gd name="connsiteX1" fmla="*/ 164032 w 399474"/>
                  <a:gd name="connsiteY1" fmla="*/ 37384 h 2184903"/>
                  <a:gd name="connsiteX2" fmla="*/ 303802 w 399474"/>
                  <a:gd name="connsiteY2" fmla="*/ 0 h 2184903"/>
                  <a:gd name="connsiteX3" fmla="*/ 399475 w 399474"/>
                  <a:gd name="connsiteY3" fmla="*/ 2170408 h 2184903"/>
                  <a:gd name="connsiteX4" fmla="*/ 180511 w 399474"/>
                  <a:gd name="connsiteY4" fmla="*/ 2149351 h 2184903"/>
                  <a:gd name="connsiteX5" fmla="*/ 0 w 399474"/>
                  <a:gd name="connsiteY5" fmla="*/ 2184904 h 218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9474" h="2184903">
                    <a:moveTo>
                      <a:pt x="60882" y="0"/>
                    </a:moveTo>
                    <a:lnTo>
                      <a:pt x="164032" y="37384"/>
                    </a:lnTo>
                    <a:lnTo>
                      <a:pt x="303802" y="0"/>
                    </a:lnTo>
                    <a:lnTo>
                      <a:pt x="399475" y="2170408"/>
                    </a:lnTo>
                    <a:lnTo>
                      <a:pt x="180511" y="2149351"/>
                    </a:lnTo>
                    <a:lnTo>
                      <a:pt x="0" y="2184904"/>
                    </a:lnTo>
                    <a:close/>
                  </a:path>
                </a:pathLst>
              </a:custGeom>
              <a:solidFill>
                <a:srgbClr val="AD2525"/>
              </a:solidFill>
              <a:ln w="15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40" name="Graphic 134">
                <a:extLst>
                  <a:ext uri="{FF2B5EF4-FFF2-40B4-BE49-F238E27FC236}">
                    <a16:creationId xmlns:a16="http://schemas.microsoft.com/office/drawing/2014/main" id="{6594E6DD-8119-4387-A7FA-9D3D93D1F0FC}"/>
                  </a:ext>
                </a:extLst>
              </p:cNvPr>
              <p:cNvGrpSpPr/>
              <p:nvPr/>
            </p:nvGrpSpPr>
            <p:grpSpPr>
              <a:xfrm>
                <a:off x="5863397" y="4428515"/>
                <a:ext cx="1543119" cy="2219693"/>
                <a:chOff x="5863397" y="4428515"/>
                <a:chExt cx="1543119" cy="2219693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7AE802C-8468-42C9-8F80-2784E6DA4BE4}"/>
                    </a:ext>
                  </a:extLst>
                </p:cNvPr>
                <p:cNvSpPr/>
                <p:nvPr/>
              </p:nvSpPr>
              <p:spPr>
                <a:xfrm>
                  <a:off x="5863397" y="4428515"/>
                  <a:ext cx="1543119" cy="2219693"/>
                </a:xfrm>
                <a:custGeom>
                  <a:avLst/>
                  <a:gdLst>
                    <a:gd name="connsiteX0" fmla="*/ 1543120 w 1543119"/>
                    <a:gd name="connsiteY0" fmla="*/ 34790 h 2219693"/>
                    <a:gd name="connsiteX1" fmla="*/ 1543120 w 1543119"/>
                    <a:gd name="connsiteY1" fmla="*/ 37689 h 2219693"/>
                    <a:gd name="connsiteX2" fmla="*/ 1533202 w 1543119"/>
                    <a:gd name="connsiteY2" fmla="*/ 392608 h 2219693"/>
                    <a:gd name="connsiteX3" fmla="*/ 1526945 w 1543119"/>
                    <a:gd name="connsiteY3" fmla="*/ 615234 h 2219693"/>
                    <a:gd name="connsiteX4" fmla="*/ 1521757 w 1543119"/>
                    <a:gd name="connsiteY4" fmla="*/ 799560 h 2219693"/>
                    <a:gd name="connsiteX5" fmla="*/ 1515196 w 1543119"/>
                    <a:gd name="connsiteY5" fmla="*/ 1033629 h 2219693"/>
                    <a:gd name="connsiteX6" fmla="*/ 1506651 w 1543119"/>
                    <a:gd name="connsiteY6" fmla="*/ 1339110 h 2219693"/>
                    <a:gd name="connsiteX7" fmla="*/ 1500548 w 1543119"/>
                    <a:gd name="connsiteY7" fmla="*/ 1563872 h 2219693"/>
                    <a:gd name="connsiteX8" fmla="*/ 1500548 w 1543119"/>
                    <a:gd name="connsiteY8" fmla="*/ 1564024 h 2219693"/>
                    <a:gd name="connsiteX9" fmla="*/ 1493376 w 1543119"/>
                    <a:gd name="connsiteY9" fmla="*/ 1817473 h 2219693"/>
                    <a:gd name="connsiteX10" fmla="*/ 1486967 w 1543119"/>
                    <a:gd name="connsiteY10" fmla="*/ 2051237 h 2219693"/>
                    <a:gd name="connsiteX11" fmla="*/ 1482237 w 1543119"/>
                    <a:gd name="connsiteY11" fmla="*/ 2219694 h 2219693"/>
                    <a:gd name="connsiteX12" fmla="*/ 0 w 1543119"/>
                    <a:gd name="connsiteY12" fmla="*/ 2219694 h 2219693"/>
                    <a:gd name="connsiteX13" fmla="*/ 7324 w 1543119"/>
                    <a:gd name="connsiteY13" fmla="*/ 2101286 h 2219693"/>
                    <a:gd name="connsiteX14" fmla="*/ 7324 w 1543119"/>
                    <a:gd name="connsiteY14" fmla="*/ 2101133 h 2219693"/>
                    <a:gd name="connsiteX15" fmla="*/ 21820 w 1543119"/>
                    <a:gd name="connsiteY15" fmla="*/ 1870573 h 2219693"/>
                    <a:gd name="connsiteX16" fmla="*/ 41199 w 1543119"/>
                    <a:gd name="connsiteY16" fmla="*/ 1566313 h 2219693"/>
                    <a:gd name="connsiteX17" fmla="*/ 55847 w 1543119"/>
                    <a:gd name="connsiteY17" fmla="*/ 1330413 h 2219693"/>
                    <a:gd name="connsiteX18" fmla="*/ 77057 w 1543119"/>
                    <a:gd name="connsiteY18" fmla="*/ 993957 h 2219693"/>
                    <a:gd name="connsiteX19" fmla="*/ 91400 w 1543119"/>
                    <a:gd name="connsiteY19" fmla="*/ 765228 h 2219693"/>
                    <a:gd name="connsiteX20" fmla="*/ 106659 w 1543119"/>
                    <a:gd name="connsiteY20" fmla="*/ 521697 h 2219693"/>
                    <a:gd name="connsiteX21" fmla="*/ 121460 w 1543119"/>
                    <a:gd name="connsiteY21" fmla="*/ 289459 h 2219693"/>
                    <a:gd name="connsiteX22" fmla="*/ 139465 w 1543119"/>
                    <a:gd name="connsiteY22" fmla="*/ 0 h 2219693"/>
                    <a:gd name="connsiteX23" fmla="*/ 406494 w 1543119"/>
                    <a:gd name="connsiteY23" fmla="*/ 6714 h 2219693"/>
                    <a:gd name="connsiteX24" fmla="*/ 621337 w 1543119"/>
                    <a:gd name="connsiteY24" fmla="*/ 12054 h 2219693"/>
                    <a:gd name="connsiteX25" fmla="*/ 867919 w 1543119"/>
                    <a:gd name="connsiteY25" fmla="*/ 18158 h 2219693"/>
                    <a:gd name="connsiteX26" fmla="*/ 1085509 w 1543119"/>
                    <a:gd name="connsiteY26" fmla="*/ 23499 h 2219693"/>
                    <a:gd name="connsiteX27" fmla="*/ 1333769 w 1543119"/>
                    <a:gd name="connsiteY27" fmla="*/ 29755 h 2219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543119" h="2219693">
                      <a:moveTo>
                        <a:pt x="1543120" y="34790"/>
                      </a:moveTo>
                      <a:lnTo>
                        <a:pt x="1543120" y="37689"/>
                      </a:lnTo>
                      <a:lnTo>
                        <a:pt x="1533202" y="392608"/>
                      </a:lnTo>
                      <a:lnTo>
                        <a:pt x="1526945" y="615234"/>
                      </a:lnTo>
                      <a:lnTo>
                        <a:pt x="1521757" y="799560"/>
                      </a:lnTo>
                      <a:lnTo>
                        <a:pt x="1515196" y="1033629"/>
                      </a:lnTo>
                      <a:lnTo>
                        <a:pt x="1506651" y="1339110"/>
                      </a:lnTo>
                      <a:lnTo>
                        <a:pt x="1500548" y="1563872"/>
                      </a:lnTo>
                      <a:lnTo>
                        <a:pt x="1500548" y="1564024"/>
                      </a:lnTo>
                      <a:lnTo>
                        <a:pt x="1493376" y="1817473"/>
                      </a:lnTo>
                      <a:lnTo>
                        <a:pt x="1486967" y="2051237"/>
                      </a:lnTo>
                      <a:lnTo>
                        <a:pt x="1482237" y="2219694"/>
                      </a:lnTo>
                      <a:lnTo>
                        <a:pt x="0" y="2219694"/>
                      </a:lnTo>
                      <a:lnTo>
                        <a:pt x="7324" y="2101286"/>
                      </a:lnTo>
                      <a:lnTo>
                        <a:pt x="7324" y="2101133"/>
                      </a:lnTo>
                      <a:lnTo>
                        <a:pt x="21820" y="1870573"/>
                      </a:lnTo>
                      <a:lnTo>
                        <a:pt x="41199" y="1566313"/>
                      </a:lnTo>
                      <a:lnTo>
                        <a:pt x="55847" y="1330413"/>
                      </a:lnTo>
                      <a:lnTo>
                        <a:pt x="77057" y="993957"/>
                      </a:lnTo>
                      <a:lnTo>
                        <a:pt x="91400" y="765228"/>
                      </a:lnTo>
                      <a:lnTo>
                        <a:pt x="106659" y="521697"/>
                      </a:lnTo>
                      <a:lnTo>
                        <a:pt x="121460" y="289459"/>
                      </a:lnTo>
                      <a:lnTo>
                        <a:pt x="139465" y="0"/>
                      </a:lnTo>
                      <a:lnTo>
                        <a:pt x="406494" y="6714"/>
                      </a:lnTo>
                      <a:lnTo>
                        <a:pt x="621337" y="12054"/>
                      </a:lnTo>
                      <a:lnTo>
                        <a:pt x="867919" y="18158"/>
                      </a:lnTo>
                      <a:lnTo>
                        <a:pt x="1085509" y="23499"/>
                      </a:lnTo>
                      <a:lnTo>
                        <a:pt x="1333769" y="29755"/>
                      </a:lnTo>
                      <a:close/>
                    </a:path>
                  </a:pathLst>
                </a:custGeom>
                <a:solidFill>
                  <a:srgbClr val="E24747"/>
                </a:solidFill>
                <a:ln w="1525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142" name="Graphic 134">
                  <a:extLst>
                    <a:ext uri="{FF2B5EF4-FFF2-40B4-BE49-F238E27FC236}">
                      <a16:creationId xmlns:a16="http://schemas.microsoft.com/office/drawing/2014/main" id="{6594E6DD-8119-4387-A7FA-9D3D93D1F0FC}"/>
                    </a:ext>
                  </a:extLst>
                </p:cNvPr>
                <p:cNvGrpSpPr/>
                <p:nvPr/>
              </p:nvGrpSpPr>
              <p:grpSpPr>
                <a:xfrm>
                  <a:off x="5870721" y="4435077"/>
                  <a:ext cx="1535795" cy="2213132"/>
                  <a:chOff x="5870721" y="4435077"/>
                  <a:chExt cx="1535795" cy="2213132"/>
                </a:xfrm>
                <a:solidFill>
                  <a:srgbClr val="FFD11B"/>
                </a:solidFill>
              </p:grpSpPr>
              <p:sp>
                <p:nvSpPr>
                  <p:cNvPr id="143" name="Freeform: Shape 142">
                    <a:extLst>
                      <a:ext uri="{FF2B5EF4-FFF2-40B4-BE49-F238E27FC236}">
                        <a16:creationId xmlns:a16="http://schemas.microsoft.com/office/drawing/2014/main" id="{F834DCBD-5436-4FFD-B3A7-2C8BA2E0E629}"/>
                      </a:ext>
                    </a:extLst>
                  </p:cNvPr>
                  <p:cNvSpPr/>
                  <p:nvPr/>
                </p:nvSpPr>
                <p:spPr>
                  <a:xfrm>
                    <a:off x="5970055" y="4435077"/>
                    <a:ext cx="514678" cy="515136"/>
                  </a:xfrm>
                  <a:custGeom>
                    <a:avLst/>
                    <a:gdLst>
                      <a:gd name="connsiteX0" fmla="*/ 514678 w 514678"/>
                      <a:gd name="connsiteY0" fmla="*/ 5493 h 515136"/>
                      <a:gd name="connsiteX1" fmla="*/ 0 w 514678"/>
                      <a:gd name="connsiteY1" fmla="*/ 515136 h 515136"/>
                      <a:gd name="connsiteX2" fmla="*/ 14648 w 514678"/>
                      <a:gd name="connsiteY2" fmla="*/ 282745 h 515136"/>
                      <a:gd name="connsiteX3" fmla="*/ 299835 w 514678"/>
                      <a:gd name="connsiteY3" fmla="*/ 0 h 515136"/>
                      <a:gd name="connsiteX4" fmla="*/ 514678 w 514678"/>
                      <a:gd name="connsiteY4" fmla="*/ 5493 h 51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4678" h="515136">
                        <a:moveTo>
                          <a:pt x="514678" y="5493"/>
                        </a:moveTo>
                        <a:lnTo>
                          <a:pt x="0" y="515136"/>
                        </a:lnTo>
                        <a:lnTo>
                          <a:pt x="14648" y="282745"/>
                        </a:lnTo>
                        <a:cubicBezTo>
                          <a:pt x="109558" y="188598"/>
                          <a:pt x="204773" y="94147"/>
                          <a:pt x="299835" y="0"/>
                        </a:cubicBezTo>
                        <a:lnTo>
                          <a:pt x="514678" y="5493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C0EFBAE3-6105-4EDB-ACCE-C928D97B8CCC}"/>
                      </a:ext>
                    </a:extLst>
                  </p:cNvPr>
                  <p:cNvSpPr/>
                  <p:nvPr/>
                </p:nvSpPr>
                <p:spPr>
                  <a:xfrm>
                    <a:off x="5940453" y="4446673"/>
                    <a:ext cx="1008452" cy="975951"/>
                  </a:xfrm>
                  <a:custGeom>
                    <a:avLst/>
                    <a:gdLst>
                      <a:gd name="connsiteX0" fmla="*/ 1008452 w 1008452"/>
                      <a:gd name="connsiteY0" fmla="*/ 5341 h 975951"/>
                      <a:gd name="connsiteX1" fmla="*/ 0 w 1008452"/>
                      <a:gd name="connsiteY1" fmla="*/ 975951 h 975951"/>
                      <a:gd name="connsiteX2" fmla="*/ 14343 w 1008452"/>
                      <a:gd name="connsiteY2" fmla="*/ 747222 h 975951"/>
                      <a:gd name="connsiteX3" fmla="*/ 790862 w 1008452"/>
                      <a:gd name="connsiteY3" fmla="*/ 0 h 975951"/>
                      <a:gd name="connsiteX4" fmla="*/ 1008452 w 1008452"/>
                      <a:gd name="connsiteY4" fmla="*/ 5341 h 975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08452" h="975951">
                        <a:moveTo>
                          <a:pt x="1008452" y="5341"/>
                        </a:moveTo>
                        <a:cubicBezTo>
                          <a:pt x="672454" y="328979"/>
                          <a:pt x="336303" y="652313"/>
                          <a:pt x="0" y="975951"/>
                        </a:cubicBezTo>
                        <a:lnTo>
                          <a:pt x="14343" y="747222"/>
                        </a:lnTo>
                        <a:cubicBezTo>
                          <a:pt x="273285" y="498199"/>
                          <a:pt x="532073" y="249176"/>
                          <a:pt x="790862" y="0"/>
                        </a:cubicBezTo>
                        <a:lnTo>
                          <a:pt x="1008452" y="5341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5" name="Freeform: Shape 144">
                    <a:extLst>
                      <a:ext uri="{FF2B5EF4-FFF2-40B4-BE49-F238E27FC236}">
                        <a16:creationId xmlns:a16="http://schemas.microsoft.com/office/drawing/2014/main" id="{850ADDCD-F8E6-4E44-9B24-53AC2DFBBA92}"/>
                      </a:ext>
                    </a:extLst>
                  </p:cNvPr>
                  <p:cNvSpPr/>
                  <p:nvPr/>
                </p:nvSpPr>
                <p:spPr>
                  <a:xfrm>
                    <a:off x="5904595" y="4458270"/>
                    <a:ext cx="1501920" cy="1536558"/>
                  </a:xfrm>
                  <a:custGeom>
                    <a:avLst/>
                    <a:gdLst>
                      <a:gd name="connsiteX0" fmla="*/ 1501921 w 1501920"/>
                      <a:gd name="connsiteY0" fmla="*/ 5035 h 1536558"/>
                      <a:gd name="connsiteX1" fmla="*/ 1501921 w 1501920"/>
                      <a:gd name="connsiteY1" fmla="*/ 7935 h 1536558"/>
                      <a:gd name="connsiteX2" fmla="*/ 0 w 1501920"/>
                      <a:gd name="connsiteY2" fmla="*/ 1536559 h 1536558"/>
                      <a:gd name="connsiteX3" fmla="*/ 14648 w 1501920"/>
                      <a:gd name="connsiteY3" fmla="*/ 1300658 h 1536558"/>
                      <a:gd name="connsiteX4" fmla="*/ 1292723 w 1501920"/>
                      <a:gd name="connsiteY4" fmla="*/ 0 h 1536558"/>
                      <a:gd name="connsiteX5" fmla="*/ 1501921 w 1501920"/>
                      <a:gd name="connsiteY5" fmla="*/ 5035 h 1536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01920" h="1536558">
                        <a:moveTo>
                          <a:pt x="1501921" y="5035"/>
                        </a:moveTo>
                        <a:lnTo>
                          <a:pt x="1501921" y="7935"/>
                        </a:lnTo>
                        <a:cubicBezTo>
                          <a:pt x="1001128" y="517425"/>
                          <a:pt x="500488" y="1027068"/>
                          <a:pt x="0" y="1536559"/>
                        </a:cubicBezTo>
                        <a:lnTo>
                          <a:pt x="14648" y="1300658"/>
                        </a:lnTo>
                        <a:cubicBezTo>
                          <a:pt x="440673" y="867004"/>
                          <a:pt x="866393" y="433654"/>
                          <a:pt x="1292723" y="0"/>
                        </a:cubicBezTo>
                        <a:lnTo>
                          <a:pt x="1501921" y="5035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6" name="Freeform: Shape 145">
                    <a:extLst>
                      <a:ext uri="{FF2B5EF4-FFF2-40B4-BE49-F238E27FC236}">
                        <a16:creationId xmlns:a16="http://schemas.microsoft.com/office/drawing/2014/main" id="{1CBEE6FE-25FB-44AA-8AF1-50B915052DCF}"/>
                      </a:ext>
                    </a:extLst>
                  </p:cNvPr>
                  <p:cNvSpPr/>
                  <p:nvPr/>
                </p:nvSpPr>
                <p:spPr>
                  <a:xfrm>
                    <a:off x="5870721" y="4821124"/>
                    <a:ext cx="1525877" cy="1708524"/>
                  </a:xfrm>
                  <a:custGeom>
                    <a:avLst/>
                    <a:gdLst>
                      <a:gd name="connsiteX0" fmla="*/ 1525877 w 1525877"/>
                      <a:gd name="connsiteY0" fmla="*/ 0 h 1708524"/>
                      <a:gd name="connsiteX1" fmla="*/ 1519621 w 1525877"/>
                      <a:gd name="connsiteY1" fmla="*/ 222625 h 1708524"/>
                      <a:gd name="connsiteX2" fmla="*/ 0 w 1525877"/>
                      <a:gd name="connsiteY2" fmla="*/ 1708525 h 1708524"/>
                      <a:gd name="connsiteX3" fmla="*/ 14496 w 1525877"/>
                      <a:gd name="connsiteY3" fmla="*/ 1477965 h 1708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25877" h="1708524">
                        <a:moveTo>
                          <a:pt x="1525877" y="0"/>
                        </a:moveTo>
                        <a:lnTo>
                          <a:pt x="1519621" y="222625"/>
                        </a:lnTo>
                        <a:lnTo>
                          <a:pt x="0" y="1708525"/>
                        </a:lnTo>
                        <a:lnTo>
                          <a:pt x="14496" y="1477965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66046ED8-D882-4598-BB20-B5A36AF9602C}"/>
                      </a:ext>
                    </a:extLst>
                  </p:cNvPr>
                  <p:cNvSpPr/>
                  <p:nvPr/>
                </p:nvSpPr>
                <p:spPr>
                  <a:xfrm>
                    <a:off x="6012475" y="5228075"/>
                    <a:ext cx="1372679" cy="1420134"/>
                  </a:xfrm>
                  <a:custGeom>
                    <a:avLst/>
                    <a:gdLst>
                      <a:gd name="connsiteX0" fmla="*/ 1372679 w 1372679"/>
                      <a:gd name="connsiteY0" fmla="*/ 0 h 1420134"/>
                      <a:gd name="connsiteX1" fmla="*/ 1366118 w 1372679"/>
                      <a:gd name="connsiteY1" fmla="*/ 234070 h 1420134"/>
                      <a:gd name="connsiteX2" fmla="*/ 219116 w 1372679"/>
                      <a:gd name="connsiteY2" fmla="*/ 1420134 h 1420134"/>
                      <a:gd name="connsiteX3" fmla="*/ 0 w 1372679"/>
                      <a:gd name="connsiteY3" fmla="*/ 1420134 h 1420134"/>
                      <a:gd name="connsiteX4" fmla="*/ 1372679 w 1372679"/>
                      <a:gd name="connsiteY4" fmla="*/ 0 h 14201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72679" h="1420134">
                        <a:moveTo>
                          <a:pt x="1372679" y="0"/>
                        </a:moveTo>
                        <a:lnTo>
                          <a:pt x="1366118" y="234070"/>
                        </a:lnTo>
                        <a:cubicBezTo>
                          <a:pt x="990142" y="635223"/>
                          <a:pt x="607910" y="1030730"/>
                          <a:pt x="219116" y="1420134"/>
                        </a:cubicBezTo>
                        <a:lnTo>
                          <a:pt x="0" y="1420134"/>
                        </a:lnTo>
                        <a:cubicBezTo>
                          <a:pt x="467071" y="954894"/>
                          <a:pt x="924682" y="481567"/>
                          <a:pt x="1372679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8" name="Freeform: Shape 147">
                    <a:extLst>
                      <a:ext uri="{FF2B5EF4-FFF2-40B4-BE49-F238E27FC236}">
                        <a16:creationId xmlns:a16="http://schemas.microsoft.com/office/drawing/2014/main" id="{40304BD9-71A5-4961-B47B-47C572D9BD9A}"/>
                      </a:ext>
                    </a:extLst>
                  </p:cNvPr>
                  <p:cNvSpPr/>
                  <p:nvPr/>
                </p:nvSpPr>
                <p:spPr>
                  <a:xfrm>
                    <a:off x="6487480" y="5767625"/>
                    <a:ext cx="882567" cy="880583"/>
                  </a:xfrm>
                  <a:custGeom>
                    <a:avLst/>
                    <a:gdLst>
                      <a:gd name="connsiteX0" fmla="*/ 882567 w 882567"/>
                      <a:gd name="connsiteY0" fmla="*/ 0 h 880583"/>
                      <a:gd name="connsiteX1" fmla="*/ 876464 w 882567"/>
                      <a:gd name="connsiteY1" fmla="*/ 224762 h 880583"/>
                      <a:gd name="connsiteX2" fmla="*/ 876464 w 882567"/>
                      <a:gd name="connsiteY2" fmla="*/ 224914 h 880583"/>
                      <a:gd name="connsiteX3" fmla="*/ 219116 w 882567"/>
                      <a:gd name="connsiteY3" fmla="*/ 880584 h 880583"/>
                      <a:gd name="connsiteX4" fmla="*/ 0 w 882567"/>
                      <a:gd name="connsiteY4" fmla="*/ 880584 h 880583"/>
                      <a:gd name="connsiteX5" fmla="*/ 882567 w 882567"/>
                      <a:gd name="connsiteY5" fmla="*/ 0 h 880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82567" h="880583">
                        <a:moveTo>
                          <a:pt x="882567" y="0"/>
                        </a:moveTo>
                        <a:lnTo>
                          <a:pt x="876464" y="224762"/>
                        </a:lnTo>
                        <a:lnTo>
                          <a:pt x="876464" y="224914"/>
                        </a:lnTo>
                        <a:cubicBezTo>
                          <a:pt x="657348" y="443573"/>
                          <a:pt x="438384" y="661926"/>
                          <a:pt x="219116" y="880584"/>
                        </a:cubicBezTo>
                        <a:lnTo>
                          <a:pt x="0" y="880584"/>
                        </a:lnTo>
                        <a:cubicBezTo>
                          <a:pt x="294342" y="587005"/>
                          <a:pt x="588531" y="293426"/>
                          <a:pt x="882567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49" name="Freeform: Shape 148">
                    <a:extLst>
                      <a:ext uri="{FF2B5EF4-FFF2-40B4-BE49-F238E27FC236}">
                        <a16:creationId xmlns:a16="http://schemas.microsoft.com/office/drawing/2014/main" id="{6A3B9DCC-1D64-4A4F-B21D-5AE3E3E62D0B}"/>
                      </a:ext>
                    </a:extLst>
                  </p:cNvPr>
                  <p:cNvSpPr/>
                  <p:nvPr/>
                </p:nvSpPr>
                <p:spPr>
                  <a:xfrm>
                    <a:off x="6963707" y="6245988"/>
                    <a:ext cx="393066" cy="402221"/>
                  </a:xfrm>
                  <a:custGeom>
                    <a:avLst/>
                    <a:gdLst>
                      <a:gd name="connsiteX0" fmla="*/ 393066 w 393066"/>
                      <a:gd name="connsiteY0" fmla="*/ 0 h 402221"/>
                      <a:gd name="connsiteX1" fmla="*/ 386657 w 393066"/>
                      <a:gd name="connsiteY1" fmla="*/ 233764 h 402221"/>
                      <a:gd name="connsiteX2" fmla="*/ 222015 w 393066"/>
                      <a:gd name="connsiteY2" fmla="*/ 402221 h 402221"/>
                      <a:gd name="connsiteX3" fmla="*/ 0 w 393066"/>
                      <a:gd name="connsiteY3" fmla="*/ 402221 h 402221"/>
                      <a:gd name="connsiteX4" fmla="*/ 393066 w 393066"/>
                      <a:gd name="connsiteY4" fmla="*/ 0 h 402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93066" h="402221">
                        <a:moveTo>
                          <a:pt x="393066" y="0"/>
                        </a:moveTo>
                        <a:lnTo>
                          <a:pt x="386657" y="233764"/>
                        </a:lnTo>
                        <a:cubicBezTo>
                          <a:pt x="332641" y="290679"/>
                          <a:pt x="277710" y="346832"/>
                          <a:pt x="222015" y="402221"/>
                        </a:cubicBezTo>
                        <a:lnTo>
                          <a:pt x="0" y="402221"/>
                        </a:lnTo>
                        <a:cubicBezTo>
                          <a:pt x="135803" y="272522"/>
                          <a:pt x="266876" y="138244"/>
                          <a:pt x="393066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1525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50" name="Graphic 134">
              <a:extLst>
                <a:ext uri="{FF2B5EF4-FFF2-40B4-BE49-F238E27FC236}">
                  <a16:creationId xmlns:a16="http://schemas.microsoft.com/office/drawing/2014/main" id="{6594E6DD-8119-4387-A7FA-9D3D93D1F0FC}"/>
                </a:ext>
              </a:extLst>
            </p:cNvPr>
            <p:cNvGrpSpPr/>
            <p:nvPr/>
          </p:nvGrpSpPr>
          <p:grpSpPr>
            <a:xfrm>
              <a:off x="6274738" y="3604208"/>
              <a:ext cx="866790" cy="1062649"/>
              <a:chOff x="6274738" y="3604208"/>
              <a:chExt cx="866790" cy="1062649"/>
            </a:xfrm>
          </p:grpSpPr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DD1C660C-A626-4BC3-99C0-9B6887B42850}"/>
                  </a:ext>
                </a:extLst>
              </p:cNvPr>
              <p:cNvSpPr/>
              <p:nvPr/>
            </p:nvSpPr>
            <p:spPr>
              <a:xfrm>
                <a:off x="7026973" y="4535785"/>
                <a:ext cx="114555" cy="113525"/>
              </a:xfrm>
              <a:custGeom>
                <a:avLst/>
                <a:gdLst>
                  <a:gd name="connsiteX0" fmla="*/ 57278 w 114555"/>
                  <a:gd name="connsiteY0" fmla="*/ 0 h 113525"/>
                  <a:gd name="connsiteX1" fmla="*/ 57278 w 114555"/>
                  <a:gd name="connsiteY1" fmla="*/ 113525 h 113525"/>
                  <a:gd name="connsiteX2" fmla="*/ 57278 w 114555"/>
                  <a:gd name="connsiteY2" fmla="*/ 0 h 1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555" h="113525">
                    <a:moveTo>
                      <a:pt x="57278" y="0"/>
                    </a:moveTo>
                    <a:cubicBezTo>
                      <a:pt x="-19016" y="0"/>
                      <a:pt x="-19169" y="113525"/>
                      <a:pt x="57278" y="113525"/>
                    </a:cubicBezTo>
                    <a:cubicBezTo>
                      <a:pt x="133572" y="113678"/>
                      <a:pt x="133724" y="0"/>
                      <a:pt x="572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973D02F6-81EE-4876-815D-E79642F064DB}"/>
                  </a:ext>
                </a:extLst>
              </p:cNvPr>
              <p:cNvSpPr/>
              <p:nvPr/>
            </p:nvSpPr>
            <p:spPr>
              <a:xfrm>
                <a:off x="6316220" y="4553332"/>
                <a:ext cx="114555" cy="113525"/>
              </a:xfrm>
              <a:custGeom>
                <a:avLst/>
                <a:gdLst>
                  <a:gd name="connsiteX0" fmla="*/ 57278 w 114555"/>
                  <a:gd name="connsiteY0" fmla="*/ 0 h 113525"/>
                  <a:gd name="connsiteX1" fmla="*/ 57278 w 114555"/>
                  <a:gd name="connsiteY1" fmla="*/ 113525 h 113525"/>
                  <a:gd name="connsiteX2" fmla="*/ 57278 w 114555"/>
                  <a:gd name="connsiteY2" fmla="*/ 0 h 1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4555" h="113525">
                    <a:moveTo>
                      <a:pt x="57278" y="0"/>
                    </a:moveTo>
                    <a:cubicBezTo>
                      <a:pt x="-19016" y="0"/>
                      <a:pt x="-19169" y="113525"/>
                      <a:pt x="57278" y="113525"/>
                    </a:cubicBezTo>
                    <a:cubicBezTo>
                      <a:pt x="133572" y="113525"/>
                      <a:pt x="133724" y="0"/>
                      <a:pt x="572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5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B591B75-7AD3-4B12-9139-423DA1857F59}"/>
                  </a:ext>
                </a:extLst>
              </p:cNvPr>
              <p:cNvSpPr/>
              <p:nvPr/>
            </p:nvSpPr>
            <p:spPr>
              <a:xfrm>
                <a:off x="6274738" y="3604208"/>
                <a:ext cx="828071" cy="1030181"/>
              </a:xfrm>
              <a:custGeom>
                <a:avLst/>
                <a:gdLst>
                  <a:gd name="connsiteX0" fmla="*/ 555607 w 828071"/>
                  <a:gd name="connsiteY0" fmla="*/ 70829 h 1030181"/>
                  <a:gd name="connsiteX1" fmla="*/ 154912 w 828071"/>
                  <a:gd name="connsiteY1" fmla="*/ 44432 h 1030181"/>
                  <a:gd name="connsiteX2" fmla="*/ 4155 w 828071"/>
                  <a:gd name="connsiteY2" fmla="*/ 418119 h 1030181"/>
                  <a:gd name="connsiteX3" fmla="*/ 77702 w 828071"/>
                  <a:gd name="connsiteY3" fmla="*/ 1006955 h 1030181"/>
                  <a:gd name="connsiteX4" fmla="*/ 115849 w 828071"/>
                  <a:gd name="connsiteY4" fmla="*/ 1017026 h 1030181"/>
                  <a:gd name="connsiteX5" fmla="*/ 70225 w 828071"/>
                  <a:gd name="connsiteY5" fmla="*/ 544767 h 1030181"/>
                  <a:gd name="connsiteX6" fmla="*/ 118138 w 828071"/>
                  <a:gd name="connsiteY6" fmla="*/ 121641 h 1030181"/>
                  <a:gd name="connsiteX7" fmla="*/ 494114 w 828071"/>
                  <a:gd name="connsiteY7" fmla="*/ 78306 h 1030181"/>
                  <a:gd name="connsiteX8" fmla="*/ 742069 w 828071"/>
                  <a:gd name="connsiteY8" fmla="*/ 424680 h 1030181"/>
                  <a:gd name="connsiteX9" fmla="*/ 788456 w 828071"/>
                  <a:gd name="connsiteY9" fmla="*/ 992307 h 1030181"/>
                  <a:gd name="connsiteX10" fmla="*/ 827976 w 828071"/>
                  <a:gd name="connsiteY10" fmla="*/ 992307 h 1030181"/>
                  <a:gd name="connsiteX11" fmla="*/ 555607 w 828071"/>
                  <a:gd name="connsiteY11" fmla="*/ 70829 h 1030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28071" h="1030181">
                    <a:moveTo>
                      <a:pt x="555607" y="70829"/>
                    </a:moveTo>
                    <a:cubicBezTo>
                      <a:pt x="440403" y="-8059"/>
                      <a:pt x="279423" y="-26979"/>
                      <a:pt x="154912" y="44432"/>
                    </a:cubicBezTo>
                    <a:cubicBezTo>
                      <a:pt x="21550" y="121031"/>
                      <a:pt x="-13240" y="279874"/>
                      <a:pt x="4155" y="418119"/>
                    </a:cubicBezTo>
                    <a:cubicBezTo>
                      <a:pt x="28721" y="612668"/>
                      <a:pt x="144536" y="809354"/>
                      <a:pt x="77702" y="1006955"/>
                    </a:cubicBezTo>
                    <a:cubicBezTo>
                      <a:pt x="69920" y="1030148"/>
                      <a:pt x="108067" y="1040219"/>
                      <a:pt x="115849" y="1017026"/>
                    </a:cubicBezTo>
                    <a:cubicBezTo>
                      <a:pt x="169102" y="859250"/>
                      <a:pt x="110814" y="698423"/>
                      <a:pt x="70225" y="544767"/>
                    </a:cubicBezTo>
                    <a:cubicBezTo>
                      <a:pt x="34062" y="408048"/>
                      <a:pt x="9495" y="236234"/>
                      <a:pt x="118138" y="121641"/>
                    </a:cubicBezTo>
                    <a:cubicBezTo>
                      <a:pt x="212742" y="21849"/>
                      <a:pt x="376011" y="16203"/>
                      <a:pt x="494114" y="78306"/>
                    </a:cubicBezTo>
                    <a:cubicBezTo>
                      <a:pt x="628849" y="149107"/>
                      <a:pt x="706669" y="285825"/>
                      <a:pt x="742069" y="424680"/>
                    </a:cubicBezTo>
                    <a:cubicBezTo>
                      <a:pt x="789371" y="610380"/>
                      <a:pt x="771366" y="803403"/>
                      <a:pt x="788456" y="992307"/>
                    </a:cubicBezTo>
                    <a:cubicBezTo>
                      <a:pt x="790592" y="1016416"/>
                      <a:pt x="830265" y="1016568"/>
                      <a:pt x="827976" y="992307"/>
                    </a:cubicBezTo>
                    <a:cubicBezTo>
                      <a:pt x="799747" y="681485"/>
                      <a:pt x="860630" y="279722"/>
                      <a:pt x="555607" y="70829"/>
                    </a:cubicBezTo>
                    <a:close/>
                  </a:path>
                </a:pathLst>
              </a:custGeom>
              <a:solidFill>
                <a:srgbClr val="C43030"/>
              </a:solidFill>
              <a:ln w="1525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55" name="TextBox 154">
            <a:extLst>
              <a:ext uri="{FF2B5EF4-FFF2-40B4-BE49-F238E27FC236}">
                <a16:creationId xmlns:a16="http://schemas.microsoft.com/office/drawing/2014/main" id="{C0EA6E2F-2817-4953-BBEF-69B309C85CB1}"/>
              </a:ext>
            </a:extLst>
          </p:cNvPr>
          <p:cNvSpPr txBox="1"/>
          <p:nvPr/>
        </p:nvSpPr>
        <p:spPr>
          <a:xfrm>
            <a:off x="3475303" y="2431223"/>
            <a:ext cx="6896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BOXING</a:t>
            </a:r>
            <a:r>
              <a:rPr lang="en-US" sz="6600" b="1" dirty="0">
                <a:solidFill>
                  <a:srgbClr val="F29922"/>
                </a:solidFill>
              </a:rPr>
              <a:t>  </a:t>
            </a:r>
            <a:r>
              <a:rPr lang="en-US" sz="6600" b="1" dirty="0"/>
              <a:t>SALE</a:t>
            </a:r>
            <a:endParaRPr lang="th-TH" sz="6600" b="1" dirty="0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CDBDA710-F6C7-459C-A07E-63F2628C3846}"/>
              </a:ext>
            </a:extLst>
          </p:cNvPr>
          <p:cNvSpPr txBox="1"/>
          <p:nvPr/>
        </p:nvSpPr>
        <p:spPr>
          <a:xfrm>
            <a:off x="515537" y="4452576"/>
            <a:ext cx="332273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fringilla</a:t>
            </a:r>
            <a:r>
              <a:rPr lang="en-US" sz="2000" dirty="0"/>
              <a:t>.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diam a </a:t>
            </a:r>
            <a:r>
              <a:rPr lang="en-US" sz="2000" dirty="0" err="1"/>
              <a:t>turpis</a:t>
            </a:r>
            <a:r>
              <a:rPr lang="en-US" sz="2000" dirty="0"/>
              <a:t> dictum, id </a:t>
            </a:r>
            <a:r>
              <a:rPr lang="en-US" sz="2000" dirty="0" err="1"/>
              <a:t>elementum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lacinia.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ex </a:t>
            </a:r>
            <a:r>
              <a:rPr lang="en-US" sz="2000" dirty="0" err="1"/>
              <a:t>sem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vestibulumelit</a:t>
            </a:r>
            <a:r>
              <a:rPr lang="en-US" sz="2000" dirty="0"/>
              <a:t> ligula. Nunc gravida </a:t>
            </a:r>
            <a:endParaRPr lang="th-TH" sz="2000" dirty="0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BCB83531-C501-4D47-96F3-B225ECCAB9E3}"/>
              </a:ext>
            </a:extLst>
          </p:cNvPr>
          <p:cNvSpPr txBox="1"/>
          <p:nvPr/>
        </p:nvSpPr>
        <p:spPr>
          <a:xfrm>
            <a:off x="8736619" y="1600227"/>
            <a:ext cx="332273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fringilla</a:t>
            </a:r>
            <a:r>
              <a:rPr lang="en-US" sz="2000" dirty="0"/>
              <a:t>. </a:t>
            </a:r>
            <a:r>
              <a:rPr lang="en-US" sz="2000" dirty="0" err="1"/>
              <a:t>Fusce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diam a </a:t>
            </a:r>
            <a:r>
              <a:rPr lang="en-US" sz="2000" dirty="0" err="1"/>
              <a:t>turpis</a:t>
            </a:r>
            <a:r>
              <a:rPr lang="en-US" sz="2000" dirty="0"/>
              <a:t> dictum, id </a:t>
            </a:r>
            <a:r>
              <a:rPr lang="en-US" sz="2000" dirty="0" err="1"/>
              <a:t>elementum</a:t>
            </a:r>
            <a:r>
              <a:rPr lang="en-US" sz="2000" dirty="0"/>
              <a:t> </a:t>
            </a:r>
            <a:r>
              <a:rPr lang="en-US" sz="2000" dirty="0" err="1"/>
              <a:t>enim</a:t>
            </a:r>
            <a:r>
              <a:rPr lang="en-US" sz="2000" dirty="0"/>
              <a:t> lacinia. </a:t>
            </a:r>
            <a:r>
              <a:rPr lang="en-US" sz="2000" dirty="0" err="1"/>
              <a:t>Aliquam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ex </a:t>
            </a:r>
            <a:r>
              <a:rPr lang="en-US" sz="2000" dirty="0" err="1"/>
              <a:t>sem</a:t>
            </a:r>
            <a:r>
              <a:rPr lang="en-US" sz="2000" dirty="0"/>
              <a:t>, </a:t>
            </a:r>
            <a:r>
              <a:rPr lang="en-US" sz="2000" dirty="0" err="1"/>
              <a:t>quis</a:t>
            </a:r>
            <a:r>
              <a:rPr lang="en-US" sz="2000" dirty="0"/>
              <a:t> </a:t>
            </a:r>
            <a:r>
              <a:rPr lang="en-US" sz="2000" dirty="0" err="1"/>
              <a:t>vestibulumelit</a:t>
            </a:r>
            <a:r>
              <a:rPr lang="en-US" sz="2000" dirty="0"/>
              <a:t> ligula. Nunc gravida </a:t>
            </a:r>
            <a:endParaRPr lang="th-TH" sz="20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C0A4549-9983-470C-8F7E-54F66D5553BA}"/>
              </a:ext>
            </a:extLst>
          </p:cNvPr>
          <p:cNvSpPr txBox="1"/>
          <p:nvPr/>
        </p:nvSpPr>
        <p:spPr>
          <a:xfrm>
            <a:off x="8615432" y="3772461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latin typeface="Bahnschrift SemiBold Condensed" panose="020B0502040204020203" pitchFamily="34" charset="0"/>
              </a:rPr>
              <a:t>11</a:t>
            </a:r>
            <a:endParaRPr lang="th-TH" sz="19900" dirty="0">
              <a:latin typeface="Bahnschrift SemiBold Condensed" panose="020B0502040204020203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FC529AB-61CC-4F1F-B121-37F50227179F}"/>
              </a:ext>
            </a:extLst>
          </p:cNvPr>
          <p:cNvSpPr txBox="1"/>
          <p:nvPr/>
        </p:nvSpPr>
        <p:spPr>
          <a:xfrm>
            <a:off x="343646" y="274215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latin typeface="Bahnschrift SemiBold Condensed" panose="020B0502040204020203" pitchFamily="34" charset="0"/>
              </a:rPr>
              <a:t>11</a:t>
            </a:r>
            <a:endParaRPr lang="th-TH" sz="19900" dirty="0">
              <a:latin typeface="Bahnschrift SemiBold Condensed" panose="020B0502040204020203" pitchFamily="34" charset="0"/>
            </a:endParaRPr>
          </a:p>
        </p:txBody>
      </p:sp>
      <p:grpSp>
        <p:nvGrpSpPr>
          <p:cNvPr id="215" name="Graphic 103">
            <a:extLst>
              <a:ext uri="{FF2B5EF4-FFF2-40B4-BE49-F238E27FC236}">
                <a16:creationId xmlns:a16="http://schemas.microsoft.com/office/drawing/2014/main" id="{22935130-316D-4F68-9099-263F70ED8D6B}"/>
              </a:ext>
            </a:extLst>
          </p:cNvPr>
          <p:cNvGrpSpPr/>
          <p:nvPr/>
        </p:nvGrpSpPr>
        <p:grpSpPr>
          <a:xfrm rot="20052575">
            <a:off x="9941066" y="288539"/>
            <a:ext cx="913836" cy="1112980"/>
            <a:chOff x="5753137" y="2943140"/>
            <a:chExt cx="688438" cy="975063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F4050AC5-BDA3-4818-A353-30080E62735D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DDDBECC1-F662-4800-9F46-D870BBE558D9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EDCA707B-29AE-48B2-97FB-45006E1F1760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334A91AB-2E2D-4180-A39D-4F386E212273}"/>
                </a:ext>
              </a:extLst>
            </p:cNvPr>
            <p:cNvSpPr/>
            <p:nvPr/>
          </p:nvSpPr>
          <p:spPr>
            <a:xfrm>
              <a:off x="5827057" y="3088004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004A3157-C825-4AC6-9629-56FDA2CA9FF5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C172B2BF-F513-4670-B8D7-3735BF5E3A0B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FAAE5D4A-EE40-4BF2-B287-9A8FD16EC433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FC5AB158-DEEE-420D-852B-59A4DDD1461E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60507B50-F64D-4532-A89B-E51202492301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C6B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25" name="Graphic 103">
            <a:extLst>
              <a:ext uri="{FF2B5EF4-FFF2-40B4-BE49-F238E27FC236}">
                <a16:creationId xmlns:a16="http://schemas.microsoft.com/office/drawing/2014/main" id="{F04F334A-D85C-4459-91A7-5D40F3D1AD68}"/>
              </a:ext>
            </a:extLst>
          </p:cNvPr>
          <p:cNvGrpSpPr/>
          <p:nvPr/>
        </p:nvGrpSpPr>
        <p:grpSpPr>
          <a:xfrm rot="20052575">
            <a:off x="1658275" y="3155365"/>
            <a:ext cx="913836" cy="1112980"/>
            <a:chOff x="5753137" y="2943140"/>
            <a:chExt cx="688438" cy="975063"/>
          </a:xfrm>
        </p:grpSpPr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4B2E4E1-1661-4017-A486-E5B8F9618F80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55451724-DF04-4406-AF63-850C7820633B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2367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id="{7494E0A1-0327-4C83-87BA-7E30735C857D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id="{970E575B-B34B-42D0-93D2-7729CA86F12D}"/>
                </a:ext>
              </a:extLst>
            </p:cNvPr>
            <p:cNvSpPr/>
            <p:nvPr/>
          </p:nvSpPr>
          <p:spPr>
            <a:xfrm>
              <a:off x="5827057" y="3088004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227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id="{7C9EE823-575B-4D5C-A499-A326CF50FD32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FC69A9DF-669F-4098-94D5-BC5BD930F69F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F3AB395C-8FB5-4A94-8765-70C5EEA2EB39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39BA81FF-A54D-4212-9E87-B1931F0A48BE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1960B15-8505-415F-8D49-46EF7CE8195B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C6B9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41680880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raphic 29">
            <a:extLst>
              <a:ext uri="{FF2B5EF4-FFF2-40B4-BE49-F238E27FC236}">
                <a16:creationId xmlns:a16="http://schemas.microsoft.com/office/drawing/2014/main" id="{BBFE60C1-696C-4F79-8170-66A263E0B8E5}"/>
              </a:ext>
            </a:extLst>
          </p:cNvPr>
          <p:cNvSpPr/>
          <p:nvPr/>
        </p:nvSpPr>
        <p:spPr>
          <a:xfrm flipH="1">
            <a:off x="813" y="8733"/>
            <a:ext cx="5238644" cy="6849268"/>
          </a:xfrm>
          <a:custGeom>
            <a:avLst/>
            <a:gdLst>
              <a:gd name="connsiteX0" fmla="*/ 0 w 5238644"/>
              <a:gd name="connsiteY0" fmla="*/ 6858524 h 6858523"/>
              <a:gd name="connsiteX1" fmla="*/ 3063465 w 5238644"/>
              <a:gd name="connsiteY1" fmla="*/ 6858524 h 6858523"/>
              <a:gd name="connsiteX2" fmla="*/ 5238645 w 5238644"/>
              <a:gd name="connsiteY2" fmla="*/ 2806467 h 6858523"/>
              <a:gd name="connsiteX3" fmla="*/ 5238645 w 5238644"/>
              <a:gd name="connsiteY3" fmla="*/ 0 h 6858523"/>
              <a:gd name="connsiteX4" fmla="*/ 3681658 w 5238644"/>
              <a:gd name="connsiteY4" fmla="*/ 0 h 685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644" h="6858523">
                <a:moveTo>
                  <a:pt x="0" y="6858524"/>
                </a:moveTo>
                <a:lnTo>
                  <a:pt x="3063465" y="6858524"/>
                </a:lnTo>
                <a:lnTo>
                  <a:pt x="5238645" y="2806467"/>
                </a:lnTo>
                <a:lnTo>
                  <a:pt x="5238645" y="0"/>
                </a:lnTo>
                <a:lnTo>
                  <a:pt x="3681658" y="0"/>
                </a:lnTo>
                <a:close/>
              </a:path>
            </a:pathLst>
          </a:custGeom>
          <a:solidFill>
            <a:srgbClr val="171749"/>
          </a:solidFill>
          <a:ln w="373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98" name="Graphic 668">
            <a:extLst>
              <a:ext uri="{FF2B5EF4-FFF2-40B4-BE49-F238E27FC236}">
                <a16:creationId xmlns:a16="http://schemas.microsoft.com/office/drawing/2014/main" id="{12ACEA2E-B199-43D2-BEB7-C59F8010A808}"/>
              </a:ext>
            </a:extLst>
          </p:cNvPr>
          <p:cNvGrpSpPr/>
          <p:nvPr/>
        </p:nvGrpSpPr>
        <p:grpSpPr>
          <a:xfrm rot="20132053">
            <a:off x="11531146" y="3554700"/>
            <a:ext cx="691795" cy="1062261"/>
            <a:chOff x="6019800" y="3309937"/>
            <a:chExt cx="152102" cy="236601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ACFB4FA-4935-442C-930D-D379F1328A89}"/>
                </a:ext>
              </a:extLst>
            </p:cNvPr>
            <p:cNvSpPr/>
            <p:nvPr/>
          </p:nvSpPr>
          <p:spPr>
            <a:xfrm>
              <a:off x="6019800" y="3374802"/>
              <a:ext cx="99536" cy="100774"/>
            </a:xfrm>
            <a:custGeom>
              <a:avLst/>
              <a:gdLst>
                <a:gd name="connsiteX0" fmla="*/ 56960 w 99536"/>
                <a:gd name="connsiteY0" fmla="*/ 0 h 100774"/>
                <a:gd name="connsiteX1" fmla="*/ 66199 w 99536"/>
                <a:gd name="connsiteY1" fmla="*/ 34195 h 100774"/>
                <a:gd name="connsiteX2" fmla="*/ 99536 w 99536"/>
                <a:gd name="connsiteY2" fmla="*/ 46006 h 100774"/>
                <a:gd name="connsiteX3" fmla="*/ 69914 w 99536"/>
                <a:gd name="connsiteY3" fmla="*/ 65342 h 100774"/>
                <a:gd name="connsiteX4" fmla="*/ 68961 w 99536"/>
                <a:gd name="connsiteY4" fmla="*/ 100774 h 100774"/>
                <a:gd name="connsiteX5" fmla="*/ 41434 w 99536"/>
                <a:gd name="connsiteY5" fmla="*/ 78486 h 100774"/>
                <a:gd name="connsiteX6" fmla="*/ 7429 w 99536"/>
                <a:gd name="connsiteY6" fmla="*/ 88583 h 100774"/>
                <a:gd name="connsiteX7" fmla="*/ 20098 w 99536"/>
                <a:gd name="connsiteY7" fmla="*/ 55531 h 100774"/>
                <a:gd name="connsiteX8" fmla="*/ 0 w 99536"/>
                <a:gd name="connsiteY8" fmla="*/ 26289 h 100774"/>
                <a:gd name="connsiteX9" fmla="*/ 35433 w 99536"/>
                <a:gd name="connsiteY9" fmla="*/ 28099 h 100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36" h="100774">
                  <a:moveTo>
                    <a:pt x="56960" y="0"/>
                  </a:moveTo>
                  <a:lnTo>
                    <a:pt x="66199" y="34195"/>
                  </a:lnTo>
                  <a:lnTo>
                    <a:pt x="99536" y="46006"/>
                  </a:lnTo>
                  <a:lnTo>
                    <a:pt x="69914" y="65342"/>
                  </a:lnTo>
                  <a:lnTo>
                    <a:pt x="68961" y="100774"/>
                  </a:lnTo>
                  <a:lnTo>
                    <a:pt x="41434" y="78486"/>
                  </a:lnTo>
                  <a:lnTo>
                    <a:pt x="7429" y="88583"/>
                  </a:lnTo>
                  <a:lnTo>
                    <a:pt x="20098" y="55531"/>
                  </a:lnTo>
                  <a:lnTo>
                    <a:pt x="0" y="26289"/>
                  </a:lnTo>
                  <a:lnTo>
                    <a:pt x="35433" y="2809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AE9B08F-E5FC-4FA6-8F6D-20795E2AB278}"/>
                </a:ext>
              </a:extLst>
            </p:cNvPr>
            <p:cNvSpPr/>
            <p:nvPr/>
          </p:nvSpPr>
          <p:spPr>
            <a:xfrm>
              <a:off x="6060912" y="3508628"/>
              <a:ext cx="36683" cy="37909"/>
            </a:xfrm>
            <a:custGeom>
              <a:avLst/>
              <a:gdLst>
                <a:gd name="connsiteX0" fmla="*/ 18324 w 36683"/>
                <a:gd name="connsiteY0" fmla="*/ 0 h 37909"/>
                <a:gd name="connsiteX1" fmla="*/ 18324 w 36683"/>
                <a:gd name="connsiteY1" fmla="*/ 37909 h 37909"/>
                <a:gd name="connsiteX2" fmla="*/ 18324 w 36683"/>
                <a:gd name="connsiteY2" fmla="*/ 0 h 3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83" h="37909">
                  <a:moveTo>
                    <a:pt x="18324" y="0"/>
                  </a:moveTo>
                  <a:cubicBezTo>
                    <a:pt x="-6060" y="0"/>
                    <a:pt x="-6156" y="37909"/>
                    <a:pt x="18324" y="37909"/>
                  </a:cubicBezTo>
                  <a:cubicBezTo>
                    <a:pt x="42803" y="37909"/>
                    <a:pt x="42803" y="0"/>
                    <a:pt x="18324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3EF1FDC-CB02-4697-B4AA-51A34E4B577B}"/>
                </a:ext>
              </a:extLst>
            </p:cNvPr>
            <p:cNvSpPr/>
            <p:nvPr/>
          </p:nvSpPr>
          <p:spPr>
            <a:xfrm>
              <a:off x="6069568" y="3309937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98B68A7-4F3A-4FCC-929D-1B01CE6AC1B4}"/>
                </a:ext>
              </a:extLst>
            </p:cNvPr>
            <p:cNvSpPr/>
            <p:nvPr/>
          </p:nvSpPr>
          <p:spPr>
            <a:xfrm>
              <a:off x="6125860" y="3411854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" name="Graphic 1">
            <a:extLst>
              <a:ext uri="{FF2B5EF4-FFF2-40B4-BE49-F238E27FC236}">
                <a16:creationId xmlns:a16="http://schemas.microsoft.com/office/drawing/2014/main" id="{9F597A15-9FD1-419C-9729-E409079990BD}"/>
              </a:ext>
            </a:extLst>
          </p:cNvPr>
          <p:cNvGrpSpPr/>
          <p:nvPr/>
        </p:nvGrpSpPr>
        <p:grpSpPr>
          <a:xfrm>
            <a:off x="8706547" y="3557241"/>
            <a:ext cx="3570946" cy="3528230"/>
            <a:chOff x="5305425" y="2533592"/>
            <a:chExt cx="1580959" cy="1786375"/>
          </a:xfrm>
        </p:grpSpPr>
        <p:grpSp>
          <p:nvGrpSpPr>
            <p:cNvPr id="4" name="Graphic 1">
              <a:extLst>
                <a:ext uri="{FF2B5EF4-FFF2-40B4-BE49-F238E27FC236}">
                  <a16:creationId xmlns:a16="http://schemas.microsoft.com/office/drawing/2014/main" id="{9F597A15-9FD1-419C-9729-E409079990BD}"/>
                </a:ext>
              </a:extLst>
            </p:cNvPr>
            <p:cNvGrpSpPr/>
            <p:nvPr/>
          </p:nvGrpSpPr>
          <p:grpSpPr>
            <a:xfrm>
              <a:off x="5497811" y="2533592"/>
              <a:ext cx="1157455" cy="579786"/>
              <a:chOff x="5497811" y="2533592"/>
              <a:chExt cx="1157455" cy="579786"/>
            </a:xfrm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9F597A15-9FD1-419C-9729-E409079990BD}"/>
                  </a:ext>
                </a:extLst>
              </p:cNvPr>
              <p:cNvGrpSpPr/>
              <p:nvPr/>
            </p:nvGrpSpPr>
            <p:grpSpPr>
              <a:xfrm>
                <a:off x="5497811" y="2533592"/>
                <a:ext cx="646567" cy="578665"/>
                <a:chOff x="5497811" y="2533592"/>
                <a:chExt cx="646567" cy="578665"/>
              </a:xfrm>
            </p:grpSpPr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3BB3F117-CB9D-4798-86C6-FE662A0D665C}"/>
                    </a:ext>
                  </a:extLst>
                </p:cNvPr>
                <p:cNvSpPr/>
                <p:nvPr/>
              </p:nvSpPr>
              <p:spPr>
                <a:xfrm>
                  <a:off x="5497811" y="2533592"/>
                  <a:ext cx="646567" cy="578665"/>
                </a:xfrm>
                <a:custGeom>
                  <a:avLst/>
                  <a:gdLst>
                    <a:gd name="connsiteX0" fmla="*/ 633812 w 646567"/>
                    <a:gd name="connsiteY0" fmla="*/ 571081 h 578665"/>
                    <a:gd name="connsiteX1" fmla="*/ 527513 w 646567"/>
                    <a:gd name="connsiteY1" fmla="*/ 574605 h 578665"/>
                    <a:gd name="connsiteX2" fmla="*/ 94792 w 646567"/>
                    <a:gd name="connsiteY2" fmla="*/ 492309 h 578665"/>
                    <a:gd name="connsiteX3" fmla="*/ 18211 w 646567"/>
                    <a:gd name="connsiteY3" fmla="*/ 450113 h 578665"/>
                    <a:gd name="connsiteX4" fmla="*/ 1924 w 646567"/>
                    <a:gd name="connsiteY4" fmla="*/ 420205 h 578665"/>
                    <a:gd name="connsiteX5" fmla="*/ 58312 w 646567"/>
                    <a:gd name="connsiteY5" fmla="*/ 288093 h 578665"/>
                    <a:gd name="connsiteX6" fmla="*/ 95364 w 646567"/>
                    <a:gd name="connsiteY6" fmla="*/ 131788 h 578665"/>
                    <a:gd name="connsiteX7" fmla="*/ 182803 w 646567"/>
                    <a:gd name="connsiteY7" fmla="*/ 5010 h 578665"/>
                    <a:gd name="connsiteX8" fmla="*/ 294151 w 646567"/>
                    <a:gd name="connsiteY8" fmla="*/ 27775 h 578665"/>
                    <a:gd name="connsiteX9" fmla="*/ 372637 w 646567"/>
                    <a:gd name="connsiteY9" fmla="*/ 115500 h 578665"/>
                    <a:gd name="connsiteX10" fmla="*/ 516083 w 646567"/>
                    <a:gd name="connsiteY10" fmla="*/ 326003 h 578665"/>
                    <a:gd name="connsiteX11" fmla="*/ 633812 w 646567"/>
                    <a:gd name="connsiteY11" fmla="*/ 512788 h 578665"/>
                    <a:gd name="connsiteX12" fmla="*/ 633812 w 646567"/>
                    <a:gd name="connsiteY12" fmla="*/ 571081 h 578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6567" h="578665">
                      <a:moveTo>
                        <a:pt x="633812" y="571081"/>
                      </a:moveTo>
                      <a:cubicBezTo>
                        <a:pt x="610952" y="584035"/>
                        <a:pt x="562279" y="576986"/>
                        <a:pt x="527513" y="574605"/>
                      </a:cubicBezTo>
                      <a:cubicBezTo>
                        <a:pt x="380733" y="564985"/>
                        <a:pt x="234905" y="537362"/>
                        <a:pt x="94792" y="492309"/>
                      </a:cubicBezTo>
                      <a:cubicBezTo>
                        <a:pt x="67075" y="483356"/>
                        <a:pt x="36785" y="470973"/>
                        <a:pt x="18211" y="450113"/>
                      </a:cubicBezTo>
                      <a:cubicBezTo>
                        <a:pt x="10496" y="441636"/>
                        <a:pt x="4781" y="431825"/>
                        <a:pt x="1924" y="420205"/>
                      </a:cubicBezTo>
                      <a:cubicBezTo>
                        <a:pt x="-9792" y="372294"/>
                        <a:pt x="34880" y="331527"/>
                        <a:pt x="58312" y="288093"/>
                      </a:cubicBezTo>
                      <a:cubicBezTo>
                        <a:pt x="84029" y="240754"/>
                        <a:pt x="84982" y="184556"/>
                        <a:pt x="95364" y="131788"/>
                      </a:cubicBezTo>
                      <a:cubicBezTo>
                        <a:pt x="105651" y="78924"/>
                        <a:pt x="131845" y="22346"/>
                        <a:pt x="182803" y="5010"/>
                      </a:cubicBezTo>
                      <a:cubicBezTo>
                        <a:pt x="220046" y="-7563"/>
                        <a:pt x="262242" y="4820"/>
                        <a:pt x="294151" y="27775"/>
                      </a:cubicBezTo>
                      <a:cubicBezTo>
                        <a:pt x="326155" y="50825"/>
                        <a:pt x="349777" y="83306"/>
                        <a:pt x="372637" y="115500"/>
                      </a:cubicBezTo>
                      <a:cubicBezTo>
                        <a:pt x="421786" y="184747"/>
                        <a:pt x="469601" y="254946"/>
                        <a:pt x="516083" y="326003"/>
                      </a:cubicBezTo>
                      <a:cubicBezTo>
                        <a:pt x="556279" y="387439"/>
                        <a:pt x="597141" y="449066"/>
                        <a:pt x="633812" y="512788"/>
                      </a:cubicBezTo>
                      <a:cubicBezTo>
                        <a:pt x="652672" y="545649"/>
                        <a:pt x="648862" y="562699"/>
                        <a:pt x="633812" y="571081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DBC3C78D-C70B-43E7-AC3E-0AD068304419}"/>
                    </a:ext>
                  </a:extLst>
                </p:cNvPr>
                <p:cNvSpPr/>
                <p:nvPr/>
              </p:nvSpPr>
              <p:spPr>
                <a:xfrm>
                  <a:off x="5515122" y="2917257"/>
                  <a:ext cx="616500" cy="195000"/>
                </a:xfrm>
                <a:custGeom>
                  <a:avLst/>
                  <a:gdLst>
                    <a:gd name="connsiteX0" fmla="*/ 616501 w 616500"/>
                    <a:gd name="connsiteY0" fmla="*/ 187416 h 195000"/>
                    <a:gd name="connsiteX1" fmla="*/ 510202 w 616500"/>
                    <a:gd name="connsiteY1" fmla="*/ 190940 h 195000"/>
                    <a:gd name="connsiteX2" fmla="*/ 77481 w 616500"/>
                    <a:gd name="connsiteY2" fmla="*/ 108644 h 195000"/>
                    <a:gd name="connsiteX3" fmla="*/ 900 w 616500"/>
                    <a:gd name="connsiteY3" fmla="*/ 66449 h 195000"/>
                    <a:gd name="connsiteX4" fmla="*/ 11949 w 616500"/>
                    <a:gd name="connsiteY4" fmla="*/ 24729 h 195000"/>
                    <a:gd name="connsiteX5" fmla="*/ 64717 w 616500"/>
                    <a:gd name="connsiteY5" fmla="*/ 250 h 195000"/>
                    <a:gd name="connsiteX6" fmla="*/ 123772 w 616500"/>
                    <a:gd name="connsiteY6" fmla="*/ 8346 h 195000"/>
                    <a:gd name="connsiteX7" fmla="*/ 374756 w 616500"/>
                    <a:gd name="connsiteY7" fmla="*/ 110930 h 195000"/>
                    <a:gd name="connsiteX8" fmla="*/ 616501 w 616500"/>
                    <a:gd name="connsiteY8" fmla="*/ 187416 h 195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16500" h="195000">
                      <a:moveTo>
                        <a:pt x="616501" y="187416"/>
                      </a:moveTo>
                      <a:cubicBezTo>
                        <a:pt x="593641" y="200370"/>
                        <a:pt x="544968" y="193322"/>
                        <a:pt x="510202" y="190940"/>
                      </a:cubicBezTo>
                      <a:cubicBezTo>
                        <a:pt x="363421" y="181320"/>
                        <a:pt x="217594" y="153698"/>
                        <a:pt x="77481" y="108644"/>
                      </a:cubicBezTo>
                      <a:cubicBezTo>
                        <a:pt x="49763" y="99691"/>
                        <a:pt x="19474" y="87308"/>
                        <a:pt x="900" y="66449"/>
                      </a:cubicBezTo>
                      <a:cubicBezTo>
                        <a:pt x="-2053" y="52066"/>
                        <a:pt x="2424" y="36159"/>
                        <a:pt x="11949" y="24729"/>
                      </a:cubicBezTo>
                      <a:cubicBezTo>
                        <a:pt x="24712" y="9394"/>
                        <a:pt x="44905" y="1679"/>
                        <a:pt x="64717" y="250"/>
                      </a:cubicBezTo>
                      <a:cubicBezTo>
                        <a:pt x="84720" y="-1084"/>
                        <a:pt x="104532" y="3107"/>
                        <a:pt x="123772" y="8346"/>
                      </a:cubicBezTo>
                      <a:cubicBezTo>
                        <a:pt x="211212" y="31682"/>
                        <a:pt x="292365" y="73497"/>
                        <a:pt x="374756" y="110930"/>
                      </a:cubicBezTo>
                      <a:cubicBezTo>
                        <a:pt x="452004" y="146268"/>
                        <a:pt x="532395" y="178367"/>
                        <a:pt x="616501" y="187416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8" name="Graphic 1">
                <a:extLst>
                  <a:ext uri="{FF2B5EF4-FFF2-40B4-BE49-F238E27FC236}">
                    <a16:creationId xmlns:a16="http://schemas.microsoft.com/office/drawing/2014/main" id="{9F597A15-9FD1-419C-9729-E409079990BD}"/>
                  </a:ext>
                </a:extLst>
              </p:cNvPr>
              <p:cNvGrpSpPr/>
              <p:nvPr/>
            </p:nvGrpSpPr>
            <p:grpSpPr>
              <a:xfrm>
                <a:off x="6128852" y="2621264"/>
                <a:ext cx="526415" cy="492115"/>
                <a:chOff x="6128852" y="2621264"/>
                <a:chExt cx="526415" cy="492115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BF05ED14-755B-4A3B-85A3-21B7041A42DF}"/>
                    </a:ext>
                  </a:extLst>
                </p:cNvPr>
                <p:cNvSpPr/>
                <p:nvPr/>
              </p:nvSpPr>
              <p:spPr>
                <a:xfrm>
                  <a:off x="6128852" y="2621264"/>
                  <a:ext cx="526415" cy="492115"/>
                </a:xfrm>
                <a:custGeom>
                  <a:avLst/>
                  <a:gdLst>
                    <a:gd name="connsiteX0" fmla="*/ 11344 w 526415"/>
                    <a:gd name="connsiteY0" fmla="*/ 487410 h 492115"/>
                    <a:gd name="connsiteX1" fmla="*/ 98974 w 526415"/>
                    <a:gd name="connsiteY1" fmla="*/ 485982 h 492115"/>
                    <a:gd name="connsiteX2" fmla="*/ 451875 w 526415"/>
                    <a:gd name="connsiteY2" fmla="*/ 400447 h 492115"/>
                    <a:gd name="connsiteX3" fmla="*/ 513216 w 526415"/>
                    <a:gd name="connsiteY3" fmla="*/ 362633 h 492115"/>
                    <a:gd name="connsiteX4" fmla="*/ 525408 w 526415"/>
                    <a:gd name="connsiteY4" fmla="*/ 337391 h 492115"/>
                    <a:gd name="connsiteX5" fmla="*/ 473592 w 526415"/>
                    <a:gd name="connsiteY5" fmla="*/ 230997 h 492115"/>
                    <a:gd name="connsiteX6" fmla="*/ 436635 w 526415"/>
                    <a:gd name="connsiteY6" fmla="*/ 103743 h 492115"/>
                    <a:gd name="connsiteX7" fmla="*/ 359387 w 526415"/>
                    <a:gd name="connsiteY7" fmla="*/ 2969 h 492115"/>
                    <a:gd name="connsiteX8" fmla="*/ 268709 w 526415"/>
                    <a:gd name="connsiteY8" fmla="*/ 26210 h 492115"/>
                    <a:gd name="connsiteX9" fmla="*/ 207749 w 526415"/>
                    <a:gd name="connsiteY9" fmla="*/ 101648 h 492115"/>
                    <a:gd name="connsiteX10" fmla="*/ 98307 w 526415"/>
                    <a:gd name="connsiteY10" fmla="*/ 280813 h 492115"/>
                    <a:gd name="connsiteX11" fmla="*/ 9058 w 526415"/>
                    <a:gd name="connsiteY11" fmla="*/ 439404 h 492115"/>
                    <a:gd name="connsiteX12" fmla="*/ 11344 w 526415"/>
                    <a:gd name="connsiteY12" fmla="*/ 487410 h 49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26415" h="492115">
                      <a:moveTo>
                        <a:pt x="11344" y="487410"/>
                      </a:moveTo>
                      <a:cubicBezTo>
                        <a:pt x="30679" y="497126"/>
                        <a:pt x="70494" y="489315"/>
                        <a:pt x="98974" y="485982"/>
                      </a:cubicBezTo>
                      <a:cubicBezTo>
                        <a:pt x="219465" y="472075"/>
                        <a:pt x="338337" y="443310"/>
                        <a:pt x="451875" y="400447"/>
                      </a:cubicBezTo>
                      <a:cubicBezTo>
                        <a:pt x="474354" y="391970"/>
                        <a:pt x="498738" y="380444"/>
                        <a:pt x="513216" y="362633"/>
                      </a:cubicBezTo>
                      <a:cubicBezTo>
                        <a:pt x="519217" y="355394"/>
                        <a:pt x="523503" y="347012"/>
                        <a:pt x="525408" y="337391"/>
                      </a:cubicBezTo>
                      <a:cubicBezTo>
                        <a:pt x="533123" y="297482"/>
                        <a:pt x="494642" y="265668"/>
                        <a:pt x="473592" y="230997"/>
                      </a:cubicBezTo>
                      <a:cubicBezTo>
                        <a:pt x="450542" y="193088"/>
                        <a:pt x="447398" y="146796"/>
                        <a:pt x="436635" y="103743"/>
                      </a:cubicBezTo>
                      <a:cubicBezTo>
                        <a:pt x="425967" y="60595"/>
                        <a:pt x="402155" y="15161"/>
                        <a:pt x="359387" y="2969"/>
                      </a:cubicBezTo>
                      <a:cubicBezTo>
                        <a:pt x="328145" y="-5890"/>
                        <a:pt x="293950" y="6017"/>
                        <a:pt x="268709" y="26210"/>
                      </a:cubicBezTo>
                      <a:cubicBezTo>
                        <a:pt x="243373" y="46498"/>
                        <a:pt x="225180" y="74216"/>
                        <a:pt x="207749" y="101648"/>
                      </a:cubicBezTo>
                      <a:cubicBezTo>
                        <a:pt x="170125" y="160703"/>
                        <a:pt x="133645" y="220424"/>
                        <a:pt x="98307" y="280813"/>
                      </a:cubicBezTo>
                      <a:cubicBezTo>
                        <a:pt x="67732" y="333010"/>
                        <a:pt x="36585" y="385493"/>
                        <a:pt x="9058" y="439404"/>
                      </a:cubicBezTo>
                      <a:cubicBezTo>
                        <a:pt x="-5134" y="467217"/>
                        <a:pt x="-1325" y="481124"/>
                        <a:pt x="11344" y="487410"/>
                      </a:cubicBez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7A631F52-0083-4678-9F8E-9EAEDE72BBA3}"/>
                    </a:ext>
                  </a:extLst>
                </p:cNvPr>
                <p:cNvSpPr/>
                <p:nvPr/>
              </p:nvSpPr>
              <p:spPr>
                <a:xfrm>
                  <a:off x="6140195" y="2931971"/>
                  <a:ext cx="502282" cy="181407"/>
                </a:xfrm>
                <a:custGeom>
                  <a:avLst/>
                  <a:gdLst>
                    <a:gd name="connsiteX0" fmla="*/ 0 w 502282"/>
                    <a:gd name="connsiteY0" fmla="*/ 176702 h 181407"/>
                    <a:gd name="connsiteX1" fmla="*/ 87630 w 502282"/>
                    <a:gd name="connsiteY1" fmla="*/ 175274 h 181407"/>
                    <a:gd name="connsiteX2" fmla="*/ 440531 w 502282"/>
                    <a:gd name="connsiteY2" fmla="*/ 89739 h 181407"/>
                    <a:gd name="connsiteX3" fmla="*/ 501872 w 502282"/>
                    <a:gd name="connsiteY3" fmla="*/ 51925 h 181407"/>
                    <a:gd name="connsiteX4" fmla="*/ 491109 w 502282"/>
                    <a:gd name="connsiteY4" fmla="*/ 18016 h 181407"/>
                    <a:gd name="connsiteX5" fmla="*/ 446627 w 502282"/>
                    <a:gd name="connsiteY5" fmla="*/ 14 h 181407"/>
                    <a:gd name="connsiteX6" fmla="*/ 398336 w 502282"/>
                    <a:gd name="connsiteY6" fmla="*/ 9062 h 181407"/>
                    <a:gd name="connsiteX7" fmla="*/ 195929 w 502282"/>
                    <a:gd name="connsiteY7" fmla="*/ 103836 h 181407"/>
                    <a:gd name="connsiteX8" fmla="*/ 0 w 502282"/>
                    <a:gd name="connsiteY8" fmla="*/ 176702 h 181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02282" h="181407">
                      <a:moveTo>
                        <a:pt x="0" y="176702"/>
                      </a:moveTo>
                      <a:cubicBezTo>
                        <a:pt x="19336" y="186418"/>
                        <a:pt x="59150" y="178607"/>
                        <a:pt x="87630" y="175274"/>
                      </a:cubicBezTo>
                      <a:cubicBezTo>
                        <a:pt x="208121" y="161367"/>
                        <a:pt x="326993" y="132602"/>
                        <a:pt x="440531" y="89739"/>
                      </a:cubicBezTo>
                      <a:cubicBezTo>
                        <a:pt x="463010" y="81262"/>
                        <a:pt x="487394" y="69737"/>
                        <a:pt x="501872" y="51925"/>
                      </a:cubicBezTo>
                      <a:cubicBezTo>
                        <a:pt x="503682" y="40019"/>
                        <a:pt x="499396" y="27065"/>
                        <a:pt x="491109" y="18016"/>
                      </a:cubicBezTo>
                      <a:cubicBezTo>
                        <a:pt x="479965" y="5919"/>
                        <a:pt x="463010" y="395"/>
                        <a:pt x="446627" y="14"/>
                      </a:cubicBezTo>
                      <a:cubicBezTo>
                        <a:pt x="430149" y="-272"/>
                        <a:pt x="413957" y="4014"/>
                        <a:pt x="398336" y="9062"/>
                      </a:cubicBezTo>
                      <a:cubicBezTo>
                        <a:pt x="327279" y="31922"/>
                        <a:pt x="262223" y="69641"/>
                        <a:pt x="195929" y="103836"/>
                      </a:cubicBezTo>
                      <a:cubicBezTo>
                        <a:pt x="133731" y="136126"/>
                        <a:pt x="68866" y="165844"/>
                        <a:pt x="0" y="176702"/>
                      </a:cubicBezTo>
                      <a:close/>
                    </a:path>
                  </a:pathLst>
                </a:custGeom>
                <a:solidFill>
                  <a:srgbClr val="AD252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1" name="Graphic 1">
              <a:extLst>
                <a:ext uri="{FF2B5EF4-FFF2-40B4-BE49-F238E27FC236}">
                  <a16:creationId xmlns:a16="http://schemas.microsoft.com/office/drawing/2014/main" id="{9F597A15-9FD1-419C-9729-E409079990BD}"/>
                </a:ext>
              </a:extLst>
            </p:cNvPr>
            <p:cNvGrpSpPr/>
            <p:nvPr/>
          </p:nvGrpSpPr>
          <p:grpSpPr>
            <a:xfrm>
              <a:off x="5305425" y="3050571"/>
              <a:ext cx="1580959" cy="1269396"/>
              <a:chOff x="5305425" y="3050571"/>
              <a:chExt cx="1580959" cy="1269396"/>
            </a:xfrm>
          </p:grpSpPr>
          <p:grpSp>
            <p:nvGrpSpPr>
              <p:cNvPr id="12" name="Graphic 1">
                <a:extLst>
                  <a:ext uri="{FF2B5EF4-FFF2-40B4-BE49-F238E27FC236}">
                    <a16:creationId xmlns:a16="http://schemas.microsoft.com/office/drawing/2014/main" id="{9F597A15-9FD1-419C-9729-E409079990BD}"/>
                  </a:ext>
                </a:extLst>
              </p:cNvPr>
              <p:cNvGrpSpPr/>
              <p:nvPr/>
            </p:nvGrpSpPr>
            <p:grpSpPr>
              <a:xfrm>
                <a:off x="5305425" y="3050571"/>
                <a:ext cx="1580959" cy="1269396"/>
                <a:chOff x="5305425" y="3050571"/>
                <a:chExt cx="1580959" cy="1269396"/>
              </a:xfrm>
            </p:grpSpPr>
            <p:grpSp>
              <p:nvGrpSpPr>
                <p:cNvPr id="13" name="Graphic 1">
                  <a:extLst>
                    <a:ext uri="{FF2B5EF4-FFF2-40B4-BE49-F238E27FC236}">
                      <a16:creationId xmlns:a16="http://schemas.microsoft.com/office/drawing/2014/main" id="{9F597A15-9FD1-419C-9729-E409079990BD}"/>
                    </a:ext>
                  </a:extLst>
                </p:cNvPr>
                <p:cNvGrpSpPr/>
                <p:nvPr/>
              </p:nvGrpSpPr>
              <p:grpSpPr>
                <a:xfrm>
                  <a:off x="5410580" y="3201447"/>
                  <a:ext cx="1461295" cy="1118520"/>
                  <a:chOff x="5410580" y="3201447"/>
                  <a:chExt cx="1461295" cy="1118520"/>
                </a:xfrm>
              </p:grpSpPr>
              <p:sp>
                <p:nvSpPr>
                  <p:cNvPr id="14" name="Freeform: Shape 13">
                    <a:extLst>
                      <a:ext uri="{FF2B5EF4-FFF2-40B4-BE49-F238E27FC236}">
                        <a16:creationId xmlns:a16="http://schemas.microsoft.com/office/drawing/2014/main" id="{D454AFA0-C3DC-4F71-8579-7B811746077D}"/>
                      </a:ext>
                    </a:extLst>
                  </p:cNvPr>
                  <p:cNvSpPr/>
                  <p:nvPr/>
                </p:nvSpPr>
                <p:spPr>
                  <a:xfrm>
                    <a:off x="6237922" y="3201543"/>
                    <a:ext cx="633953" cy="1118425"/>
                  </a:xfrm>
                  <a:custGeom>
                    <a:avLst/>
                    <a:gdLst>
                      <a:gd name="connsiteX0" fmla="*/ 0 w 633953"/>
                      <a:gd name="connsiteY0" fmla="*/ 0 h 1118425"/>
                      <a:gd name="connsiteX1" fmla="*/ 605981 w 633953"/>
                      <a:gd name="connsiteY1" fmla="*/ 67246 h 1118425"/>
                      <a:gd name="connsiteX2" fmla="*/ 629793 w 633953"/>
                      <a:gd name="connsiteY2" fmla="*/ 983075 h 1118425"/>
                      <a:gd name="connsiteX3" fmla="*/ 66389 w 633953"/>
                      <a:gd name="connsiteY3" fmla="*/ 1118425 h 1118425"/>
                      <a:gd name="connsiteX4" fmla="*/ 0 w 633953"/>
                      <a:gd name="connsiteY4" fmla="*/ 421386 h 1118425"/>
                      <a:gd name="connsiteX5" fmla="*/ 0 w 633953"/>
                      <a:gd name="connsiteY5" fmla="*/ 0 h 1118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3953" h="1118425">
                        <a:moveTo>
                          <a:pt x="0" y="0"/>
                        </a:moveTo>
                        <a:lnTo>
                          <a:pt x="605981" y="67246"/>
                        </a:lnTo>
                        <a:cubicBezTo>
                          <a:pt x="605981" y="67246"/>
                          <a:pt x="646843" y="645986"/>
                          <a:pt x="629793" y="983075"/>
                        </a:cubicBezTo>
                        <a:lnTo>
                          <a:pt x="66389" y="1118425"/>
                        </a:lnTo>
                        <a:lnTo>
                          <a:pt x="0" y="42138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AD2525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5" name="Graphic 1">
                    <a:extLst>
                      <a:ext uri="{FF2B5EF4-FFF2-40B4-BE49-F238E27FC236}">
                        <a16:creationId xmlns:a16="http://schemas.microsoft.com/office/drawing/2014/main" id="{9F597A15-9FD1-419C-9729-E409079990BD}"/>
                      </a:ext>
                    </a:extLst>
                  </p:cNvPr>
                  <p:cNvGrpSpPr/>
                  <p:nvPr/>
                </p:nvGrpSpPr>
                <p:grpSpPr>
                  <a:xfrm>
                    <a:off x="5410580" y="3201447"/>
                    <a:ext cx="893730" cy="1118520"/>
                    <a:chOff x="5410580" y="3201447"/>
                    <a:chExt cx="893730" cy="1118520"/>
                  </a:xfrm>
                </p:grpSpPr>
                <p:sp>
                  <p:nvSpPr>
                    <p:cNvPr id="16" name="Freeform: Shape 15">
                      <a:extLst>
                        <a:ext uri="{FF2B5EF4-FFF2-40B4-BE49-F238E27FC236}">
                          <a16:creationId xmlns:a16="http://schemas.microsoft.com/office/drawing/2014/main" id="{C9C450DD-6AD3-44F4-9AAC-D52042AFA5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676" y="3201447"/>
                      <a:ext cx="893635" cy="1118520"/>
                    </a:xfrm>
                    <a:custGeom>
                      <a:avLst/>
                      <a:gdLst>
                        <a:gd name="connsiteX0" fmla="*/ 893636 w 893635"/>
                        <a:gd name="connsiteY0" fmla="*/ 1118521 h 1118520"/>
                        <a:gd name="connsiteX1" fmla="*/ 148019 w 893635"/>
                        <a:gd name="connsiteY1" fmla="*/ 1052132 h 1118520"/>
                        <a:gd name="connsiteX2" fmla="*/ 147257 w 893635"/>
                        <a:gd name="connsiteY2" fmla="*/ 1040416 h 1118520"/>
                        <a:gd name="connsiteX3" fmla="*/ 21908 w 893635"/>
                        <a:gd name="connsiteY3" fmla="*/ 208598 h 1118520"/>
                        <a:gd name="connsiteX4" fmla="*/ 0 w 893635"/>
                        <a:gd name="connsiteY4" fmla="*/ 92011 h 1118520"/>
                        <a:gd name="connsiteX5" fmla="*/ 827342 w 893635"/>
                        <a:gd name="connsiteY5" fmla="*/ 0 h 1118520"/>
                        <a:gd name="connsiteX6" fmla="*/ 893636 w 893635"/>
                        <a:gd name="connsiteY6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3635" h="1118520">
                          <a:moveTo>
                            <a:pt x="893636" y="1118521"/>
                          </a:moveTo>
                          <a:lnTo>
                            <a:pt x="148019" y="1052132"/>
                          </a:lnTo>
                          <a:cubicBezTo>
                            <a:pt x="147828" y="1048322"/>
                            <a:pt x="147447" y="1044416"/>
                            <a:pt x="147257" y="1040416"/>
                          </a:cubicBezTo>
                          <a:cubicBezTo>
                            <a:pt x="130397" y="815150"/>
                            <a:pt x="58579" y="408146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205" y="439198"/>
                            <a:pt x="893636" y="1118521"/>
                            <a:pt x="893636" y="1118521"/>
                          </a:cubicBezTo>
                          <a:close/>
                        </a:path>
                      </a:pathLst>
                    </a:custGeom>
                    <a:solidFill>
                      <a:srgbClr val="E24747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" name="Freeform: Shape 16">
                      <a:extLst>
                        <a:ext uri="{FF2B5EF4-FFF2-40B4-BE49-F238E27FC236}">
                          <a16:creationId xmlns:a16="http://schemas.microsoft.com/office/drawing/2014/main" id="{900CB15C-D43E-4F7D-9D54-D67B9E18CD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10580" y="3201447"/>
                      <a:ext cx="893730" cy="1118520"/>
                    </a:xfrm>
                    <a:custGeom>
                      <a:avLst/>
                      <a:gdLst>
                        <a:gd name="connsiteX0" fmla="*/ 893731 w 893730"/>
                        <a:gd name="connsiteY0" fmla="*/ 1118521 h 1118520"/>
                        <a:gd name="connsiteX1" fmla="*/ 148114 w 893730"/>
                        <a:gd name="connsiteY1" fmla="*/ 1052132 h 1118520"/>
                        <a:gd name="connsiteX2" fmla="*/ 147352 w 893730"/>
                        <a:gd name="connsiteY2" fmla="*/ 1040416 h 1118520"/>
                        <a:gd name="connsiteX3" fmla="*/ 752666 w 893730"/>
                        <a:gd name="connsiteY3" fmla="*/ 176213 h 1118520"/>
                        <a:gd name="connsiteX4" fmla="*/ 21908 w 893730"/>
                        <a:gd name="connsiteY4" fmla="*/ 208598 h 1118520"/>
                        <a:gd name="connsiteX5" fmla="*/ 0 w 893730"/>
                        <a:gd name="connsiteY5" fmla="*/ 92011 h 1118520"/>
                        <a:gd name="connsiteX6" fmla="*/ 827342 w 893730"/>
                        <a:gd name="connsiteY6" fmla="*/ 0 h 1118520"/>
                        <a:gd name="connsiteX7" fmla="*/ 893731 w 893730"/>
                        <a:gd name="connsiteY7" fmla="*/ 1118521 h 11185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93730" h="1118520">
                          <a:moveTo>
                            <a:pt x="893731" y="1118521"/>
                          </a:moveTo>
                          <a:lnTo>
                            <a:pt x="148114" y="1052132"/>
                          </a:lnTo>
                          <a:cubicBezTo>
                            <a:pt x="147923" y="1048322"/>
                            <a:pt x="147542" y="1044416"/>
                            <a:pt x="147352" y="1040416"/>
                          </a:cubicBezTo>
                          <a:cubicBezTo>
                            <a:pt x="435959" y="828770"/>
                            <a:pt x="652653" y="520065"/>
                            <a:pt x="752666" y="176213"/>
                          </a:cubicBezTo>
                          <a:cubicBezTo>
                            <a:pt x="509683" y="187261"/>
                            <a:pt x="265081" y="197739"/>
                            <a:pt x="21908" y="208598"/>
                          </a:cubicBezTo>
                          <a:cubicBezTo>
                            <a:pt x="8668" y="136874"/>
                            <a:pt x="0" y="92011"/>
                            <a:pt x="0" y="92011"/>
                          </a:cubicBezTo>
                          <a:lnTo>
                            <a:pt x="827342" y="0"/>
                          </a:lnTo>
                          <a:cubicBezTo>
                            <a:pt x="878300" y="439198"/>
                            <a:pt x="893731" y="1118521"/>
                            <a:pt x="893731" y="1118521"/>
                          </a:cubicBezTo>
                          <a:close/>
                        </a:path>
                      </a:pathLst>
                    </a:custGeom>
                    <a:solidFill>
                      <a:srgbClr val="DB7D7D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4DC18D8F-7006-41F1-9BF3-D6AF7F2AD8D4}"/>
                    </a:ext>
                  </a:extLst>
                </p:cNvPr>
                <p:cNvSpPr/>
                <p:nvPr/>
              </p:nvSpPr>
              <p:spPr>
                <a:xfrm>
                  <a:off x="5305425" y="3050571"/>
                  <a:ext cx="1580959" cy="352710"/>
                </a:xfrm>
                <a:custGeom>
                  <a:avLst/>
                  <a:gdLst>
                    <a:gd name="connsiteX0" fmla="*/ 984409 w 1580959"/>
                    <a:gd name="connsiteY0" fmla="*/ 253365 h 352710"/>
                    <a:gd name="connsiteX1" fmla="*/ 56674 w 1580959"/>
                    <a:gd name="connsiteY1" fmla="*/ 352711 h 352710"/>
                    <a:gd name="connsiteX2" fmla="*/ 0 w 1580959"/>
                    <a:gd name="connsiteY2" fmla="*/ 128968 h 352710"/>
                    <a:gd name="connsiteX3" fmla="*/ 950309 w 1580959"/>
                    <a:gd name="connsiteY3" fmla="*/ 0 h 352710"/>
                    <a:gd name="connsiteX4" fmla="*/ 1566386 w 1580959"/>
                    <a:gd name="connsiteY4" fmla="*/ 107632 h 352710"/>
                    <a:gd name="connsiteX5" fmla="*/ 1580960 w 1580959"/>
                    <a:gd name="connsiteY5" fmla="*/ 281273 h 352710"/>
                    <a:gd name="connsiteX6" fmla="*/ 984409 w 1580959"/>
                    <a:gd name="connsiteY6" fmla="*/ 253365 h 3527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80959" h="352710">
                      <a:moveTo>
                        <a:pt x="984409" y="253365"/>
                      </a:moveTo>
                      <a:cubicBezTo>
                        <a:pt x="557498" y="299466"/>
                        <a:pt x="56674" y="352711"/>
                        <a:pt x="56674" y="352711"/>
                      </a:cubicBezTo>
                      <a:lnTo>
                        <a:pt x="0" y="128968"/>
                      </a:lnTo>
                      <a:lnTo>
                        <a:pt x="950309" y="0"/>
                      </a:lnTo>
                      <a:lnTo>
                        <a:pt x="1566386" y="107632"/>
                      </a:lnTo>
                      <a:lnTo>
                        <a:pt x="1580960" y="281273"/>
                      </a:lnTo>
                      <a:lnTo>
                        <a:pt x="984409" y="253365"/>
                      </a:lnTo>
                      <a:close/>
                    </a:path>
                  </a:pathLst>
                </a:custGeom>
                <a:solidFill>
                  <a:srgbClr val="C4303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" name="Graphic 1">
                <a:extLst>
                  <a:ext uri="{FF2B5EF4-FFF2-40B4-BE49-F238E27FC236}">
                    <a16:creationId xmlns:a16="http://schemas.microsoft.com/office/drawing/2014/main" id="{9F597A15-9FD1-419C-9729-E409079990BD}"/>
                  </a:ext>
                </a:extLst>
              </p:cNvPr>
              <p:cNvGrpSpPr/>
              <p:nvPr/>
            </p:nvGrpSpPr>
            <p:grpSpPr>
              <a:xfrm>
                <a:off x="5727382" y="3093815"/>
                <a:ext cx="962501" cy="1200911"/>
                <a:chOff x="5727382" y="3093815"/>
                <a:chExt cx="962501" cy="1200911"/>
              </a:xfrm>
              <a:solidFill>
                <a:srgbClr val="FFD11B"/>
              </a:solidFill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333DF962-45A6-47B0-B434-212462AF8A56}"/>
                    </a:ext>
                  </a:extLst>
                </p:cNvPr>
                <p:cNvSpPr/>
                <p:nvPr/>
              </p:nvSpPr>
              <p:spPr>
                <a:xfrm>
                  <a:off x="5727382" y="3096672"/>
                  <a:ext cx="293846" cy="1198054"/>
                </a:xfrm>
                <a:custGeom>
                  <a:avLst/>
                  <a:gdLst>
                    <a:gd name="connsiteX0" fmla="*/ 112681 w 293846"/>
                    <a:gd name="connsiteY0" fmla="*/ 1181957 h 1198054"/>
                    <a:gd name="connsiteX1" fmla="*/ 293846 w 293846"/>
                    <a:gd name="connsiteY1" fmla="*/ 1198055 h 1198054"/>
                    <a:gd name="connsiteX2" fmla="*/ 188405 w 293846"/>
                    <a:gd name="connsiteY2" fmla="*/ 0 h 1198054"/>
                    <a:gd name="connsiteX3" fmla="*/ 0 w 293846"/>
                    <a:gd name="connsiteY3" fmla="*/ 25622 h 1198054"/>
                    <a:gd name="connsiteX4" fmla="*/ 112681 w 293846"/>
                    <a:gd name="connsiteY4" fmla="*/ 1181957 h 11980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3846" h="1198054">
                      <a:moveTo>
                        <a:pt x="112681" y="1181957"/>
                      </a:moveTo>
                      <a:lnTo>
                        <a:pt x="293846" y="1198055"/>
                      </a:lnTo>
                      <a:cubicBezTo>
                        <a:pt x="293846" y="1198055"/>
                        <a:pt x="239935" y="452628"/>
                        <a:pt x="188405" y="0"/>
                      </a:cubicBezTo>
                      <a:lnTo>
                        <a:pt x="0" y="25622"/>
                      </a:lnTo>
                      <a:cubicBezTo>
                        <a:pt x="0" y="25622"/>
                        <a:pt x="122587" y="1029081"/>
                        <a:pt x="112681" y="1181957"/>
                      </a:cubicBez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0B93ABE3-D54C-42B5-88A0-8E54993EF636}"/>
                    </a:ext>
                  </a:extLst>
                </p:cNvPr>
                <p:cNvSpPr/>
                <p:nvPr/>
              </p:nvSpPr>
              <p:spPr>
                <a:xfrm>
                  <a:off x="6503574" y="3093815"/>
                  <a:ext cx="186309" cy="1165955"/>
                </a:xfrm>
                <a:custGeom>
                  <a:avLst/>
                  <a:gdLst>
                    <a:gd name="connsiteX0" fmla="*/ 0 w 186309"/>
                    <a:gd name="connsiteY0" fmla="*/ 0 h 1165955"/>
                    <a:gd name="connsiteX1" fmla="*/ 51244 w 186309"/>
                    <a:gd name="connsiteY1" fmla="*/ 1165955 h 1165955"/>
                    <a:gd name="connsiteX2" fmla="*/ 186309 w 186309"/>
                    <a:gd name="connsiteY2" fmla="*/ 1133475 h 1165955"/>
                    <a:gd name="connsiteX3" fmla="*/ 157734 w 186309"/>
                    <a:gd name="connsiteY3" fmla="*/ 27527 h 1165955"/>
                    <a:gd name="connsiteX4" fmla="*/ 0 w 186309"/>
                    <a:gd name="connsiteY4" fmla="*/ 0 h 116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6309" h="1165955">
                      <a:moveTo>
                        <a:pt x="0" y="0"/>
                      </a:moveTo>
                      <a:cubicBezTo>
                        <a:pt x="0" y="0"/>
                        <a:pt x="50768" y="813816"/>
                        <a:pt x="51244" y="1165955"/>
                      </a:cubicBezTo>
                      <a:lnTo>
                        <a:pt x="186309" y="1133475"/>
                      </a:lnTo>
                      <a:cubicBezTo>
                        <a:pt x="186309" y="1133475"/>
                        <a:pt x="178689" y="283559"/>
                        <a:pt x="157734" y="2752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D11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AC710EA-9B12-4788-A5F3-5A1A99D18702}"/>
              </a:ext>
            </a:extLst>
          </p:cNvPr>
          <p:cNvGrpSpPr/>
          <p:nvPr/>
        </p:nvGrpSpPr>
        <p:grpSpPr>
          <a:xfrm>
            <a:off x="-894037" y="3118852"/>
            <a:ext cx="3191187" cy="4312185"/>
            <a:chOff x="5740940" y="19720"/>
            <a:chExt cx="2869318" cy="3733061"/>
          </a:xfrm>
        </p:grpSpPr>
        <p:grpSp>
          <p:nvGrpSpPr>
            <p:cNvPr id="23" name="Graphic 21">
              <a:extLst>
                <a:ext uri="{FF2B5EF4-FFF2-40B4-BE49-F238E27FC236}">
                  <a16:creationId xmlns:a16="http://schemas.microsoft.com/office/drawing/2014/main" id="{8EC61B56-FA83-47AB-A615-2EAC55787CEB}"/>
                </a:ext>
              </a:extLst>
            </p:cNvPr>
            <p:cNvGrpSpPr/>
            <p:nvPr/>
          </p:nvGrpSpPr>
          <p:grpSpPr>
            <a:xfrm flipH="1">
              <a:off x="5740940" y="19720"/>
              <a:ext cx="2869318" cy="3733061"/>
              <a:chOff x="5735565" y="2820610"/>
              <a:chExt cx="790634" cy="1113618"/>
            </a:xfrm>
          </p:grpSpPr>
          <p:grpSp>
            <p:nvGrpSpPr>
              <p:cNvPr id="24" name="Graphic 21">
                <a:extLst>
                  <a:ext uri="{FF2B5EF4-FFF2-40B4-BE49-F238E27FC236}">
                    <a16:creationId xmlns:a16="http://schemas.microsoft.com/office/drawing/2014/main" id="{8EC61B56-FA83-47AB-A615-2EAC55787CEB}"/>
                  </a:ext>
                </a:extLst>
              </p:cNvPr>
              <p:cNvGrpSpPr/>
              <p:nvPr/>
            </p:nvGrpSpPr>
            <p:grpSpPr>
              <a:xfrm>
                <a:off x="6221034" y="2948343"/>
                <a:ext cx="305165" cy="329415"/>
                <a:chOff x="6221034" y="2948343"/>
                <a:chExt cx="305165" cy="329415"/>
              </a:xfrm>
            </p:grpSpPr>
            <p:grpSp>
              <p:nvGrpSpPr>
                <p:cNvPr id="25" name="Graphic 21">
                  <a:extLst>
                    <a:ext uri="{FF2B5EF4-FFF2-40B4-BE49-F238E27FC236}">
                      <a16:creationId xmlns:a16="http://schemas.microsoft.com/office/drawing/2014/main" id="{8EC61B56-FA83-47AB-A615-2EAC55787CEB}"/>
                    </a:ext>
                  </a:extLst>
                </p:cNvPr>
                <p:cNvGrpSpPr/>
                <p:nvPr/>
              </p:nvGrpSpPr>
              <p:grpSpPr>
                <a:xfrm>
                  <a:off x="6221034" y="2948343"/>
                  <a:ext cx="305165" cy="329415"/>
                  <a:chOff x="6221034" y="2948343"/>
                  <a:chExt cx="305165" cy="329415"/>
                </a:xfrm>
                <a:solidFill>
                  <a:srgbClr val="DE4F12"/>
                </a:solidFill>
              </p:grpSpPr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62ADB947-0EE6-4EB7-9354-DD6B6F87EA1D}"/>
                      </a:ext>
                    </a:extLst>
                  </p:cNvPr>
                  <p:cNvSpPr/>
                  <p:nvPr/>
                </p:nvSpPr>
                <p:spPr>
                  <a:xfrm>
                    <a:off x="6317170" y="3116770"/>
                    <a:ext cx="209030" cy="160989"/>
                  </a:xfrm>
                  <a:custGeom>
                    <a:avLst/>
                    <a:gdLst>
                      <a:gd name="connsiteX0" fmla="*/ 0 w 209030"/>
                      <a:gd name="connsiteY0" fmla="*/ 42386 h 160989"/>
                      <a:gd name="connsiteX1" fmla="*/ 196310 w 209030"/>
                      <a:gd name="connsiteY1" fmla="*/ 0 h 160989"/>
                      <a:gd name="connsiteX2" fmla="*/ 167545 w 209030"/>
                      <a:gd name="connsiteY2" fmla="*/ 84011 h 160989"/>
                      <a:gd name="connsiteX3" fmla="*/ 166973 w 209030"/>
                      <a:gd name="connsiteY3" fmla="*/ 158306 h 160989"/>
                      <a:gd name="connsiteX4" fmla="*/ 42577 w 209030"/>
                      <a:gd name="connsiteY4" fmla="*/ 78105 h 160989"/>
                      <a:gd name="connsiteX5" fmla="*/ 0 w 209030"/>
                      <a:gd name="connsiteY5" fmla="*/ 42386 h 1609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09030" h="160989">
                        <a:moveTo>
                          <a:pt x="0" y="42386"/>
                        </a:moveTo>
                        <a:cubicBezTo>
                          <a:pt x="0" y="42386"/>
                          <a:pt x="145828" y="14573"/>
                          <a:pt x="196310" y="0"/>
                        </a:cubicBezTo>
                        <a:cubicBezTo>
                          <a:pt x="234410" y="15716"/>
                          <a:pt x="175546" y="71152"/>
                          <a:pt x="167545" y="84011"/>
                        </a:cubicBezTo>
                        <a:cubicBezTo>
                          <a:pt x="159544" y="96965"/>
                          <a:pt x="185166" y="138113"/>
                          <a:pt x="166973" y="158306"/>
                        </a:cubicBezTo>
                        <a:cubicBezTo>
                          <a:pt x="148780" y="178499"/>
                          <a:pt x="42577" y="78105"/>
                          <a:pt x="42577" y="78105"/>
                        </a:cubicBezTo>
                        <a:lnTo>
                          <a:pt x="0" y="42386"/>
                        </a:lnTo>
                        <a:close/>
                      </a:path>
                    </a:pathLst>
                  </a:custGeom>
                  <a:solidFill>
                    <a:srgbClr val="DE4F1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483E2442-7539-4B25-8E5B-B2B1DAD9AF52}"/>
                      </a:ext>
                    </a:extLst>
                  </p:cNvPr>
                  <p:cNvSpPr/>
                  <p:nvPr/>
                </p:nvSpPr>
                <p:spPr>
                  <a:xfrm>
                    <a:off x="6221034" y="2948343"/>
                    <a:ext cx="165286" cy="201478"/>
                  </a:xfrm>
                  <a:custGeom>
                    <a:avLst/>
                    <a:gdLst>
                      <a:gd name="connsiteX0" fmla="*/ 88325 w 165286"/>
                      <a:gd name="connsiteY0" fmla="*/ 201478 h 201478"/>
                      <a:gd name="connsiteX1" fmla="*/ 165287 w 165286"/>
                      <a:gd name="connsiteY1" fmla="*/ 16027 h 201478"/>
                      <a:gd name="connsiteX2" fmla="*/ 77466 w 165286"/>
                      <a:gd name="connsiteY2" fmla="*/ 29171 h 201478"/>
                      <a:gd name="connsiteX3" fmla="*/ 4219 w 165286"/>
                      <a:gd name="connsiteY3" fmla="*/ 16408 h 201478"/>
                      <a:gd name="connsiteX4" fmla="*/ 60702 w 165286"/>
                      <a:gd name="connsiteY4" fmla="*/ 153187 h 201478"/>
                      <a:gd name="connsiteX5" fmla="*/ 88325 w 165286"/>
                      <a:gd name="connsiteY5" fmla="*/ 201478 h 2014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65286" h="201478">
                        <a:moveTo>
                          <a:pt x="88325" y="201478"/>
                        </a:moveTo>
                        <a:cubicBezTo>
                          <a:pt x="88325" y="201478"/>
                          <a:pt x="141951" y="62985"/>
                          <a:pt x="165287" y="16027"/>
                        </a:cubicBezTo>
                        <a:cubicBezTo>
                          <a:pt x="156619" y="-24359"/>
                          <a:pt x="91563" y="23647"/>
                          <a:pt x="77466" y="29171"/>
                        </a:cubicBezTo>
                        <a:cubicBezTo>
                          <a:pt x="63274" y="34696"/>
                          <a:pt x="27365" y="2120"/>
                          <a:pt x="4219" y="16408"/>
                        </a:cubicBezTo>
                        <a:cubicBezTo>
                          <a:pt x="-18927" y="30695"/>
                          <a:pt x="60702" y="153187"/>
                          <a:pt x="60702" y="153187"/>
                        </a:cubicBezTo>
                        <a:lnTo>
                          <a:pt x="88325" y="201478"/>
                        </a:lnTo>
                        <a:close/>
                      </a:path>
                    </a:pathLst>
                  </a:custGeom>
                  <a:solidFill>
                    <a:srgbClr val="DE4F1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6AFB0C8A-88E7-411C-835E-CC50FA05A31C}"/>
                    </a:ext>
                  </a:extLst>
                </p:cNvPr>
                <p:cNvSpPr/>
                <p:nvPr/>
              </p:nvSpPr>
              <p:spPr>
                <a:xfrm>
                  <a:off x="6279832" y="3088402"/>
                  <a:ext cx="101346" cy="110283"/>
                </a:xfrm>
                <a:custGeom>
                  <a:avLst/>
                  <a:gdLst>
                    <a:gd name="connsiteX0" fmla="*/ 53435 w 101346"/>
                    <a:gd name="connsiteY0" fmla="*/ 651 h 110283"/>
                    <a:gd name="connsiteX1" fmla="*/ 101346 w 101346"/>
                    <a:gd name="connsiteY1" fmla="*/ 58086 h 110283"/>
                    <a:gd name="connsiteX2" fmla="*/ 80391 w 101346"/>
                    <a:gd name="connsiteY2" fmla="*/ 110283 h 110283"/>
                    <a:gd name="connsiteX3" fmla="*/ 0 w 101346"/>
                    <a:gd name="connsiteY3" fmla="*/ 13890 h 110283"/>
                    <a:gd name="connsiteX4" fmla="*/ 53435 w 101346"/>
                    <a:gd name="connsiteY4" fmla="*/ 651 h 110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1346" h="110283">
                      <a:moveTo>
                        <a:pt x="53435" y="651"/>
                      </a:moveTo>
                      <a:cubicBezTo>
                        <a:pt x="53435" y="651"/>
                        <a:pt x="69056" y="47037"/>
                        <a:pt x="101346" y="58086"/>
                      </a:cubicBezTo>
                      <a:cubicBezTo>
                        <a:pt x="101441" y="80946"/>
                        <a:pt x="91249" y="100758"/>
                        <a:pt x="80391" y="110283"/>
                      </a:cubicBezTo>
                      <a:cubicBezTo>
                        <a:pt x="45053" y="75898"/>
                        <a:pt x="0" y="13890"/>
                        <a:pt x="0" y="13890"/>
                      </a:cubicBezTo>
                      <a:cubicBezTo>
                        <a:pt x="0" y="13890"/>
                        <a:pt x="29051" y="-3540"/>
                        <a:pt x="53435" y="651"/>
                      </a:cubicBezTo>
                      <a:close/>
                    </a:path>
                  </a:pathLst>
                </a:custGeom>
                <a:solidFill>
                  <a:srgbClr val="C1431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29" name="Graphic 21">
                <a:extLst>
                  <a:ext uri="{FF2B5EF4-FFF2-40B4-BE49-F238E27FC236}">
                    <a16:creationId xmlns:a16="http://schemas.microsoft.com/office/drawing/2014/main" id="{8EC61B56-FA83-47AB-A615-2EAC55787CEB}"/>
                  </a:ext>
                </a:extLst>
              </p:cNvPr>
              <p:cNvGrpSpPr/>
              <p:nvPr/>
            </p:nvGrpSpPr>
            <p:grpSpPr>
              <a:xfrm>
                <a:off x="5735565" y="3368354"/>
                <a:ext cx="613814" cy="565874"/>
                <a:chOff x="5735565" y="3368354"/>
                <a:chExt cx="613814" cy="565874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95AD9CA-3653-49EA-9881-6AF5018E95DA}"/>
                    </a:ext>
                  </a:extLst>
                </p:cNvPr>
                <p:cNvSpPr/>
                <p:nvPr/>
              </p:nvSpPr>
              <p:spPr>
                <a:xfrm rot="-4770148">
                  <a:off x="5787240" y="3318064"/>
                  <a:ext cx="510464" cy="613814"/>
                </a:xfrm>
                <a:custGeom>
                  <a:avLst/>
                  <a:gdLst>
                    <a:gd name="connsiteX0" fmla="*/ 0 w 510464"/>
                    <a:gd name="connsiteY0" fmla="*/ 0 h 613814"/>
                    <a:gd name="connsiteX1" fmla="*/ 510464 w 510464"/>
                    <a:gd name="connsiteY1" fmla="*/ 0 h 613814"/>
                    <a:gd name="connsiteX2" fmla="*/ 510464 w 510464"/>
                    <a:gd name="connsiteY2" fmla="*/ 613814 h 613814"/>
                    <a:gd name="connsiteX3" fmla="*/ 0 w 510464"/>
                    <a:gd name="connsiteY3" fmla="*/ 613814 h 6138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0464" h="613814">
                      <a:moveTo>
                        <a:pt x="0" y="0"/>
                      </a:moveTo>
                      <a:lnTo>
                        <a:pt x="510464" y="0"/>
                      </a:lnTo>
                      <a:lnTo>
                        <a:pt x="510464" y="613814"/>
                      </a:lnTo>
                      <a:lnTo>
                        <a:pt x="0" y="613814"/>
                      </a:lnTo>
                      <a:close/>
                    </a:path>
                  </a:pathLst>
                </a:custGeom>
                <a:solidFill>
                  <a:srgbClr val="F0C72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31" name="Graphic 21">
                  <a:extLst>
                    <a:ext uri="{FF2B5EF4-FFF2-40B4-BE49-F238E27FC236}">
                      <a16:creationId xmlns:a16="http://schemas.microsoft.com/office/drawing/2014/main" id="{8EC61B56-FA83-47AB-A615-2EAC55787CEB}"/>
                    </a:ext>
                  </a:extLst>
                </p:cNvPr>
                <p:cNvGrpSpPr/>
                <p:nvPr/>
              </p:nvGrpSpPr>
              <p:grpSpPr>
                <a:xfrm>
                  <a:off x="5990831" y="3368354"/>
                  <a:ext cx="348864" cy="565874"/>
                  <a:chOff x="5990831" y="3368354"/>
                  <a:chExt cx="348864" cy="565874"/>
                </a:xfrm>
              </p:grpSpPr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id="{02478741-2198-455C-89DA-C709E892D7DA}"/>
                      </a:ext>
                    </a:extLst>
                  </p:cNvPr>
                  <p:cNvSpPr/>
                  <p:nvPr/>
                </p:nvSpPr>
                <p:spPr>
                  <a:xfrm rot="16829852">
                    <a:off x="5779663" y="3579522"/>
                    <a:ext cx="514120" cy="91784"/>
                  </a:xfrm>
                  <a:custGeom>
                    <a:avLst/>
                    <a:gdLst>
                      <a:gd name="connsiteX0" fmla="*/ 0 w 956250"/>
                      <a:gd name="connsiteY0" fmla="*/ 0 h 77536"/>
                      <a:gd name="connsiteX1" fmla="*/ 956251 w 956250"/>
                      <a:gd name="connsiteY1" fmla="*/ 0 h 77536"/>
                      <a:gd name="connsiteX2" fmla="*/ 956251 w 956250"/>
                      <a:gd name="connsiteY2" fmla="*/ 77536 h 77536"/>
                      <a:gd name="connsiteX3" fmla="*/ 0 w 956250"/>
                      <a:gd name="connsiteY3" fmla="*/ 77536 h 77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250" h="77536">
                        <a:moveTo>
                          <a:pt x="0" y="0"/>
                        </a:moveTo>
                        <a:lnTo>
                          <a:pt x="956251" y="0"/>
                        </a:lnTo>
                        <a:lnTo>
                          <a:pt x="956251" y="77536"/>
                        </a:lnTo>
                        <a:lnTo>
                          <a:pt x="0" y="77536"/>
                        </a:lnTo>
                        <a:close/>
                      </a:path>
                    </a:pathLst>
                  </a:custGeom>
                  <a:solidFill>
                    <a:srgbClr val="DE4F1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id="{E2CFA4E6-0CEB-4CFF-AB4C-66D134A2BE77}"/>
                      </a:ext>
                    </a:extLst>
                  </p:cNvPr>
                  <p:cNvSpPr/>
                  <p:nvPr/>
                </p:nvSpPr>
                <p:spPr>
                  <a:xfrm rot="16829852">
                    <a:off x="6049438" y="3643970"/>
                    <a:ext cx="514170" cy="66345"/>
                  </a:xfrm>
                  <a:custGeom>
                    <a:avLst/>
                    <a:gdLst>
                      <a:gd name="connsiteX0" fmla="*/ 0 w 956250"/>
                      <a:gd name="connsiteY0" fmla="*/ 0 h 77536"/>
                      <a:gd name="connsiteX1" fmla="*/ 956251 w 956250"/>
                      <a:gd name="connsiteY1" fmla="*/ 0 h 77536"/>
                      <a:gd name="connsiteX2" fmla="*/ 956251 w 956250"/>
                      <a:gd name="connsiteY2" fmla="*/ 77536 h 77536"/>
                      <a:gd name="connsiteX3" fmla="*/ 0 w 956250"/>
                      <a:gd name="connsiteY3" fmla="*/ 77536 h 775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6250" h="77536">
                        <a:moveTo>
                          <a:pt x="0" y="0"/>
                        </a:moveTo>
                        <a:lnTo>
                          <a:pt x="956251" y="0"/>
                        </a:lnTo>
                        <a:lnTo>
                          <a:pt x="956251" y="77536"/>
                        </a:lnTo>
                        <a:lnTo>
                          <a:pt x="0" y="77536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F509959E-4924-46E0-ACA8-26A6991AFD34}"/>
                  </a:ext>
                </a:extLst>
              </p:cNvPr>
              <p:cNvSpPr/>
              <p:nvPr/>
            </p:nvSpPr>
            <p:spPr>
              <a:xfrm rot="-2299724">
                <a:off x="6163006" y="2820610"/>
                <a:ext cx="174410" cy="755937"/>
              </a:xfrm>
              <a:custGeom>
                <a:avLst/>
                <a:gdLst>
                  <a:gd name="connsiteX0" fmla="*/ 0 w 174410"/>
                  <a:gd name="connsiteY0" fmla="*/ 0 h 755937"/>
                  <a:gd name="connsiteX1" fmla="*/ 174410 w 174410"/>
                  <a:gd name="connsiteY1" fmla="*/ 0 h 755937"/>
                  <a:gd name="connsiteX2" fmla="*/ 174410 w 174410"/>
                  <a:gd name="connsiteY2" fmla="*/ 755937 h 755937"/>
                  <a:gd name="connsiteX3" fmla="*/ 0 w 174410"/>
                  <a:gd name="connsiteY3" fmla="*/ 755937 h 755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4410" h="755937">
                    <a:moveTo>
                      <a:pt x="0" y="0"/>
                    </a:moveTo>
                    <a:lnTo>
                      <a:pt x="174410" y="0"/>
                    </a:lnTo>
                    <a:lnTo>
                      <a:pt x="174410" y="755937"/>
                    </a:lnTo>
                    <a:lnTo>
                      <a:pt x="0" y="755937"/>
                    </a:lnTo>
                    <a:close/>
                  </a:path>
                </a:pathLst>
              </a:custGeom>
              <a:solidFill>
                <a:srgbClr val="F0C7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DA201A65-076F-4C7D-B022-DD2E8A266F2F}"/>
                  </a:ext>
                </a:extLst>
              </p:cNvPr>
              <p:cNvSpPr/>
              <p:nvPr/>
            </p:nvSpPr>
            <p:spPr>
              <a:xfrm rot="19300276">
                <a:off x="6147114" y="3138337"/>
                <a:ext cx="177475" cy="89486"/>
              </a:xfrm>
              <a:custGeom>
                <a:avLst/>
                <a:gdLst>
                  <a:gd name="connsiteX0" fmla="*/ 0 w 956256"/>
                  <a:gd name="connsiteY0" fmla="*/ 0 h 77536"/>
                  <a:gd name="connsiteX1" fmla="*/ 956257 w 956256"/>
                  <a:gd name="connsiteY1" fmla="*/ 0 h 77536"/>
                  <a:gd name="connsiteX2" fmla="*/ 956257 w 956256"/>
                  <a:gd name="connsiteY2" fmla="*/ 77537 h 77536"/>
                  <a:gd name="connsiteX3" fmla="*/ 0 w 956256"/>
                  <a:gd name="connsiteY3" fmla="*/ 77537 h 7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56256" h="77536">
                    <a:moveTo>
                      <a:pt x="0" y="0"/>
                    </a:moveTo>
                    <a:lnTo>
                      <a:pt x="956257" y="0"/>
                    </a:lnTo>
                    <a:lnTo>
                      <a:pt x="956257" y="77537"/>
                    </a:lnTo>
                    <a:lnTo>
                      <a:pt x="0" y="77537"/>
                    </a:lnTo>
                    <a:close/>
                  </a:path>
                </a:pathLst>
              </a:custGeom>
              <a:solidFill>
                <a:srgbClr val="DE4F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6DEFD2C-BEE5-4D92-BE72-DF19945F3DBB}"/>
                </a:ext>
              </a:extLst>
            </p:cNvPr>
            <p:cNvSpPr/>
            <p:nvPr/>
          </p:nvSpPr>
          <p:spPr>
            <a:xfrm rot="4770148" flipH="1">
              <a:off x="6110915" y="2690155"/>
              <a:ext cx="1723596" cy="240775"/>
            </a:xfrm>
            <a:custGeom>
              <a:avLst/>
              <a:gdLst>
                <a:gd name="connsiteX0" fmla="*/ 0 w 956250"/>
                <a:gd name="connsiteY0" fmla="*/ 0 h 77536"/>
                <a:gd name="connsiteX1" fmla="*/ 956251 w 956250"/>
                <a:gd name="connsiteY1" fmla="*/ 0 h 77536"/>
                <a:gd name="connsiteX2" fmla="*/ 956251 w 956250"/>
                <a:gd name="connsiteY2" fmla="*/ 77536 h 77536"/>
                <a:gd name="connsiteX3" fmla="*/ 0 w 956250"/>
                <a:gd name="connsiteY3" fmla="*/ 77536 h 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250" h="77536">
                  <a:moveTo>
                    <a:pt x="0" y="0"/>
                  </a:moveTo>
                  <a:lnTo>
                    <a:pt x="956251" y="0"/>
                  </a:lnTo>
                  <a:lnTo>
                    <a:pt x="956251" y="77536"/>
                  </a:lnTo>
                  <a:lnTo>
                    <a:pt x="0" y="7753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AD55BFD-356C-4D55-A6A2-18C7207A387E}"/>
                </a:ext>
              </a:extLst>
            </p:cNvPr>
            <p:cNvSpPr/>
            <p:nvPr/>
          </p:nvSpPr>
          <p:spPr>
            <a:xfrm rot="4770148" flipH="1">
              <a:off x="7179859" y="2487441"/>
              <a:ext cx="1723596" cy="240775"/>
            </a:xfrm>
            <a:custGeom>
              <a:avLst/>
              <a:gdLst>
                <a:gd name="connsiteX0" fmla="*/ 0 w 956250"/>
                <a:gd name="connsiteY0" fmla="*/ 0 h 77536"/>
                <a:gd name="connsiteX1" fmla="*/ 956251 w 956250"/>
                <a:gd name="connsiteY1" fmla="*/ 0 h 77536"/>
                <a:gd name="connsiteX2" fmla="*/ 956251 w 956250"/>
                <a:gd name="connsiteY2" fmla="*/ 77536 h 77536"/>
                <a:gd name="connsiteX3" fmla="*/ 0 w 956250"/>
                <a:gd name="connsiteY3" fmla="*/ 77536 h 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250" h="77536">
                  <a:moveTo>
                    <a:pt x="0" y="0"/>
                  </a:moveTo>
                  <a:lnTo>
                    <a:pt x="956251" y="0"/>
                  </a:lnTo>
                  <a:lnTo>
                    <a:pt x="956251" y="77536"/>
                  </a:lnTo>
                  <a:lnTo>
                    <a:pt x="0" y="7753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515386D-B037-4FD2-A8CA-773304113269}"/>
                </a:ext>
              </a:extLst>
            </p:cNvPr>
            <p:cNvSpPr/>
            <p:nvPr/>
          </p:nvSpPr>
          <p:spPr>
            <a:xfrm rot="4770148" flipH="1">
              <a:off x="7655063" y="2444284"/>
              <a:ext cx="1723596" cy="179568"/>
            </a:xfrm>
            <a:custGeom>
              <a:avLst/>
              <a:gdLst>
                <a:gd name="connsiteX0" fmla="*/ 0 w 956250"/>
                <a:gd name="connsiteY0" fmla="*/ 0 h 77536"/>
                <a:gd name="connsiteX1" fmla="*/ 956251 w 956250"/>
                <a:gd name="connsiteY1" fmla="*/ 0 h 77536"/>
                <a:gd name="connsiteX2" fmla="*/ 956251 w 956250"/>
                <a:gd name="connsiteY2" fmla="*/ 77536 h 77536"/>
                <a:gd name="connsiteX3" fmla="*/ 0 w 956250"/>
                <a:gd name="connsiteY3" fmla="*/ 77536 h 7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6250" h="77536">
                  <a:moveTo>
                    <a:pt x="0" y="0"/>
                  </a:moveTo>
                  <a:lnTo>
                    <a:pt x="956251" y="0"/>
                  </a:lnTo>
                  <a:lnTo>
                    <a:pt x="956251" y="77536"/>
                  </a:lnTo>
                  <a:lnTo>
                    <a:pt x="0" y="77536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6" name="Graphic 147">
            <a:extLst>
              <a:ext uri="{FF2B5EF4-FFF2-40B4-BE49-F238E27FC236}">
                <a16:creationId xmlns:a16="http://schemas.microsoft.com/office/drawing/2014/main" id="{E9F264E0-03B8-4C9E-B522-406AC77AC89E}"/>
              </a:ext>
            </a:extLst>
          </p:cNvPr>
          <p:cNvGrpSpPr/>
          <p:nvPr/>
        </p:nvGrpSpPr>
        <p:grpSpPr>
          <a:xfrm rot="1915171" flipH="1">
            <a:off x="-801744" y="2295347"/>
            <a:ext cx="3181359" cy="3633575"/>
            <a:chOff x="5643343" y="2833643"/>
            <a:chExt cx="1044349" cy="1188573"/>
          </a:xfrm>
        </p:grpSpPr>
        <p:grpSp>
          <p:nvGrpSpPr>
            <p:cNvPr id="47" name="Graphic 147">
              <a:extLst>
                <a:ext uri="{FF2B5EF4-FFF2-40B4-BE49-F238E27FC236}">
                  <a16:creationId xmlns:a16="http://schemas.microsoft.com/office/drawing/2014/main" id="{F3B4F861-0810-422D-9A11-2254FEE5654D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54" name="Graphic 147">
                <a:extLst>
                  <a:ext uri="{FF2B5EF4-FFF2-40B4-BE49-F238E27FC236}">
                    <a16:creationId xmlns:a16="http://schemas.microsoft.com/office/drawing/2014/main" id="{31539C01-4A2F-4315-8829-69DC60114A9D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BDB806C3-D0C3-4111-9260-F14BD01C9D27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A73A9638-BB35-4B90-9687-10BF86F8306A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5" name="Graphic 147">
                <a:extLst>
                  <a:ext uri="{FF2B5EF4-FFF2-40B4-BE49-F238E27FC236}">
                    <a16:creationId xmlns:a16="http://schemas.microsoft.com/office/drawing/2014/main" id="{7ADE5A1D-9FDA-4323-B519-F4C1C4707D97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2BAD5323-8642-4470-9EA8-A5BA7A7DBB19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B10AD755-6D44-4929-8FC2-5E60297DBA2F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6" name="Graphic 147">
                <a:extLst>
                  <a:ext uri="{FF2B5EF4-FFF2-40B4-BE49-F238E27FC236}">
                    <a16:creationId xmlns:a16="http://schemas.microsoft.com/office/drawing/2014/main" id="{7DE8C9DD-6528-48A5-9BDD-87C825767AD8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3CF7D304-4049-4465-B6DF-5EE13B25B21F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B50FF1FD-C97C-4B4F-A79C-6E126C68FC63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48" name="Graphic 147">
              <a:extLst>
                <a:ext uri="{FF2B5EF4-FFF2-40B4-BE49-F238E27FC236}">
                  <a16:creationId xmlns:a16="http://schemas.microsoft.com/office/drawing/2014/main" id="{1335E879-D737-4E62-9CAE-B99957032B74}"/>
                </a:ext>
              </a:extLst>
            </p:cNvPr>
            <p:cNvGrpSpPr/>
            <p:nvPr/>
          </p:nvGrpSpPr>
          <p:grpSpPr>
            <a:xfrm>
              <a:off x="5931407" y="2919888"/>
              <a:ext cx="756285" cy="1102328"/>
              <a:chOff x="5931407" y="2919888"/>
              <a:chExt cx="756285" cy="1102328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A10102BF-AF2E-4BA2-A7B3-B863E122B986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50" name="Graphic 147">
                <a:extLst>
                  <a:ext uri="{FF2B5EF4-FFF2-40B4-BE49-F238E27FC236}">
                    <a16:creationId xmlns:a16="http://schemas.microsoft.com/office/drawing/2014/main" id="{D9A6DFD9-A690-4A39-9D24-8FD30E67B4F1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756285" cy="1102328"/>
                <a:chOff x="5931407" y="2919888"/>
                <a:chExt cx="756285" cy="1102328"/>
              </a:xfrm>
              <a:solidFill>
                <a:srgbClr val="FFFFFF"/>
              </a:solidFill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8B76678-F0C5-4BF1-976D-084A9043A935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2DC47DDE-2F9A-4508-B425-523141EDA580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E8372AD-254A-44AB-9CA4-328EF2F92733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63" name="Graphic 35">
            <a:extLst>
              <a:ext uri="{FF2B5EF4-FFF2-40B4-BE49-F238E27FC236}">
                <a16:creationId xmlns:a16="http://schemas.microsoft.com/office/drawing/2014/main" id="{A843AC1C-AFF0-4937-ADCE-FC870E2FF4FB}"/>
              </a:ext>
            </a:extLst>
          </p:cNvPr>
          <p:cNvGrpSpPr/>
          <p:nvPr/>
        </p:nvGrpSpPr>
        <p:grpSpPr>
          <a:xfrm>
            <a:off x="1092433" y="4056240"/>
            <a:ext cx="726971" cy="955650"/>
            <a:chOff x="5981700" y="3267075"/>
            <a:chExt cx="228123" cy="320420"/>
          </a:xfrm>
        </p:grpSpPr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3D7591E-084E-4C0E-AB86-5968EBF11BB0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8E219E9-6474-40BA-9F3E-526FD2A111C7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24A9BD5-D147-49B6-9CB2-9FE097DE4385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30DDE14-3022-4638-AAA0-662F82EF2022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B3DDEE0-8AC7-4285-9ECE-7166BC521D7D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9" name="Graphic 35">
            <a:extLst>
              <a:ext uri="{FF2B5EF4-FFF2-40B4-BE49-F238E27FC236}">
                <a16:creationId xmlns:a16="http://schemas.microsoft.com/office/drawing/2014/main" id="{2711B53D-2C51-4D56-AFEC-121F9F9C857F}"/>
              </a:ext>
            </a:extLst>
          </p:cNvPr>
          <p:cNvGrpSpPr/>
          <p:nvPr/>
        </p:nvGrpSpPr>
        <p:grpSpPr>
          <a:xfrm rot="1683572">
            <a:off x="1856312" y="2160883"/>
            <a:ext cx="726971" cy="955650"/>
            <a:chOff x="5981700" y="3267075"/>
            <a:chExt cx="228123" cy="320420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8E6F654-B591-428E-A8A5-CC08D10BA102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10F2A41B-EB0C-400E-BB6B-F788B8121205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ABCC08B-4D39-45FB-98E4-9C140ECF0355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E31A6AE-28C8-4C31-B393-B7CC258FBF64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C570798-D6FA-4964-A748-7CE69CB2BF0D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64B50548-ACAB-4A53-9A21-8AC1818E87F8}"/>
              </a:ext>
            </a:extLst>
          </p:cNvPr>
          <p:cNvSpPr txBox="1"/>
          <p:nvPr/>
        </p:nvSpPr>
        <p:spPr>
          <a:xfrm>
            <a:off x="1706894" y="1129400"/>
            <a:ext cx="68963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BOXING  </a:t>
            </a:r>
            <a:r>
              <a:rPr lang="en-US" sz="6600" b="1" dirty="0">
                <a:solidFill>
                  <a:srgbClr val="FFD11B"/>
                </a:solidFill>
              </a:rPr>
              <a:t>DAY</a:t>
            </a:r>
            <a:endParaRPr lang="th-TH" sz="6600" b="1" dirty="0">
              <a:solidFill>
                <a:srgbClr val="FFD11B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8EC2522-A05C-4849-AA8B-E01231714B87}"/>
              </a:ext>
            </a:extLst>
          </p:cNvPr>
          <p:cNvSpPr txBox="1"/>
          <p:nvPr/>
        </p:nvSpPr>
        <p:spPr>
          <a:xfrm>
            <a:off x="4218126" y="2579211"/>
            <a:ext cx="332273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103" name="Graphic 674">
            <a:extLst>
              <a:ext uri="{FF2B5EF4-FFF2-40B4-BE49-F238E27FC236}">
                <a16:creationId xmlns:a16="http://schemas.microsoft.com/office/drawing/2014/main" id="{7007FDF8-07D6-452E-8933-7D71825C48F8}"/>
              </a:ext>
            </a:extLst>
          </p:cNvPr>
          <p:cNvGrpSpPr/>
          <p:nvPr/>
        </p:nvGrpSpPr>
        <p:grpSpPr>
          <a:xfrm rot="11651574">
            <a:off x="8861435" y="464815"/>
            <a:ext cx="1826537" cy="1924025"/>
            <a:chOff x="5829323" y="3152775"/>
            <a:chExt cx="530685" cy="549306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A4F12CC-8E31-4F8F-82F7-C8EC553A882B}"/>
                </a:ext>
              </a:extLst>
            </p:cNvPr>
            <p:cNvSpPr/>
            <p:nvPr/>
          </p:nvSpPr>
          <p:spPr>
            <a:xfrm>
              <a:off x="6121241" y="3562826"/>
              <a:ext cx="131254" cy="135350"/>
            </a:xfrm>
            <a:custGeom>
              <a:avLst/>
              <a:gdLst>
                <a:gd name="connsiteX0" fmla="*/ 126016 w 131254"/>
                <a:gd name="connsiteY0" fmla="*/ 114491 h 135350"/>
                <a:gd name="connsiteX1" fmla="*/ 80010 w 131254"/>
                <a:gd name="connsiteY1" fmla="*/ 103537 h 135350"/>
                <a:gd name="connsiteX2" fmla="*/ 44863 w 131254"/>
                <a:gd name="connsiteY2" fmla="*/ 135350 h 135350"/>
                <a:gd name="connsiteX3" fmla="*/ 41053 w 131254"/>
                <a:gd name="connsiteY3" fmla="*/ 88202 h 135350"/>
                <a:gd name="connsiteX4" fmla="*/ 0 w 131254"/>
                <a:gd name="connsiteY4" fmla="*/ 64675 h 135350"/>
                <a:gd name="connsiteX5" fmla="*/ 43625 w 131254"/>
                <a:gd name="connsiteY5" fmla="*/ 46387 h 135350"/>
                <a:gd name="connsiteX6" fmla="*/ 53340 w 131254"/>
                <a:gd name="connsiteY6" fmla="*/ 0 h 135350"/>
                <a:gd name="connsiteX7" fmla="*/ 84201 w 131254"/>
                <a:gd name="connsiteY7" fmla="*/ 35909 h 135350"/>
                <a:gd name="connsiteX8" fmla="*/ 131255 w 131254"/>
                <a:gd name="connsiteY8" fmla="*/ 30861 h 135350"/>
                <a:gd name="connsiteX9" fmla="*/ 106680 w 131254"/>
                <a:gd name="connsiteY9" fmla="*/ 71247 h 1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254" h="135350">
                  <a:moveTo>
                    <a:pt x="126016" y="114491"/>
                  </a:moveTo>
                  <a:lnTo>
                    <a:pt x="80010" y="103537"/>
                  </a:lnTo>
                  <a:lnTo>
                    <a:pt x="44863" y="135350"/>
                  </a:lnTo>
                  <a:lnTo>
                    <a:pt x="41053" y="88202"/>
                  </a:lnTo>
                  <a:lnTo>
                    <a:pt x="0" y="64675"/>
                  </a:lnTo>
                  <a:lnTo>
                    <a:pt x="43625" y="46387"/>
                  </a:lnTo>
                  <a:lnTo>
                    <a:pt x="53340" y="0"/>
                  </a:lnTo>
                  <a:lnTo>
                    <a:pt x="84201" y="35909"/>
                  </a:lnTo>
                  <a:lnTo>
                    <a:pt x="131255" y="30861"/>
                  </a:lnTo>
                  <a:lnTo>
                    <a:pt x="106680" y="7124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25E428E-46DB-4A0B-A46B-61B0435FDCA3}"/>
                </a:ext>
              </a:extLst>
            </p:cNvPr>
            <p:cNvSpPr/>
            <p:nvPr/>
          </p:nvSpPr>
          <p:spPr>
            <a:xfrm>
              <a:off x="6063710" y="3405473"/>
              <a:ext cx="106775" cy="110490"/>
            </a:xfrm>
            <a:custGeom>
              <a:avLst/>
              <a:gdLst>
                <a:gd name="connsiteX0" fmla="*/ 0 w 106775"/>
                <a:gd name="connsiteY0" fmla="*/ 86106 h 110490"/>
                <a:gd name="connsiteX1" fmla="*/ 19621 w 106775"/>
                <a:gd name="connsiteY1" fmla="*/ 52864 h 110490"/>
                <a:gd name="connsiteX2" fmla="*/ 3429 w 106775"/>
                <a:gd name="connsiteY2" fmla="*/ 17812 h 110490"/>
                <a:gd name="connsiteX3" fmla="*/ 41053 w 106775"/>
                <a:gd name="connsiteY3" fmla="*/ 26289 h 110490"/>
                <a:gd name="connsiteX4" fmla="*/ 69437 w 106775"/>
                <a:gd name="connsiteY4" fmla="*/ 0 h 110490"/>
                <a:gd name="connsiteX5" fmla="*/ 73057 w 106775"/>
                <a:gd name="connsiteY5" fmla="*/ 38481 h 110490"/>
                <a:gd name="connsiteX6" fmla="*/ 106775 w 106775"/>
                <a:gd name="connsiteY6" fmla="*/ 57245 h 110490"/>
                <a:gd name="connsiteX7" fmla="*/ 71342 w 106775"/>
                <a:gd name="connsiteY7" fmla="*/ 72581 h 110490"/>
                <a:gd name="connsiteX8" fmla="*/ 63817 w 106775"/>
                <a:gd name="connsiteY8" fmla="*/ 110490 h 110490"/>
                <a:gd name="connsiteX9" fmla="*/ 38290 w 106775"/>
                <a:gd name="connsiteY9" fmla="*/ 81534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775" h="110490">
                  <a:moveTo>
                    <a:pt x="0" y="86106"/>
                  </a:moveTo>
                  <a:lnTo>
                    <a:pt x="19621" y="52864"/>
                  </a:lnTo>
                  <a:lnTo>
                    <a:pt x="3429" y="17812"/>
                  </a:lnTo>
                  <a:lnTo>
                    <a:pt x="41053" y="26289"/>
                  </a:lnTo>
                  <a:lnTo>
                    <a:pt x="69437" y="0"/>
                  </a:lnTo>
                  <a:lnTo>
                    <a:pt x="73057" y="38481"/>
                  </a:lnTo>
                  <a:lnTo>
                    <a:pt x="106775" y="57245"/>
                  </a:lnTo>
                  <a:lnTo>
                    <a:pt x="71342" y="72581"/>
                  </a:lnTo>
                  <a:lnTo>
                    <a:pt x="63817" y="110490"/>
                  </a:lnTo>
                  <a:lnTo>
                    <a:pt x="38290" y="81534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2A4D5DD-B9DA-4217-825A-728DFC7C2230}"/>
                </a:ext>
              </a:extLst>
            </p:cNvPr>
            <p:cNvSpPr/>
            <p:nvPr/>
          </p:nvSpPr>
          <p:spPr>
            <a:xfrm>
              <a:off x="5998772" y="3535114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ED6783A-DCC9-4C6C-AF29-8587F5CFE90D}"/>
                </a:ext>
              </a:extLst>
            </p:cNvPr>
            <p:cNvSpPr/>
            <p:nvPr/>
          </p:nvSpPr>
          <p:spPr>
            <a:xfrm>
              <a:off x="6267377" y="3522256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67F72E73-CC67-4684-BA4F-1E1490E8ADDD}"/>
                </a:ext>
              </a:extLst>
            </p:cNvPr>
            <p:cNvSpPr/>
            <p:nvPr/>
          </p:nvSpPr>
          <p:spPr>
            <a:xfrm>
              <a:off x="5985533" y="3378333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C0FDFB8-3BCF-412C-A3DE-12E239F37509}"/>
                </a:ext>
              </a:extLst>
            </p:cNvPr>
            <p:cNvSpPr/>
            <p:nvPr/>
          </p:nvSpPr>
          <p:spPr>
            <a:xfrm>
              <a:off x="5837491" y="3431952"/>
              <a:ext cx="85915" cy="88487"/>
            </a:xfrm>
            <a:custGeom>
              <a:avLst/>
              <a:gdLst>
                <a:gd name="connsiteX0" fmla="*/ 82487 w 85915"/>
                <a:gd name="connsiteY0" fmla="*/ 74866 h 88487"/>
                <a:gd name="connsiteX1" fmla="*/ 52388 w 85915"/>
                <a:gd name="connsiteY1" fmla="*/ 67723 h 88487"/>
                <a:gd name="connsiteX2" fmla="*/ 29432 w 85915"/>
                <a:gd name="connsiteY2" fmla="*/ 88487 h 88487"/>
                <a:gd name="connsiteX3" fmla="*/ 26861 w 85915"/>
                <a:gd name="connsiteY3" fmla="*/ 57626 h 88487"/>
                <a:gd name="connsiteX4" fmla="*/ 0 w 85915"/>
                <a:gd name="connsiteY4" fmla="*/ 42196 h 88487"/>
                <a:gd name="connsiteX5" fmla="*/ 28575 w 85915"/>
                <a:gd name="connsiteY5" fmla="*/ 30290 h 88487"/>
                <a:gd name="connsiteX6" fmla="*/ 34957 w 85915"/>
                <a:gd name="connsiteY6" fmla="*/ 0 h 88487"/>
                <a:gd name="connsiteX7" fmla="*/ 55150 w 85915"/>
                <a:gd name="connsiteY7" fmla="*/ 23432 h 88487"/>
                <a:gd name="connsiteX8" fmla="*/ 85916 w 85915"/>
                <a:gd name="connsiteY8" fmla="*/ 20098 h 88487"/>
                <a:gd name="connsiteX9" fmla="*/ 69818 w 85915"/>
                <a:gd name="connsiteY9" fmla="*/ 46577 h 8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15" h="88487">
                  <a:moveTo>
                    <a:pt x="82487" y="74866"/>
                  </a:moveTo>
                  <a:lnTo>
                    <a:pt x="52388" y="67723"/>
                  </a:lnTo>
                  <a:lnTo>
                    <a:pt x="29432" y="88487"/>
                  </a:lnTo>
                  <a:lnTo>
                    <a:pt x="26861" y="57626"/>
                  </a:lnTo>
                  <a:lnTo>
                    <a:pt x="0" y="42196"/>
                  </a:lnTo>
                  <a:lnTo>
                    <a:pt x="28575" y="30290"/>
                  </a:lnTo>
                  <a:lnTo>
                    <a:pt x="34957" y="0"/>
                  </a:lnTo>
                  <a:lnTo>
                    <a:pt x="55150" y="23432"/>
                  </a:lnTo>
                  <a:lnTo>
                    <a:pt x="85916" y="20098"/>
                  </a:lnTo>
                  <a:lnTo>
                    <a:pt x="69818" y="4657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4AE33D0-9EB9-4661-BFBA-0F853BB4B189}"/>
                </a:ext>
              </a:extLst>
            </p:cNvPr>
            <p:cNvSpPr/>
            <p:nvPr/>
          </p:nvSpPr>
          <p:spPr>
            <a:xfrm>
              <a:off x="5933812" y="3252603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16F1298-3F06-4D9E-A8D3-5B7F8CD72CAD}"/>
                </a:ext>
              </a:extLst>
            </p:cNvPr>
            <p:cNvSpPr/>
            <p:nvPr/>
          </p:nvSpPr>
          <p:spPr>
            <a:xfrm>
              <a:off x="6219467" y="3454622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30D00033-5776-450C-BF4E-63D75736BF21}"/>
                </a:ext>
              </a:extLst>
            </p:cNvPr>
            <p:cNvSpPr/>
            <p:nvPr/>
          </p:nvSpPr>
          <p:spPr>
            <a:xfrm>
              <a:off x="6291762" y="3368135"/>
              <a:ext cx="27646" cy="28575"/>
            </a:xfrm>
            <a:custGeom>
              <a:avLst/>
              <a:gdLst>
                <a:gd name="connsiteX0" fmla="*/ 13787 w 27646"/>
                <a:gd name="connsiteY0" fmla="*/ 0 h 28575"/>
                <a:gd name="connsiteX1" fmla="*/ 13787 w 27646"/>
                <a:gd name="connsiteY1" fmla="*/ 28575 h 28575"/>
                <a:gd name="connsiteX2" fmla="*/ 13787 w 27646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46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266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68B8BE26-DABC-4F3E-86D2-8D6EEBF3D506}"/>
                </a:ext>
              </a:extLst>
            </p:cNvPr>
            <p:cNvSpPr/>
            <p:nvPr/>
          </p:nvSpPr>
          <p:spPr>
            <a:xfrm>
              <a:off x="6332434" y="343519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2D3F3D5-EF87-4110-96F3-04935F886FC1}"/>
                </a:ext>
              </a:extLst>
            </p:cNvPr>
            <p:cNvSpPr/>
            <p:nvPr/>
          </p:nvSpPr>
          <p:spPr>
            <a:xfrm>
              <a:off x="5852279" y="332755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A4DD7D73-EC75-404A-9873-3E953720EC2A}"/>
                </a:ext>
              </a:extLst>
            </p:cNvPr>
            <p:cNvSpPr/>
            <p:nvPr/>
          </p:nvSpPr>
          <p:spPr>
            <a:xfrm>
              <a:off x="5933432" y="3152775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789C9926-F588-4D63-8817-0DC2AA57BF1C}"/>
                </a:ext>
              </a:extLst>
            </p:cNvPr>
            <p:cNvSpPr/>
            <p:nvPr/>
          </p:nvSpPr>
          <p:spPr>
            <a:xfrm>
              <a:off x="5829323" y="3158109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0B4F78E-BBDD-4342-8BF4-B91014B7EBF1}"/>
                </a:ext>
              </a:extLst>
            </p:cNvPr>
            <p:cNvSpPr/>
            <p:nvPr/>
          </p:nvSpPr>
          <p:spPr>
            <a:xfrm>
              <a:off x="5936956" y="3560540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AAE87A-1DC4-4B19-9EA6-C36AB4C11608}"/>
                </a:ext>
              </a:extLst>
            </p:cNvPr>
            <p:cNvSpPr/>
            <p:nvPr/>
          </p:nvSpPr>
          <p:spPr>
            <a:xfrm>
              <a:off x="6072878" y="3669982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D87D490-4596-415C-AC6F-577506D7578A}"/>
                </a:ext>
              </a:extLst>
            </p:cNvPr>
            <p:cNvSpPr/>
            <p:nvPr/>
          </p:nvSpPr>
          <p:spPr>
            <a:xfrm>
              <a:off x="5981152" y="367350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6D67CB71-AF7B-42A3-8797-476C2BDE7F16}"/>
              </a:ext>
            </a:extLst>
          </p:cNvPr>
          <p:cNvSpPr txBox="1"/>
          <p:nvPr/>
        </p:nvSpPr>
        <p:spPr>
          <a:xfrm>
            <a:off x="4218126" y="4259282"/>
            <a:ext cx="332273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801B83F-FC83-49FC-9DF7-D897831FD69D}"/>
              </a:ext>
            </a:extLst>
          </p:cNvPr>
          <p:cNvGrpSpPr/>
          <p:nvPr/>
        </p:nvGrpSpPr>
        <p:grpSpPr>
          <a:xfrm>
            <a:off x="9899715" y="-202783"/>
            <a:ext cx="2444158" cy="2722851"/>
            <a:chOff x="9899715" y="-202783"/>
            <a:chExt cx="2444158" cy="2722851"/>
          </a:xfrm>
        </p:grpSpPr>
        <p:grpSp>
          <p:nvGrpSpPr>
            <p:cNvPr id="88" name="Graphic 86">
              <a:extLst>
                <a:ext uri="{FF2B5EF4-FFF2-40B4-BE49-F238E27FC236}">
                  <a16:creationId xmlns:a16="http://schemas.microsoft.com/office/drawing/2014/main" id="{71F5CBE8-5829-42F0-BB81-E1C880A904AD}"/>
                </a:ext>
              </a:extLst>
            </p:cNvPr>
            <p:cNvGrpSpPr/>
            <p:nvPr/>
          </p:nvGrpSpPr>
          <p:grpSpPr>
            <a:xfrm rot="709540">
              <a:off x="10377862" y="-202783"/>
              <a:ext cx="1626404" cy="2722851"/>
              <a:chOff x="5891234" y="3062237"/>
              <a:chExt cx="406409" cy="732919"/>
            </a:xfrm>
          </p:grpSpPr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D6CE5E61-ED3A-4B06-A43F-D5A3048FB059}"/>
                  </a:ext>
                </a:extLst>
              </p:cNvPr>
              <p:cNvSpPr/>
              <p:nvPr/>
            </p:nvSpPr>
            <p:spPr>
              <a:xfrm>
                <a:off x="5891234" y="3234403"/>
                <a:ext cx="404504" cy="560753"/>
              </a:xfrm>
              <a:custGeom>
                <a:avLst/>
                <a:gdLst>
                  <a:gd name="connsiteX0" fmla="*/ 403266 w 404504"/>
                  <a:gd name="connsiteY0" fmla="*/ 55435 h 560753"/>
                  <a:gd name="connsiteX1" fmla="*/ 327733 w 404504"/>
                  <a:gd name="connsiteY1" fmla="*/ 43244 h 560753"/>
                  <a:gd name="connsiteX2" fmla="*/ 308587 w 404504"/>
                  <a:gd name="connsiteY2" fmla="*/ 40196 h 560753"/>
                  <a:gd name="connsiteX3" fmla="*/ 294300 w 404504"/>
                  <a:gd name="connsiteY3" fmla="*/ 37814 h 560753"/>
                  <a:gd name="connsiteX4" fmla="*/ 286585 w 404504"/>
                  <a:gd name="connsiteY4" fmla="*/ 36576 h 560753"/>
                  <a:gd name="connsiteX5" fmla="*/ 130470 w 404504"/>
                  <a:gd name="connsiteY5" fmla="*/ 11430 h 560753"/>
                  <a:gd name="connsiteX6" fmla="*/ 59699 w 404504"/>
                  <a:gd name="connsiteY6" fmla="*/ 0 h 560753"/>
                  <a:gd name="connsiteX7" fmla="*/ 53794 w 404504"/>
                  <a:gd name="connsiteY7" fmla="*/ 36767 h 560753"/>
                  <a:gd name="connsiteX8" fmla="*/ 48555 w 404504"/>
                  <a:gd name="connsiteY8" fmla="*/ 68866 h 560753"/>
                  <a:gd name="connsiteX9" fmla="*/ 46459 w 404504"/>
                  <a:gd name="connsiteY9" fmla="*/ 81820 h 560753"/>
                  <a:gd name="connsiteX10" fmla="*/ 46269 w 404504"/>
                  <a:gd name="connsiteY10" fmla="*/ 82582 h 560753"/>
                  <a:gd name="connsiteX11" fmla="*/ 2359 w 404504"/>
                  <a:gd name="connsiteY11" fmla="*/ 354902 h 560753"/>
                  <a:gd name="connsiteX12" fmla="*/ 146281 w 404504"/>
                  <a:gd name="connsiteY12" fmla="*/ 558546 h 560753"/>
                  <a:gd name="connsiteX13" fmla="*/ 326113 w 404504"/>
                  <a:gd name="connsiteY13" fmla="*/ 470725 h 560753"/>
                  <a:gd name="connsiteX14" fmla="*/ 347164 w 404504"/>
                  <a:gd name="connsiteY14" fmla="*/ 410623 h 560753"/>
                  <a:gd name="connsiteX15" fmla="*/ 361927 w 404504"/>
                  <a:gd name="connsiteY15" fmla="*/ 319088 h 560753"/>
                  <a:gd name="connsiteX16" fmla="*/ 375643 w 404504"/>
                  <a:gd name="connsiteY16" fmla="*/ 234315 h 560753"/>
                  <a:gd name="connsiteX17" fmla="*/ 400408 w 404504"/>
                  <a:gd name="connsiteY17" fmla="*/ 80867 h 560753"/>
                  <a:gd name="connsiteX18" fmla="*/ 404504 w 404504"/>
                  <a:gd name="connsiteY18" fmla="*/ 55721 h 560753"/>
                  <a:gd name="connsiteX19" fmla="*/ 403266 w 404504"/>
                  <a:gd name="connsiteY19" fmla="*/ 55435 h 560753"/>
                  <a:gd name="connsiteX20" fmla="*/ 196192 w 404504"/>
                  <a:gd name="connsiteY20" fmla="*/ 88964 h 560753"/>
                  <a:gd name="connsiteX21" fmla="*/ 200764 w 404504"/>
                  <a:gd name="connsiteY21" fmla="*/ 77724 h 560753"/>
                  <a:gd name="connsiteX22" fmla="*/ 220957 w 404504"/>
                  <a:gd name="connsiteY22" fmla="*/ 66961 h 560753"/>
                  <a:gd name="connsiteX23" fmla="*/ 225529 w 404504"/>
                  <a:gd name="connsiteY23" fmla="*/ 67246 h 560753"/>
                  <a:gd name="connsiteX24" fmla="*/ 234769 w 404504"/>
                  <a:gd name="connsiteY24" fmla="*/ 70676 h 560753"/>
                  <a:gd name="connsiteX25" fmla="*/ 246199 w 404504"/>
                  <a:gd name="connsiteY25" fmla="*/ 86392 h 560753"/>
                  <a:gd name="connsiteX26" fmla="*/ 246675 w 404504"/>
                  <a:gd name="connsiteY26" fmla="*/ 97060 h 560753"/>
                  <a:gd name="connsiteX27" fmla="*/ 217243 w 404504"/>
                  <a:gd name="connsiteY27" fmla="*/ 118682 h 560753"/>
                  <a:gd name="connsiteX28" fmla="*/ 196192 w 404504"/>
                  <a:gd name="connsiteY28" fmla="*/ 88964 h 56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04504" h="560753">
                    <a:moveTo>
                      <a:pt x="403266" y="55435"/>
                    </a:moveTo>
                    <a:lnTo>
                      <a:pt x="327733" y="43244"/>
                    </a:lnTo>
                    <a:lnTo>
                      <a:pt x="308587" y="40196"/>
                    </a:lnTo>
                    <a:lnTo>
                      <a:pt x="294300" y="37814"/>
                    </a:lnTo>
                    <a:lnTo>
                      <a:pt x="286585" y="36576"/>
                    </a:lnTo>
                    <a:lnTo>
                      <a:pt x="130470" y="11430"/>
                    </a:lnTo>
                    <a:lnTo>
                      <a:pt x="59699" y="0"/>
                    </a:lnTo>
                    <a:lnTo>
                      <a:pt x="53794" y="36767"/>
                    </a:lnTo>
                    <a:lnTo>
                      <a:pt x="48555" y="68866"/>
                    </a:lnTo>
                    <a:lnTo>
                      <a:pt x="46459" y="81820"/>
                    </a:lnTo>
                    <a:lnTo>
                      <a:pt x="46269" y="82582"/>
                    </a:lnTo>
                    <a:lnTo>
                      <a:pt x="2359" y="354902"/>
                    </a:lnTo>
                    <a:cubicBezTo>
                      <a:pt x="-13358" y="451961"/>
                      <a:pt x="51127" y="543211"/>
                      <a:pt x="146281" y="558546"/>
                    </a:cubicBezTo>
                    <a:cubicBezTo>
                      <a:pt x="220100" y="570452"/>
                      <a:pt x="290680" y="533210"/>
                      <a:pt x="326113" y="470725"/>
                    </a:cubicBezTo>
                    <a:cubicBezTo>
                      <a:pt x="336305" y="452628"/>
                      <a:pt x="343639" y="432340"/>
                      <a:pt x="347164" y="410623"/>
                    </a:cubicBezTo>
                    <a:lnTo>
                      <a:pt x="361927" y="319088"/>
                    </a:lnTo>
                    <a:lnTo>
                      <a:pt x="375643" y="234315"/>
                    </a:lnTo>
                    <a:lnTo>
                      <a:pt x="400408" y="80867"/>
                    </a:lnTo>
                    <a:lnTo>
                      <a:pt x="404504" y="55721"/>
                    </a:lnTo>
                    <a:lnTo>
                      <a:pt x="403266" y="55435"/>
                    </a:lnTo>
                    <a:close/>
                    <a:moveTo>
                      <a:pt x="196192" y="88964"/>
                    </a:moveTo>
                    <a:cubicBezTo>
                      <a:pt x="196859" y="84773"/>
                      <a:pt x="198478" y="80963"/>
                      <a:pt x="200764" y="77724"/>
                    </a:cubicBezTo>
                    <a:cubicBezTo>
                      <a:pt x="205432" y="71247"/>
                      <a:pt x="212861" y="67151"/>
                      <a:pt x="220957" y="66961"/>
                    </a:cubicBezTo>
                    <a:cubicBezTo>
                      <a:pt x="222481" y="66866"/>
                      <a:pt x="224005" y="67056"/>
                      <a:pt x="225529" y="67246"/>
                    </a:cubicBezTo>
                    <a:cubicBezTo>
                      <a:pt x="228863" y="67818"/>
                      <a:pt x="232006" y="68961"/>
                      <a:pt x="234769" y="70676"/>
                    </a:cubicBezTo>
                    <a:cubicBezTo>
                      <a:pt x="240484" y="74200"/>
                      <a:pt x="244579" y="79915"/>
                      <a:pt x="246199" y="86392"/>
                    </a:cubicBezTo>
                    <a:cubicBezTo>
                      <a:pt x="247151" y="89726"/>
                      <a:pt x="247246" y="93440"/>
                      <a:pt x="246675" y="97060"/>
                    </a:cubicBezTo>
                    <a:cubicBezTo>
                      <a:pt x="244389" y="111252"/>
                      <a:pt x="231149" y="120968"/>
                      <a:pt x="217243" y="118682"/>
                    </a:cubicBezTo>
                    <a:cubicBezTo>
                      <a:pt x="203431" y="116491"/>
                      <a:pt x="193906" y="103156"/>
                      <a:pt x="196192" y="88964"/>
                    </a:cubicBezTo>
                    <a:close/>
                  </a:path>
                </a:pathLst>
              </a:custGeom>
              <a:solidFill>
                <a:srgbClr val="B528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811CBC6-91FB-4C74-A694-8764D40ACE0E}"/>
                  </a:ext>
                </a:extLst>
              </p:cNvPr>
              <p:cNvSpPr/>
              <p:nvPr/>
            </p:nvSpPr>
            <p:spPr>
              <a:xfrm>
                <a:off x="5909707" y="3221544"/>
                <a:ext cx="387936" cy="544900"/>
              </a:xfrm>
              <a:custGeom>
                <a:avLst/>
                <a:gdLst>
                  <a:gd name="connsiteX0" fmla="*/ 303355 w 387936"/>
                  <a:gd name="connsiteY0" fmla="*/ 29813 h 544900"/>
                  <a:gd name="connsiteX1" fmla="*/ 302593 w 387936"/>
                  <a:gd name="connsiteY1" fmla="*/ 29718 h 544900"/>
                  <a:gd name="connsiteX2" fmla="*/ 295830 w 387936"/>
                  <a:gd name="connsiteY2" fmla="*/ 29051 h 544900"/>
                  <a:gd name="connsiteX3" fmla="*/ 285257 w 387936"/>
                  <a:gd name="connsiteY3" fmla="*/ 27813 h 544900"/>
                  <a:gd name="connsiteX4" fmla="*/ 208105 w 387936"/>
                  <a:gd name="connsiteY4" fmla="*/ 19050 h 544900"/>
                  <a:gd name="connsiteX5" fmla="*/ 206866 w 387936"/>
                  <a:gd name="connsiteY5" fmla="*/ 18860 h 544900"/>
                  <a:gd name="connsiteX6" fmla="*/ 112093 w 387936"/>
                  <a:gd name="connsiteY6" fmla="*/ 8096 h 544900"/>
                  <a:gd name="connsiteX7" fmla="*/ 40941 w 387936"/>
                  <a:gd name="connsiteY7" fmla="*/ 0 h 544900"/>
                  <a:gd name="connsiteX8" fmla="*/ 35321 w 387936"/>
                  <a:gd name="connsiteY8" fmla="*/ 49530 h 544900"/>
                  <a:gd name="connsiteX9" fmla="*/ 31606 w 387936"/>
                  <a:gd name="connsiteY9" fmla="*/ 81725 h 544900"/>
                  <a:gd name="connsiteX10" fmla="*/ 30082 w 387936"/>
                  <a:gd name="connsiteY10" fmla="*/ 95536 h 544900"/>
                  <a:gd name="connsiteX11" fmla="*/ 29892 w 387936"/>
                  <a:gd name="connsiteY11" fmla="*/ 96774 h 544900"/>
                  <a:gd name="connsiteX12" fmla="*/ 1126 w 387936"/>
                  <a:gd name="connsiteY12" fmla="*/ 350520 h 544900"/>
                  <a:gd name="connsiteX13" fmla="*/ 155050 w 387936"/>
                  <a:gd name="connsiteY13" fmla="*/ 543782 h 544900"/>
                  <a:gd name="connsiteX14" fmla="*/ 307641 w 387936"/>
                  <a:gd name="connsiteY14" fmla="*/ 483584 h 544900"/>
                  <a:gd name="connsiteX15" fmla="*/ 348313 w 387936"/>
                  <a:gd name="connsiteY15" fmla="*/ 389858 h 544900"/>
                  <a:gd name="connsiteX16" fmla="*/ 350599 w 387936"/>
                  <a:gd name="connsiteY16" fmla="*/ 369570 h 544900"/>
                  <a:gd name="connsiteX17" fmla="*/ 362124 w 387936"/>
                  <a:gd name="connsiteY17" fmla="*/ 267462 h 544900"/>
                  <a:gd name="connsiteX18" fmla="*/ 381841 w 387936"/>
                  <a:gd name="connsiteY18" fmla="*/ 93631 h 544900"/>
                  <a:gd name="connsiteX19" fmla="*/ 384698 w 387936"/>
                  <a:gd name="connsiteY19" fmla="*/ 68199 h 544900"/>
                  <a:gd name="connsiteX20" fmla="*/ 387937 w 387936"/>
                  <a:gd name="connsiteY20" fmla="*/ 39338 h 544900"/>
                  <a:gd name="connsiteX21" fmla="*/ 303355 w 387936"/>
                  <a:gd name="connsiteY21" fmla="*/ 29813 h 544900"/>
                  <a:gd name="connsiteX22" fmla="*/ 232584 w 387936"/>
                  <a:gd name="connsiteY22" fmla="*/ 87059 h 544900"/>
                  <a:gd name="connsiteX23" fmla="*/ 227821 w 387936"/>
                  <a:gd name="connsiteY23" fmla="*/ 99346 h 544900"/>
                  <a:gd name="connsiteX24" fmla="*/ 204295 w 387936"/>
                  <a:gd name="connsiteY24" fmla="*/ 109633 h 544900"/>
                  <a:gd name="connsiteX25" fmla="*/ 182387 w 387936"/>
                  <a:gd name="connsiteY25" fmla="*/ 90583 h 544900"/>
                  <a:gd name="connsiteX26" fmla="*/ 181720 w 387936"/>
                  <a:gd name="connsiteY26" fmla="*/ 81248 h 544900"/>
                  <a:gd name="connsiteX27" fmla="*/ 201532 w 387936"/>
                  <a:gd name="connsiteY27" fmla="*/ 59150 h 544900"/>
                  <a:gd name="connsiteX28" fmla="*/ 210010 w 387936"/>
                  <a:gd name="connsiteY28" fmla="*/ 58674 h 544900"/>
                  <a:gd name="connsiteX29" fmla="*/ 229822 w 387936"/>
                  <a:gd name="connsiteY29" fmla="*/ 72390 h 544900"/>
                  <a:gd name="connsiteX30" fmla="*/ 231822 w 387936"/>
                  <a:gd name="connsiteY30" fmla="*/ 77438 h 544900"/>
                  <a:gd name="connsiteX31" fmla="*/ 232584 w 387936"/>
                  <a:gd name="connsiteY31" fmla="*/ 87059 h 544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87936" h="544900">
                    <a:moveTo>
                      <a:pt x="303355" y="29813"/>
                    </a:moveTo>
                    <a:lnTo>
                      <a:pt x="302593" y="29718"/>
                    </a:lnTo>
                    <a:lnTo>
                      <a:pt x="295830" y="29051"/>
                    </a:lnTo>
                    <a:lnTo>
                      <a:pt x="285257" y="27813"/>
                    </a:lnTo>
                    <a:lnTo>
                      <a:pt x="208105" y="19050"/>
                    </a:lnTo>
                    <a:lnTo>
                      <a:pt x="206866" y="18860"/>
                    </a:lnTo>
                    <a:lnTo>
                      <a:pt x="112093" y="8096"/>
                    </a:lnTo>
                    <a:lnTo>
                      <a:pt x="40941" y="0"/>
                    </a:lnTo>
                    <a:lnTo>
                      <a:pt x="35321" y="49530"/>
                    </a:lnTo>
                    <a:lnTo>
                      <a:pt x="31606" y="81725"/>
                    </a:lnTo>
                    <a:lnTo>
                      <a:pt x="30082" y="95536"/>
                    </a:lnTo>
                    <a:lnTo>
                      <a:pt x="29892" y="96774"/>
                    </a:lnTo>
                    <a:lnTo>
                      <a:pt x="1126" y="350520"/>
                    </a:lnTo>
                    <a:cubicBezTo>
                      <a:pt x="-9732" y="446437"/>
                      <a:pt x="59134" y="532924"/>
                      <a:pt x="155050" y="543782"/>
                    </a:cubicBezTo>
                    <a:cubicBezTo>
                      <a:pt x="214963" y="550545"/>
                      <a:pt x="271255" y="526161"/>
                      <a:pt x="307641" y="483584"/>
                    </a:cubicBezTo>
                    <a:cubicBezTo>
                      <a:pt x="329548" y="458057"/>
                      <a:pt x="344312" y="425863"/>
                      <a:pt x="348313" y="389858"/>
                    </a:cubicBezTo>
                    <a:lnTo>
                      <a:pt x="350599" y="369570"/>
                    </a:lnTo>
                    <a:lnTo>
                      <a:pt x="362124" y="267462"/>
                    </a:lnTo>
                    <a:lnTo>
                      <a:pt x="381841" y="93631"/>
                    </a:lnTo>
                    <a:lnTo>
                      <a:pt x="384698" y="68199"/>
                    </a:lnTo>
                    <a:lnTo>
                      <a:pt x="387937" y="39338"/>
                    </a:lnTo>
                    <a:lnTo>
                      <a:pt x="303355" y="29813"/>
                    </a:lnTo>
                    <a:close/>
                    <a:moveTo>
                      <a:pt x="232584" y="87059"/>
                    </a:moveTo>
                    <a:cubicBezTo>
                      <a:pt x="232108" y="91631"/>
                      <a:pt x="230393" y="95822"/>
                      <a:pt x="227821" y="99346"/>
                    </a:cubicBezTo>
                    <a:cubicBezTo>
                      <a:pt x="222487" y="106490"/>
                      <a:pt x="213724" y="110681"/>
                      <a:pt x="204295" y="109633"/>
                    </a:cubicBezTo>
                    <a:cubicBezTo>
                      <a:pt x="193436" y="108395"/>
                      <a:pt x="184959" y="100584"/>
                      <a:pt x="182387" y="90583"/>
                    </a:cubicBezTo>
                    <a:cubicBezTo>
                      <a:pt x="181625" y="87630"/>
                      <a:pt x="181339" y="84487"/>
                      <a:pt x="181720" y="81248"/>
                    </a:cubicBezTo>
                    <a:cubicBezTo>
                      <a:pt x="182959" y="70104"/>
                      <a:pt x="191245" y="61436"/>
                      <a:pt x="201532" y="59150"/>
                    </a:cubicBezTo>
                    <a:cubicBezTo>
                      <a:pt x="204295" y="58484"/>
                      <a:pt x="207057" y="58388"/>
                      <a:pt x="210010" y="58674"/>
                    </a:cubicBezTo>
                    <a:cubicBezTo>
                      <a:pt x="218868" y="59722"/>
                      <a:pt x="226107" y="65056"/>
                      <a:pt x="229822" y="72390"/>
                    </a:cubicBezTo>
                    <a:cubicBezTo>
                      <a:pt x="230679" y="74009"/>
                      <a:pt x="231346" y="75629"/>
                      <a:pt x="231822" y="77438"/>
                    </a:cubicBezTo>
                    <a:cubicBezTo>
                      <a:pt x="232679" y="80486"/>
                      <a:pt x="232965" y="83725"/>
                      <a:pt x="232584" y="87059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45E296D6-55B2-4413-92FF-DF14A43063FC}"/>
                  </a:ext>
                </a:extLst>
              </p:cNvPr>
              <p:cNvSpPr/>
              <p:nvPr/>
            </p:nvSpPr>
            <p:spPr>
              <a:xfrm>
                <a:off x="6106095" y="3062237"/>
                <a:ext cx="176318" cy="243222"/>
              </a:xfrm>
              <a:custGeom>
                <a:avLst/>
                <a:gdLst>
                  <a:gd name="connsiteX0" fmla="*/ 163544 w 176318"/>
                  <a:gd name="connsiteY0" fmla="*/ 24338 h 243222"/>
                  <a:gd name="connsiteX1" fmla="*/ 112205 w 176318"/>
                  <a:gd name="connsiteY1" fmla="*/ 5098 h 243222"/>
                  <a:gd name="connsiteX2" fmla="*/ 70199 w 176318"/>
                  <a:gd name="connsiteY2" fmla="*/ 45484 h 243222"/>
                  <a:gd name="connsiteX3" fmla="*/ 63532 w 176318"/>
                  <a:gd name="connsiteY3" fmla="*/ 54818 h 243222"/>
                  <a:gd name="connsiteX4" fmla="*/ 6477 w 176318"/>
                  <a:gd name="connsiteY4" fmla="*/ 177595 h 243222"/>
                  <a:gd name="connsiteX5" fmla="*/ 10382 w 176318"/>
                  <a:gd name="connsiteY5" fmla="*/ 178167 h 243222"/>
                  <a:gd name="connsiteX6" fmla="*/ 11621 w 176318"/>
                  <a:gd name="connsiteY6" fmla="*/ 178357 h 243222"/>
                  <a:gd name="connsiteX7" fmla="*/ 33433 w 176318"/>
                  <a:gd name="connsiteY7" fmla="*/ 119493 h 243222"/>
                  <a:gd name="connsiteX8" fmla="*/ 64865 w 176318"/>
                  <a:gd name="connsiteY8" fmla="*/ 62152 h 243222"/>
                  <a:gd name="connsiteX9" fmla="*/ 71723 w 176318"/>
                  <a:gd name="connsiteY9" fmla="*/ 52151 h 243222"/>
                  <a:gd name="connsiteX10" fmla="*/ 114491 w 176318"/>
                  <a:gd name="connsiteY10" fmla="*/ 9860 h 243222"/>
                  <a:gd name="connsiteX11" fmla="*/ 130874 w 176318"/>
                  <a:gd name="connsiteY11" fmla="*/ 5288 h 243222"/>
                  <a:gd name="connsiteX12" fmla="*/ 158687 w 176318"/>
                  <a:gd name="connsiteY12" fmla="*/ 26815 h 243222"/>
                  <a:gd name="connsiteX13" fmla="*/ 165926 w 176318"/>
                  <a:gd name="connsiteY13" fmla="*/ 102634 h 243222"/>
                  <a:gd name="connsiteX14" fmla="*/ 104775 w 176318"/>
                  <a:gd name="connsiteY14" fmla="*/ 183787 h 243222"/>
                  <a:gd name="connsiteX15" fmla="*/ 99346 w 176318"/>
                  <a:gd name="connsiteY15" fmla="*/ 188263 h 243222"/>
                  <a:gd name="connsiteX16" fmla="*/ 90297 w 176318"/>
                  <a:gd name="connsiteY16" fmla="*/ 195312 h 243222"/>
                  <a:gd name="connsiteX17" fmla="*/ 88297 w 176318"/>
                  <a:gd name="connsiteY17" fmla="*/ 196836 h 243222"/>
                  <a:gd name="connsiteX18" fmla="*/ 71533 w 176318"/>
                  <a:gd name="connsiteY18" fmla="*/ 208742 h 243222"/>
                  <a:gd name="connsiteX19" fmla="*/ 33433 w 176318"/>
                  <a:gd name="connsiteY19" fmla="*/ 231697 h 243222"/>
                  <a:gd name="connsiteX20" fmla="*/ 28385 w 176318"/>
                  <a:gd name="connsiteY20" fmla="*/ 234364 h 243222"/>
                  <a:gd name="connsiteX21" fmla="*/ 7810 w 176318"/>
                  <a:gd name="connsiteY21" fmla="*/ 232364 h 243222"/>
                  <a:gd name="connsiteX22" fmla="*/ 5144 w 176318"/>
                  <a:gd name="connsiteY22" fmla="*/ 218553 h 243222"/>
                  <a:gd name="connsiteX23" fmla="*/ 0 w 176318"/>
                  <a:gd name="connsiteY23" fmla="*/ 220458 h 243222"/>
                  <a:gd name="connsiteX24" fmla="*/ 3048 w 176318"/>
                  <a:gd name="connsiteY24" fmla="*/ 234745 h 243222"/>
                  <a:gd name="connsiteX25" fmla="*/ 6191 w 176318"/>
                  <a:gd name="connsiteY25" fmla="*/ 239127 h 243222"/>
                  <a:gd name="connsiteX26" fmla="*/ 16478 w 176318"/>
                  <a:gd name="connsiteY26" fmla="*/ 243223 h 243222"/>
                  <a:gd name="connsiteX27" fmla="*/ 20003 w 176318"/>
                  <a:gd name="connsiteY27" fmla="*/ 242937 h 243222"/>
                  <a:gd name="connsiteX28" fmla="*/ 30766 w 176318"/>
                  <a:gd name="connsiteY28" fmla="*/ 239222 h 243222"/>
                  <a:gd name="connsiteX29" fmla="*/ 35433 w 176318"/>
                  <a:gd name="connsiteY29" fmla="*/ 236841 h 243222"/>
                  <a:gd name="connsiteX30" fmla="*/ 79343 w 176318"/>
                  <a:gd name="connsiteY30" fmla="*/ 210076 h 243222"/>
                  <a:gd name="connsiteX31" fmla="*/ 91154 w 176318"/>
                  <a:gd name="connsiteY31" fmla="*/ 201694 h 243222"/>
                  <a:gd name="connsiteX32" fmla="*/ 91535 w 176318"/>
                  <a:gd name="connsiteY32" fmla="*/ 201408 h 243222"/>
                  <a:gd name="connsiteX33" fmla="*/ 106299 w 176318"/>
                  <a:gd name="connsiteY33" fmla="*/ 189787 h 243222"/>
                  <a:gd name="connsiteX34" fmla="*/ 106966 w 176318"/>
                  <a:gd name="connsiteY34" fmla="*/ 189216 h 243222"/>
                  <a:gd name="connsiteX35" fmla="*/ 171164 w 176318"/>
                  <a:gd name="connsiteY35" fmla="*/ 104443 h 243222"/>
                  <a:gd name="connsiteX36" fmla="*/ 163544 w 176318"/>
                  <a:gd name="connsiteY36" fmla="*/ 24338 h 2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76318" h="243222">
                    <a:moveTo>
                      <a:pt x="163544" y="24338"/>
                    </a:moveTo>
                    <a:cubicBezTo>
                      <a:pt x="147638" y="-5380"/>
                      <a:pt x="126873" y="-2522"/>
                      <a:pt x="112205" y="5098"/>
                    </a:cubicBezTo>
                    <a:cubicBezTo>
                      <a:pt x="98489" y="12241"/>
                      <a:pt x="84011" y="26910"/>
                      <a:pt x="70199" y="45484"/>
                    </a:cubicBezTo>
                    <a:cubicBezTo>
                      <a:pt x="67913" y="48436"/>
                      <a:pt x="65723" y="51580"/>
                      <a:pt x="63532" y="54818"/>
                    </a:cubicBezTo>
                    <a:cubicBezTo>
                      <a:pt x="38672" y="91204"/>
                      <a:pt x="16859" y="139210"/>
                      <a:pt x="6477" y="177595"/>
                    </a:cubicBezTo>
                    <a:lnTo>
                      <a:pt x="10382" y="178167"/>
                    </a:lnTo>
                    <a:lnTo>
                      <a:pt x="11621" y="178357"/>
                    </a:lnTo>
                    <a:cubicBezTo>
                      <a:pt x="16478" y="160736"/>
                      <a:pt x="23908" y="140448"/>
                      <a:pt x="33433" y="119493"/>
                    </a:cubicBezTo>
                    <a:cubicBezTo>
                      <a:pt x="42005" y="100729"/>
                      <a:pt x="52864" y="80440"/>
                      <a:pt x="64865" y="62152"/>
                    </a:cubicBezTo>
                    <a:cubicBezTo>
                      <a:pt x="67151" y="58723"/>
                      <a:pt x="69437" y="55390"/>
                      <a:pt x="71723" y="52151"/>
                    </a:cubicBezTo>
                    <a:cubicBezTo>
                      <a:pt x="85344" y="33101"/>
                      <a:pt x="100108" y="17385"/>
                      <a:pt x="114491" y="9860"/>
                    </a:cubicBezTo>
                    <a:cubicBezTo>
                      <a:pt x="120301" y="6812"/>
                      <a:pt x="125730" y="5288"/>
                      <a:pt x="130874" y="5288"/>
                    </a:cubicBezTo>
                    <a:cubicBezTo>
                      <a:pt x="141827" y="5288"/>
                      <a:pt x="150971" y="12432"/>
                      <a:pt x="158687" y="26815"/>
                    </a:cubicBezTo>
                    <a:cubicBezTo>
                      <a:pt x="171926" y="51389"/>
                      <a:pt x="174308" y="76916"/>
                      <a:pt x="165926" y="102634"/>
                    </a:cubicBezTo>
                    <a:cubicBezTo>
                      <a:pt x="155734" y="134066"/>
                      <a:pt x="130683" y="161879"/>
                      <a:pt x="104775" y="183787"/>
                    </a:cubicBezTo>
                    <a:cubicBezTo>
                      <a:pt x="102965" y="185311"/>
                      <a:pt x="101156" y="186835"/>
                      <a:pt x="99346" y="188263"/>
                    </a:cubicBezTo>
                    <a:cubicBezTo>
                      <a:pt x="96298" y="190740"/>
                      <a:pt x="93345" y="193121"/>
                      <a:pt x="90297" y="195312"/>
                    </a:cubicBezTo>
                    <a:cubicBezTo>
                      <a:pt x="89630" y="195883"/>
                      <a:pt x="88964" y="196360"/>
                      <a:pt x="88297" y="196836"/>
                    </a:cubicBezTo>
                    <a:cubicBezTo>
                      <a:pt x="82582" y="201122"/>
                      <a:pt x="76962" y="205027"/>
                      <a:pt x="71533" y="208742"/>
                    </a:cubicBezTo>
                    <a:cubicBezTo>
                      <a:pt x="54864" y="219982"/>
                      <a:pt x="40577" y="227887"/>
                      <a:pt x="33433" y="231697"/>
                    </a:cubicBezTo>
                    <a:cubicBezTo>
                      <a:pt x="30290" y="233317"/>
                      <a:pt x="28480" y="234269"/>
                      <a:pt x="28385" y="234364"/>
                    </a:cubicBezTo>
                    <a:cubicBezTo>
                      <a:pt x="12668" y="242080"/>
                      <a:pt x="8954" y="234745"/>
                      <a:pt x="7810" y="232364"/>
                    </a:cubicBezTo>
                    <a:cubicBezTo>
                      <a:pt x="6096" y="229030"/>
                      <a:pt x="5239" y="224268"/>
                      <a:pt x="5144" y="218553"/>
                    </a:cubicBezTo>
                    <a:cubicBezTo>
                      <a:pt x="3715" y="218934"/>
                      <a:pt x="1905" y="219601"/>
                      <a:pt x="0" y="220458"/>
                    </a:cubicBezTo>
                    <a:cubicBezTo>
                      <a:pt x="191" y="226268"/>
                      <a:pt x="1143" y="231126"/>
                      <a:pt x="3048" y="234745"/>
                    </a:cubicBezTo>
                    <a:cubicBezTo>
                      <a:pt x="3810" y="236269"/>
                      <a:pt x="4858" y="237793"/>
                      <a:pt x="6191" y="239127"/>
                    </a:cubicBezTo>
                    <a:cubicBezTo>
                      <a:pt x="8477" y="241508"/>
                      <a:pt x="11811" y="243223"/>
                      <a:pt x="16478" y="243223"/>
                    </a:cubicBezTo>
                    <a:cubicBezTo>
                      <a:pt x="17621" y="243223"/>
                      <a:pt x="18764" y="243127"/>
                      <a:pt x="20003" y="242937"/>
                    </a:cubicBezTo>
                    <a:cubicBezTo>
                      <a:pt x="23146" y="242461"/>
                      <a:pt x="26670" y="241318"/>
                      <a:pt x="30766" y="239222"/>
                    </a:cubicBezTo>
                    <a:cubicBezTo>
                      <a:pt x="30956" y="239127"/>
                      <a:pt x="32576" y="238270"/>
                      <a:pt x="35433" y="236841"/>
                    </a:cubicBezTo>
                    <a:cubicBezTo>
                      <a:pt x="43339" y="232745"/>
                      <a:pt x="60103" y="223411"/>
                      <a:pt x="79343" y="210076"/>
                    </a:cubicBezTo>
                    <a:cubicBezTo>
                      <a:pt x="83153" y="207409"/>
                      <a:pt x="87154" y="204646"/>
                      <a:pt x="91154" y="201694"/>
                    </a:cubicBezTo>
                    <a:cubicBezTo>
                      <a:pt x="91345" y="201598"/>
                      <a:pt x="91440" y="201503"/>
                      <a:pt x="91535" y="201408"/>
                    </a:cubicBezTo>
                    <a:cubicBezTo>
                      <a:pt x="96298" y="197884"/>
                      <a:pt x="101251" y="193978"/>
                      <a:pt x="106299" y="189787"/>
                    </a:cubicBezTo>
                    <a:cubicBezTo>
                      <a:pt x="106490" y="189692"/>
                      <a:pt x="106775" y="189502"/>
                      <a:pt x="106966" y="189216"/>
                    </a:cubicBezTo>
                    <a:cubicBezTo>
                      <a:pt x="132588" y="167880"/>
                      <a:pt x="160115" y="138448"/>
                      <a:pt x="171164" y="104443"/>
                    </a:cubicBezTo>
                    <a:cubicBezTo>
                      <a:pt x="180023" y="77202"/>
                      <a:pt x="177451" y="50341"/>
                      <a:pt x="163544" y="2433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6BBD616D-6B2E-4575-95AD-D10151556175}"/>
                </a:ext>
              </a:extLst>
            </p:cNvPr>
            <p:cNvSpPr txBox="1"/>
            <p:nvPr/>
          </p:nvSpPr>
          <p:spPr>
            <a:xfrm rot="20816730">
              <a:off x="9899715" y="1161094"/>
              <a:ext cx="2444158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400" dirty="0">
                  <a:solidFill>
                    <a:schemeClr val="bg1"/>
                  </a:solidFill>
                </a:rPr>
                <a:t>80%</a:t>
              </a:r>
              <a:endParaRPr lang="th-TH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47AF959E-576E-4951-BFAD-DB17DD0EF877}"/>
              </a:ext>
            </a:extLst>
          </p:cNvPr>
          <p:cNvCxnSpPr/>
          <p:nvPr/>
        </p:nvCxnSpPr>
        <p:spPr>
          <a:xfrm>
            <a:off x="7694341" y="1341478"/>
            <a:ext cx="0" cy="4090840"/>
          </a:xfrm>
          <a:prstGeom prst="line">
            <a:avLst/>
          </a:prstGeom>
          <a:ln w="28575">
            <a:solidFill>
              <a:srgbClr val="FFF4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aphic 103">
            <a:extLst>
              <a:ext uri="{FF2B5EF4-FFF2-40B4-BE49-F238E27FC236}">
                <a16:creationId xmlns:a16="http://schemas.microsoft.com/office/drawing/2014/main" id="{9F9BFCB8-3881-4D92-AA28-FF10BFEF13C8}"/>
              </a:ext>
            </a:extLst>
          </p:cNvPr>
          <p:cNvGrpSpPr/>
          <p:nvPr/>
        </p:nvGrpSpPr>
        <p:grpSpPr>
          <a:xfrm rot="20052575">
            <a:off x="3388271" y="2641156"/>
            <a:ext cx="735393" cy="895651"/>
            <a:chOff x="5753137" y="2943140"/>
            <a:chExt cx="688438" cy="975063"/>
          </a:xfrm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C8C4D03-F576-46FB-A6F5-D2A6C1314EEF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EFBEEAF3-4664-4FCC-BC52-C56A53A3F208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solidFill>
                <a:srgbClr val="FFC33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9BF7098-6600-4F0D-B660-8FE99B303D55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5FF6459-647D-414C-A7C5-7937BB43B245}"/>
                </a:ext>
              </a:extLst>
            </p:cNvPr>
            <p:cNvSpPr/>
            <p:nvPr/>
          </p:nvSpPr>
          <p:spPr>
            <a:xfrm>
              <a:off x="5827106" y="3086395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solidFill>
                <a:srgbClr val="E889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192CC11-3ADA-426F-B524-5B4C76332D08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6A372A77-B3A0-47CF-B48A-E6A19B9DD4B4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3C2793A6-2C24-4DE2-8666-9FAB17919CE7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2B9BC56-25F1-4748-8215-E4E0C12B06E2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4A2E308-747C-4E9D-A77B-18CDF71E307B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8" name="Graphic 103">
            <a:extLst>
              <a:ext uri="{FF2B5EF4-FFF2-40B4-BE49-F238E27FC236}">
                <a16:creationId xmlns:a16="http://schemas.microsoft.com/office/drawing/2014/main" id="{B948BE55-3294-4645-AB4B-50610E7B39F1}"/>
              </a:ext>
            </a:extLst>
          </p:cNvPr>
          <p:cNvGrpSpPr/>
          <p:nvPr/>
        </p:nvGrpSpPr>
        <p:grpSpPr>
          <a:xfrm rot="20052575">
            <a:off x="3430362" y="4328378"/>
            <a:ext cx="735393" cy="895651"/>
            <a:chOff x="5753137" y="2943140"/>
            <a:chExt cx="688438" cy="975063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7B5CE88-36E0-453B-A3DF-E4C542D5E339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539A8B1-C4A4-4734-B824-BF313390538B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solidFill>
                <a:srgbClr val="FFC33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F39A9D4F-979E-4F57-858F-6376B66E80A1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58CC3CA3-073F-4BA7-9503-7C4EEF48A960}"/>
                </a:ext>
              </a:extLst>
            </p:cNvPr>
            <p:cNvSpPr/>
            <p:nvPr/>
          </p:nvSpPr>
          <p:spPr>
            <a:xfrm>
              <a:off x="5827106" y="3086395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solidFill>
                <a:srgbClr val="E88918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72497BB8-EF95-4580-867B-313B7FDE9D91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41FF0E7-5504-4131-A7D8-A5B6AA75A43C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EE5E40A-71D4-4114-982E-950FA1BDEE7C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9249E4C-E098-4D55-8A00-274FE2FB34C2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6D87478-9C13-469C-BEC5-F2831BDF9A81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585245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4D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rapezoid 101">
            <a:extLst>
              <a:ext uri="{FF2B5EF4-FFF2-40B4-BE49-F238E27FC236}">
                <a16:creationId xmlns:a16="http://schemas.microsoft.com/office/drawing/2014/main" id="{B80997DA-A3EE-4822-BEAE-DCDED9EBBC2E}"/>
              </a:ext>
            </a:extLst>
          </p:cNvPr>
          <p:cNvSpPr/>
          <p:nvPr/>
        </p:nvSpPr>
        <p:spPr>
          <a:xfrm rot="11021276">
            <a:off x="-716830" y="-489899"/>
            <a:ext cx="7160288" cy="7557322"/>
          </a:xfrm>
          <a:prstGeom prst="trapezoid">
            <a:avLst/>
          </a:prstGeom>
          <a:solidFill>
            <a:srgbClr val="FFF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A29CD0F5-B764-4B46-BF6E-FF662A49D14F}"/>
              </a:ext>
            </a:extLst>
          </p:cNvPr>
          <p:cNvSpPr/>
          <p:nvPr/>
        </p:nvSpPr>
        <p:spPr>
          <a:xfrm>
            <a:off x="450144" y="5476217"/>
            <a:ext cx="220331" cy="315522"/>
          </a:xfrm>
          <a:custGeom>
            <a:avLst/>
            <a:gdLst>
              <a:gd name="connsiteX0" fmla="*/ 73247 w 73247"/>
              <a:gd name="connsiteY0" fmla="*/ 105156 h 105156"/>
              <a:gd name="connsiteX1" fmla="*/ 2096 w 73247"/>
              <a:gd name="connsiteY1" fmla="*/ 105156 h 105156"/>
              <a:gd name="connsiteX2" fmla="*/ 2096 w 73247"/>
              <a:gd name="connsiteY2" fmla="*/ 91059 h 105156"/>
              <a:gd name="connsiteX3" fmla="*/ 35719 w 73247"/>
              <a:gd name="connsiteY3" fmla="*/ 55245 h 105156"/>
              <a:gd name="connsiteX4" fmla="*/ 45911 w 73247"/>
              <a:gd name="connsiteY4" fmla="*/ 42100 h 105156"/>
              <a:gd name="connsiteX5" fmla="*/ 49244 w 73247"/>
              <a:gd name="connsiteY5" fmla="*/ 31432 h 105156"/>
              <a:gd name="connsiteX6" fmla="*/ 45720 w 73247"/>
              <a:gd name="connsiteY6" fmla="*/ 20574 h 105156"/>
              <a:gd name="connsiteX7" fmla="*/ 35719 w 73247"/>
              <a:gd name="connsiteY7" fmla="*/ 16573 h 105156"/>
              <a:gd name="connsiteX8" fmla="*/ 24670 w 73247"/>
              <a:gd name="connsiteY8" fmla="*/ 21431 h 105156"/>
              <a:gd name="connsiteX9" fmla="*/ 20669 w 73247"/>
              <a:gd name="connsiteY9" fmla="*/ 34099 h 105156"/>
              <a:gd name="connsiteX10" fmla="*/ 0 w 73247"/>
              <a:gd name="connsiteY10" fmla="*/ 34099 h 105156"/>
              <a:gd name="connsiteX11" fmla="*/ 4572 w 73247"/>
              <a:gd name="connsiteY11" fmla="*/ 16764 h 105156"/>
              <a:gd name="connsiteX12" fmla="*/ 17336 w 73247"/>
              <a:gd name="connsiteY12" fmla="*/ 4477 h 105156"/>
              <a:gd name="connsiteX13" fmla="*/ 36100 w 73247"/>
              <a:gd name="connsiteY13" fmla="*/ 0 h 105156"/>
              <a:gd name="connsiteX14" fmla="*/ 61055 w 73247"/>
              <a:gd name="connsiteY14" fmla="*/ 7715 h 105156"/>
              <a:gd name="connsiteX15" fmla="*/ 69913 w 73247"/>
              <a:gd name="connsiteY15" fmla="*/ 29432 h 105156"/>
              <a:gd name="connsiteX16" fmla="*/ 65913 w 73247"/>
              <a:gd name="connsiteY16" fmla="*/ 45148 h 105156"/>
              <a:gd name="connsiteX17" fmla="*/ 52197 w 73247"/>
              <a:gd name="connsiteY17" fmla="*/ 63722 h 105156"/>
              <a:gd name="connsiteX18" fmla="*/ 28575 w 73247"/>
              <a:gd name="connsiteY18" fmla="*/ 88582 h 105156"/>
              <a:gd name="connsiteX19" fmla="*/ 73247 w 73247"/>
              <a:gd name="connsiteY19" fmla="*/ 88582 h 105156"/>
              <a:gd name="connsiteX20" fmla="*/ 73247 w 73247"/>
              <a:gd name="connsiteY20" fmla="*/ 105156 h 10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247" h="105156">
                <a:moveTo>
                  <a:pt x="73247" y="105156"/>
                </a:moveTo>
                <a:lnTo>
                  <a:pt x="2096" y="105156"/>
                </a:lnTo>
                <a:lnTo>
                  <a:pt x="2096" y="91059"/>
                </a:lnTo>
                <a:lnTo>
                  <a:pt x="35719" y="55245"/>
                </a:lnTo>
                <a:cubicBezTo>
                  <a:pt x="40291" y="50197"/>
                  <a:pt x="43720" y="45815"/>
                  <a:pt x="45911" y="42100"/>
                </a:cubicBezTo>
                <a:cubicBezTo>
                  <a:pt x="48101" y="38386"/>
                  <a:pt x="49244" y="34766"/>
                  <a:pt x="49244" y="31432"/>
                </a:cubicBezTo>
                <a:cubicBezTo>
                  <a:pt x="49244" y="26860"/>
                  <a:pt x="48101" y="23241"/>
                  <a:pt x="45720" y="20574"/>
                </a:cubicBezTo>
                <a:cubicBezTo>
                  <a:pt x="43434" y="17907"/>
                  <a:pt x="40100" y="16573"/>
                  <a:pt x="35719" y="16573"/>
                </a:cubicBezTo>
                <a:cubicBezTo>
                  <a:pt x="31052" y="16573"/>
                  <a:pt x="27432" y="18193"/>
                  <a:pt x="24670" y="21431"/>
                </a:cubicBezTo>
                <a:cubicBezTo>
                  <a:pt x="22003" y="24670"/>
                  <a:pt x="20669" y="28861"/>
                  <a:pt x="20669" y="34099"/>
                </a:cubicBezTo>
                <a:lnTo>
                  <a:pt x="0" y="34099"/>
                </a:lnTo>
                <a:cubicBezTo>
                  <a:pt x="0" y="27813"/>
                  <a:pt x="1524" y="22003"/>
                  <a:pt x="4572" y="16764"/>
                </a:cubicBezTo>
                <a:cubicBezTo>
                  <a:pt x="7620" y="11525"/>
                  <a:pt x="11811" y="7429"/>
                  <a:pt x="17336" y="4477"/>
                </a:cubicBezTo>
                <a:cubicBezTo>
                  <a:pt x="22860" y="1524"/>
                  <a:pt x="29146" y="0"/>
                  <a:pt x="36100" y="0"/>
                </a:cubicBezTo>
                <a:cubicBezTo>
                  <a:pt x="46768" y="0"/>
                  <a:pt x="55054" y="2572"/>
                  <a:pt x="61055" y="7715"/>
                </a:cubicBezTo>
                <a:cubicBezTo>
                  <a:pt x="66961" y="12859"/>
                  <a:pt x="69913" y="20098"/>
                  <a:pt x="69913" y="29432"/>
                </a:cubicBezTo>
                <a:cubicBezTo>
                  <a:pt x="69913" y="34576"/>
                  <a:pt x="68580" y="39815"/>
                  <a:pt x="65913" y="45148"/>
                </a:cubicBezTo>
                <a:cubicBezTo>
                  <a:pt x="63246" y="50482"/>
                  <a:pt x="58674" y="56674"/>
                  <a:pt x="52197" y="63722"/>
                </a:cubicBezTo>
                <a:lnTo>
                  <a:pt x="28575" y="88582"/>
                </a:lnTo>
                <a:lnTo>
                  <a:pt x="73247" y="88582"/>
                </a:lnTo>
                <a:lnTo>
                  <a:pt x="73247" y="105156"/>
                </a:lnTo>
                <a:close/>
              </a:path>
            </a:pathLst>
          </a:custGeom>
          <a:solidFill>
            <a:srgbClr val="E247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0261FE2F-55E9-4975-80DF-FA6461287D29}"/>
              </a:ext>
            </a:extLst>
          </p:cNvPr>
          <p:cNvSpPr/>
          <p:nvPr/>
        </p:nvSpPr>
        <p:spPr>
          <a:xfrm>
            <a:off x="707435" y="5475644"/>
            <a:ext cx="211162" cy="320380"/>
          </a:xfrm>
          <a:custGeom>
            <a:avLst/>
            <a:gdLst>
              <a:gd name="connsiteX0" fmla="*/ 70199 w 70199"/>
              <a:gd name="connsiteY0" fmla="*/ 62389 h 106775"/>
              <a:gd name="connsiteX1" fmla="*/ 61246 w 70199"/>
              <a:gd name="connsiteY1" fmla="*/ 95345 h 106775"/>
              <a:gd name="connsiteX2" fmla="*/ 35147 w 70199"/>
              <a:gd name="connsiteY2" fmla="*/ 106775 h 106775"/>
              <a:gd name="connsiteX3" fmla="*/ 9239 w 70199"/>
              <a:gd name="connsiteY3" fmla="*/ 95536 h 106775"/>
              <a:gd name="connsiteX4" fmla="*/ 0 w 70199"/>
              <a:gd name="connsiteY4" fmla="*/ 63437 h 106775"/>
              <a:gd name="connsiteX5" fmla="*/ 0 w 70199"/>
              <a:gd name="connsiteY5" fmla="*/ 44291 h 106775"/>
              <a:gd name="connsiteX6" fmla="*/ 9049 w 70199"/>
              <a:gd name="connsiteY6" fmla="*/ 11240 h 106775"/>
              <a:gd name="connsiteX7" fmla="*/ 35052 w 70199"/>
              <a:gd name="connsiteY7" fmla="*/ 0 h 106775"/>
              <a:gd name="connsiteX8" fmla="*/ 60960 w 70199"/>
              <a:gd name="connsiteY8" fmla="*/ 11144 h 106775"/>
              <a:gd name="connsiteX9" fmla="*/ 70199 w 70199"/>
              <a:gd name="connsiteY9" fmla="*/ 43148 h 106775"/>
              <a:gd name="connsiteX10" fmla="*/ 70199 w 70199"/>
              <a:gd name="connsiteY10" fmla="*/ 62389 h 106775"/>
              <a:gd name="connsiteX11" fmla="*/ 49625 w 70199"/>
              <a:gd name="connsiteY11" fmla="*/ 41434 h 106775"/>
              <a:gd name="connsiteX12" fmla="*/ 46101 w 70199"/>
              <a:gd name="connsiteY12" fmla="*/ 22670 h 106775"/>
              <a:gd name="connsiteX13" fmla="*/ 35052 w 70199"/>
              <a:gd name="connsiteY13" fmla="*/ 16764 h 106775"/>
              <a:gd name="connsiteX14" fmla="*/ 24289 w 70199"/>
              <a:gd name="connsiteY14" fmla="*/ 22384 h 106775"/>
              <a:gd name="connsiteX15" fmla="*/ 20574 w 70199"/>
              <a:gd name="connsiteY15" fmla="*/ 39910 h 106775"/>
              <a:gd name="connsiteX16" fmla="*/ 20574 w 70199"/>
              <a:gd name="connsiteY16" fmla="*/ 65151 h 106775"/>
              <a:gd name="connsiteX17" fmla="*/ 24003 w 70199"/>
              <a:gd name="connsiteY17" fmla="*/ 84011 h 106775"/>
              <a:gd name="connsiteX18" fmla="*/ 35052 w 70199"/>
              <a:gd name="connsiteY18" fmla="*/ 90202 h 106775"/>
              <a:gd name="connsiteX19" fmla="*/ 46006 w 70199"/>
              <a:gd name="connsiteY19" fmla="*/ 84296 h 106775"/>
              <a:gd name="connsiteX20" fmla="*/ 49530 w 70199"/>
              <a:gd name="connsiteY20" fmla="*/ 66199 h 106775"/>
              <a:gd name="connsiteX21" fmla="*/ 49530 w 70199"/>
              <a:gd name="connsiteY21" fmla="*/ 41434 h 10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199" h="106775">
                <a:moveTo>
                  <a:pt x="70199" y="62389"/>
                </a:moveTo>
                <a:cubicBezTo>
                  <a:pt x="70199" y="76772"/>
                  <a:pt x="67246" y="87725"/>
                  <a:pt x="61246" y="95345"/>
                </a:cubicBezTo>
                <a:cubicBezTo>
                  <a:pt x="55340" y="102965"/>
                  <a:pt x="46577" y="106775"/>
                  <a:pt x="35147" y="106775"/>
                </a:cubicBezTo>
                <a:cubicBezTo>
                  <a:pt x="23813" y="106775"/>
                  <a:pt x="15145" y="103061"/>
                  <a:pt x="9239" y="95536"/>
                </a:cubicBezTo>
                <a:cubicBezTo>
                  <a:pt x="3238" y="88106"/>
                  <a:pt x="190" y="77343"/>
                  <a:pt x="0" y="63437"/>
                </a:cubicBezTo>
                <a:lnTo>
                  <a:pt x="0" y="44291"/>
                </a:lnTo>
                <a:cubicBezTo>
                  <a:pt x="0" y="29813"/>
                  <a:pt x="3048" y="18764"/>
                  <a:pt x="9049" y="11240"/>
                </a:cubicBezTo>
                <a:cubicBezTo>
                  <a:pt x="15049" y="3715"/>
                  <a:pt x="23717" y="0"/>
                  <a:pt x="35052" y="0"/>
                </a:cubicBezTo>
                <a:cubicBezTo>
                  <a:pt x="46387" y="0"/>
                  <a:pt x="55054" y="3715"/>
                  <a:pt x="60960" y="11144"/>
                </a:cubicBezTo>
                <a:cubicBezTo>
                  <a:pt x="66961" y="18574"/>
                  <a:pt x="70009" y="29242"/>
                  <a:pt x="70199" y="43148"/>
                </a:cubicBezTo>
                <a:lnTo>
                  <a:pt x="70199" y="62389"/>
                </a:lnTo>
                <a:close/>
                <a:moveTo>
                  <a:pt x="49625" y="41434"/>
                </a:moveTo>
                <a:cubicBezTo>
                  <a:pt x="49625" y="32861"/>
                  <a:pt x="48482" y="26575"/>
                  <a:pt x="46101" y="22670"/>
                </a:cubicBezTo>
                <a:cubicBezTo>
                  <a:pt x="43720" y="18764"/>
                  <a:pt x="40100" y="16764"/>
                  <a:pt x="35052" y="16764"/>
                </a:cubicBezTo>
                <a:cubicBezTo>
                  <a:pt x="30194" y="16764"/>
                  <a:pt x="26670" y="18669"/>
                  <a:pt x="24289" y="22384"/>
                </a:cubicBezTo>
                <a:cubicBezTo>
                  <a:pt x="22003" y="26098"/>
                  <a:pt x="20764" y="31909"/>
                  <a:pt x="20574" y="39910"/>
                </a:cubicBezTo>
                <a:lnTo>
                  <a:pt x="20574" y="65151"/>
                </a:lnTo>
                <a:cubicBezTo>
                  <a:pt x="20574" y="73628"/>
                  <a:pt x="21717" y="79915"/>
                  <a:pt x="24003" y="84011"/>
                </a:cubicBezTo>
                <a:cubicBezTo>
                  <a:pt x="26289" y="88106"/>
                  <a:pt x="30004" y="90202"/>
                  <a:pt x="35052" y="90202"/>
                </a:cubicBezTo>
                <a:cubicBezTo>
                  <a:pt x="40100" y="90202"/>
                  <a:pt x="43720" y="88202"/>
                  <a:pt x="46006" y="84296"/>
                </a:cubicBezTo>
                <a:cubicBezTo>
                  <a:pt x="48196" y="80391"/>
                  <a:pt x="49435" y="74295"/>
                  <a:pt x="49530" y="66199"/>
                </a:cubicBezTo>
                <a:lnTo>
                  <a:pt x="49530" y="41434"/>
                </a:lnTo>
                <a:close/>
              </a:path>
            </a:pathLst>
          </a:custGeom>
          <a:solidFill>
            <a:srgbClr val="E247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124" name="Graphic 35">
            <a:extLst>
              <a:ext uri="{FF2B5EF4-FFF2-40B4-BE49-F238E27FC236}">
                <a16:creationId xmlns:a16="http://schemas.microsoft.com/office/drawing/2014/main" id="{68AFD9F0-8814-4146-B051-C67598BCB987}"/>
              </a:ext>
            </a:extLst>
          </p:cNvPr>
          <p:cNvGrpSpPr/>
          <p:nvPr/>
        </p:nvGrpSpPr>
        <p:grpSpPr>
          <a:xfrm>
            <a:off x="5196241" y="618368"/>
            <a:ext cx="726971" cy="955650"/>
            <a:chOff x="5981700" y="3267075"/>
            <a:chExt cx="228123" cy="320420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D2C7891-9D34-400B-88C4-3E824AC39784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7B9791E1-9245-499A-AAD4-F85B2427448D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3D82FB4-5B81-427D-B23C-FA3ED04FD12F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09BD5B7F-71B9-4C2E-B282-76CAAA6D4D77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EA32E5E-6763-4D7E-8F7D-178A1B89E2F8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1B667282-6212-45D6-9C9D-E8CC969184EB}"/>
              </a:ext>
            </a:extLst>
          </p:cNvPr>
          <p:cNvSpPr/>
          <p:nvPr/>
        </p:nvSpPr>
        <p:spPr>
          <a:xfrm>
            <a:off x="926622" y="5471929"/>
            <a:ext cx="162453" cy="182912"/>
          </a:xfrm>
          <a:custGeom>
            <a:avLst/>
            <a:gdLst>
              <a:gd name="connsiteX0" fmla="*/ 0 w 54006"/>
              <a:gd name="connsiteY0" fmla="*/ 12287 h 60960"/>
              <a:gd name="connsiteX1" fmla="*/ 3524 w 54006"/>
              <a:gd name="connsiteY1" fmla="*/ 3429 h 60960"/>
              <a:gd name="connsiteX2" fmla="*/ 12763 w 54006"/>
              <a:gd name="connsiteY2" fmla="*/ 0 h 60960"/>
              <a:gd name="connsiteX3" fmla="*/ 22098 w 54006"/>
              <a:gd name="connsiteY3" fmla="*/ 3334 h 60960"/>
              <a:gd name="connsiteX4" fmla="*/ 25622 w 54006"/>
              <a:gd name="connsiteY4" fmla="*/ 12382 h 60960"/>
              <a:gd name="connsiteX5" fmla="*/ 25622 w 54006"/>
              <a:gd name="connsiteY5" fmla="*/ 15335 h 60960"/>
              <a:gd name="connsiteX6" fmla="*/ 22098 w 54006"/>
              <a:gd name="connsiteY6" fmla="*/ 24194 h 60960"/>
              <a:gd name="connsiteX7" fmla="*/ 12859 w 54006"/>
              <a:gd name="connsiteY7" fmla="*/ 27527 h 60960"/>
              <a:gd name="connsiteX8" fmla="*/ 3524 w 54006"/>
              <a:gd name="connsiteY8" fmla="*/ 24194 h 60960"/>
              <a:gd name="connsiteX9" fmla="*/ 0 w 54006"/>
              <a:gd name="connsiteY9" fmla="*/ 15145 h 60960"/>
              <a:gd name="connsiteX10" fmla="*/ 0 w 54006"/>
              <a:gd name="connsiteY10" fmla="*/ 12287 h 60960"/>
              <a:gd name="connsiteX11" fmla="*/ 7810 w 54006"/>
              <a:gd name="connsiteY11" fmla="*/ 15430 h 60960"/>
              <a:gd name="connsiteX12" fmla="*/ 9239 w 54006"/>
              <a:gd name="connsiteY12" fmla="*/ 19336 h 60960"/>
              <a:gd name="connsiteX13" fmla="*/ 12954 w 54006"/>
              <a:gd name="connsiteY13" fmla="*/ 20860 h 60960"/>
              <a:gd name="connsiteX14" fmla="*/ 16574 w 54006"/>
              <a:gd name="connsiteY14" fmla="*/ 19336 h 60960"/>
              <a:gd name="connsiteX15" fmla="*/ 17907 w 54006"/>
              <a:gd name="connsiteY15" fmla="*/ 15335 h 60960"/>
              <a:gd name="connsiteX16" fmla="*/ 17907 w 54006"/>
              <a:gd name="connsiteY16" fmla="*/ 12287 h 60960"/>
              <a:gd name="connsiteX17" fmla="*/ 16574 w 54006"/>
              <a:gd name="connsiteY17" fmla="*/ 8382 h 60960"/>
              <a:gd name="connsiteX18" fmla="*/ 12859 w 54006"/>
              <a:gd name="connsiteY18" fmla="*/ 6858 h 60960"/>
              <a:gd name="connsiteX19" fmla="*/ 9239 w 54006"/>
              <a:gd name="connsiteY19" fmla="*/ 8382 h 60960"/>
              <a:gd name="connsiteX20" fmla="*/ 7810 w 54006"/>
              <a:gd name="connsiteY20" fmla="*/ 12478 h 60960"/>
              <a:gd name="connsiteX21" fmla="*/ 7810 w 54006"/>
              <a:gd name="connsiteY21" fmla="*/ 15430 h 60960"/>
              <a:gd name="connsiteX22" fmla="*/ 15240 w 54006"/>
              <a:gd name="connsiteY22" fmla="*/ 55626 h 60960"/>
              <a:gd name="connsiteX23" fmla="*/ 9525 w 54006"/>
              <a:gd name="connsiteY23" fmla="*/ 52578 h 60960"/>
              <a:gd name="connsiteX24" fmla="*/ 38386 w 54006"/>
              <a:gd name="connsiteY24" fmla="*/ 6382 h 60960"/>
              <a:gd name="connsiteX25" fmla="*/ 44101 w 54006"/>
              <a:gd name="connsiteY25" fmla="*/ 9430 h 60960"/>
              <a:gd name="connsiteX26" fmla="*/ 15240 w 54006"/>
              <a:gd name="connsiteY26" fmla="*/ 55626 h 60960"/>
              <a:gd name="connsiteX27" fmla="*/ 28289 w 54006"/>
              <a:gd name="connsiteY27" fmla="*/ 45625 h 60960"/>
              <a:gd name="connsiteX28" fmla="*/ 31909 w 54006"/>
              <a:gd name="connsiteY28" fmla="*/ 36767 h 60960"/>
              <a:gd name="connsiteX29" fmla="*/ 41148 w 54006"/>
              <a:gd name="connsiteY29" fmla="*/ 33433 h 60960"/>
              <a:gd name="connsiteX30" fmla="*/ 50483 w 54006"/>
              <a:gd name="connsiteY30" fmla="*/ 36767 h 60960"/>
              <a:gd name="connsiteX31" fmla="*/ 54007 w 54006"/>
              <a:gd name="connsiteY31" fmla="*/ 45910 h 60960"/>
              <a:gd name="connsiteX32" fmla="*/ 54007 w 54006"/>
              <a:gd name="connsiteY32" fmla="*/ 48863 h 60960"/>
              <a:gd name="connsiteX33" fmla="*/ 50483 w 54006"/>
              <a:gd name="connsiteY33" fmla="*/ 57626 h 60960"/>
              <a:gd name="connsiteX34" fmla="*/ 41148 w 54006"/>
              <a:gd name="connsiteY34" fmla="*/ 60960 h 60960"/>
              <a:gd name="connsiteX35" fmla="*/ 31718 w 54006"/>
              <a:gd name="connsiteY35" fmla="*/ 57626 h 60960"/>
              <a:gd name="connsiteX36" fmla="*/ 28194 w 54006"/>
              <a:gd name="connsiteY36" fmla="*/ 48673 h 60960"/>
              <a:gd name="connsiteX37" fmla="*/ 28194 w 54006"/>
              <a:gd name="connsiteY37" fmla="*/ 45625 h 60960"/>
              <a:gd name="connsiteX38" fmla="*/ 36100 w 54006"/>
              <a:gd name="connsiteY38" fmla="*/ 48768 h 60960"/>
              <a:gd name="connsiteX39" fmla="*/ 37529 w 54006"/>
              <a:gd name="connsiteY39" fmla="*/ 52578 h 60960"/>
              <a:gd name="connsiteX40" fmla="*/ 41148 w 54006"/>
              <a:gd name="connsiteY40" fmla="*/ 54197 h 60960"/>
              <a:gd name="connsiteX41" fmla="*/ 46101 w 54006"/>
              <a:gd name="connsiteY41" fmla="*/ 48673 h 60960"/>
              <a:gd name="connsiteX42" fmla="*/ 46101 w 54006"/>
              <a:gd name="connsiteY42" fmla="*/ 45625 h 60960"/>
              <a:gd name="connsiteX43" fmla="*/ 44672 w 54006"/>
              <a:gd name="connsiteY43" fmla="*/ 41719 h 60960"/>
              <a:gd name="connsiteX44" fmla="*/ 41053 w 54006"/>
              <a:gd name="connsiteY44" fmla="*/ 40196 h 60960"/>
              <a:gd name="connsiteX45" fmla="*/ 37433 w 54006"/>
              <a:gd name="connsiteY45" fmla="*/ 41719 h 60960"/>
              <a:gd name="connsiteX46" fmla="*/ 36004 w 54006"/>
              <a:gd name="connsiteY46" fmla="*/ 45720 h 60960"/>
              <a:gd name="connsiteX47" fmla="*/ 36004 w 54006"/>
              <a:gd name="connsiteY47" fmla="*/ 48768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006" h="60960">
                <a:moveTo>
                  <a:pt x="0" y="12287"/>
                </a:moveTo>
                <a:cubicBezTo>
                  <a:pt x="0" y="8668"/>
                  <a:pt x="1143" y="5715"/>
                  <a:pt x="3524" y="3429"/>
                </a:cubicBezTo>
                <a:cubicBezTo>
                  <a:pt x="5905" y="1143"/>
                  <a:pt x="8954" y="0"/>
                  <a:pt x="12763" y="0"/>
                </a:cubicBezTo>
                <a:cubicBezTo>
                  <a:pt x="16669" y="0"/>
                  <a:pt x="19717" y="1143"/>
                  <a:pt x="22098" y="3334"/>
                </a:cubicBezTo>
                <a:cubicBezTo>
                  <a:pt x="24479" y="5525"/>
                  <a:pt x="25622" y="8573"/>
                  <a:pt x="25622" y="12382"/>
                </a:cubicBezTo>
                <a:lnTo>
                  <a:pt x="25622" y="15335"/>
                </a:lnTo>
                <a:cubicBezTo>
                  <a:pt x="25622" y="18955"/>
                  <a:pt x="24479" y="21907"/>
                  <a:pt x="22098" y="24194"/>
                </a:cubicBezTo>
                <a:cubicBezTo>
                  <a:pt x="19717" y="26384"/>
                  <a:pt x="16669" y="27527"/>
                  <a:pt x="12859" y="27527"/>
                </a:cubicBezTo>
                <a:cubicBezTo>
                  <a:pt x="9049" y="27527"/>
                  <a:pt x="5905" y="26384"/>
                  <a:pt x="3524" y="24194"/>
                </a:cubicBezTo>
                <a:cubicBezTo>
                  <a:pt x="1143" y="22003"/>
                  <a:pt x="0" y="18955"/>
                  <a:pt x="0" y="15145"/>
                </a:cubicBezTo>
                <a:lnTo>
                  <a:pt x="0" y="12287"/>
                </a:lnTo>
                <a:close/>
                <a:moveTo>
                  <a:pt x="7810" y="15430"/>
                </a:moveTo>
                <a:cubicBezTo>
                  <a:pt x="7810" y="17050"/>
                  <a:pt x="8287" y="18383"/>
                  <a:pt x="9239" y="19336"/>
                </a:cubicBezTo>
                <a:cubicBezTo>
                  <a:pt x="10192" y="20288"/>
                  <a:pt x="11430" y="20860"/>
                  <a:pt x="12954" y="20860"/>
                </a:cubicBezTo>
                <a:cubicBezTo>
                  <a:pt x="14478" y="20860"/>
                  <a:pt x="15716" y="20383"/>
                  <a:pt x="16574" y="19336"/>
                </a:cubicBezTo>
                <a:cubicBezTo>
                  <a:pt x="17431" y="18383"/>
                  <a:pt x="17907" y="16954"/>
                  <a:pt x="17907" y="15335"/>
                </a:cubicBezTo>
                <a:lnTo>
                  <a:pt x="17907" y="12287"/>
                </a:lnTo>
                <a:cubicBezTo>
                  <a:pt x="17907" y="10668"/>
                  <a:pt x="17431" y="9334"/>
                  <a:pt x="16574" y="8382"/>
                </a:cubicBezTo>
                <a:cubicBezTo>
                  <a:pt x="15716" y="7334"/>
                  <a:pt x="14478" y="6858"/>
                  <a:pt x="12859" y="6858"/>
                </a:cubicBezTo>
                <a:cubicBezTo>
                  <a:pt x="11335" y="6858"/>
                  <a:pt x="10192" y="7334"/>
                  <a:pt x="9239" y="8382"/>
                </a:cubicBezTo>
                <a:cubicBezTo>
                  <a:pt x="8287" y="9334"/>
                  <a:pt x="7810" y="10763"/>
                  <a:pt x="7810" y="12478"/>
                </a:cubicBezTo>
                <a:lnTo>
                  <a:pt x="7810" y="15430"/>
                </a:lnTo>
                <a:close/>
                <a:moveTo>
                  <a:pt x="15240" y="55626"/>
                </a:moveTo>
                <a:lnTo>
                  <a:pt x="9525" y="52578"/>
                </a:lnTo>
                <a:lnTo>
                  <a:pt x="38386" y="6382"/>
                </a:lnTo>
                <a:lnTo>
                  <a:pt x="44101" y="9430"/>
                </a:lnTo>
                <a:lnTo>
                  <a:pt x="15240" y="55626"/>
                </a:lnTo>
                <a:close/>
                <a:moveTo>
                  <a:pt x="28289" y="45625"/>
                </a:moveTo>
                <a:cubicBezTo>
                  <a:pt x="28289" y="42005"/>
                  <a:pt x="29528" y="39052"/>
                  <a:pt x="31909" y="36767"/>
                </a:cubicBezTo>
                <a:cubicBezTo>
                  <a:pt x="34290" y="34576"/>
                  <a:pt x="37338" y="33433"/>
                  <a:pt x="41148" y="33433"/>
                </a:cubicBezTo>
                <a:cubicBezTo>
                  <a:pt x="44958" y="33433"/>
                  <a:pt x="48101" y="34576"/>
                  <a:pt x="50483" y="36767"/>
                </a:cubicBezTo>
                <a:cubicBezTo>
                  <a:pt x="52864" y="38957"/>
                  <a:pt x="54007" y="42005"/>
                  <a:pt x="54007" y="45910"/>
                </a:cubicBezTo>
                <a:lnTo>
                  <a:pt x="54007" y="48863"/>
                </a:lnTo>
                <a:cubicBezTo>
                  <a:pt x="54007" y="52483"/>
                  <a:pt x="52864" y="55435"/>
                  <a:pt x="50483" y="57626"/>
                </a:cubicBezTo>
                <a:cubicBezTo>
                  <a:pt x="48196" y="59817"/>
                  <a:pt x="45053" y="60960"/>
                  <a:pt x="41148" y="60960"/>
                </a:cubicBezTo>
                <a:cubicBezTo>
                  <a:pt x="37243" y="60960"/>
                  <a:pt x="34100" y="59817"/>
                  <a:pt x="31718" y="57626"/>
                </a:cubicBezTo>
                <a:cubicBezTo>
                  <a:pt x="29337" y="55340"/>
                  <a:pt x="28194" y="52388"/>
                  <a:pt x="28194" y="48673"/>
                </a:cubicBezTo>
                <a:lnTo>
                  <a:pt x="28194" y="45625"/>
                </a:lnTo>
                <a:close/>
                <a:moveTo>
                  <a:pt x="36100" y="48768"/>
                </a:moveTo>
                <a:cubicBezTo>
                  <a:pt x="36100" y="50292"/>
                  <a:pt x="36576" y="51530"/>
                  <a:pt x="37529" y="52578"/>
                </a:cubicBezTo>
                <a:cubicBezTo>
                  <a:pt x="38481" y="53626"/>
                  <a:pt x="39719" y="54197"/>
                  <a:pt x="41148" y="54197"/>
                </a:cubicBezTo>
                <a:cubicBezTo>
                  <a:pt x="44482" y="54197"/>
                  <a:pt x="46101" y="52388"/>
                  <a:pt x="46101" y="48673"/>
                </a:cubicBezTo>
                <a:lnTo>
                  <a:pt x="46101" y="45625"/>
                </a:lnTo>
                <a:cubicBezTo>
                  <a:pt x="46101" y="44005"/>
                  <a:pt x="45625" y="42672"/>
                  <a:pt x="44672" y="41719"/>
                </a:cubicBezTo>
                <a:cubicBezTo>
                  <a:pt x="43720" y="40767"/>
                  <a:pt x="42481" y="40196"/>
                  <a:pt x="41053" y="40196"/>
                </a:cubicBezTo>
                <a:cubicBezTo>
                  <a:pt x="39529" y="40196"/>
                  <a:pt x="38291" y="40672"/>
                  <a:pt x="37433" y="41719"/>
                </a:cubicBezTo>
                <a:cubicBezTo>
                  <a:pt x="36481" y="42672"/>
                  <a:pt x="36004" y="44101"/>
                  <a:pt x="36004" y="45720"/>
                </a:cubicBezTo>
                <a:lnTo>
                  <a:pt x="36004" y="48768"/>
                </a:lnTo>
                <a:close/>
              </a:path>
            </a:pathLst>
          </a:custGeom>
          <a:solidFill>
            <a:srgbClr val="E2474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C00F117-15C8-48A8-A3AD-870B96C7CE83}"/>
              </a:ext>
            </a:extLst>
          </p:cNvPr>
          <p:cNvSpPr txBox="1"/>
          <p:nvPr/>
        </p:nvSpPr>
        <p:spPr>
          <a:xfrm>
            <a:off x="620660" y="1142082"/>
            <a:ext cx="689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71749"/>
                </a:solidFill>
              </a:rPr>
              <a:t>BOXING  DAY</a:t>
            </a:r>
            <a:endParaRPr lang="th-TH" sz="7200" b="1" dirty="0">
              <a:solidFill>
                <a:srgbClr val="171749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CF2FA4C-606C-4E6D-A32F-62EB35CA2D3C}"/>
              </a:ext>
            </a:extLst>
          </p:cNvPr>
          <p:cNvSpPr txBox="1"/>
          <p:nvPr/>
        </p:nvSpPr>
        <p:spPr>
          <a:xfrm rot="5400000">
            <a:off x="7743473" y="3766242"/>
            <a:ext cx="8543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D11B"/>
                </a:solidFill>
              </a:rPr>
              <a:t>BOXING  DAY SALE</a:t>
            </a:r>
            <a:endParaRPr lang="th-TH" sz="6600" b="1" dirty="0">
              <a:solidFill>
                <a:srgbClr val="FFD11B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1122339-AAFA-44DF-95E3-9A8388EB1A31}"/>
              </a:ext>
            </a:extLst>
          </p:cNvPr>
          <p:cNvSpPr txBox="1"/>
          <p:nvPr/>
        </p:nvSpPr>
        <p:spPr>
          <a:xfrm>
            <a:off x="6332695" y="5149626"/>
            <a:ext cx="45069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F184B77-A788-4E9C-A024-426F75DF7E25}"/>
              </a:ext>
            </a:extLst>
          </p:cNvPr>
          <p:cNvSpPr txBox="1"/>
          <p:nvPr/>
        </p:nvSpPr>
        <p:spPr>
          <a:xfrm>
            <a:off x="6531277" y="732358"/>
            <a:ext cx="1107996" cy="18620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atin typeface="Bahnschrift SemiBold Condensed" panose="020B0502040204020203" pitchFamily="34" charset="0"/>
              </a:rPr>
              <a:t>1</a:t>
            </a:r>
            <a:endParaRPr lang="th-TH" sz="9600" dirty="0">
              <a:latin typeface="Bahnschrift SemiBold Condensed" panose="020B0502040204020203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9B41F56-3F96-4C95-A1CB-28AF28806839}"/>
              </a:ext>
            </a:extLst>
          </p:cNvPr>
          <p:cNvSpPr txBox="1"/>
          <p:nvPr/>
        </p:nvSpPr>
        <p:spPr>
          <a:xfrm>
            <a:off x="5891271" y="2738313"/>
            <a:ext cx="1107996" cy="18620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atin typeface="Bahnschrift SemiBold Condensed" panose="020B0502040204020203" pitchFamily="34" charset="0"/>
              </a:rPr>
              <a:t>2</a:t>
            </a:r>
            <a:endParaRPr lang="th-TH" sz="11500" dirty="0">
              <a:latin typeface="Bahnschrift SemiBold Condensed" panose="020B0502040204020203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27285A7-26CE-4BA8-92F8-A2F90F4CBB52}"/>
              </a:ext>
            </a:extLst>
          </p:cNvPr>
          <p:cNvSpPr txBox="1"/>
          <p:nvPr/>
        </p:nvSpPr>
        <p:spPr>
          <a:xfrm>
            <a:off x="5192006" y="4941259"/>
            <a:ext cx="1107996" cy="18620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atin typeface="Bahnschrift SemiBold Condensed" panose="020B0502040204020203" pitchFamily="34" charset="0"/>
              </a:rPr>
              <a:t>3</a:t>
            </a:r>
            <a:endParaRPr lang="th-TH" sz="11500" dirty="0">
              <a:latin typeface="Bahnschrift SemiBold Condensed" panose="020B0502040204020203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3E6DC3A-81CD-45E9-BC17-FF0AC4FCF82F}"/>
              </a:ext>
            </a:extLst>
          </p:cNvPr>
          <p:cNvSpPr txBox="1"/>
          <p:nvPr/>
        </p:nvSpPr>
        <p:spPr>
          <a:xfrm>
            <a:off x="6953906" y="3037506"/>
            <a:ext cx="424148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vestibulumelit</a:t>
            </a:r>
            <a:endParaRPr lang="th-TH" sz="2000" dirty="0">
              <a:solidFill>
                <a:schemeClr val="bg1"/>
              </a:solidFill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186B0A7-EE14-4951-B6CC-9C7B6AA47F62}"/>
              </a:ext>
            </a:extLst>
          </p:cNvPr>
          <p:cNvSpPr txBox="1"/>
          <p:nvPr/>
        </p:nvSpPr>
        <p:spPr>
          <a:xfrm>
            <a:off x="7508171" y="997296"/>
            <a:ext cx="4063169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id </a:t>
            </a:r>
            <a:r>
              <a:rPr lang="en-US" sz="2000" dirty="0" err="1">
                <a:solidFill>
                  <a:schemeClr val="bg1"/>
                </a:solidFill>
              </a:rPr>
              <a:t>elementum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enim</a:t>
            </a:r>
            <a:r>
              <a:rPr lang="en-US" sz="2000" dirty="0">
                <a:solidFill>
                  <a:schemeClr val="bg1"/>
                </a:solidFill>
              </a:rPr>
              <a:t> lacinia. </a:t>
            </a:r>
            <a:r>
              <a:rPr lang="en-US" sz="2000" dirty="0" err="1">
                <a:solidFill>
                  <a:schemeClr val="bg1"/>
                </a:solidFill>
              </a:rPr>
              <a:t>Aliquam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tincidunt</a:t>
            </a:r>
            <a:r>
              <a:rPr lang="en-US" sz="2000" dirty="0">
                <a:solidFill>
                  <a:schemeClr val="bg1"/>
                </a:solidFill>
              </a:rPr>
              <a:t> ex </a:t>
            </a:r>
            <a:r>
              <a:rPr lang="en-US" sz="2000" dirty="0" err="1">
                <a:solidFill>
                  <a:schemeClr val="bg1"/>
                </a:solidFill>
              </a:rPr>
              <a:t>sem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quis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130" name="Graphic 35">
            <a:extLst>
              <a:ext uri="{FF2B5EF4-FFF2-40B4-BE49-F238E27FC236}">
                <a16:creationId xmlns:a16="http://schemas.microsoft.com/office/drawing/2014/main" id="{690E836A-22E8-4E55-9F9A-D930910F3E64}"/>
              </a:ext>
            </a:extLst>
          </p:cNvPr>
          <p:cNvGrpSpPr/>
          <p:nvPr/>
        </p:nvGrpSpPr>
        <p:grpSpPr>
          <a:xfrm rot="1683572">
            <a:off x="302643" y="836318"/>
            <a:ext cx="726971" cy="955650"/>
            <a:chOff x="5981700" y="3267075"/>
            <a:chExt cx="228123" cy="320420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AC06A93-5887-4D61-B11F-BE9E507D7917}"/>
                </a:ext>
              </a:extLst>
            </p:cNvPr>
            <p:cNvSpPr/>
            <p:nvPr/>
          </p:nvSpPr>
          <p:spPr>
            <a:xfrm>
              <a:off x="6097238" y="3290887"/>
              <a:ext cx="112585" cy="117633"/>
            </a:xfrm>
            <a:custGeom>
              <a:avLst/>
              <a:gdLst>
                <a:gd name="connsiteX0" fmla="*/ 71057 w 112585"/>
                <a:gd name="connsiteY0" fmla="*/ 0 h 117633"/>
                <a:gd name="connsiteX1" fmla="*/ 76105 w 112585"/>
                <a:gd name="connsiteY1" fmla="*/ 40767 h 117633"/>
                <a:gd name="connsiteX2" fmla="*/ 112586 w 112585"/>
                <a:gd name="connsiteY2" fmla="*/ 59722 h 117633"/>
                <a:gd name="connsiteX3" fmla="*/ 75343 w 112585"/>
                <a:gd name="connsiteY3" fmla="*/ 77153 h 117633"/>
                <a:gd name="connsiteX4" fmla="*/ 68675 w 112585"/>
                <a:gd name="connsiteY4" fmla="*/ 117634 h 117633"/>
                <a:gd name="connsiteX5" fmla="*/ 40576 w 112585"/>
                <a:gd name="connsiteY5" fmla="*/ 87630 h 117633"/>
                <a:gd name="connsiteX6" fmla="*/ 0 w 112585"/>
                <a:gd name="connsiteY6" fmla="*/ 93726 h 117633"/>
                <a:gd name="connsiteX7" fmla="*/ 19812 w 112585"/>
                <a:gd name="connsiteY7" fmla="*/ 57817 h 117633"/>
                <a:gd name="connsiteX8" fmla="*/ 1429 w 112585"/>
                <a:gd name="connsiteY8" fmla="*/ 21050 h 117633"/>
                <a:gd name="connsiteX9" fmla="*/ 41720 w 112585"/>
                <a:gd name="connsiteY9" fmla="*/ 28861 h 117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585" h="117633">
                  <a:moveTo>
                    <a:pt x="71057" y="0"/>
                  </a:moveTo>
                  <a:lnTo>
                    <a:pt x="76105" y="40767"/>
                  </a:lnTo>
                  <a:lnTo>
                    <a:pt x="112586" y="59722"/>
                  </a:lnTo>
                  <a:lnTo>
                    <a:pt x="75343" y="77153"/>
                  </a:lnTo>
                  <a:lnTo>
                    <a:pt x="68675" y="117634"/>
                  </a:lnTo>
                  <a:lnTo>
                    <a:pt x="40576" y="87630"/>
                  </a:lnTo>
                  <a:lnTo>
                    <a:pt x="0" y="93726"/>
                  </a:lnTo>
                  <a:lnTo>
                    <a:pt x="19812" y="57817"/>
                  </a:lnTo>
                  <a:lnTo>
                    <a:pt x="1429" y="21050"/>
                  </a:lnTo>
                  <a:lnTo>
                    <a:pt x="41720" y="28861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41308C9-ECA5-454C-B8F3-DA1490CB2B12}"/>
                </a:ext>
              </a:extLst>
            </p:cNvPr>
            <p:cNvSpPr/>
            <p:nvPr/>
          </p:nvSpPr>
          <p:spPr>
            <a:xfrm>
              <a:off x="5981700" y="3418236"/>
              <a:ext cx="91535" cy="96107"/>
            </a:xfrm>
            <a:custGeom>
              <a:avLst/>
              <a:gdLst>
                <a:gd name="connsiteX0" fmla="*/ 91059 w 91535"/>
                <a:gd name="connsiteY0" fmla="*/ 78200 h 96107"/>
                <a:gd name="connsiteX1" fmla="*/ 58103 w 91535"/>
                <a:gd name="connsiteY1" fmla="*/ 72295 h 96107"/>
                <a:gd name="connsiteX2" fmla="*/ 34481 w 91535"/>
                <a:gd name="connsiteY2" fmla="*/ 96107 h 96107"/>
                <a:gd name="connsiteX3" fmla="*/ 29909 w 91535"/>
                <a:gd name="connsiteY3" fmla="*/ 62865 h 96107"/>
                <a:gd name="connsiteX4" fmla="*/ 0 w 91535"/>
                <a:gd name="connsiteY4" fmla="*/ 47815 h 96107"/>
                <a:gd name="connsiteX5" fmla="*/ 30194 w 91535"/>
                <a:gd name="connsiteY5" fmla="*/ 33147 h 96107"/>
                <a:gd name="connsiteX6" fmla="*/ 35243 w 91535"/>
                <a:gd name="connsiteY6" fmla="*/ 0 h 96107"/>
                <a:gd name="connsiteX7" fmla="*/ 58484 w 91535"/>
                <a:gd name="connsiteY7" fmla="*/ 24289 h 96107"/>
                <a:gd name="connsiteX8" fmla="*/ 91535 w 91535"/>
                <a:gd name="connsiteY8" fmla="*/ 18860 h 96107"/>
                <a:gd name="connsiteX9" fmla="*/ 75724 w 91535"/>
                <a:gd name="connsiteY9" fmla="*/ 48387 h 96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535" h="96107">
                  <a:moveTo>
                    <a:pt x="91059" y="78200"/>
                  </a:moveTo>
                  <a:lnTo>
                    <a:pt x="58103" y="72295"/>
                  </a:lnTo>
                  <a:lnTo>
                    <a:pt x="34481" y="96107"/>
                  </a:lnTo>
                  <a:lnTo>
                    <a:pt x="29909" y="62865"/>
                  </a:lnTo>
                  <a:lnTo>
                    <a:pt x="0" y="47815"/>
                  </a:lnTo>
                  <a:lnTo>
                    <a:pt x="30194" y="33147"/>
                  </a:lnTo>
                  <a:lnTo>
                    <a:pt x="35243" y="0"/>
                  </a:lnTo>
                  <a:lnTo>
                    <a:pt x="58484" y="24289"/>
                  </a:lnTo>
                  <a:lnTo>
                    <a:pt x="91535" y="18860"/>
                  </a:lnTo>
                  <a:lnTo>
                    <a:pt x="75724" y="4838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1C05BBED-4090-48F8-BA42-6482032F0355}"/>
                </a:ext>
              </a:extLst>
            </p:cNvPr>
            <p:cNvSpPr/>
            <p:nvPr/>
          </p:nvSpPr>
          <p:spPr>
            <a:xfrm>
              <a:off x="6118240" y="3481673"/>
              <a:ext cx="46041" cy="47625"/>
            </a:xfrm>
            <a:custGeom>
              <a:avLst/>
              <a:gdLst>
                <a:gd name="connsiteX0" fmla="*/ 23003 w 46041"/>
                <a:gd name="connsiteY0" fmla="*/ 0 h 47625"/>
                <a:gd name="connsiteX1" fmla="*/ 23003 w 46041"/>
                <a:gd name="connsiteY1" fmla="*/ 47625 h 47625"/>
                <a:gd name="connsiteX2" fmla="*/ 23003 w 46041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41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769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3D36FFE-870C-486A-9ED7-1C854E6700B6}"/>
                </a:ext>
              </a:extLst>
            </p:cNvPr>
            <p:cNvSpPr/>
            <p:nvPr/>
          </p:nvSpPr>
          <p:spPr>
            <a:xfrm>
              <a:off x="6026515" y="3267075"/>
              <a:ext cx="45970" cy="47625"/>
            </a:xfrm>
            <a:custGeom>
              <a:avLst/>
              <a:gdLst>
                <a:gd name="connsiteX0" fmla="*/ 23003 w 45970"/>
                <a:gd name="connsiteY0" fmla="*/ 0 h 47625"/>
                <a:gd name="connsiteX1" fmla="*/ 23003 w 45970"/>
                <a:gd name="connsiteY1" fmla="*/ 47625 h 47625"/>
                <a:gd name="connsiteX2" fmla="*/ 23003 w 45970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970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578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2D64AED3-B855-4C12-A806-9FC14EEC5819}"/>
                </a:ext>
              </a:extLst>
            </p:cNvPr>
            <p:cNvSpPr/>
            <p:nvPr/>
          </p:nvSpPr>
          <p:spPr>
            <a:xfrm>
              <a:off x="5994701" y="3539870"/>
              <a:ext cx="46005" cy="47625"/>
            </a:xfrm>
            <a:custGeom>
              <a:avLst/>
              <a:gdLst>
                <a:gd name="connsiteX0" fmla="*/ 23003 w 46005"/>
                <a:gd name="connsiteY0" fmla="*/ 0 h 47625"/>
                <a:gd name="connsiteX1" fmla="*/ 23003 w 46005"/>
                <a:gd name="connsiteY1" fmla="*/ 47625 h 47625"/>
                <a:gd name="connsiteX2" fmla="*/ 23003 w 46005"/>
                <a:gd name="connsiteY2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005" h="47625">
                  <a:moveTo>
                    <a:pt x="23003" y="0"/>
                  </a:moveTo>
                  <a:cubicBezTo>
                    <a:pt x="-7668" y="0"/>
                    <a:pt x="-7668" y="47625"/>
                    <a:pt x="23003" y="47625"/>
                  </a:cubicBezTo>
                  <a:cubicBezTo>
                    <a:pt x="53673" y="47625"/>
                    <a:pt x="53673" y="0"/>
                    <a:pt x="23003" y="0"/>
                  </a:cubicBez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62" name="Graphic 108">
            <a:extLst>
              <a:ext uri="{FF2B5EF4-FFF2-40B4-BE49-F238E27FC236}">
                <a16:creationId xmlns:a16="http://schemas.microsoft.com/office/drawing/2014/main" id="{5E7087E1-F75B-418D-9A15-8335846141FC}"/>
              </a:ext>
            </a:extLst>
          </p:cNvPr>
          <p:cNvGrpSpPr/>
          <p:nvPr/>
        </p:nvGrpSpPr>
        <p:grpSpPr>
          <a:xfrm rot="709764">
            <a:off x="7362508" y="-178988"/>
            <a:ext cx="902475" cy="697738"/>
            <a:chOff x="6003886" y="3024187"/>
            <a:chExt cx="312045" cy="226736"/>
          </a:xfrm>
          <a:solidFill>
            <a:srgbClr val="FF8DC1"/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4F63192-21EE-437F-85EE-D69BB4FB995E}"/>
                </a:ext>
              </a:extLst>
            </p:cNvPr>
            <p:cNvSpPr/>
            <p:nvPr/>
          </p:nvSpPr>
          <p:spPr>
            <a:xfrm>
              <a:off x="6193630" y="3086956"/>
              <a:ext cx="122301" cy="126968"/>
            </a:xfrm>
            <a:custGeom>
              <a:avLst/>
              <a:gdLst>
                <a:gd name="connsiteX0" fmla="*/ 3143 w 122301"/>
                <a:gd name="connsiteY0" fmla="*/ 105728 h 126968"/>
                <a:gd name="connsiteX1" fmla="*/ 22193 w 122301"/>
                <a:gd name="connsiteY1" fmla="*/ 65627 h 126968"/>
                <a:gd name="connsiteX2" fmla="*/ 0 w 122301"/>
                <a:gd name="connsiteY2" fmla="*/ 27241 h 126968"/>
                <a:gd name="connsiteX3" fmla="*/ 44005 w 122301"/>
                <a:gd name="connsiteY3" fmla="*/ 32957 h 126968"/>
                <a:gd name="connsiteX4" fmla="*/ 73724 w 122301"/>
                <a:gd name="connsiteY4" fmla="*/ 0 h 126968"/>
                <a:gd name="connsiteX5" fmla="*/ 81820 w 122301"/>
                <a:gd name="connsiteY5" fmla="*/ 43625 h 126968"/>
                <a:gd name="connsiteX6" fmla="*/ 122301 w 122301"/>
                <a:gd name="connsiteY6" fmla="*/ 61627 h 126968"/>
                <a:gd name="connsiteX7" fmla="*/ 83344 w 122301"/>
                <a:gd name="connsiteY7" fmla="*/ 82868 h 126968"/>
                <a:gd name="connsiteX8" fmla="*/ 78772 w 122301"/>
                <a:gd name="connsiteY8" fmla="*/ 126968 h 126968"/>
                <a:gd name="connsiteX9" fmla="*/ 46577 w 122301"/>
                <a:gd name="connsiteY9" fmla="*/ 96488 h 12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301" h="126968">
                  <a:moveTo>
                    <a:pt x="3143" y="105728"/>
                  </a:moveTo>
                  <a:lnTo>
                    <a:pt x="22193" y="65627"/>
                  </a:lnTo>
                  <a:lnTo>
                    <a:pt x="0" y="27241"/>
                  </a:lnTo>
                  <a:lnTo>
                    <a:pt x="44005" y="32957"/>
                  </a:lnTo>
                  <a:lnTo>
                    <a:pt x="73724" y="0"/>
                  </a:lnTo>
                  <a:lnTo>
                    <a:pt x="81820" y="43625"/>
                  </a:lnTo>
                  <a:lnTo>
                    <a:pt x="122301" y="61627"/>
                  </a:lnTo>
                  <a:lnTo>
                    <a:pt x="83344" y="82868"/>
                  </a:lnTo>
                  <a:lnTo>
                    <a:pt x="78772" y="126968"/>
                  </a:lnTo>
                  <a:lnTo>
                    <a:pt x="46577" y="96488"/>
                  </a:lnTo>
                  <a:close/>
                </a:path>
              </a:pathLst>
            </a:custGeom>
            <a:solidFill>
              <a:srgbClr val="FFF4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20B499E8-26B2-4874-88DC-8F67D32D4110}"/>
                </a:ext>
              </a:extLst>
            </p:cNvPr>
            <p:cNvSpPr/>
            <p:nvPr/>
          </p:nvSpPr>
          <p:spPr>
            <a:xfrm>
              <a:off x="6084283" y="3024187"/>
              <a:ext cx="65436" cy="63912"/>
            </a:xfrm>
            <a:custGeom>
              <a:avLst/>
              <a:gdLst>
                <a:gd name="connsiteX0" fmla="*/ 15621 w 65436"/>
                <a:gd name="connsiteY0" fmla="*/ 0 h 63912"/>
                <a:gd name="connsiteX1" fmla="*/ 34957 w 65436"/>
                <a:gd name="connsiteY1" fmla="*/ 12287 h 63912"/>
                <a:gd name="connsiteX2" fmla="*/ 56102 w 65436"/>
                <a:gd name="connsiteY2" fmla="*/ 3239 h 63912"/>
                <a:gd name="connsiteX3" fmla="*/ 50387 w 65436"/>
                <a:gd name="connsiteY3" fmla="*/ 25432 h 63912"/>
                <a:gd name="connsiteX4" fmla="*/ 65437 w 65436"/>
                <a:gd name="connsiteY4" fmla="*/ 42767 h 63912"/>
                <a:gd name="connsiteX5" fmla="*/ 42577 w 65436"/>
                <a:gd name="connsiteY5" fmla="*/ 44196 h 63912"/>
                <a:gd name="connsiteX6" fmla="*/ 30861 w 65436"/>
                <a:gd name="connsiteY6" fmla="*/ 63913 h 63912"/>
                <a:gd name="connsiteX7" fmla="*/ 22384 w 65436"/>
                <a:gd name="connsiteY7" fmla="*/ 42577 h 63912"/>
                <a:gd name="connsiteX8" fmla="*/ 0 w 65436"/>
                <a:gd name="connsiteY8" fmla="*/ 37433 h 63912"/>
                <a:gd name="connsiteX9" fmla="*/ 17621 w 65436"/>
                <a:gd name="connsiteY9" fmla="*/ 22860 h 63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5436" h="63912">
                  <a:moveTo>
                    <a:pt x="15621" y="0"/>
                  </a:moveTo>
                  <a:lnTo>
                    <a:pt x="34957" y="12287"/>
                  </a:lnTo>
                  <a:lnTo>
                    <a:pt x="56102" y="3239"/>
                  </a:lnTo>
                  <a:lnTo>
                    <a:pt x="50387" y="25432"/>
                  </a:lnTo>
                  <a:lnTo>
                    <a:pt x="65437" y="42767"/>
                  </a:lnTo>
                  <a:lnTo>
                    <a:pt x="42577" y="44196"/>
                  </a:lnTo>
                  <a:lnTo>
                    <a:pt x="30861" y="63913"/>
                  </a:lnTo>
                  <a:lnTo>
                    <a:pt x="22384" y="42577"/>
                  </a:lnTo>
                  <a:lnTo>
                    <a:pt x="0" y="37433"/>
                  </a:lnTo>
                  <a:lnTo>
                    <a:pt x="17621" y="22860"/>
                  </a:lnTo>
                  <a:close/>
                </a:path>
              </a:pathLst>
            </a:custGeom>
            <a:solidFill>
              <a:srgbClr val="FFD11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5CDFA2BC-F3C3-467F-86D7-DDC531A2D10B}"/>
                </a:ext>
              </a:extLst>
            </p:cNvPr>
            <p:cNvSpPr/>
            <p:nvPr/>
          </p:nvSpPr>
          <p:spPr>
            <a:xfrm>
              <a:off x="6118284" y="3154426"/>
              <a:ext cx="32486" cy="31403"/>
            </a:xfrm>
            <a:custGeom>
              <a:avLst/>
              <a:gdLst>
                <a:gd name="connsiteX0" fmla="*/ 3 w 32486"/>
                <a:gd name="connsiteY0" fmla="*/ 15398 h 31403"/>
                <a:gd name="connsiteX1" fmla="*/ 32484 w 32486"/>
                <a:gd name="connsiteY1" fmla="*/ 15970 h 31403"/>
                <a:gd name="connsiteX2" fmla="*/ 3 w 32486"/>
                <a:gd name="connsiteY2" fmla="*/ 15398 h 3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86" h="31403">
                  <a:moveTo>
                    <a:pt x="3" y="15398"/>
                  </a:moveTo>
                  <a:cubicBezTo>
                    <a:pt x="-378" y="36353"/>
                    <a:pt x="32103" y="36925"/>
                    <a:pt x="32484" y="15970"/>
                  </a:cubicBezTo>
                  <a:cubicBezTo>
                    <a:pt x="32865" y="-4890"/>
                    <a:pt x="384" y="-5557"/>
                    <a:pt x="3" y="15398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2CBF315-3D8E-45B3-ACE4-811BF57F67F6}"/>
                </a:ext>
              </a:extLst>
            </p:cNvPr>
            <p:cNvSpPr/>
            <p:nvPr/>
          </p:nvSpPr>
          <p:spPr>
            <a:xfrm>
              <a:off x="6031321" y="3125755"/>
              <a:ext cx="32486" cy="31403"/>
            </a:xfrm>
            <a:custGeom>
              <a:avLst/>
              <a:gdLst>
                <a:gd name="connsiteX0" fmla="*/ 3 w 32486"/>
                <a:gd name="connsiteY0" fmla="*/ 15398 h 31403"/>
                <a:gd name="connsiteX1" fmla="*/ 32484 w 32486"/>
                <a:gd name="connsiteY1" fmla="*/ 15970 h 31403"/>
                <a:gd name="connsiteX2" fmla="*/ 3 w 32486"/>
                <a:gd name="connsiteY2" fmla="*/ 15398 h 3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486" h="31403">
                  <a:moveTo>
                    <a:pt x="3" y="15398"/>
                  </a:moveTo>
                  <a:cubicBezTo>
                    <a:pt x="-378" y="36353"/>
                    <a:pt x="32103" y="36925"/>
                    <a:pt x="32484" y="15970"/>
                  </a:cubicBezTo>
                  <a:cubicBezTo>
                    <a:pt x="32865" y="-4890"/>
                    <a:pt x="384" y="-5557"/>
                    <a:pt x="3" y="15398"/>
                  </a:cubicBezTo>
                  <a:close/>
                </a:path>
              </a:pathLst>
            </a:custGeom>
            <a:solidFill>
              <a:srgbClr val="17174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38EFFC3-8630-47EF-8AA1-5EA6DD721568}"/>
                </a:ext>
              </a:extLst>
            </p:cNvPr>
            <p:cNvSpPr/>
            <p:nvPr/>
          </p:nvSpPr>
          <p:spPr>
            <a:xfrm>
              <a:off x="6003886" y="3200013"/>
              <a:ext cx="52781" cy="50909"/>
            </a:xfrm>
            <a:custGeom>
              <a:avLst/>
              <a:gdLst>
                <a:gd name="connsiteX0" fmla="*/ 6 w 52781"/>
                <a:gd name="connsiteY0" fmla="*/ 24961 h 50909"/>
                <a:gd name="connsiteX1" fmla="*/ 52775 w 52781"/>
                <a:gd name="connsiteY1" fmla="*/ 25913 h 50909"/>
                <a:gd name="connsiteX2" fmla="*/ 6 w 52781"/>
                <a:gd name="connsiteY2" fmla="*/ 24961 h 50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81" h="50909">
                  <a:moveTo>
                    <a:pt x="6" y="24961"/>
                  </a:moveTo>
                  <a:cubicBezTo>
                    <a:pt x="-660" y="58870"/>
                    <a:pt x="52108" y="59917"/>
                    <a:pt x="52775" y="25913"/>
                  </a:cubicBezTo>
                  <a:cubicBezTo>
                    <a:pt x="53442" y="-7996"/>
                    <a:pt x="673" y="-8948"/>
                    <a:pt x="6" y="24961"/>
                  </a:cubicBezTo>
                  <a:close/>
                </a:path>
              </a:pathLst>
            </a:custGeom>
            <a:solidFill>
              <a:srgbClr val="FFF4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0B7FA38C-7A42-4BAD-AD73-0D56C994D3B5}"/>
              </a:ext>
            </a:extLst>
          </p:cNvPr>
          <p:cNvGrpSpPr/>
          <p:nvPr/>
        </p:nvGrpSpPr>
        <p:grpSpPr>
          <a:xfrm>
            <a:off x="10500907" y="5864144"/>
            <a:ext cx="861599" cy="730974"/>
            <a:chOff x="10405249" y="2002246"/>
            <a:chExt cx="861599" cy="730974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481A707E-13C2-4800-98AC-275973411270}"/>
                </a:ext>
              </a:extLst>
            </p:cNvPr>
            <p:cNvGrpSpPr/>
            <p:nvPr/>
          </p:nvGrpSpPr>
          <p:grpSpPr>
            <a:xfrm>
              <a:off x="10446690" y="2002246"/>
              <a:ext cx="820158" cy="591053"/>
              <a:chOff x="10446690" y="2002246"/>
              <a:chExt cx="820158" cy="591053"/>
            </a:xfrm>
          </p:grpSpPr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5017B3B7-F137-44DA-A02E-10215E32A671}"/>
                  </a:ext>
                </a:extLst>
              </p:cNvPr>
              <p:cNvSpPr/>
              <p:nvPr/>
            </p:nvSpPr>
            <p:spPr>
              <a:xfrm rot="709764">
                <a:off x="10902671" y="2209029"/>
                <a:ext cx="364177" cy="384270"/>
              </a:xfrm>
              <a:custGeom>
                <a:avLst/>
                <a:gdLst>
                  <a:gd name="connsiteX0" fmla="*/ 14383 w 125920"/>
                  <a:gd name="connsiteY0" fmla="*/ 114776 h 124872"/>
                  <a:gd name="connsiteX1" fmla="*/ 27432 w 125920"/>
                  <a:gd name="connsiteY1" fmla="*/ 72390 h 124872"/>
                  <a:gd name="connsiteX2" fmla="*/ 0 w 125920"/>
                  <a:gd name="connsiteY2" fmla="*/ 37529 h 124872"/>
                  <a:gd name="connsiteX3" fmla="*/ 44291 w 125920"/>
                  <a:gd name="connsiteY3" fmla="*/ 36862 h 124872"/>
                  <a:gd name="connsiteX4" fmla="*/ 68866 w 125920"/>
                  <a:gd name="connsiteY4" fmla="*/ 0 h 124872"/>
                  <a:gd name="connsiteX5" fmla="*/ 83248 w 125920"/>
                  <a:gd name="connsiteY5" fmla="*/ 42005 h 124872"/>
                  <a:gd name="connsiteX6" fmla="*/ 125921 w 125920"/>
                  <a:gd name="connsiteY6" fmla="*/ 54007 h 124872"/>
                  <a:gd name="connsiteX7" fmla="*/ 90488 w 125920"/>
                  <a:gd name="connsiteY7" fmla="*/ 80581 h 124872"/>
                  <a:gd name="connsiteX8" fmla="*/ 92202 w 125920"/>
                  <a:gd name="connsiteY8" fmla="*/ 124873 h 124872"/>
                  <a:gd name="connsiteX9" fmla="*/ 56007 w 125920"/>
                  <a:gd name="connsiteY9" fmla="*/ 99346 h 124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5920" h="124872">
                    <a:moveTo>
                      <a:pt x="14383" y="114776"/>
                    </a:moveTo>
                    <a:lnTo>
                      <a:pt x="27432" y="72390"/>
                    </a:lnTo>
                    <a:lnTo>
                      <a:pt x="0" y="37529"/>
                    </a:lnTo>
                    <a:lnTo>
                      <a:pt x="44291" y="36862"/>
                    </a:lnTo>
                    <a:lnTo>
                      <a:pt x="68866" y="0"/>
                    </a:lnTo>
                    <a:lnTo>
                      <a:pt x="83248" y="42005"/>
                    </a:lnTo>
                    <a:lnTo>
                      <a:pt x="125921" y="54007"/>
                    </a:lnTo>
                    <a:lnTo>
                      <a:pt x="90488" y="80581"/>
                    </a:lnTo>
                    <a:lnTo>
                      <a:pt x="92202" y="124873"/>
                    </a:lnTo>
                    <a:lnTo>
                      <a:pt x="56007" y="99346"/>
                    </a:ln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E8733594-41E4-40C0-9DD7-FD0ED21527ED}"/>
                  </a:ext>
                </a:extLst>
              </p:cNvPr>
              <p:cNvSpPr/>
              <p:nvPr/>
            </p:nvSpPr>
            <p:spPr>
              <a:xfrm rot="709764">
                <a:off x="10621577" y="2002246"/>
                <a:ext cx="189527" cy="195797"/>
              </a:xfrm>
              <a:custGeom>
                <a:avLst/>
                <a:gdLst>
                  <a:gd name="connsiteX0" fmla="*/ 10001 w 65532"/>
                  <a:gd name="connsiteY0" fmla="*/ 2572 h 63626"/>
                  <a:gd name="connsiteX1" fmla="*/ 30956 w 65532"/>
                  <a:gd name="connsiteY1" fmla="*/ 11906 h 63626"/>
                  <a:gd name="connsiteX2" fmla="*/ 50482 w 65532"/>
                  <a:gd name="connsiteY2" fmla="*/ 0 h 63626"/>
                  <a:gd name="connsiteX3" fmla="*/ 48101 w 65532"/>
                  <a:gd name="connsiteY3" fmla="*/ 22765 h 63626"/>
                  <a:gd name="connsiteX4" fmla="*/ 65532 w 65532"/>
                  <a:gd name="connsiteY4" fmla="*/ 37719 h 63626"/>
                  <a:gd name="connsiteX5" fmla="*/ 43053 w 65532"/>
                  <a:gd name="connsiteY5" fmla="*/ 42386 h 63626"/>
                  <a:gd name="connsiteX6" fmla="*/ 34290 w 65532"/>
                  <a:gd name="connsiteY6" fmla="*/ 63627 h 63626"/>
                  <a:gd name="connsiteX7" fmla="*/ 22860 w 65532"/>
                  <a:gd name="connsiteY7" fmla="*/ 43720 h 63626"/>
                  <a:gd name="connsiteX8" fmla="*/ 0 w 65532"/>
                  <a:gd name="connsiteY8" fmla="*/ 41910 h 63626"/>
                  <a:gd name="connsiteX9" fmla="*/ 15335 w 65532"/>
                  <a:gd name="connsiteY9" fmla="*/ 24860 h 6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5532" h="63626">
                    <a:moveTo>
                      <a:pt x="10001" y="2572"/>
                    </a:moveTo>
                    <a:lnTo>
                      <a:pt x="30956" y="11906"/>
                    </a:lnTo>
                    <a:lnTo>
                      <a:pt x="50482" y="0"/>
                    </a:lnTo>
                    <a:lnTo>
                      <a:pt x="48101" y="22765"/>
                    </a:lnTo>
                    <a:lnTo>
                      <a:pt x="65532" y="37719"/>
                    </a:lnTo>
                    <a:lnTo>
                      <a:pt x="43053" y="42386"/>
                    </a:lnTo>
                    <a:lnTo>
                      <a:pt x="34290" y="63627"/>
                    </a:lnTo>
                    <a:lnTo>
                      <a:pt x="22860" y="43720"/>
                    </a:lnTo>
                    <a:lnTo>
                      <a:pt x="0" y="41910"/>
                    </a:lnTo>
                    <a:lnTo>
                      <a:pt x="15335" y="24860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03095998-421E-46D4-A83A-5CCB6C0120CF}"/>
                  </a:ext>
                </a:extLst>
              </p:cNvPr>
              <p:cNvSpPr/>
              <p:nvPr/>
            </p:nvSpPr>
            <p:spPr>
              <a:xfrm rot="709764">
                <a:off x="10691811" y="2402830"/>
                <a:ext cx="94229" cy="96772"/>
              </a:xfrm>
              <a:custGeom>
                <a:avLst/>
                <a:gdLst>
                  <a:gd name="connsiteX0" fmla="*/ 146 w 32581"/>
                  <a:gd name="connsiteY0" fmla="*/ 17772 h 31447"/>
                  <a:gd name="connsiteX1" fmla="*/ 32436 w 32581"/>
                  <a:gd name="connsiteY1" fmla="*/ 13676 h 31447"/>
                  <a:gd name="connsiteX2" fmla="*/ 146 w 32581"/>
                  <a:gd name="connsiteY2" fmla="*/ 17772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81" h="31447">
                    <a:moveTo>
                      <a:pt x="146" y="17772"/>
                    </a:moveTo>
                    <a:cubicBezTo>
                      <a:pt x="2813" y="38536"/>
                      <a:pt x="35008" y="34441"/>
                      <a:pt x="32436" y="13676"/>
                    </a:cubicBezTo>
                    <a:cubicBezTo>
                      <a:pt x="29769" y="-7088"/>
                      <a:pt x="-2426" y="-2993"/>
                      <a:pt x="146" y="17772"/>
                    </a:cubicBez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0CDBB296-42D2-4182-ACDC-2FD013773965}"/>
                  </a:ext>
                </a:extLst>
              </p:cNvPr>
              <p:cNvSpPr/>
              <p:nvPr/>
            </p:nvSpPr>
            <p:spPr>
              <a:xfrm rot="709764">
                <a:off x="10446690" y="2301782"/>
                <a:ext cx="94260" cy="96772"/>
              </a:xfrm>
              <a:custGeom>
                <a:avLst/>
                <a:gdLst>
                  <a:gd name="connsiteX0" fmla="*/ 156 w 32592"/>
                  <a:gd name="connsiteY0" fmla="*/ 17772 h 31447"/>
                  <a:gd name="connsiteX1" fmla="*/ 32446 w 32592"/>
                  <a:gd name="connsiteY1" fmla="*/ 13676 h 31447"/>
                  <a:gd name="connsiteX2" fmla="*/ 156 w 32592"/>
                  <a:gd name="connsiteY2" fmla="*/ 17772 h 31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592" h="31447">
                    <a:moveTo>
                      <a:pt x="156" y="17772"/>
                    </a:moveTo>
                    <a:cubicBezTo>
                      <a:pt x="2823" y="38536"/>
                      <a:pt x="35018" y="34440"/>
                      <a:pt x="32446" y="13676"/>
                    </a:cubicBezTo>
                    <a:cubicBezTo>
                      <a:pt x="29779" y="-7088"/>
                      <a:pt x="-2511" y="-2993"/>
                      <a:pt x="156" y="17772"/>
                    </a:cubicBezTo>
                    <a:close/>
                  </a:path>
                </a:pathLst>
              </a:custGeom>
              <a:solidFill>
                <a:srgbClr val="1717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51091319-EC34-4669-BACF-22CF41E58A5D}"/>
                </a:ext>
              </a:extLst>
            </p:cNvPr>
            <p:cNvSpPr/>
            <p:nvPr/>
          </p:nvSpPr>
          <p:spPr>
            <a:xfrm rot="709764">
              <a:off x="10405249" y="2576206"/>
              <a:ext cx="152676" cy="157014"/>
            </a:xfrm>
            <a:custGeom>
              <a:avLst/>
              <a:gdLst>
                <a:gd name="connsiteX0" fmla="*/ 249 w 52790"/>
                <a:gd name="connsiteY0" fmla="*/ 28829 h 51023"/>
                <a:gd name="connsiteX1" fmla="*/ 52541 w 52790"/>
                <a:gd name="connsiteY1" fmla="*/ 22162 h 51023"/>
                <a:gd name="connsiteX2" fmla="*/ 249 w 52790"/>
                <a:gd name="connsiteY2" fmla="*/ 28829 h 51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790" h="51023">
                  <a:moveTo>
                    <a:pt x="249" y="28829"/>
                  </a:moveTo>
                  <a:cubicBezTo>
                    <a:pt x="4535" y="62453"/>
                    <a:pt x="56828" y="55976"/>
                    <a:pt x="52541" y="22162"/>
                  </a:cubicBezTo>
                  <a:cubicBezTo>
                    <a:pt x="48350" y="-11461"/>
                    <a:pt x="-4037" y="-4889"/>
                    <a:pt x="249" y="28829"/>
                  </a:cubicBezTo>
                  <a:close/>
                </a:path>
              </a:pathLst>
            </a:custGeom>
            <a:solidFill>
              <a:srgbClr val="FFF4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29C2115-2E52-4F9E-88BD-14D8EB780C8D}"/>
              </a:ext>
            </a:extLst>
          </p:cNvPr>
          <p:cNvGrpSpPr/>
          <p:nvPr/>
        </p:nvGrpSpPr>
        <p:grpSpPr>
          <a:xfrm rot="677362" flipH="1">
            <a:off x="2668903" y="1774548"/>
            <a:ext cx="2889186" cy="3411608"/>
            <a:chOff x="4429562" y="2317131"/>
            <a:chExt cx="3667697" cy="3939426"/>
          </a:xfrm>
        </p:grpSpPr>
        <p:grpSp>
          <p:nvGrpSpPr>
            <p:cNvPr id="137" name="Graphic 203">
              <a:extLst>
                <a:ext uri="{FF2B5EF4-FFF2-40B4-BE49-F238E27FC236}">
                  <a16:creationId xmlns:a16="http://schemas.microsoft.com/office/drawing/2014/main" id="{CCD30217-1872-4C1D-82A2-E5458FB38BC8}"/>
                </a:ext>
              </a:extLst>
            </p:cNvPr>
            <p:cNvGrpSpPr/>
            <p:nvPr/>
          </p:nvGrpSpPr>
          <p:grpSpPr>
            <a:xfrm rot="386544">
              <a:off x="6095812" y="3942979"/>
              <a:ext cx="2001447" cy="2313578"/>
              <a:chOff x="6073980" y="3301841"/>
              <a:chExt cx="619825" cy="666464"/>
            </a:xfrm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20B9913E-EC7A-432C-BAAE-2202F2E8903D}"/>
                  </a:ext>
                </a:extLst>
              </p:cNvPr>
              <p:cNvSpPr/>
              <p:nvPr/>
            </p:nvSpPr>
            <p:spPr>
              <a:xfrm>
                <a:off x="6073980" y="3301841"/>
                <a:ext cx="576962" cy="620648"/>
              </a:xfrm>
              <a:custGeom>
                <a:avLst/>
                <a:gdLst>
                  <a:gd name="connsiteX0" fmla="*/ 478266 w 576962"/>
                  <a:gd name="connsiteY0" fmla="*/ 620649 h 620648"/>
                  <a:gd name="connsiteX1" fmla="*/ 521414 w 576962"/>
                  <a:gd name="connsiteY1" fmla="*/ 549116 h 620648"/>
                  <a:gd name="connsiteX2" fmla="*/ 560086 w 576962"/>
                  <a:gd name="connsiteY2" fmla="*/ 498443 h 620648"/>
                  <a:gd name="connsiteX3" fmla="*/ 492554 w 576962"/>
                  <a:gd name="connsiteY3" fmla="*/ 501396 h 620648"/>
                  <a:gd name="connsiteX4" fmla="*/ 411877 w 576962"/>
                  <a:gd name="connsiteY4" fmla="*/ 496729 h 620648"/>
                  <a:gd name="connsiteX5" fmla="*/ 447215 w 576962"/>
                  <a:gd name="connsiteY5" fmla="*/ 421005 h 620648"/>
                  <a:gd name="connsiteX6" fmla="*/ 480171 w 576962"/>
                  <a:gd name="connsiteY6" fmla="*/ 366808 h 620648"/>
                  <a:gd name="connsiteX7" fmla="*/ 413115 w 576962"/>
                  <a:gd name="connsiteY7" fmla="*/ 377190 h 620648"/>
                  <a:gd name="connsiteX8" fmla="*/ 332724 w 576962"/>
                  <a:gd name="connsiteY8" fmla="*/ 381571 h 620648"/>
                  <a:gd name="connsiteX9" fmla="*/ 358727 w 576962"/>
                  <a:gd name="connsiteY9" fmla="*/ 301942 h 620648"/>
                  <a:gd name="connsiteX10" fmla="*/ 384826 w 576962"/>
                  <a:gd name="connsiteY10" fmla="*/ 244602 h 620648"/>
                  <a:gd name="connsiteX11" fmla="*/ 319103 w 576962"/>
                  <a:gd name="connsiteY11" fmla="*/ 263366 h 620648"/>
                  <a:gd name="connsiteX12" fmla="*/ 240427 w 576962"/>
                  <a:gd name="connsiteY12" fmla="*/ 277749 h 620648"/>
                  <a:gd name="connsiteX13" fmla="*/ 255381 w 576962"/>
                  <a:gd name="connsiteY13" fmla="*/ 194786 h 620648"/>
                  <a:gd name="connsiteX14" fmla="*/ 273193 w 576962"/>
                  <a:gd name="connsiteY14" fmla="*/ 135350 h 620648"/>
                  <a:gd name="connsiteX15" fmla="*/ 209756 w 576962"/>
                  <a:gd name="connsiteY15" fmla="*/ 163544 h 620648"/>
                  <a:gd name="connsiteX16" fmla="*/ 135271 w 576962"/>
                  <a:gd name="connsiteY16" fmla="*/ 188595 h 620648"/>
                  <a:gd name="connsiteX17" fmla="*/ 137081 w 576962"/>
                  <a:gd name="connsiteY17" fmla="*/ 102108 h 620648"/>
                  <a:gd name="connsiteX18" fmla="*/ 145463 w 576962"/>
                  <a:gd name="connsiteY18" fmla="*/ 42863 h 620648"/>
                  <a:gd name="connsiteX19" fmla="*/ 82502 w 576962"/>
                  <a:gd name="connsiteY19" fmla="*/ 83058 h 620648"/>
                  <a:gd name="connsiteX20" fmla="*/ 18304 w 576962"/>
                  <a:gd name="connsiteY20" fmla="*/ 117539 h 620648"/>
                  <a:gd name="connsiteX21" fmla="*/ 1540 w 576962"/>
                  <a:gd name="connsiteY21" fmla="*/ 97631 h 620648"/>
                  <a:gd name="connsiteX22" fmla="*/ 32782 w 576962"/>
                  <a:gd name="connsiteY22" fmla="*/ 6667 h 620648"/>
                  <a:gd name="connsiteX23" fmla="*/ 36782 w 576962"/>
                  <a:gd name="connsiteY23" fmla="*/ 0 h 620648"/>
                  <a:gd name="connsiteX24" fmla="*/ 43450 w 576962"/>
                  <a:gd name="connsiteY24" fmla="*/ 3048 h 620648"/>
                  <a:gd name="connsiteX25" fmla="*/ 52499 w 576962"/>
                  <a:gd name="connsiteY25" fmla="*/ 95 h 620648"/>
                  <a:gd name="connsiteX26" fmla="*/ 46974 w 576962"/>
                  <a:gd name="connsiteY26" fmla="*/ 15240 h 620648"/>
                  <a:gd name="connsiteX27" fmla="*/ 17637 w 576962"/>
                  <a:gd name="connsiteY27" fmla="*/ 93154 h 620648"/>
                  <a:gd name="connsiteX28" fmla="*/ 25448 w 576962"/>
                  <a:gd name="connsiteY28" fmla="*/ 102584 h 620648"/>
                  <a:gd name="connsiteX29" fmla="*/ 71930 w 576962"/>
                  <a:gd name="connsiteY29" fmla="*/ 70390 h 620648"/>
                  <a:gd name="connsiteX30" fmla="*/ 154797 w 576962"/>
                  <a:gd name="connsiteY30" fmla="*/ 29242 h 620648"/>
                  <a:gd name="connsiteX31" fmla="*/ 153368 w 576962"/>
                  <a:gd name="connsiteY31" fmla="*/ 105632 h 620648"/>
                  <a:gd name="connsiteX32" fmla="*/ 145272 w 576962"/>
                  <a:gd name="connsiteY32" fmla="*/ 175260 h 620648"/>
                  <a:gd name="connsiteX33" fmla="*/ 201470 w 576962"/>
                  <a:gd name="connsiteY33" fmla="*/ 149257 h 620648"/>
                  <a:gd name="connsiteX34" fmla="*/ 284528 w 576962"/>
                  <a:gd name="connsiteY34" fmla="*/ 123158 h 620648"/>
                  <a:gd name="connsiteX35" fmla="*/ 271002 w 576962"/>
                  <a:gd name="connsiteY35" fmla="*/ 200787 h 620648"/>
                  <a:gd name="connsiteX36" fmla="*/ 252428 w 576962"/>
                  <a:gd name="connsiteY36" fmla="*/ 266128 h 620648"/>
                  <a:gd name="connsiteX37" fmla="*/ 313103 w 576962"/>
                  <a:gd name="connsiteY37" fmla="*/ 248126 h 620648"/>
                  <a:gd name="connsiteX38" fmla="*/ 397780 w 576962"/>
                  <a:gd name="connsiteY38" fmla="*/ 234029 h 620648"/>
                  <a:gd name="connsiteX39" fmla="*/ 373491 w 576962"/>
                  <a:gd name="connsiteY39" fmla="*/ 309944 h 620648"/>
                  <a:gd name="connsiteX40" fmla="*/ 346250 w 576962"/>
                  <a:gd name="connsiteY40" fmla="*/ 371475 h 620648"/>
                  <a:gd name="connsiteX41" fmla="*/ 409210 w 576962"/>
                  <a:gd name="connsiteY41" fmla="*/ 361188 h 620648"/>
                  <a:gd name="connsiteX42" fmla="*/ 494363 w 576962"/>
                  <a:gd name="connsiteY42" fmla="*/ 357759 h 620648"/>
                  <a:gd name="connsiteX43" fmla="*/ 460835 w 576962"/>
                  <a:gd name="connsiteY43" fmla="*/ 430625 h 620648"/>
                  <a:gd name="connsiteX44" fmla="*/ 426450 w 576962"/>
                  <a:gd name="connsiteY44" fmla="*/ 488252 h 620648"/>
                  <a:gd name="connsiteX45" fmla="*/ 490458 w 576962"/>
                  <a:gd name="connsiteY45" fmla="*/ 485108 h 620648"/>
                  <a:gd name="connsiteX46" fmla="*/ 575135 w 576962"/>
                  <a:gd name="connsiteY46" fmla="*/ 491014 h 620648"/>
                  <a:gd name="connsiteX47" fmla="*/ 533892 w 576962"/>
                  <a:gd name="connsiteY47" fmla="*/ 560165 h 620648"/>
                  <a:gd name="connsiteX48" fmla="*/ 493601 w 576962"/>
                  <a:gd name="connsiteY48" fmla="*/ 613696 h 620648"/>
                  <a:gd name="connsiteX49" fmla="*/ 478266 w 576962"/>
                  <a:gd name="connsiteY49" fmla="*/ 620649 h 620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8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0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8"/>
                      <a:pt x="358727" y="301942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0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0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7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4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7"/>
                      <a:pt x="154797" y="29242"/>
                    </a:cubicBezTo>
                    <a:cubicBezTo>
                      <a:pt x="168513" y="37528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5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1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8"/>
                    </a:cubicBezTo>
                    <a:cubicBezTo>
                      <a:pt x="258810" y="269557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5"/>
                      <a:pt x="488648" y="393382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E27F7181-8D8A-49D9-9877-AB7A1B3D6F2D}"/>
                  </a:ext>
                </a:extLst>
              </p:cNvPr>
              <p:cNvSpPr/>
              <p:nvPr/>
            </p:nvSpPr>
            <p:spPr>
              <a:xfrm>
                <a:off x="6116843" y="3347656"/>
                <a:ext cx="576962" cy="620649"/>
              </a:xfrm>
              <a:custGeom>
                <a:avLst/>
                <a:gdLst>
                  <a:gd name="connsiteX0" fmla="*/ 478266 w 576962"/>
                  <a:gd name="connsiteY0" fmla="*/ 620649 h 620649"/>
                  <a:gd name="connsiteX1" fmla="*/ 521414 w 576962"/>
                  <a:gd name="connsiteY1" fmla="*/ 549116 h 620649"/>
                  <a:gd name="connsiteX2" fmla="*/ 560086 w 576962"/>
                  <a:gd name="connsiteY2" fmla="*/ 498443 h 620649"/>
                  <a:gd name="connsiteX3" fmla="*/ 492554 w 576962"/>
                  <a:gd name="connsiteY3" fmla="*/ 501396 h 620649"/>
                  <a:gd name="connsiteX4" fmla="*/ 411877 w 576962"/>
                  <a:gd name="connsiteY4" fmla="*/ 496729 h 620649"/>
                  <a:gd name="connsiteX5" fmla="*/ 447215 w 576962"/>
                  <a:gd name="connsiteY5" fmla="*/ 421005 h 620649"/>
                  <a:gd name="connsiteX6" fmla="*/ 480171 w 576962"/>
                  <a:gd name="connsiteY6" fmla="*/ 366808 h 620649"/>
                  <a:gd name="connsiteX7" fmla="*/ 413115 w 576962"/>
                  <a:gd name="connsiteY7" fmla="*/ 377190 h 620649"/>
                  <a:gd name="connsiteX8" fmla="*/ 332724 w 576962"/>
                  <a:gd name="connsiteY8" fmla="*/ 381571 h 620649"/>
                  <a:gd name="connsiteX9" fmla="*/ 358727 w 576962"/>
                  <a:gd name="connsiteY9" fmla="*/ 301943 h 620649"/>
                  <a:gd name="connsiteX10" fmla="*/ 384826 w 576962"/>
                  <a:gd name="connsiteY10" fmla="*/ 244602 h 620649"/>
                  <a:gd name="connsiteX11" fmla="*/ 319103 w 576962"/>
                  <a:gd name="connsiteY11" fmla="*/ 263366 h 620649"/>
                  <a:gd name="connsiteX12" fmla="*/ 240427 w 576962"/>
                  <a:gd name="connsiteY12" fmla="*/ 277749 h 620649"/>
                  <a:gd name="connsiteX13" fmla="*/ 255381 w 576962"/>
                  <a:gd name="connsiteY13" fmla="*/ 194786 h 620649"/>
                  <a:gd name="connsiteX14" fmla="*/ 273193 w 576962"/>
                  <a:gd name="connsiteY14" fmla="*/ 135350 h 620649"/>
                  <a:gd name="connsiteX15" fmla="*/ 209756 w 576962"/>
                  <a:gd name="connsiteY15" fmla="*/ 163544 h 620649"/>
                  <a:gd name="connsiteX16" fmla="*/ 135271 w 576962"/>
                  <a:gd name="connsiteY16" fmla="*/ 188595 h 620649"/>
                  <a:gd name="connsiteX17" fmla="*/ 137081 w 576962"/>
                  <a:gd name="connsiteY17" fmla="*/ 102108 h 620649"/>
                  <a:gd name="connsiteX18" fmla="*/ 145463 w 576962"/>
                  <a:gd name="connsiteY18" fmla="*/ 42863 h 620649"/>
                  <a:gd name="connsiteX19" fmla="*/ 82502 w 576962"/>
                  <a:gd name="connsiteY19" fmla="*/ 83058 h 620649"/>
                  <a:gd name="connsiteX20" fmla="*/ 18304 w 576962"/>
                  <a:gd name="connsiteY20" fmla="*/ 117539 h 620649"/>
                  <a:gd name="connsiteX21" fmla="*/ 1540 w 576962"/>
                  <a:gd name="connsiteY21" fmla="*/ 97631 h 620649"/>
                  <a:gd name="connsiteX22" fmla="*/ 32782 w 576962"/>
                  <a:gd name="connsiteY22" fmla="*/ 6668 h 620649"/>
                  <a:gd name="connsiteX23" fmla="*/ 36782 w 576962"/>
                  <a:gd name="connsiteY23" fmla="*/ 0 h 620649"/>
                  <a:gd name="connsiteX24" fmla="*/ 43450 w 576962"/>
                  <a:gd name="connsiteY24" fmla="*/ 3048 h 620649"/>
                  <a:gd name="connsiteX25" fmla="*/ 52499 w 576962"/>
                  <a:gd name="connsiteY25" fmla="*/ 95 h 620649"/>
                  <a:gd name="connsiteX26" fmla="*/ 46974 w 576962"/>
                  <a:gd name="connsiteY26" fmla="*/ 15240 h 620649"/>
                  <a:gd name="connsiteX27" fmla="*/ 17637 w 576962"/>
                  <a:gd name="connsiteY27" fmla="*/ 93155 h 620649"/>
                  <a:gd name="connsiteX28" fmla="*/ 25448 w 576962"/>
                  <a:gd name="connsiteY28" fmla="*/ 102584 h 620649"/>
                  <a:gd name="connsiteX29" fmla="*/ 71930 w 576962"/>
                  <a:gd name="connsiteY29" fmla="*/ 70390 h 620649"/>
                  <a:gd name="connsiteX30" fmla="*/ 154797 w 576962"/>
                  <a:gd name="connsiteY30" fmla="*/ 29242 h 620649"/>
                  <a:gd name="connsiteX31" fmla="*/ 153368 w 576962"/>
                  <a:gd name="connsiteY31" fmla="*/ 105632 h 620649"/>
                  <a:gd name="connsiteX32" fmla="*/ 145272 w 576962"/>
                  <a:gd name="connsiteY32" fmla="*/ 175260 h 620649"/>
                  <a:gd name="connsiteX33" fmla="*/ 201470 w 576962"/>
                  <a:gd name="connsiteY33" fmla="*/ 149257 h 620649"/>
                  <a:gd name="connsiteX34" fmla="*/ 284528 w 576962"/>
                  <a:gd name="connsiteY34" fmla="*/ 123158 h 620649"/>
                  <a:gd name="connsiteX35" fmla="*/ 271002 w 576962"/>
                  <a:gd name="connsiteY35" fmla="*/ 200787 h 620649"/>
                  <a:gd name="connsiteX36" fmla="*/ 252428 w 576962"/>
                  <a:gd name="connsiteY36" fmla="*/ 266129 h 620649"/>
                  <a:gd name="connsiteX37" fmla="*/ 313103 w 576962"/>
                  <a:gd name="connsiteY37" fmla="*/ 248126 h 620649"/>
                  <a:gd name="connsiteX38" fmla="*/ 397780 w 576962"/>
                  <a:gd name="connsiteY38" fmla="*/ 234029 h 620649"/>
                  <a:gd name="connsiteX39" fmla="*/ 373491 w 576962"/>
                  <a:gd name="connsiteY39" fmla="*/ 309944 h 620649"/>
                  <a:gd name="connsiteX40" fmla="*/ 346250 w 576962"/>
                  <a:gd name="connsiteY40" fmla="*/ 371475 h 620649"/>
                  <a:gd name="connsiteX41" fmla="*/ 409210 w 576962"/>
                  <a:gd name="connsiteY41" fmla="*/ 361188 h 620649"/>
                  <a:gd name="connsiteX42" fmla="*/ 494363 w 576962"/>
                  <a:gd name="connsiteY42" fmla="*/ 357759 h 620649"/>
                  <a:gd name="connsiteX43" fmla="*/ 460835 w 576962"/>
                  <a:gd name="connsiteY43" fmla="*/ 430625 h 620649"/>
                  <a:gd name="connsiteX44" fmla="*/ 426450 w 576962"/>
                  <a:gd name="connsiteY44" fmla="*/ 488252 h 620649"/>
                  <a:gd name="connsiteX45" fmla="*/ 490458 w 576962"/>
                  <a:gd name="connsiteY45" fmla="*/ 485108 h 620649"/>
                  <a:gd name="connsiteX46" fmla="*/ 575135 w 576962"/>
                  <a:gd name="connsiteY46" fmla="*/ 491014 h 620649"/>
                  <a:gd name="connsiteX47" fmla="*/ 533892 w 576962"/>
                  <a:gd name="connsiteY47" fmla="*/ 560165 h 620649"/>
                  <a:gd name="connsiteX48" fmla="*/ 493601 w 576962"/>
                  <a:gd name="connsiteY48" fmla="*/ 613696 h 620649"/>
                  <a:gd name="connsiteX49" fmla="*/ 478266 w 576962"/>
                  <a:gd name="connsiteY49" fmla="*/ 620649 h 620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76962" h="620649">
                    <a:moveTo>
                      <a:pt x="478266" y="620649"/>
                    </a:moveTo>
                    <a:cubicBezTo>
                      <a:pt x="470837" y="604933"/>
                      <a:pt x="489791" y="583216"/>
                      <a:pt x="521414" y="549116"/>
                    </a:cubicBezTo>
                    <a:cubicBezTo>
                      <a:pt x="536369" y="532924"/>
                      <a:pt x="561419" y="505873"/>
                      <a:pt x="560086" y="498443"/>
                    </a:cubicBezTo>
                    <a:cubicBezTo>
                      <a:pt x="555228" y="492633"/>
                      <a:pt x="514461" y="498348"/>
                      <a:pt x="492554" y="501396"/>
                    </a:cubicBezTo>
                    <a:cubicBezTo>
                      <a:pt x="448072" y="507587"/>
                      <a:pt x="420354" y="510731"/>
                      <a:pt x="411877" y="496729"/>
                    </a:cubicBezTo>
                    <a:cubicBezTo>
                      <a:pt x="402828" y="481775"/>
                      <a:pt x="419402" y="458248"/>
                      <a:pt x="447215" y="421005"/>
                    </a:cubicBezTo>
                    <a:cubicBezTo>
                      <a:pt x="460359" y="403479"/>
                      <a:pt x="482267" y="374047"/>
                      <a:pt x="480171" y="366808"/>
                    </a:cubicBezTo>
                    <a:cubicBezTo>
                      <a:pt x="474742" y="361474"/>
                      <a:pt x="434642" y="371761"/>
                      <a:pt x="413115" y="377190"/>
                    </a:cubicBezTo>
                    <a:cubicBezTo>
                      <a:pt x="368443" y="388620"/>
                      <a:pt x="342725" y="394430"/>
                      <a:pt x="332724" y="381571"/>
                    </a:cubicBezTo>
                    <a:cubicBezTo>
                      <a:pt x="321961" y="367760"/>
                      <a:pt x="335582" y="342329"/>
                      <a:pt x="358727" y="301943"/>
                    </a:cubicBezTo>
                    <a:cubicBezTo>
                      <a:pt x="369491" y="283083"/>
                      <a:pt x="387588" y="251555"/>
                      <a:pt x="384826" y="244602"/>
                    </a:cubicBezTo>
                    <a:cubicBezTo>
                      <a:pt x="378730" y="239840"/>
                      <a:pt x="339963" y="255175"/>
                      <a:pt x="319103" y="263366"/>
                    </a:cubicBezTo>
                    <a:cubicBezTo>
                      <a:pt x="276622" y="280130"/>
                      <a:pt x="251952" y="289084"/>
                      <a:pt x="240427" y="277749"/>
                    </a:cubicBezTo>
                    <a:cubicBezTo>
                      <a:pt x="227759" y="265271"/>
                      <a:pt x="237855" y="238125"/>
                      <a:pt x="255381" y="194786"/>
                    </a:cubicBezTo>
                    <a:cubicBezTo>
                      <a:pt x="263382" y="174974"/>
                      <a:pt x="276812" y="141827"/>
                      <a:pt x="273193" y="135350"/>
                    </a:cubicBezTo>
                    <a:cubicBezTo>
                      <a:pt x="266906" y="130969"/>
                      <a:pt x="228235" y="152971"/>
                      <a:pt x="209756" y="163544"/>
                    </a:cubicBezTo>
                    <a:cubicBezTo>
                      <a:pt x="170799" y="185738"/>
                      <a:pt x="148034" y="197834"/>
                      <a:pt x="135271" y="188595"/>
                    </a:cubicBezTo>
                    <a:cubicBezTo>
                      <a:pt x="120602" y="177927"/>
                      <a:pt x="126127" y="148781"/>
                      <a:pt x="137081" y="102108"/>
                    </a:cubicBezTo>
                    <a:cubicBezTo>
                      <a:pt x="141748" y="82201"/>
                      <a:pt x="149558" y="48768"/>
                      <a:pt x="145463" y="42863"/>
                    </a:cubicBezTo>
                    <a:cubicBezTo>
                      <a:pt x="137747" y="38291"/>
                      <a:pt x="100409" y="68485"/>
                      <a:pt x="82502" y="83058"/>
                    </a:cubicBezTo>
                    <a:cubicBezTo>
                      <a:pt x="49165" y="110109"/>
                      <a:pt x="31163" y="123920"/>
                      <a:pt x="18304" y="117539"/>
                    </a:cubicBezTo>
                    <a:cubicBezTo>
                      <a:pt x="9731" y="113252"/>
                      <a:pt x="4016" y="106585"/>
                      <a:pt x="1540" y="97631"/>
                    </a:cubicBezTo>
                    <a:cubicBezTo>
                      <a:pt x="-5604" y="72771"/>
                      <a:pt x="13351" y="37719"/>
                      <a:pt x="32782" y="6668"/>
                    </a:cubicBezTo>
                    <a:cubicBezTo>
                      <a:pt x="34782" y="3429"/>
                      <a:pt x="36306" y="1143"/>
                      <a:pt x="36782" y="0"/>
                    </a:cubicBezTo>
                    <a:lnTo>
                      <a:pt x="43450" y="3048"/>
                    </a:lnTo>
                    <a:lnTo>
                      <a:pt x="52499" y="95"/>
                    </a:lnTo>
                    <a:cubicBezTo>
                      <a:pt x="53832" y="4191"/>
                      <a:pt x="52689" y="6096"/>
                      <a:pt x="46974" y="15240"/>
                    </a:cubicBezTo>
                    <a:cubicBezTo>
                      <a:pt x="37259" y="30766"/>
                      <a:pt x="11541" y="71914"/>
                      <a:pt x="17637" y="93155"/>
                    </a:cubicBezTo>
                    <a:cubicBezTo>
                      <a:pt x="18875" y="97441"/>
                      <a:pt x="21352" y="100489"/>
                      <a:pt x="25448" y="102584"/>
                    </a:cubicBezTo>
                    <a:cubicBezTo>
                      <a:pt x="32401" y="102394"/>
                      <a:pt x="56213" y="83153"/>
                      <a:pt x="71930" y="70390"/>
                    </a:cubicBezTo>
                    <a:cubicBezTo>
                      <a:pt x="106601" y="42291"/>
                      <a:pt x="136414" y="18098"/>
                      <a:pt x="154797" y="29242"/>
                    </a:cubicBezTo>
                    <a:cubicBezTo>
                      <a:pt x="168513" y="37529"/>
                      <a:pt x="163465" y="62389"/>
                      <a:pt x="153368" y="105632"/>
                    </a:cubicBezTo>
                    <a:cubicBezTo>
                      <a:pt x="148511" y="126587"/>
                      <a:pt x="138319" y="170212"/>
                      <a:pt x="145272" y="175260"/>
                    </a:cubicBezTo>
                    <a:cubicBezTo>
                      <a:pt x="152035" y="177356"/>
                      <a:pt x="182896" y="159734"/>
                      <a:pt x="201470" y="149257"/>
                    </a:cubicBezTo>
                    <a:cubicBezTo>
                      <a:pt x="243665" y="125158"/>
                      <a:pt x="270335" y="111062"/>
                      <a:pt x="284528" y="123158"/>
                    </a:cubicBezTo>
                    <a:cubicBezTo>
                      <a:pt x="297196" y="133922"/>
                      <a:pt x="288147" y="158401"/>
                      <a:pt x="271002" y="200787"/>
                    </a:cubicBezTo>
                    <a:cubicBezTo>
                      <a:pt x="263192" y="220027"/>
                      <a:pt x="246999" y="260128"/>
                      <a:pt x="252428" y="266129"/>
                    </a:cubicBezTo>
                    <a:cubicBezTo>
                      <a:pt x="258810" y="269558"/>
                      <a:pt x="292814" y="256127"/>
                      <a:pt x="313103" y="248126"/>
                    </a:cubicBezTo>
                    <a:cubicBezTo>
                      <a:pt x="357680" y="230505"/>
                      <a:pt x="385683" y="220409"/>
                      <a:pt x="397780" y="234029"/>
                    </a:cubicBezTo>
                    <a:cubicBezTo>
                      <a:pt x="408924" y="246602"/>
                      <a:pt x="396446" y="269843"/>
                      <a:pt x="373491" y="309944"/>
                    </a:cubicBezTo>
                    <a:cubicBezTo>
                      <a:pt x="362537" y="329089"/>
                      <a:pt x="342059" y="364712"/>
                      <a:pt x="346250" y="371475"/>
                    </a:cubicBezTo>
                    <a:cubicBezTo>
                      <a:pt x="352155" y="375761"/>
                      <a:pt x="387874" y="366713"/>
                      <a:pt x="409210" y="361188"/>
                    </a:cubicBezTo>
                    <a:cubicBezTo>
                      <a:pt x="455406" y="349377"/>
                      <a:pt x="484267" y="342900"/>
                      <a:pt x="494363" y="357759"/>
                    </a:cubicBezTo>
                    <a:cubicBezTo>
                      <a:pt x="503888" y="371666"/>
                      <a:pt x="488648" y="393383"/>
                      <a:pt x="460835" y="430625"/>
                    </a:cubicBezTo>
                    <a:cubicBezTo>
                      <a:pt x="447691" y="448246"/>
                      <a:pt x="423212" y="480917"/>
                      <a:pt x="426450" y="488252"/>
                    </a:cubicBezTo>
                    <a:cubicBezTo>
                      <a:pt x="431784" y="493300"/>
                      <a:pt x="468551" y="488156"/>
                      <a:pt x="490458" y="485108"/>
                    </a:cubicBezTo>
                    <a:cubicBezTo>
                      <a:pt x="537512" y="478536"/>
                      <a:pt x="566753" y="475298"/>
                      <a:pt x="575135" y="491014"/>
                    </a:cubicBezTo>
                    <a:cubicBezTo>
                      <a:pt x="583041" y="505778"/>
                      <a:pt x="564563" y="526923"/>
                      <a:pt x="533892" y="560165"/>
                    </a:cubicBezTo>
                    <a:cubicBezTo>
                      <a:pt x="519033" y="576263"/>
                      <a:pt x="491315" y="606171"/>
                      <a:pt x="493601" y="613696"/>
                    </a:cubicBezTo>
                    <a:lnTo>
                      <a:pt x="478266" y="620649"/>
                    </a:lnTo>
                    <a:close/>
                  </a:path>
                </a:pathLst>
              </a:custGeom>
              <a:solidFill>
                <a:srgbClr val="D8DFE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38" name="Graphic 203">
              <a:extLst>
                <a:ext uri="{FF2B5EF4-FFF2-40B4-BE49-F238E27FC236}">
                  <a16:creationId xmlns:a16="http://schemas.microsoft.com/office/drawing/2014/main" id="{51C940D3-7498-48AC-BD18-D5B622E5E30D}"/>
                </a:ext>
              </a:extLst>
            </p:cNvPr>
            <p:cNvGrpSpPr/>
            <p:nvPr/>
          </p:nvGrpSpPr>
          <p:grpSpPr>
            <a:xfrm rot="386544">
              <a:off x="4429562" y="2317131"/>
              <a:ext cx="2276436" cy="2097170"/>
              <a:chOff x="5500696" y="2886056"/>
              <a:chExt cx="704986" cy="604124"/>
            </a:xfrm>
          </p:grpSpPr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A05FF3A1-B291-4BDC-B04C-50C83B432884}"/>
                  </a:ext>
                </a:extLst>
              </p:cNvPr>
              <p:cNvSpPr/>
              <p:nvPr/>
            </p:nvSpPr>
            <p:spPr>
              <a:xfrm>
                <a:off x="5741574" y="3156204"/>
                <a:ext cx="464109" cy="333882"/>
              </a:xfrm>
              <a:custGeom>
                <a:avLst/>
                <a:gdLst>
                  <a:gd name="connsiteX0" fmla="*/ 0 w 464109"/>
                  <a:gd name="connsiteY0" fmla="*/ 109728 h 333882"/>
                  <a:gd name="connsiteX1" fmla="*/ 272606 w 464109"/>
                  <a:gd name="connsiteY1" fmla="*/ 261842 h 333882"/>
                  <a:gd name="connsiteX2" fmla="*/ 339185 w 464109"/>
                  <a:gd name="connsiteY2" fmla="*/ 320040 h 333882"/>
                  <a:gd name="connsiteX3" fmla="*/ 352996 w 464109"/>
                  <a:gd name="connsiteY3" fmla="*/ 328994 h 333882"/>
                  <a:gd name="connsiteX4" fmla="*/ 425386 w 464109"/>
                  <a:gd name="connsiteY4" fmla="*/ 267938 h 333882"/>
                  <a:gd name="connsiteX5" fmla="*/ 450818 w 464109"/>
                  <a:gd name="connsiteY5" fmla="*/ 208312 h 333882"/>
                  <a:gd name="connsiteX6" fmla="*/ 453390 w 464109"/>
                  <a:gd name="connsiteY6" fmla="*/ 117920 h 333882"/>
                  <a:gd name="connsiteX7" fmla="*/ 426720 w 464109"/>
                  <a:gd name="connsiteY7" fmla="*/ 101155 h 333882"/>
                  <a:gd name="connsiteX8" fmla="*/ 408051 w 464109"/>
                  <a:gd name="connsiteY8" fmla="*/ 90297 h 333882"/>
                  <a:gd name="connsiteX9" fmla="*/ 336899 w 464109"/>
                  <a:gd name="connsiteY9" fmla="*/ 49530 h 333882"/>
                  <a:gd name="connsiteX10" fmla="*/ 331661 w 464109"/>
                  <a:gd name="connsiteY10" fmla="*/ 46577 h 333882"/>
                  <a:gd name="connsiteX11" fmla="*/ 248984 w 464109"/>
                  <a:gd name="connsiteY11" fmla="*/ 0 h 333882"/>
                  <a:gd name="connsiteX12" fmla="*/ 0 w 464109"/>
                  <a:gd name="connsiteY12" fmla="*/ 109728 h 333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64109" h="333882">
                    <a:moveTo>
                      <a:pt x="0" y="109728"/>
                    </a:moveTo>
                    <a:cubicBezTo>
                      <a:pt x="0" y="109728"/>
                      <a:pt x="241554" y="243840"/>
                      <a:pt x="272606" y="261842"/>
                    </a:cubicBezTo>
                    <a:cubicBezTo>
                      <a:pt x="300323" y="277940"/>
                      <a:pt x="305467" y="296323"/>
                      <a:pt x="339185" y="320040"/>
                    </a:cubicBezTo>
                    <a:cubicBezTo>
                      <a:pt x="343281" y="322897"/>
                      <a:pt x="347853" y="325946"/>
                      <a:pt x="352996" y="328994"/>
                    </a:cubicBezTo>
                    <a:cubicBezTo>
                      <a:pt x="383857" y="347663"/>
                      <a:pt x="406813" y="309753"/>
                      <a:pt x="425386" y="267938"/>
                    </a:cubicBezTo>
                    <a:cubicBezTo>
                      <a:pt x="434911" y="246697"/>
                      <a:pt x="443198" y="224504"/>
                      <a:pt x="450818" y="208312"/>
                    </a:cubicBezTo>
                    <a:cubicBezTo>
                      <a:pt x="473488" y="160115"/>
                      <a:pt x="462153" y="126492"/>
                      <a:pt x="453390" y="117920"/>
                    </a:cubicBezTo>
                    <a:cubicBezTo>
                      <a:pt x="451580" y="116205"/>
                      <a:pt x="441484" y="109919"/>
                      <a:pt x="426720" y="101155"/>
                    </a:cubicBezTo>
                    <a:cubicBezTo>
                      <a:pt x="421100" y="97917"/>
                      <a:pt x="414814" y="94107"/>
                      <a:pt x="408051" y="90297"/>
                    </a:cubicBezTo>
                    <a:cubicBezTo>
                      <a:pt x="387096" y="78010"/>
                      <a:pt x="361474" y="63437"/>
                      <a:pt x="336899" y="49530"/>
                    </a:cubicBezTo>
                    <a:lnTo>
                      <a:pt x="331661" y="46577"/>
                    </a:ln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728"/>
                    </a:lnTo>
                    <a:close/>
                  </a:path>
                </a:pathLst>
              </a:custGeom>
              <a:solidFill>
                <a:srgbClr val="B1374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081D2765-435D-4CDA-A104-40C0DDAFEE5B}"/>
                  </a:ext>
                </a:extLst>
              </p:cNvPr>
              <p:cNvSpPr/>
              <p:nvPr/>
            </p:nvSpPr>
            <p:spPr>
              <a:xfrm>
                <a:off x="5741574" y="3156108"/>
                <a:ext cx="425291" cy="334073"/>
              </a:xfrm>
              <a:custGeom>
                <a:avLst/>
                <a:gdLst>
                  <a:gd name="connsiteX0" fmla="*/ 0 w 425291"/>
                  <a:gd name="connsiteY0" fmla="*/ 109823 h 334073"/>
                  <a:gd name="connsiteX1" fmla="*/ 272606 w 425291"/>
                  <a:gd name="connsiteY1" fmla="*/ 261937 h 334073"/>
                  <a:gd name="connsiteX2" fmla="*/ 352901 w 425291"/>
                  <a:gd name="connsiteY2" fmla="*/ 329184 h 334073"/>
                  <a:gd name="connsiteX3" fmla="*/ 425291 w 425291"/>
                  <a:gd name="connsiteY3" fmla="*/ 268129 h 334073"/>
                  <a:gd name="connsiteX4" fmla="*/ 347282 w 425291"/>
                  <a:gd name="connsiteY4" fmla="*/ 275844 h 334073"/>
                  <a:gd name="connsiteX5" fmla="*/ 108585 w 425291"/>
                  <a:gd name="connsiteY5" fmla="*/ 149542 h 334073"/>
                  <a:gd name="connsiteX6" fmla="*/ 264223 w 425291"/>
                  <a:gd name="connsiteY6" fmla="*/ 99632 h 334073"/>
                  <a:gd name="connsiteX7" fmla="*/ 331661 w 425291"/>
                  <a:gd name="connsiteY7" fmla="*/ 46577 h 334073"/>
                  <a:gd name="connsiteX8" fmla="*/ 248984 w 425291"/>
                  <a:gd name="connsiteY8" fmla="*/ 0 h 334073"/>
                  <a:gd name="connsiteX9" fmla="*/ 0 w 425291"/>
                  <a:gd name="connsiteY9" fmla="*/ 109823 h 334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25291" h="334073">
                    <a:moveTo>
                      <a:pt x="0" y="109823"/>
                    </a:moveTo>
                    <a:cubicBezTo>
                      <a:pt x="0" y="109823"/>
                      <a:pt x="241554" y="243935"/>
                      <a:pt x="272606" y="261937"/>
                    </a:cubicBezTo>
                    <a:cubicBezTo>
                      <a:pt x="303752" y="279940"/>
                      <a:pt x="306324" y="300990"/>
                      <a:pt x="352901" y="329184"/>
                    </a:cubicBezTo>
                    <a:cubicBezTo>
                      <a:pt x="383762" y="347853"/>
                      <a:pt x="406717" y="309944"/>
                      <a:pt x="425291" y="268129"/>
                    </a:cubicBezTo>
                    <a:cubicBezTo>
                      <a:pt x="404336" y="280892"/>
                      <a:pt x="373761" y="292513"/>
                      <a:pt x="347282" y="275844"/>
                    </a:cubicBezTo>
                    <a:cubicBezTo>
                      <a:pt x="301562" y="247269"/>
                      <a:pt x="112395" y="163354"/>
                      <a:pt x="108585" y="149542"/>
                    </a:cubicBezTo>
                    <a:cubicBezTo>
                      <a:pt x="104775" y="135922"/>
                      <a:pt x="193739" y="138017"/>
                      <a:pt x="264223" y="99632"/>
                    </a:cubicBezTo>
                    <a:cubicBezTo>
                      <a:pt x="295846" y="82486"/>
                      <a:pt x="317468" y="62960"/>
                      <a:pt x="331661" y="46577"/>
                    </a:cubicBezTo>
                    <a:cubicBezTo>
                      <a:pt x="287845" y="21717"/>
                      <a:pt x="248984" y="0"/>
                      <a:pt x="248984" y="0"/>
                    </a:cubicBezTo>
                    <a:lnTo>
                      <a:pt x="0" y="109823"/>
                    </a:ln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192AA7D6-E1F9-4E0C-BAF8-F6D5D86F5CB9}"/>
                  </a:ext>
                </a:extLst>
              </p:cNvPr>
              <p:cNvSpPr/>
              <p:nvPr/>
            </p:nvSpPr>
            <p:spPr>
              <a:xfrm>
                <a:off x="5500696" y="2886056"/>
                <a:ext cx="548087" cy="426543"/>
              </a:xfrm>
              <a:custGeom>
                <a:avLst/>
                <a:gdLst>
                  <a:gd name="connsiteX0" fmla="*/ 548059 w 548087"/>
                  <a:gd name="connsiteY0" fmla="*/ 293579 h 426543"/>
                  <a:gd name="connsiteX1" fmla="*/ 387182 w 548087"/>
                  <a:gd name="connsiteY1" fmla="*/ 41928 h 426543"/>
                  <a:gd name="connsiteX2" fmla="*/ 5801 w 548087"/>
                  <a:gd name="connsiteY2" fmla="*/ 179755 h 426543"/>
                  <a:gd name="connsiteX3" fmla="*/ 222399 w 548087"/>
                  <a:gd name="connsiteY3" fmla="*/ 415975 h 426543"/>
                  <a:gd name="connsiteX4" fmla="*/ 332413 w 548087"/>
                  <a:gd name="connsiteY4" fmla="*/ 399401 h 426543"/>
                  <a:gd name="connsiteX5" fmla="*/ 548059 w 548087"/>
                  <a:gd name="connsiteY5" fmla="*/ 293579 h 426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48087" h="426543">
                    <a:moveTo>
                      <a:pt x="548059" y="293579"/>
                    </a:moveTo>
                    <a:cubicBezTo>
                      <a:pt x="548059" y="293579"/>
                      <a:pt x="554155" y="155561"/>
                      <a:pt x="387182" y="41928"/>
                    </a:cubicBezTo>
                    <a:cubicBezTo>
                      <a:pt x="220208" y="-71610"/>
                      <a:pt x="36947" y="69551"/>
                      <a:pt x="5801" y="179755"/>
                    </a:cubicBezTo>
                    <a:cubicBezTo>
                      <a:pt x="-25346" y="289959"/>
                      <a:pt x="72095" y="472363"/>
                      <a:pt x="222399" y="415975"/>
                    </a:cubicBezTo>
                    <a:cubicBezTo>
                      <a:pt x="222399" y="415975"/>
                      <a:pt x="295646" y="424738"/>
                      <a:pt x="332413" y="399401"/>
                    </a:cubicBezTo>
                    <a:cubicBezTo>
                      <a:pt x="332413" y="399401"/>
                      <a:pt x="492814" y="403116"/>
                      <a:pt x="548059" y="293579"/>
                    </a:cubicBezTo>
                    <a:close/>
                  </a:path>
                </a:pathLst>
              </a:custGeom>
              <a:solidFill>
                <a:srgbClr val="D41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4BE1D23-1261-4F0A-880B-7DEEB29D2903}"/>
                  </a:ext>
                </a:extLst>
              </p:cNvPr>
              <p:cNvSpPr/>
              <p:nvPr/>
            </p:nvSpPr>
            <p:spPr>
              <a:xfrm>
                <a:off x="5557646" y="3028092"/>
                <a:ext cx="235172" cy="274034"/>
              </a:xfrm>
              <a:custGeom>
                <a:avLst/>
                <a:gdLst>
                  <a:gd name="connsiteX0" fmla="*/ 53340 w 235172"/>
                  <a:gd name="connsiteY0" fmla="*/ 139446 h 274034"/>
                  <a:gd name="connsiteX1" fmla="*/ 52578 w 235172"/>
                  <a:gd name="connsiteY1" fmla="*/ 179070 h 274034"/>
                  <a:gd name="connsiteX2" fmla="*/ 0 w 235172"/>
                  <a:gd name="connsiteY2" fmla="*/ 161354 h 274034"/>
                  <a:gd name="connsiteX3" fmla="*/ 55626 w 235172"/>
                  <a:gd name="connsiteY3" fmla="*/ 188309 h 274034"/>
                  <a:gd name="connsiteX4" fmla="*/ 165259 w 235172"/>
                  <a:gd name="connsiteY4" fmla="*/ 274034 h 274034"/>
                  <a:gd name="connsiteX5" fmla="*/ 78105 w 235172"/>
                  <a:gd name="connsiteY5" fmla="*/ 197644 h 274034"/>
                  <a:gd name="connsiteX6" fmla="*/ 148304 w 235172"/>
                  <a:gd name="connsiteY6" fmla="*/ 94107 h 274034"/>
                  <a:gd name="connsiteX7" fmla="*/ 235172 w 235172"/>
                  <a:gd name="connsiteY7" fmla="*/ 0 h 274034"/>
                  <a:gd name="connsiteX8" fmla="*/ 89059 w 235172"/>
                  <a:gd name="connsiteY8" fmla="*/ 104204 h 274034"/>
                  <a:gd name="connsiteX9" fmla="*/ 62579 w 235172"/>
                  <a:gd name="connsiteY9" fmla="*/ 124016 h 274034"/>
                  <a:gd name="connsiteX10" fmla="*/ 17621 w 235172"/>
                  <a:gd name="connsiteY10" fmla="*/ 20860 h 274034"/>
                  <a:gd name="connsiteX11" fmla="*/ 53340 w 235172"/>
                  <a:gd name="connsiteY11" fmla="*/ 139446 h 274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5172" h="274034">
                    <a:moveTo>
                      <a:pt x="53340" y="139446"/>
                    </a:moveTo>
                    <a:cubicBezTo>
                      <a:pt x="48578" y="151829"/>
                      <a:pt x="48768" y="165449"/>
                      <a:pt x="52578" y="179070"/>
                    </a:cubicBezTo>
                    <a:cubicBezTo>
                      <a:pt x="52578" y="179070"/>
                      <a:pt x="22955" y="178594"/>
                      <a:pt x="0" y="161354"/>
                    </a:cubicBezTo>
                    <a:cubicBezTo>
                      <a:pt x="0" y="161354"/>
                      <a:pt x="16097" y="182118"/>
                      <a:pt x="55626" y="188309"/>
                    </a:cubicBezTo>
                    <a:cubicBezTo>
                      <a:pt x="72581" y="231172"/>
                      <a:pt x="122682" y="271748"/>
                      <a:pt x="165259" y="274034"/>
                    </a:cubicBezTo>
                    <a:cubicBezTo>
                      <a:pt x="161163" y="272701"/>
                      <a:pt x="88487" y="248126"/>
                      <a:pt x="78105" y="197644"/>
                    </a:cubicBezTo>
                    <a:cubicBezTo>
                      <a:pt x="67532" y="145637"/>
                      <a:pt x="91345" y="117062"/>
                      <a:pt x="148304" y="94107"/>
                    </a:cubicBezTo>
                    <a:cubicBezTo>
                      <a:pt x="178975" y="81725"/>
                      <a:pt x="235172" y="0"/>
                      <a:pt x="235172" y="0"/>
                    </a:cubicBezTo>
                    <a:cubicBezTo>
                      <a:pt x="235172" y="0"/>
                      <a:pt x="184023" y="58103"/>
                      <a:pt x="89059" y="104204"/>
                    </a:cubicBezTo>
                    <a:cubicBezTo>
                      <a:pt x="77438" y="109823"/>
                      <a:pt x="68771" y="116491"/>
                      <a:pt x="62579" y="124016"/>
                    </a:cubicBezTo>
                    <a:cubicBezTo>
                      <a:pt x="62579" y="124016"/>
                      <a:pt x="10287" y="78200"/>
                      <a:pt x="17621" y="20860"/>
                    </a:cubicBezTo>
                    <a:cubicBezTo>
                      <a:pt x="16383" y="25908"/>
                      <a:pt x="762" y="98584"/>
                      <a:pt x="53340" y="139446"/>
                    </a:cubicBezTo>
                    <a:close/>
                  </a:path>
                </a:pathLst>
              </a:custGeom>
              <a:solidFill>
                <a:srgbClr val="000000">
                  <a:alpha val="4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A9506250-E1E4-44C7-A399-7758E5B9D68B}"/>
                  </a:ext>
                </a:extLst>
              </p:cNvPr>
              <p:cNvSpPr/>
              <p:nvPr/>
            </p:nvSpPr>
            <p:spPr>
              <a:xfrm>
                <a:off x="6080759" y="3257454"/>
                <a:ext cx="124923" cy="232727"/>
              </a:xfrm>
              <a:custGeom>
                <a:avLst/>
                <a:gdLst>
                  <a:gd name="connsiteX0" fmla="*/ 90964 w 124923"/>
                  <a:gd name="connsiteY0" fmla="*/ 86487 h 232727"/>
                  <a:gd name="connsiteX1" fmla="*/ 40862 w 124923"/>
                  <a:gd name="connsiteY1" fmla="*/ 194786 h 232727"/>
                  <a:gd name="connsiteX2" fmla="*/ 0 w 124923"/>
                  <a:gd name="connsiteY2" fmla="*/ 218885 h 232727"/>
                  <a:gd name="connsiteX3" fmla="*/ 13811 w 124923"/>
                  <a:gd name="connsiteY3" fmla="*/ 227838 h 232727"/>
                  <a:gd name="connsiteX4" fmla="*/ 86201 w 124923"/>
                  <a:gd name="connsiteY4" fmla="*/ 166783 h 232727"/>
                  <a:gd name="connsiteX5" fmla="*/ 111633 w 124923"/>
                  <a:gd name="connsiteY5" fmla="*/ 107156 h 232727"/>
                  <a:gd name="connsiteX6" fmla="*/ 114205 w 124923"/>
                  <a:gd name="connsiteY6" fmla="*/ 16764 h 232727"/>
                  <a:gd name="connsiteX7" fmla="*/ 87535 w 124923"/>
                  <a:gd name="connsiteY7" fmla="*/ 0 h 232727"/>
                  <a:gd name="connsiteX8" fmla="*/ 90964 w 124923"/>
                  <a:gd name="connsiteY8" fmla="*/ 86487 h 232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923" h="232727">
                    <a:moveTo>
                      <a:pt x="90964" y="86487"/>
                    </a:moveTo>
                    <a:cubicBezTo>
                      <a:pt x="68485" y="138113"/>
                      <a:pt x="64008" y="172974"/>
                      <a:pt x="40862" y="194786"/>
                    </a:cubicBezTo>
                    <a:cubicBezTo>
                      <a:pt x="22098" y="212408"/>
                      <a:pt x="11811" y="218313"/>
                      <a:pt x="0" y="218885"/>
                    </a:cubicBezTo>
                    <a:cubicBezTo>
                      <a:pt x="4096" y="221742"/>
                      <a:pt x="8668" y="224790"/>
                      <a:pt x="13811" y="227838"/>
                    </a:cubicBezTo>
                    <a:cubicBezTo>
                      <a:pt x="44672" y="246507"/>
                      <a:pt x="67627" y="208597"/>
                      <a:pt x="86201" y="166783"/>
                    </a:cubicBezTo>
                    <a:cubicBezTo>
                      <a:pt x="95726" y="145542"/>
                      <a:pt x="104013" y="123349"/>
                      <a:pt x="111633" y="107156"/>
                    </a:cubicBezTo>
                    <a:cubicBezTo>
                      <a:pt x="134302" y="58960"/>
                      <a:pt x="122968" y="25336"/>
                      <a:pt x="114205" y="16764"/>
                    </a:cubicBezTo>
                    <a:cubicBezTo>
                      <a:pt x="112395" y="15049"/>
                      <a:pt x="102298" y="8763"/>
                      <a:pt x="87535" y="0"/>
                    </a:cubicBezTo>
                    <a:cubicBezTo>
                      <a:pt x="94583" y="12954"/>
                      <a:pt x="108299" y="46387"/>
                      <a:pt x="90964" y="86487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6570013-7171-41DB-A932-7F67E9B7B021}"/>
                  </a:ext>
                </a:extLst>
              </p:cNvPr>
              <p:cNvSpPr/>
              <p:nvPr/>
            </p:nvSpPr>
            <p:spPr>
              <a:xfrm>
                <a:off x="6040034" y="3205924"/>
                <a:ext cx="117222" cy="119150"/>
              </a:xfrm>
              <a:custGeom>
                <a:avLst/>
                <a:gdLst>
                  <a:gd name="connsiteX0" fmla="*/ 5958 w 117222"/>
                  <a:gd name="connsiteY0" fmla="*/ 66103 h 119150"/>
                  <a:gd name="connsiteX1" fmla="*/ 96922 w 117222"/>
                  <a:gd name="connsiteY1" fmla="*/ 117634 h 119150"/>
                  <a:gd name="connsiteX2" fmla="*/ 114162 w 117222"/>
                  <a:gd name="connsiteY2" fmla="*/ 109823 h 119150"/>
                  <a:gd name="connsiteX3" fmla="*/ 109590 w 117222"/>
                  <a:gd name="connsiteY3" fmla="*/ 40767 h 119150"/>
                  <a:gd name="connsiteX4" fmla="*/ 38439 w 117222"/>
                  <a:gd name="connsiteY4" fmla="*/ 0 h 119150"/>
                  <a:gd name="connsiteX5" fmla="*/ 3291 w 117222"/>
                  <a:gd name="connsiteY5" fmla="*/ 48006 h 119150"/>
                  <a:gd name="connsiteX6" fmla="*/ 5958 w 117222"/>
                  <a:gd name="connsiteY6" fmla="*/ 66103 h 1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7222" h="119150">
                    <a:moveTo>
                      <a:pt x="5958" y="66103"/>
                    </a:moveTo>
                    <a:lnTo>
                      <a:pt x="96922" y="117634"/>
                    </a:lnTo>
                    <a:cubicBezTo>
                      <a:pt x="103780" y="121539"/>
                      <a:pt x="112638" y="117538"/>
                      <a:pt x="114162" y="109823"/>
                    </a:cubicBezTo>
                    <a:cubicBezTo>
                      <a:pt x="121211" y="72390"/>
                      <a:pt x="114543" y="50578"/>
                      <a:pt x="109590" y="40767"/>
                    </a:cubicBezTo>
                    <a:cubicBezTo>
                      <a:pt x="88635" y="28480"/>
                      <a:pt x="63013" y="13906"/>
                      <a:pt x="38439" y="0"/>
                    </a:cubicBezTo>
                    <a:cubicBezTo>
                      <a:pt x="27485" y="21241"/>
                      <a:pt x="13102" y="38005"/>
                      <a:pt x="3291" y="48006"/>
                    </a:cubicBezTo>
                    <a:cubicBezTo>
                      <a:pt x="-2043" y="53245"/>
                      <a:pt x="-709" y="62293"/>
                      <a:pt x="5958" y="66103"/>
                    </a:cubicBezTo>
                    <a:close/>
                  </a:path>
                </a:pathLst>
              </a:custGeom>
              <a:solidFill>
                <a:srgbClr val="F6F6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B2E4C9D-D72D-4956-A7D0-18C7A56E0752}"/>
                  </a:ext>
                </a:extLst>
              </p:cNvPr>
              <p:cNvSpPr/>
              <p:nvPr/>
            </p:nvSpPr>
            <p:spPr>
              <a:xfrm>
                <a:off x="5665668" y="2972236"/>
                <a:ext cx="361420" cy="306788"/>
              </a:xfrm>
              <a:custGeom>
                <a:avLst/>
                <a:gdLst>
                  <a:gd name="connsiteX0" fmla="*/ 155916 w 361420"/>
                  <a:gd name="connsiteY0" fmla="*/ 292362 h 306788"/>
                  <a:gd name="connsiteX1" fmla="*/ 34853 w 361420"/>
                  <a:gd name="connsiteY1" fmla="*/ 289981 h 306788"/>
                  <a:gd name="connsiteX2" fmla="*/ 39520 w 361420"/>
                  <a:gd name="connsiteY2" fmla="*/ 174348 h 306788"/>
                  <a:gd name="connsiteX3" fmla="*/ 145819 w 361420"/>
                  <a:gd name="connsiteY3" fmla="*/ 62715 h 306788"/>
                  <a:gd name="connsiteX4" fmla="*/ 238878 w 361420"/>
                  <a:gd name="connsiteY4" fmla="*/ 2517 h 306788"/>
                  <a:gd name="connsiteX5" fmla="*/ 358989 w 361420"/>
                  <a:gd name="connsiteY5" fmla="*/ 181206 h 306788"/>
                  <a:gd name="connsiteX6" fmla="*/ 155916 w 361420"/>
                  <a:gd name="connsiteY6" fmla="*/ 292362 h 306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1420" h="306788">
                    <a:moveTo>
                      <a:pt x="155916" y="292362"/>
                    </a:moveTo>
                    <a:cubicBezTo>
                      <a:pt x="154011" y="291981"/>
                      <a:pt x="87621" y="326557"/>
                      <a:pt x="34853" y="289981"/>
                    </a:cubicBezTo>
                    <a:cubicBezTo>
                      <a:pt x="-17916" y="253405"/>
                      <a:pt x="-6200" y="191969"/>
                      <a:pt x="39520" y="174348"/>
                    </a:cubicBezTo>
                    <a:cubicBezTo>
                      <a:pt x="85335" y="156726"/>
                      <a:pt x="129436" y="92433"/>
                      <a:pt x="145819" y="62715"/>
                    </a:cubicBezTo>
                    <a:cubicBezTo>
                      <a:pt x="162202" y="32997"/>
                      <a:pt x="196587" y="-11009"/>
                      <a:pt x="238878" y="2517"/>
                    </a:cubicBezTo>
                    <a:cubicBezTo>
                      <a:pt x="281169" y="16042"/>
                      <a:pt x="377943" y="133390"/>
                      <a:pt x="358989" y="181206"/>
                    </a:cubicBezTo>
                    <a:cubicBezTo>
                      <a:pt x="340129" y="228926"/>
                      <a:pt x="250594" y="313317"/>
                      <a:pt x="155916" y="29236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E815032D-DAAA-4B5A-801B-447EAB448C8B}"/>
                  </a:ext>
                </a:extLst>
              </p:cNvPr>
              <p:cNvSpPr/>
              <p:nvPr/>
            </p:nvSpPr>
            <p:spPr>
              <a:xfrm>
                <a:off x="5755085" y="3021454"/>
                <a:ext cx="229579" cy="194951"/>
              </a:xfrm>
              <a:custGeom>
                <a:avLst/>
                <a:gdLst>
                  <a:gd name="connsiteX0" fmla="*/ 98979 w 229579"/>
                  <a:gd name="connsiteY0" fmla="*/ 185804 h 194951"/>
                  <a:gd name="connsiteX1" fmla="*/ 22113 w 229579"/>
                  <a:gd name="connsiteY1" fmla="*/ 184280 h 194951"/>
                  <a:gd name="connsiteX2" fmla="*/ 25065 w 229579"/>
                  <a:gd name="connsiteY2" fmla="*/ 110842 h 194951"/>
                  <a:gd name="connsiteX3" fmla="*/ 92598 w 229579"/>
                  <a:gd name="connsiteY3" fmla="*/ 39880 h 194951"/>
                  <a:gd name="connsiteX4" fmla="*/ 151748 w 229579"/>
                  <a:gd name="connsiteY4" fmla="*/ 1590 h 194951"/>
                  <a:gd name="connsiteX5" fmla="*/ 228043 w 229579"/>
                  <a:gd name="connsiteY5" fmla="*/ 115033 h 194951"/>
                  <a:gd name="connsiteX6" fmla="*/ 98979 w 229579"/>
                  <a:gd name="connsiteY6" fmla="*/ 185804 h 194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9579" h="194951">
                    <a:moveTo>
                      <a:pt x="98979" y="185804"/>
                    </a:moveTo>
                    <a:cubicBezTo>
                      <a:pt x="97741" y="185518"/>
                      <a:pt x="55545" y="207520"/>
                      <a:pt x="22113" y="184280"/>
                    </a:cubicBezTo>
                    <a:cubicBezTo>
                      <a:pt x="-11320" y="161038"/>
                      <a:pt x="-3986" y="121986"/>
                      <a:pt x="25065" y="110842"/>
                    </a:cubicBezTo>
                    <a:cubicBezTo>
                      <a:pt x="54117" y="99697"/>
                      <a:pt x="82215" y="58740"/>
                      <a:pt x="92598" y="39880"/>
                    </a:cubicBezTo>
                    <a:cubicBezTo>
                      <a:pt x="102980" y="21021"/>
                      <a:pt x="124887" y="-6983"/>
                      <a:pt x="151748" y="1590"/>
                    </a:cubicBezTo>
                    <a:cubicBezTo>
                      <a:pt x="178608" y="10162"/>
                      <a:pt x="240045" y="84743"/>
                      <a:pt x="228043" y="115033"/>
                    </a:cubicBezTo>
                    <a:cubicBezTo>
                      <a:pt x="215946" y="145417"/>
                      <a:pt x="159082" y="199043"/>
                      <a:pt x="98979" y="185804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B814A9C3-8808-472B-96F7-66310E9D02E0}"/>
                  </a:ext>
                </a:extLst>
              </p:cNvPr>
              <p:cNvSpPr/>
              <p:nvPr/>
            </p:nvSpPr>
            <p:spPr>
              <a:xfrm>
                <a:off x="5586177" y="2907670"/>
                <a:ext cx="250646" cy="223196"/>
              </a:xfrm>
              <a:custGeom>
                <a:avLst/>
                <a:gdLst>
                  <a:gd name="connsiteX0" fmla="*/ 250647 w 250646"/>
                  <a:gd name="connsiteY0" fmla="*/ 32792 h 223196"/>
                  <a:gd name="connsiteX1" fmla="*/ 138728 w 250646"/>
                  <a:gd name="connsiteY1" fmla="*/ 153569 h 223196"/>
                  <a:gd name="connsiteX2" fmla="*/ 42240 w 250646"/>
                  <a:gd name="connsiteY2" fmla="*/ 223197 h 223196"/>
                  <a:gd name="connsiteX3" fmla="*/ 11664 w 250646"/>
                  <a:gd name="connsiteY3" fmla="*/ 94609 h 223196"/>
                  <a:gd name="connsiteX4" fmla="*/ 250647 w 250646"/>
                  <a:gd name="connsiteY4" fmla="*/ 32792 h 22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0646" h="223196">
                    <a:moveTo>
                      <a:pt x="250647" y="32792"/>
                    </a:moveTo>
                    <a:cubicBezTo>
                      <a:pt x="250647" y="32792"/>
                      <a:pt x="200545" y="113278"/>
                      <a:pt x="138728" y="153569"/>
                    </a:cubicBezTo>
                    <a:cubicBezTo>
                      <a:pt x="76911" y="193860"/>
                      <a:pt x="42240" y="223197"/>
                      <a:pt x="42240" y="223197"/>
                    </a:cubicBezTo>
                    <a:cubicBezTo>
                      <a:pt x="42240" y="223197"/>
                      <a:pt x="-26817" y="159284"/>
                      <a:pt x="11664" y="94609"/>
                    </a:cubicBezTo>
                    <a:cubicBezTo>
                      <a:pt x="50050" y="29839"/>
                      <a:pt x="158159" y="-44075"/>
                      <a:pt x="250647" y="3279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4A6BF090-E9AF-4A80-9EC6-F07A337DBE77}"/>
                  </a:ext>
                </a:extLst>
              </p:cNvPr>
              <p:cNvSpPr/>
              <p:nvPr/>
            </p:nvSpPr>
            <p:spPr>
              <a:xfrm>
                <a:off x="5901600" y="3278455"/>
                <a:ext cx="245928" cy="137466"/>
              </a:xfrm>
              <a:custGeom>
                <a:avLst/>
                <a:gdLst>
                  <a:gd name="connsiteX0" fmla="*/ 245929 w 245928"/>
                  <a:gd name="connsiteY0" fmla="*/ 71582 h 137466"/>
                  <a:gd name="connsiteX1" fmla="*/ 230594 w 245928"/>
                  <a:gd name="connsiteY1" fmla="*/ 126827 h 137466"/>
                  <a:gd name="connsiteX2" fmla="*/ 182492 w 245928"/>
                  <a:gd name="connsiteY2" fmla="*/ 127779 h 137466"/>
                  <a:gd name="connsiteX3" fmla="*/ 89 w 245928"/>
                  <a:gd name="connsiteY3" fmla="*/ 40816 h 137466"/>
                  <a:gd name="connsiteX4" fmla="*/ 105721 w 245928"/>
                  <a:gd name="connsiteY4" fmla="*/ 240 h 137466"/>
                  <a:gd name="connsiteX5" fmla="*/ 245929 w 245928"/>
                  <a:gd name="connsiteY5" fmla="*/ 71582 h 137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928" h="137466">
                    <a:moveTo>
                      <a:pt x="245929" y="71582"/>
                    </a:moveTo>
                    <a:cubicBezTo>
                      <a:pt x="245929" y="71582"/>
                      <a:pt x="244500" y="107491"/>
                      <a:pt x="230594" y="126827"/>
                    </a:cubicBezTo>
                    <a:cubicBezTo>
                      <a:pt x="216687" y="146163"/>
                      <a:pt x="194970" y="134542"/>
                      <a:pt x="182492" y="127779"/>
                    </a:cubicBezTo>
                    <a:cubicBezTo>
                      <a:pt x="170015" y="121017"/>
                      <a:pt x="3518" y="46245"/>
                      <a:pt x="89" y="40816"/>
                    </a:cubicBezTo>
                    <a:cubicBezTo>
                      <a:pt x="-3340" y="35482"/>
                      <a:pt x="93910" y="5478"/>
                      <a:pt x="105721" y="240"/>
                    </a:cubicBezTo>
                    <a:cubicBezTo>
                      <a:pt x="117437" y="-4809"/>
                      <a:pt x="245929" y="71582"/>
                      <a:pt x="245929" y="71582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F206F5D-839A-4FED-A40B-AA867C22B4A1}"/>
              </a:ext>
            </a:extLst>
          </p:cNvPr>
          <p:cNvGrpSpPr/>
          <p:nvPr/>
        </p:nvGrpSpPr>
        <p:grpSpPr>
          <a:xfrm>
            <a:off x="0" y="2675660"/>
            <a:ext cx="4739268" cy="4289631"/>
            <a:chOff x="0" y="2675660"/>
            <a:chExt cx="4739268" cy="4289631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1ECF289-BF0B-4B3C-B0A6-154FC30A997E}"/>
                </a:ext>
              </a:extLst>
            </p:cNvPr>
            <p:cNvSpPr/>
            <p:nvPr/>
          </p:nvSpPr>
          <p:spPr>
            <a:xfrm>
              <a:off x="256430" y="6128777"/>
              <a:ext cx="4482838" cy="836247"/>
            </a:xfrm>
            <a:custGeom>
              <a:avLst/>
              <a:gdLst>
                <a:gd name="connsiteX0" fmla="*/ 1317974 w 1490281"/>
                <a:gd name="connsiteY0" fmla="*/ 150019 h 278701"/>
                <a:gd name="connsiteX1" fmla="*/ 1345692 w 1490281"/>
                <a:gd name="connsiteY1" fmla="*/ 114300 h 278701"/>
                <a:gd name="connsiteX2" fmla="*/ 792861 w 1490281"/>
                <a:gd name="connsiteY2" fmla="*/ 0 h 278701"/>
                <a:gd name="connsiteX3" fmla="*/ 312992 w 1490281"/>
                <a:gd name="connsiteY3" fmla="*/ 57626 h 278701"/>
                <a:gd name="connsiteX4" fmla="*/ 198692 w 1490281"/>
                <a:gd name="connsiteY4" fmla="*/ 54102 h 278701"/>
                <a:gd name="connsiteX5" fmla="*/ 0 w 1490281"/>
                <a:gd name="connsiteY5" fmla="*/ 73628 h 278701"/>
                <a:gd name="connsiteX6" fmla="*/ 198692 w 1490281"/>
                <a:gd name="connsiteY6" fmla="*/ 93154 h 278701"/>
                <a:gd name="connsiteX7" fmla="*/ 250317 w 1490281"/>
                <a:gd name="connsiteY7" fmla="*/ 92488 h 278701"/>
                <a:gd name="connsiteX8" fmla="*/ 247745 w 1490281"/>
                <a:gd name="connsiteY8" fmla="*/ 95536 h 278701"/>
                <a:gd name="connsiteX9" fmla="*/ 180785 w 1490281"/>
                <a:gd name="connsiteY9" fmla="*/ 126873 h 278701"/>
                <a:gd name="connsiteX10" fmla="*/ 286131 w 1490281"/>
                <a:gd name="connsiteY10" fmla="*/ 160592 h 278701"/>
                <a:gd name="connsiteX11" fmla="*/ 287179 w 1490281"/>
                <a:gd name="connsiteY11" fmla="*/ 160592 h 278701"/>
                <a:gd name="connsiteX12" fmla="*/ 711232 w 1490281"/>
                <a:gd name="connsiteY12" fmla="*/ 227457 h 278701"/>
                <a:gd name="connsiteX13" fmla="*/ 678942 w 1490281"/>
                <a:gd name="connsiteY13" fmla="*/ 249650 h 278701"/>
                <a:gd name="connsiteX14" fmla="*/ 769906 w 1490281"/>
                <a:gd name="connsiteY14" fmla="*/ 278701 h 278701"/>
                <a:gd name="connsiteX15" fmla="*/ 860870 w 1490281"/>
                <a:gd name="connsiteY15" fmla="*/ 249650 h 278701"/>
                <a:gd name="connsiteX16" fmla="*/ 831818 w 1490281"/>
                <a:gd name="connsiteY16" fmla="*/ 228409 h 278701"/>
                <a:gd name="connsiteX17" fmla="*/ 1217676 w 1490281"/>
                <a:gd name="connsiteY17" fmla="*/ 187547 h 278701"/>
                <a:gd name="connsiteX18" fmla="*/ 1291590 w 1490281"/>
                <a:gd name="connsiteY18" fmla="*/ 188976 h 278701"/>
                <a:gd name="connsiteX19" fmla="*/ 1490282 w 1490281"/>
                <a:gd name="connsiteY19" fmla="*/ 169450 h 278701"/>
                <a:gd name="connsiteX20" fmla="*/ 1317974 w 1490281"/>
                <a:gd name="connsiteY20" fmla="*/ 150019 h 278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90281" h="278701">
                  <a:moveTo>
                    <a:pt x="1317974" y="150019"/>
                  </a:moveTo>
                  <a:cubicBezTo>
                    <a:pt x="1335881" y="138779"/>
                    <a:pt x="1345692" y="126778"/>
                    <a:pt x="1345692" y="114300"/>
                  </a:cubicBezTo>
                  <a:cubicBezTo>
                    <a:pt x="1345692" y="51149"/>
                    <a:pt x="1098233" y="0"/>
                    <a:pt x="792861" y="0"/>
                  </a:cubicBezTo>
                  <a:cubicBezTo>
                    <a:pt x="587407" y="0"/>
                    <a:pt x="408242" y="23241"/>
                    <a:pt x="312992" y="57626"/>
                  </a:cubicBezTo>
                  <a:cubicBezTo>
                    <a:pt x="280607" y="55340"/>
                    <a:pt x="241268" y="54102"/>
                    <a:pt x="198692" y="54102"/>
                  </a:cubicBezTo>
                  <a:cubicBezTo>
                    <a:pt x="88964" y="54102"/>
                    <a:pt x="0" y="62865"/>
                    <a:pt x="0" y="73628"/>
                  </a:cubicBezTo>
                  <a:cubicBezTo>
                    <a:pt x="0" y="84392"/>
                    <a:pt x="88964" y="93154"/>
                    <a:pt x="198692" y="93154"/>
                  </a:cubicBezTo>
                  <a:cubicBezTo>
                    <a:pt x="216599" y="93154"/>
                    <a:pt x="233839" y="92869"/>
                    <a:pt x="250317" y="92488"/>
                  </a:cubicBezTo>
                  <a:cubicBezTo>
                    <a:pt x="249365" y="93535"/>
                    <a:pt x="248507" y="94488"/>
                    <a:pt x="247745" y="95536"/>
                  </a:cubicBezTo>
                  <a:cubicBezTo>
                    <a:pt x="208598" y="100489"/>
                    <a:pt x="180785" y="112585"/>
                    <a:pt x="180785" y="126873"/>
                  </a:cubicBezTo>
                  <a:cubicBezTo>
                    <a:pt x="180785" y="145447"/>
                    <a:pt x="227933" y="160592"/>
                    <a:pt x="286131" y="160592"/>
                  </a:cubicBezTo>
                  <a:cubicBezTo>
                    <a:pt x="286512" y="160592"/>
                    <a:pt x="286798" y="160592"/>
                    <a:pt x="287179" y="160592"/>
                  </a:cubicBezTo>
                  <a:cubicBezTo>
                    <a:pt x="362426" y="195834"/>
                    <a:pt x="520922" y="221647"/>
                    <a:pt x="711232" y="227457"/>
                  </a:cubicBezTo>
                  <a:cubicBezTo>
                    <a:pt x="691515" y="232791"/>
                    <a:pt x="678942" y="240792"/>
                    <a:pt x="678942" y="249650"/>
                  </a:cubicBezTo>
                  <a:cubicBezTo>
                    <a:pt x="678942" y="265747"/>
                    <a:pt x="719614" y="278701"/>
                    <a:pt x="769906" y="278701"/>
                  </a:cubicBezTo>
                  <a:cubicBezTo>
                    <a:pt x="820103" y="278701"/>
                    <a:pt x="860870" y="265652"/>
                    <a:pt x="860870" y="249650"/>
                  </a:cubicBezTo>
                  <a:cubicBezTo>
                    <a:pt x="860870" y="241268"/>
                    <a:pt x="849630" y="233648"/>
                    <a:pt x="831818" y="228409"/>
                  </a:cubicBezTo>
                  <a:cubicBezTo>
                    <a:pt x="986695" y="226219"/>
                    <a:pt x="1124045" y="210788"/>
                    <a:pt x="1217676" y="187547"/>
                  </a:cubicBezTo>
                  <a:cubicBezTo>
                    <a:pt x="1240536" y="188404"/>
                    <a:pt x="1265492" y="188976"/>
                    <a:pt x="1291590" y="188976"/>
                  </a:cubicBezTo>
                  <a:cubicBezTo>
                    <a:pt x="1401318" y="188976"/>
                    <a:pt x="1490282" y="180213"/>
                    <a:pt x="1490282" y="169450"/>
                  </a:cubicBezTo>
                  <a:cubicBezTo>
                    <a:pt x="1490186" y="159448"/>
                    <a:pt x="1415129" y="151352"/>
                    <a:pt x="1317974" y="150019"/>
                  </a:cubicBezTo>
                  <a:close/>
                </a:path>
              </a:pathLst>
            </a:custGeom>
            <a:solidFill>
              <a:srgbClr val="2843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" name="Graphic 1">
              <a:extLst>
                <a:ext uri="{FF2B5EF4-FFF2-40B4-BE49-F238E27FC236}">
                  <a16:creationId xmlns:a16="http://schemas.microsoft.com/office/drawing/2014/main" id="{5AF7D6BD-41D9-4911-8CEB-E92F51B19851}"/>
                </a:ext>
              </a:extLst>
            </p:cNvPr>
            <p:cNvGrpSpPr/>
            <p:nvPr/>
          </p:nvGrpSpPr>
          <p:grpSpPr>
            <a:xfrm>
              <a:off x="0" y="4882405"/>
              <a:ext cx="1481864" cy="1478153"/>
              <a:chOff x="5310187" y="3449859"/>
              <a:chExt cx="492633" cy="492633"/>
            </a:xfrm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03E0F64-556B-4F9F-B1E7-FFB1083635BF}"/>
                  </a:ext>
                </a:extLst>
              </p:cNvPr>
              <p:cNvSpPr/>
              <p:nvPr/>
            </p:nvSpPr>
            <p:spPr>
              <a:xfrm>
                <a:off x="5310187" y="3449859"/>
                <a:ext cx="492633" cy="492633"/>
              </a:xfrm>
              <a:custGeom>
                <a:avLst/>
                <a:gdLst>
                  <a:gd name="connsiteX0" fmla="*/ 492633 w 492633"/>
                  <a:gd name="connsiteY0" fmla="*/ 246317 h 492633"/>
                  <a:gd name="connsiteX1" fmla="*/ 246317 w 492633"/>
                  <a:gd name="connsiteY1" fmla="*/ 492633 h 492633"/>
                  <a:gd name="connsiteX2" fmla="*/ 0 w 492633"/>
                  <a:gd name="connsiteY2" fmla="*/ 246317 h 492633"/>
                  <a:gd name="connsiteX3" fmla="*/ 246317 w 492633"/>
                  <a:gd name="connsiteY3" fmla="*/ 0 h 492633"/>
                  <a:gd name="connsiteX4" fmla="*/ 492633 w 492633"/>
                  <a:gd name="connsiteY4" fmla="*/ 246317 h 49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2633" h="492633">
                    <a:moveTo>
                      <a:pt x="492633" y="246317"/>
                    </a:moveTo>
                    <a:cubicBezTo>
                      <a:pt x="492633" y="382353"/>
                      <a:pt x="382353" y="492633"/>
                      <a:pt x="246317" y="492633"/>
                    </a:cubicBezTo>
                    <a:cubicBezTo>
                      <a:pt x="110280" y="492633"/>
                      <a:pt x="0" y="382353"/>
                      <a:pt x="0" y="246317"/>
                    </a:cubicBezTo>
                    <a:cubicBezTo>
                      <a:pt x="0" y="110280"/>
                      <a:pt x="110280" y="0"/>
                      <a:pt x="246317" y="0"/>
                    </a:cubicBezTo>
                    <a:cubicBezTo>
                      <a:pt x="382353" y="0"/>
                      <a:pt x="492633" y="110280"/>
                      <a:pt x="492633" y="2463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 dirty="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75F4F034-7638-4A77-8C96-E2C6309A464F}"/>
                  </a:ext>
                </a:extLst>
              </p:cNvPr>
              <p:cNvSpPr/>
              <p:nvPr/>
            </p:nvSpPr>
            <p:spPr>
              <a:xfrm>
                <a:off x="5323617" y="3463194"/>
                <a:ext cx="465677" cy="465772"/>
              </a:xfrm>
              <a:custGeom>
                <a:avLst/>
                <a:gdLst>
                  <a:gd name="connsiteX0" fmla="*/ 233077 w 465677"/>
                  <a:gd name="connsiteY0" fmla="*/ 465773 h 465772"/>
                  <a:gd name="connsiteX1" fmla="*/ 230696 w 465677"/>
                  <a:gd name="connsiteY1" fmla="*/ 463391 h 465772"/>
                  <a:gd name="connsiteX2" fmla="*/ 233077 w 465677"/>
                  <a:gd name="connsiteY2" fmla="*/ 461010 h 465772"/>
                  <a:gd name="connsiteX3" fmla="*/ 251936 w 465677"/>
                  <a:gd name="connsiteY3" fmla="*/ 460248 h 465772"/>
                  <a:gd name="connsiteX4" fmla="*/ 254508 w 465677"/>
                  <a:gd name="connsiteY4" fmla="*/ 462439 h 465772"/>
                  <a:gd name="connsiteX5" fmla="*/ 252317 w 465677"/>
                  <a:gd name="connsiteY5" fmla="*/ 465011 h 465772"/>
                  <a:gd name="connsiteX6" fmla="*/ 233077 w 465677"/>
                  <a:gd name="connsiteY6" fmla="*/ 465773 h 465772"/>
                  <a:gd name="connsiteX7" fmla="*/ 233077 w 465677"/>
                  <a:gd name="connsiteY7" fmla="*/ 465773 h 465772"/>
                  <a:gd name="connsiteX8" fmla="*/ 214122 w 465677"/>
                  <a:gd name="connsiteY8" fmla="*/ 465106 h 465772"/>
                  <a:gd name="connsiteX9" fmla="*/ 213932 w 465677"/>
                  <a:gd name="connsiteY9" fmla="*/ 465106 h 465772"/>
                  <a:gd name="connsiteX10" fmla="*/ 194882 w 465677"/>
                  <a:gd name="connsiteY10" fmla="*/ 462820 h 465772"/>
                  <a:gd name="connsiteX11" fmla="*/ 192881 w 465677"/>
                  <a:gd name="connsiteY11" fmla="*/ 460058 h 465772"/>
                  <a:gd name="connsiteX12" fmla="*/ 195644 w 465677"/>
                  <a:gd name="connsiteY12" fmla="*/ 458057 h 465772"/>
                  <a:gd name="connsiteX13" fmla="*/ 214313 w 465677"/>
                  <a:gd name="connsiteY13" fmla="*/ 460343 h 465772"/>
                  <a:gd name="connsiteX14" fmla="*/ 216503 w 465677"/>
                  <a:gd name="connsiteY14" fmla="*/ 462915 h 465772"/>
                  <a:gd name="connsiteX15" fmla="*/ 214122 w 465677"/>
                  <a:gd name="connsiteY15" fmla="*/ 465106 h 465772"/>
                  <a:gd name="connsiteX16" fmla="*/ 270986 w 465677"/>
                  <a:gd name="connsiteY16" fmla="*/ 462629 h 465772"/>
                  <a:gd name="connsiteX17" fmla="*/ 268605 w 465677"/>
                  <a:gd name="connsiteY17" fmla="*/ 460629 h 465772"/>
                  <a:gd name="connsiteX18" fmla="*/ 270605 w 465677"/>
                  <a:gd name="connsiteY18" fmla="*/ 457867 h 465772"/>
                  <a:gd name="connsiteX19" fmla="*/ 289084 w 465677"/>
                  <a:gd name="connsiteY19" fmla="*/ 453962 h 465772"/>
                  <a:gd name="connsiteX20" fmla="*/ 291941 w 465677"/>
                  <a:gd name="connsiteY20" fmla="*/ 455676 h 465772"/>
                  <a:gd name="connsiteX21" fmla="*/ 290227 w 465677"/>
                  <a:gd name="connsiteY21" fmla="*/ 458534 h 465772"/>
                  <a:gd name="connsiteX22" fmla="*/ 271367 w 465677"/>
                  <a:gd name="connsiteY22" fmla="*/ 462439 h 465772"/>
                  <a:gd name="connsiteX23" fmla="*/ 270986 w 465677"/>
                  <a:gd name="connsiteY23" fmla="*/ 462629 h 465772"/>
                  <a:gd name="connsiteX24" fmla="*/ 176498 w 465677"/>
                  <a:gd name="connsiteY24" fmla="*/ 458915 h 465772"/>
                  <a:gd name="connsiteX25" fmla="*/ 175927 w 465677"/>
                  <a:gd name="connsiteY25" fmla="*/ 458819 h 465772"/>
                  <a:gd name="connsiteX26" fmla="*/ 157448 w 465677"/>
                  <a:gd name="connsiteY26" fmla="*/ 453390 h 465772"/>
                  <a:gd name="connsiteX27" fmla="*/ 155924 w 465677"/>
                  <a:gd name="connsiteY27" fmla="*/ 450342 h 465772"/>
                  <a:gd name="connsiteX28" fmla="*/ 158972 w 465677"/>
                  <a:gd name="connsiteY28" fmla="*/ 448818 h 465772"/>
                  <a:gd name="connsiteX29" fmla="*/ 177070 w 465677"/>
                  <a:gd name="connsiteY29" fmla="*/ 454152 h 465772"/>
                  <a:gd name="connsiteX30" fmla="*/ 178784 w 465677"/>
                  <a:gd name="connsiteY30" fmla="*/ 457010 h 465772"/>
                  <a:gd name="connsiteX31" fmla="*/ 176498 w 465677"/>
                  <a:gd name="connsiteY31" fmla="*/ 458915 h 465772"/>
                  <a:gd name="connsiteX32" fmla="*/ 307848 w 465677"/>
                  <a:gd name="connsiteY32" fmla="*/ 453295 h 465772"/>
                  <a:gd name="connsiteX33" fmla="*/ 305562 w 465677"/>
                  <a:gd name="connsiteY33" fmla="*/ 451676 h 465772"/>
                  <a:gd name="connsiteX34" fmla="*/ 307086 w 465677"/>
                  <a:gd name="connsiteY34" fmla="*/ 448628 h 465772"/>
                  <a:gd name="connsiteX35" fmla="*/ 324612 w 465677"/>
                  <a:gd name="connsiteY35" fmla="*/ 441770 h 465772"/>
                  <a:gd name="connsiteX36" fmla="*/ 327755 w 465677"/>
                  <a:gd name="connsiteY36" fmla="*/ 443008 h 465772"/>
                  <a:gd name="connsiteX37" fmla="*/ 326517 w 465677"/>
                  <a:gd name="connsiteY37" fmla="*/ 446151 h 465772"/>
                  <a:gd name="connsiteX38" fmla="*/ 308610 w 465677"/>
                  <a:gd name="connsiteY38" fmla="*/ 453104 h 465772"/>
                  <a:gd name="connsiteX39" fmla="*/ 307848 w 465677"/>
                  <a:gd name="connsiteY39" fmla="*/ 453295 h 465772"/>
                  <a:gd name="connsiteX40" fmla="*/ 140494 w 465677"/>
                  <a:gd name="connsiteY40" fmla="*/ 446532 h 465772"/>
                  <a:gd name="connsiteX41" fmla="*/ 139541 w 465677"/>
                  <a:gd name="connsiteY41" fmla="*/ 446342 h 465772"/>
                  <a:gd name="connsiteX42" fmla="*/ 122206 w 465677"/>
                  <a:gd name="connsiteY42" fmla="*/ 437864 h 465772"/>
                  <a:gd name="connsiteX43" fmla="*/ 121253 w 465677"/>
                  <a:gd name="connsiteY43" fmla="*/ 434626 h 465772"/>
                  <a:gd name="connsiteX44" fmla="*/ 124492 w 465677"/>
                  <a:gd name="connsiteY44" fmla="*/ 433673 h 465772"/>
                  <a:gd name="connsiteX45" fmla="*/ 141446 w 465677"/>
                  <a:gd name="connsiteY45" fmla="*/ 441960 h 465772"/>
                  <a:gd name="connsiteX46" fmla="*/ 142685 w 465677"/>
                  <a:gd name="connsiteY46" fmla="*/ 445103 h 465772"/>
                  <a:gd name="connsiteX47" fmla="*/ 140494 w 465677"/>
                  <a:gd name="connsiteY47" fmla="*/ 446532 h 465772"/>
                  <a:gd name="connsiteX48" fmla="*/ 342710 w 465677"/>
                  <a:gd name="connsiteY48" fmla="*/ 437960 h 465772"/>
                  <a:gd name="connsiteX49" fmla="*/ 340614 w 465677"/>
                  <a:gd name="connsiteY49" fmla="*/ 436721 h 465772"/>
                  <a:gd name="connsiteX50" fmla="*/ 341567 w 465677"/>
                  <a:gd name="connsiteY50" fmla="*/ 433483 h 465772"/>
                  <a:gd name="connsiteX51" fmla="*/ 357759 w 465677"/>
                  <a:gd name="connsiteY51" fmla="*/ 423863 h 465772"/>
                  <a:gd name="connsiteX52" fmla="*/ 361093 w 465677"/>
                  <a:gd name="connsiteY52" fmla="*/ 424529 h 465772"/>
                  <a:gd name="connsiteX53" fmla="*/ 360426 w 465677"/>
                  <a:gd name="connsiteY53" fmla="*/ 427863 h 465772"/>
                  <a:gd name="connsiteX54" fmla="*/ 343948 w 465677"/>
                  <a:gd name="connsiteY54" fmla="*/ 437769 h 465772"/>
                  <a:gd name="connsiteX55" fmla="*/ 342710 w 465677"/>
                  <a:gd name="connsiteY55" fmla="*/ 437960 h 465772"/>
                  <a:gd name="connsiteX56" fmla="*/ 107061 w 465677"/>
                  <a:gd name="connsiteY56" fmla="*/ 428530 h 465772"/>
                  <a:gd name="connsiteX57" fmla="*/ 105728 w 465677"/>
                  <a:gd name="connsiteY57" fmla="*/ 428149 h 465772"/>
                  <a:gd name="connsiteX58" fmla="*/ 90107 w 465677"/>
                  <a:gd name="connsiteY58" fmla="*/ 417005 h 465772"/>
                  <a:gd name="connsiteX59" fmla="*/ 89726 w 465677"/>
                  <a:gd name="connsiteY59" fmla="*/ 413671 h 465772"/>
                  <a:gd name="connsiteX60" fmla="*/ 93059 w 465677"/>
                  <a:gd name="connsiteY60" fmla="*/ 413290 h 465772"/>
                  <a:gd name="connsiteX61" fmla="*/ 108395 w 465677"/>
                  <a:gd name="connsiteY61" fmla="*/ 424244 h 465772"/>
                  <a:gd name="connsiteX62" fmla="*/ 109061 w 465677"/>
                  <a:gd name="connsiteY62" fmla="*/ 427577 h 465772"/>
                  <a:gd name="connsiteX63" fmla="*/ 107061 w 465677"/>
                  <a:gd name="connsiteY63" fmla="*/ 428530 h 465772"/>
                  <a:gd name="connsiteX64" fmla="*/ 374523 w 465677"/>
                  <a:gd name="connsiteY64" fmla="*/ 417195 h 465772"/>
                  <a:gd name="connsiteX65" fmla="*/ 372618 w 465677"/>
                  <a:gd name="connsiteY65" fmla="*/ 416243 h 465772"/>
                  <a:gd name="connsiteX66" fmla="*/ 372999 w 465677"/>
                  <a:gd name="connsiteY66" fmla="*/ 412909 h 465772"/>
                  <a:gd name="connsiteX67" fmla="*/ 387382 w 465677"/>
                  <a:gd name="connsiteY67" fmla="*/ 400717 h 465772"/>
                  <a:gd name="connsiteX68" fmla="*/ 390716 w 465677"/>
                  <a:gd name="connsiteY68" fmla="*/ 400812 h 465772"/>
                  <a:gd name="connsiteX69" fmla="*/ 390620 w 465677"/>
                  <a:gd name="connsiteY69" fmla="*/ 404146 h 465772"/>
                  <a:gd name="connsiteX70" fmla="*/ 375952 w 465677"/>
                  <a:gd name="connsiteY70" fmla="*/ 416624 h 465772"/>
                  <a:gd name="connsiteX71" fmla="*/ 374523 w 465677"/>
                  <a:gd name="connsiteY71" fmla="*/ 417195 h 465772"/>
                  <a:gd name="connsiteX72" fmla="*/ 76962 w 465677"/>
                  <a:gd name="connsiteY72" fmla="*/ 405098 h 465772"/>
                  <a:gd name="connsiteX73" fmla="*/ 75343 w 465677"/>
                  <a:gd name="connsiteY73" fmla="*/ 404432 h 465772"/>
                  <a:gd name="connsiteX74" fmla="*/ 61722 w 465677"/>
                  <a:gd name="connsiteY74" fmla="*/ 390811 h 465772"/>
                  <a:gd name="connsiteX75" fmla="*/ 61817 w 465677"/>
                  <a:gd name="connsiteY75" fmla="*/ 387477 h 465772"/>
                  <a:gd name="connsiteX76" fmla="*/ 65151 w 465677"/>
                  <a:gd name="connsiteY76" fmla="*/ 387572 h 465772"/>
                  <a:gd name="connsiteX77" fmla="*/ 78486 w 465677"/>
                  <a:gd name="connsiteY77" fmla="*/ 400907 h 465772"/>
                  <a:gd name="connsiteX78" fmla="*/ 78677 w 465677"/>
                  <a:gd name="connsiteY78" fmla="*/ 404241 h 465772"/>
                  <a:gd name="connsiteX79" fmla="*/ 76962 w 465677"/>
                  <a:gd name="connsiteY79" fmla="*/ 405098 h 465772"/>
                  <a:gd name="connsiteX80" fmla="*/ 402526 w 465677"/>
                  <a:gd name="connsiteY80" fmla="*/ 391382 h 465772"/>
                  <a:gd name="connsiteX81" fmla="*/ 400907 w 465677"/>
                  <a:gd name="connsiteY81" fmla="*/ 390716 h 465772"/>
                  <a:gd name="connsiteX82" fmla="*/ 400812 w 465677"/>
                  <a:gd name="connsiteY82" fmla="*/ 387382 h 465772"/>
                  <a:gd name="connsiteX83" fmla="*/ 413004 w 465677"/>
                  <a:gd name="connsiteY83" fmla="*/ 372999 h 465772"/>
                  <a:gd name="connsiteX84" fmla="*/ 416338 w 465677"/>
                  <a:gd name="connsiteY84" fmla="*/ 372618 h 465772"/>
                  <a:gd name="connsiteX85" fmla="*/ 416719 w 465677"/>
                  <a:gd name="connsiteY85" fmla="*/ 375952 h 465772"/>
                  <a:gd name="connsiteX86" fmla="*/ 404241 w 465677"/>
                  <a:gd name="connsiteY86" fmla="*/ 390620 h 465772"/>
                  <a:gd name="connsiteX87" fmla="*/ 402526 w 465677"/>
                  <a:gd name="connsiteY87" fmla="*/ 391382 h 465772"/>
                  <a:gd name="connsiteX88" fmla="*/ 51149 w 465677"/>
                  <a:gd name="connsiteY88" fmla="*/ 377190 h 465772"/>
                  <a:gd name="connsiteX89" fmla="*/ 49244 w 465677"/>
                  <a:gd name="connsiteY89" fmla="*/ 376238 h 465772"/>
                  <a:gd name="connsiteX90" fmla="*/ 38005 w 465677"/>
                  <a:gd name="connsiteY90" fmla="*/ 360617 h 465772"/>
                  <a:gd name="connsiteX91" fmla="*/ 38672 w 465677"/>
                  <a:gd name="connsiteY91" fmla="*/ 357283 h 465772"/>
                  <a:gd name="connsiteX92" fmla="*/ 42005 w 465677"/>
                  <a:gd name="connsiteY92" fmla="*/ 357950 h 465772"/>
                  <a:gd name="connsiteX93" fmla="*/ 52959 w 465677"/>
                  <a:gd name="connsiteY93" fmla="*/ 373285 h 465772"/>
                  <a:gd name="connsiteX94" fmla="*/ 52578 w 465677"/>
                  <a:gd name="connsiteY94" fmla="*/ 376619 h 465772"/>
                  <a:gd name="connsiteX95" fmla="*/ 51149 w 465677"/>
                  <a:gd name="connsiteY95" fmla="*/ 377190 h 465772"/>
                  <a:gd name="connsiteX96" fmla="*/ 425863 w 465677"/>
                  <a:gd name="connsiteY96" fmla="*/ 361379 h 465772"/>
                  <a:gd name="connsiteX97" fmla="*/ 424529 w 465677"/>
                  <a:gd name="connsiteY97" fmla="*/ 360998 h 465772"/>
                  <a:gd name="connsiteX98" fmla="*/ 423863 w 465677"/>
                  <a:gd name="connsiteY98" fmla="*/ 357664 h 465772"/>
                  <a:gd name="connsiteX99" fmla="*/ 433483 w 465677"/>
                  <a:gd name="connsiteY99" fmla="*/ 341471 h 465772"/>
                  <a:gd name="connsiteX100" fmla="*/ 436721 w 465677"/>
                  <a:gd name="connsiteY100" fmla="*/ 340519 h 465772"/>
                  <a:gd name="connsiteX101" fmla="*/ 437674 w 465677"/>
                  <a:gd name="connsiteY101" fmla="*/ 343757 h 465772"/>
                  <a:gd name="connsiteX102" fmla="*/ 427863 w 465677"/>
                  <a:gd name="connsiteY102" fmla="*/ 360236 h 465772"/>
                  <a:gd name="connsiteX103" fmla="*/ 425863 w 465677"/>
                  <a:gd name="connsiteY103" fmla="*/ 361379 h 465772"/>
                  <a:gd name="connsiteX104" fmla="*/ 30290 w 465677"/>
                  <a:gd name="connsiteY104" fmla="*/ 345377 h 465772"/>
                  <a:gd name="connsiteX105" fmla="*/ 28194 w 465677"/>
                  <a:gd name="connsiteY105" fmla="*/ 344138 h 465772"/>
                  <a:gd name="connsiteX106" fmla="*/ 19717 w 465677"/>
                  <a:gd name="connsiteY106" fmla="*/ 326898 h 465772"/>
                  <a:gd name="connsiteX107" fmla="*/ 20955 w 465677"/>
                  <a:gd name="connsiteY107" fmla="*/ 323755 h 465772"/>
                  <a:gd name="connsiteX108" fmla="*/ 24098 w 465677"/>
                  <a:gd name="connsiteY108" fmla="*/ 324993 h 465772"/>
                  <a:gd name="connsiteX109" fmla="*/ 32385 w 465677"/>
                  <a:gd name="connsiteY109" fmla="*/ 341852 h 465772"/>
                  <a:gd name="connsiteX110" fmla="*/ 31433 w 465677"/>
                  <a:gd name="connsiteY110" fmla="*/ 345091 h 465772"/>
                  <a:gd name="connsiteX111" fmla="*/ 30290 w 465677"/>
                  <a:gd name="connsiteY111" fmla="*/ 345377 h 465772"/>
                  <a:gd name="connsiteX112" fmla="*/ 444056 w 465677"/>
                  <a:gd name="connsiteY112" fmla="*/ 327851 h 465772"/>
                  <a:gd name="connsiteX113" fmla="*/ 443103 w 465677"/>
                  <a:gd name="connsiteY113" fmla="*/ 327660 h 465772"/>
                  <a:gd name="connsiteX114" fmla="*/ 441865 w 465677"/>
                  <a:gd name="connsiteY114" fmla="*/ 324517 h 465772"/>
                  <a:gd name="connsiteX115" fmla="*/ 448723 w 465677"/>
                  <a:gd name="connsiteY115" fmla="*/ 306991 h 465772"/>
                  <a:gd name="connsiteX116" fmla="*/ 451771 w 465677"/>
                  <a:gd name="connsiteY116" fmla="*/ 305467 h 465772"/>
                  <a:gd name="connsiteX117" fmla="*/ 453295 w 465677"/>
                  <a:gd name="connsiteY117" fmla="*/ 308515 h 465772"/>
                  <a:gd name="connsiteX118" fmla="*/ 446342 w 465677"/>
                  <a:gd name="connsiteY118" fmla="*/ 326422 h 465772"/>
                  <a:gd name="connsiteX119" fmla="*/ 444056 w 465677"/>
                  <a:gd name="connsiteY119" fmla="*/ 327851 h 465772"/>
                  <a:gd name="connsiteX120" fmla="*/ 14954 w 465677"/>
                  <a:gd name="connsiteY120" fmla="*/ 310610 h 465772"/>
                  <a:gd name="connsiteX121" fmla="*/ 12668 w 465677"/>
                  <a:gd name="connsiteY121" fmla="*/ 308991 h 465772"/>
                  <a:gd name="connsiteX122" fmla="*/ 7144 w 465677"/>
                  <a:gd name="connsiteY122" fmla="*/ 290608 h 465772"/>
                  <a:gd name="connsiteX123" fmla="*/ 8858 w 465677"/>
                  <a:gd name="connsiteY123" fmla="*/ 287750 h 465772"/>
                  <a:gd name="connsiteX124" fmla="*/ 11716 w 465677"/>
                  <a:gd name="connsiteY124" fmla="*/ 289465 h 465772"/>
                  <a:gd name="connsiteX125" fmla="*/ 17145 w 465677"/>
                  <a:gd name="connsiteY125" fmla="*/ 307467 h 465772"/>
                  <a:gd name="connsiteX126" fmla="*/ 15716 w 465677"/>
                  <a:gd name="connsiteY126" fmla="*/ 310515 h 465772"/>
                  <a:gd name="connsiteX127" fmla="*/ 14954 w 465677"/>
                  <a:gd name="connsiteY127" fmla="*/ 310610 h 465772"/>
                  <a:gd name="connsiteX128" fmla="*/ 456343 w 465677"/>
                  <a:gd name="connsiteY128" fmla="*/ 291846 h 465772"/>
                  <a:gd name="connsiteX129" fmla="*/ 455771 w 465677"/>
                  <a:gd name="connsiteY129" fmla="*/ 291751 h 465772"/>
                  <a:gd name="connsiteX130" fmla="*/ 454057 w 465677"/>
                  <a:gd name="connsiteY130" fmla="*/ 288893 h 465772"/>
                  <a:gd name="connsiteX131" fmla="*/ 457867 w 465677"/>
                  <a:gd name="connsiteY131" fmla="*/ 270415 h 465772"/>
                  <a:gd name="connsiteX132" fmla="*/ 460629 w 465677"/>
                  <a:gd name="connsiteY132" fmla="*/ 268415 h 465772"/>
                  <a:gd name="connsiteX133" fmla="*/ 462629 w 465677"/>
                  <a:gd name="connsiteY133" fmla="*/ 271177 h 465772"/>
                  <a:gd name="connsiteX134" fmla="*/ 458724 w 465677"/>
                  <a:gd name="connsiteY134" fmla="*/ 290036 h 465772"/>
                  <a:gd name="connsiteX135" fmla="*/ 456343 w 465677"/>
                  <a:gd name="connsiteY135" fmla="*/ 291846 h 465772"/>
                  <a:gd name="connsiteX136" fmla="*/ 5525 w 465677"/>
                  <a:gd name="connsiteY136" fmla="*/ 273749 h 465772"/>
                  <a:gd name="connsiteX137" fmla="*/ 3143 w 465677"/>
                  <a:gd name="connsiteY137" fmla="*/ 271748 h 465772"/>
                  <a:gd name="connsiteX138" fmla="*/ 762 w 465677"/>
                  <a:gd name="connsiteY138" fmla="*/ 252698 h 465772"/>
                  <a:gd name="connsiteX139" fmla="*/ 2953 w 465677"/>
                  <a:gd name="connsiteY139" fmla="*/ 250127 h 465772"/>
                  <a:gd name="connsiteX140" fmla="*/ 5525 w 465677"/>
                  <a:gd name="connsiteY140" fmla="*/ 252317 h 465772"/>
                  <a:gd name="connsiteX141" fmla="*/ 7906 w 465677"/>
                  <a:gd name="connsiteY141" fmla="*/ 270986 h 465772"/>
                  <a:gd name="connsiteX142" fmla="*/ 5906 w 465677"/>
                  <a:gd name="connsiteY142" fmla="*/ 273749 h 465772"/>
                  <a:gd name="connsiteX143" fmla="*/ 5525 w 465677"/>
                  <a:gd name="connsiteY143" fmla="*/ 273749 h 465772"/>
                  <a:gd name="connsiteX144" fmla="*/ 462534 w 465677"/>
                  <a:gd name="connsiteY144" fmla="*/ 254318 h 465772"/>
                  <a:gd name="connsiteX145" fmla="*/ 462344 w 465677"/>
                  <a:gd name="connsiteY145" fmla="*/ 254318 h 465772"/>
                  <a:gd name="connsiteX146" fmla="*/ 460153 w 465677"/>
                  <a:gd name="connsiteY146" fmla="*/ 251746 h 465772"/>
                  <a:gd name="connsiteX147" fmla="*/ 460915 w 465677"/>
                  <a:gd name="connsiteY147" fmla="*/ 232886 h 465772"/>
                  <a:gd name="connsiteX148" fmla="*/ 460915 w 465677"/>
                  <a:gd name="connsiteY148" fmla="*/ 231839 h 465772"/>
                  <a:gd name="connsiteX149" fmla="*/ 463296 w 465677"/>
                  <a:gd name="connsiteY149" fmla="*/ 229457 h 465772"/>
                  <a:gd name="connsiteX150" fmla="*/ 465677 w 465677"/>
                  <a:gd name="connsiteY150" fmla="*/ 231839 h 465772"/>
                  <a:gd name="connsiteX151" fmla="*/ 465677 w 465677"/>
                  <a:gd name="connsiteY151" fmla="*/ 232791 h 465772"/>
                  <a:gd name="connsiteX152" fmla="*/ 464915 w 465677"/>
                  <a:gd name="connsiteY152" fmla="*/ 252032 h 465772"/>
                  <a:gd name="connsiteX153" fmla="*/ 462534 w 465677"/>
                  <a:gd name="connsiteY153" fmla="*/ 254318 h 465772"/>
                  <a:gd name="connsiteX154" fmla="*/ 2381 w 465677"/>
                  <a:gd name="connsiteY154" fmla="*/ 235553 h 465772"/>
                  <a:gd name="connsiteX155" fmla="*/ 0 w 465677"/>
                  <a:gd name="connsiteY155" fmla="*/ 233458 h 465772"/>
                  <a:gd name="connsiteX156" fmla="*/ 0 w 465677"/>
                  <a:gd name="connsiteY156" fmla="*/ 232886 h 465772"/>
                  <a:gd name="connsiteX157" fmla="*/ 762 w 465677"/>
                  <a:gd name="connsiteY157" fmla="*/ 214217 h 465772"/>
                  <a:gd name="connsiteX158" fmla="*/ 3334 w 465677"/>
                  <a:gd name="connsiteY158" fmla="*/ 212027 h 465772"/>
                  <a:gd name="connsiteX159" fmla="*/ 5525 w 465677"/>
                  <a:gd name="connsiteY159" fmla="*/ 214598 h 465772"/>
                  <a:gd name="connsiteX160" fmla="*/ 4763 w 465677"/>
                  <a:gd name="connsiteY160" fmla="*/ 232886 h 465772"/>
                  <a:gd name="connsiteX161" fmla="*/ 2381 w 465677"/>
                  <a:gd name="connsiteY161" fmla="*/ 235553 h 465772"/>
                  <a:gd name="connsiteX162" fmla="*/ 462534 w 465677"/>
                  <a:gd name="connsiteY162" fmla="*/ 215265 h 465772"/>
                  <a:gd name="connsiteX163" fmla="*/ 460153 w 465677"/>
                  <a:gd name="connsiteY163" fmla="*/ 213074 h 465772"/>
                  <a:gd name="connsiteX164" fmla="*/ 457772 w 465677"/>
                  <a:gd name="connsiteY164" fmla="*/ 194405 h 465772"/>
                  <a:gd name="connsiteX165" fmla="*/ 459676 w 465677"/>
                  <a:gd name="connsiteY165" fmla="*/ 191643 h 465772"/>
                  <a:gd name="connsiteX166" fmla="*/ 462439 w 465677"/>
                  <a:gd name="connsiteY166" fmla="*/ 193548 h 465772"/>
                  <a:gd name="connsiteX167" fmla="*/ 464915 w 465677"/>
                  <a:gd name="connsiteY167" fmla="*/ 212598 h 465772"/>
                  <a:gd name="connsiteX168" fmla="*/ 462725 w 465677"/>
                  <a:gd name="connsiteY168" fmla="*/ 215170 h 465772"/>
                  <a:gd name="connsiteX169" fmla="*/ 462534 w 465677"/>
                  <a:gd name="connsiteY169" fmla="*/ 215265 h 465772"/>
                  <a:gd name="connsiteX170" fmla="*/ 5334 w 465677"/>
                  <a:gd name="connsiteY170" fmla="*/ 197930 h 465772"/>
                  <a:gd name="connsiteX171" fmla="*/ 4953 w 465677"/>
                  <a:gd name="connsiteY171" fmla="*/ 197930 h 465772"/>
                  <a:gd name="connsiteX172" fmla="*/ 2953 w 465677"/>
                  <a:gd name="connsiteY172" fmla="*/ 195167 h 465772"/>
                  <a:gd name="connsiteX173" fmla="*/ 6858 w 465677"/>
                  <a:gd name="connsiteY173" fmla="*/ 176308 h 465772"/>
                  <a:gd name="connsiteX174" fmla="*/ 9716 w 465677"/>
                  <a:gd name="connsiteY174" fmla="*/ 174593 h 465772"/>
                  <a:gd name="connsiteX175" fmla="*/ 11430 w 465677"/>
                  <a:gd name="connsiteY175" fmla="*/ 177451 h 465772"/>
                  <a:gd name="connsiteX176" fmla="*/ 7620 w 465677"/>
                  <a:gd name="connsiteY176" fmla="*/ 195929 h 465772"/>
                  <a:gd name="connsiteX177" fmla="*/ 5334 w 465677"/>
                  <a:gd name="connsiteY177" fmla="*/ 197930 h 465772"/>
                  <a:gd name="connsiteX178" fmla="*/ 456152 w 465677"/>
                  <a:gd name="connsiteY178" fmla="*/ 177832 h 465772"/>
                  <a:gd name="connsiteX179" fmla="*/ 453866 w 465677"/>
                  <a:gd name="connsiteY179" fmla="*/ 176022 h 465772"/>
                  <a:gd name="connsiteX180" fmla="*/ 448437 w 465677"/>
                  <a:gd name="connsiteY180" fmla="*/ 158020 h 465772"/>
                  <a:gd name="connsiteX181" fmla="*/ 449866 w 465677"/>
                  <a:gd name="connsiteY181" fmla="*/ 154972 h 465772"/>
                  <a:gd name="connsiteX182" fmla="*/ 452914 w 465677"/>
                  <a:gd name="connsiteY182" fmla="*/ 156401 h 465772"/>
                  <a:gd name="connsiteX183" fmla="*/ 458438 w 465677"/>
                  <a:gd name="connsiteY183" fmla="*/ 174784 h 465772"/>
                  <a:gd name="connsiteX184" fmla="*/ 456724 w 465677"/>
                  <a:gd name="connsiteY184" fmla="*/ 177641 h 465772"/>
                  <a:gd name="connsiteX185" fmla="*/ 456152 w 465677"/>
                  <a:gd name="connsiteY185" fmla="*/ 177832 h 465772"/>
                  <a:gd name="connsiteX186" fmla="*/ 14573 w 465677"/>
                  <a:gd name="connsiteY186" fmla="*/ 160973 h 465772"/>
                  <a:gd name="connsiteX187" fmla="*/ 13811 w 465677"/>
                  <a:gd name="connsiteY187" fmla="*/ 160877 h 465772"/>
                  <a:gd name="connsiteX188" fmla="*/ 12287 w 465677"/>
                  <a:gd name="connsiteY188" fmla="*/ 157829 h 465772"/>
                  <a:gd name="connsiteX189" fmla="*/ 19241 w 465677"/>
                  <a:gd name="connsiteY189" fmla="*/ 139922 h 465772"/>
                  <a:gd name="connsiteX190" fmla="*/ 22384 w 465677"/>
                  <a:gd name="connsiteY190" fmla="*/ 138684 h 465772"/>
                  <a:gd name="connsiteX191" fmla="*/ 23622 w 465677"/>
                  <a:gd name="connsiteY191" fmla="*/ 141827 h 465772"/>
                  <a:gd name="connsiteX192" fmla="*/ 16859 w 465677"/>
                  <a:gd name="connsiteY192" fmla="*/ 159449 h 465772"/>
                  <a:gd name="connsiteX193" fmla="*/ 14573 w 465677"/>
                  <a:gd name="connsiteY193" fmla="*/ 160973 h 465772"/>
                  <a:gd name="connsiteX194" fmla="*/ 443579 w 465677"/>
                  <a:gd name="connsiteY194" fmla="*/ 141827 h 465772"/>
                  <a:gd name="connsiteX195" fmla="*/ 441389 w 465677"/>
                  <a:gd name="connsiteY195" fmla="*/ 140399 h 465772"/>
                  <a:gd name="connsiteX196" fmla="*/ 433007 w 465677"/>
                  <a:gd name="connsiteY196" fmla="*/ 123539 h 465772"/>
                  <a:gd name="connsiteX197" fmla="*/ 433959 w 465677"/>
                  <a:gd name="connsiteY197" fmla="*/ 120301 h 465772"/>
                  <a:gd name="connsiteX198" fmla="*/ 437198 w 465677"/>
                  <a:gd name="connsiteY198" fmla="*/ 121253 h 465772"/>
                  <a:gd name="connsiteX199" fmla="*/ 445770 w 465677"/>
                  <a:gd name="connsiteY199" fmla="*/ 138494 h 465772"/>
                  <a:gd name="connsiteX200" fmla="*/ 444532 w 465677"/>
                  <a:gd name="connsiteY200" fmla="*/ 141637 h 465772"/>
                  <a:gd name="connsiteX201" fmla="*/ 443579 w 465677"/>
                  <a:gd name="connsiteY201" fmla="*/ 141827 h 465772"/>
                  <a:gd name="connsiteX202" fmla="*/ 29813 w 465677"/>
                  <a:gd name="connsiteY202" fmla="*/ 126111 h 465772"/>
                  <a:gd name="connsiteX203" fmla="*/ 28670 w 465677"/>
                  <a:gd name="connsiteY203" fmla="*/ 125825 h 465772"/>
                  <a:gd name="connsiteX204" fmla="*/ 27718 w 465677"/>
                  <a:gd name="connsiteY204" fmla="*/ 122587 h 465772"/>
                  <a:gd name="connsiteX205" fmla="*/ 37529 w 465677"/>
                  <a:gd name="connsiteY205" fmla="*/ 106013 h 465772"/>
                  <a:gd name="connsiteX206" fmla="*/ 40862 w 465677"/>
                  <a:gd name="connsiteY206" fmla="*/ 105347 h 465772"/>
                  <a:gd name="connsiteX207" fmla="*/ 41529 w 465677"/>
                  <a:gd name="connsiteY207" fmla="*/ 108680 h 465772"/>
                  <a:gd name="connsiteX208" fmla="*/ 31909 w 465677"/>
                  <a:gd name="connsiteY208" fmla="*/ 124873 h 465772"/>
                  <a:gd name="connsiteX209" fmla="*/ 29813 w 465677"/>
                  <a:gd name="connsiteY209" fmla="*/ 126111 h 465772"/>
                  <a:gd name="connsiteX210" fmla="*/ 425387 w 465677"/>
                  <a:gd name="connsiteY210" fmla="*/ 108490 h 465772"/>
                  <a:gd name="connsiteX211" fmla="*/ 423386 w 465677"/>
                  <a:gd name="connsiteY211" fmla="*/ 107442 h 465772"/>
                  <a:gd name="connsiteX212" fmla="*/ 412337 w 465677"/>
                  <a:gd name="connsiteY212" fmla="*/ 92202 h 465772"/>
                  <a:gd name="connsiteX213" fmla="*/ 412718 w 465677"/>
                  <a:gd name="connsiteY213" fmla="*/ 88868 h 465772"/>
                  <a:gd name="connsiteX214" fmla="*/ 416052 w 465677"/>
                  <a:gd name="connsiteY214" fmla="*/ 89249 h 465772"/>
                  <a:gd name="connsiteX215" fmla="*/ 427292 w 465677"/>
                  <a:gd name="connsiteY215" fmla="*/ 104870 h 465772"/>
                  <a:gd name="connsiteX216" fmla="*/ 426625 w 465677"/>
                  <a:gd name="connsiteY216" fmla="*/ 108204 h 465772"/>
                  <a:gd name="connsiteX217" fmla="*/ 425387 w 465677"/>
                  <a:gd name="connsiteY217" fmla="*/ 108490 h 465772"/>
                  <a:gd name="connsiteX218" fmla="*/ 50578 w 465677"/>
                  <a:gd name="connsiteY218" fmla="*/ 94202 h 465772"/>
                  <a:gd name="connsiteX219" fmla="*/ 49149 w 465677"/>
                  <a:gd name="connsiteY219" fmla="*/ 93726 h 465772"/>
                  <a:gd name="connsiteX220" fmla="*/ 48768 w 465677"/>
                  <a:gd name="connsiteY220" fmla="*/ 90392 h 465772"/>
                  <a:gd name="connsiteX221" fmla="*/ 61151 w 465677"/>
                  <a:gd name="connsiteY221" fmla="*/ 75724 h 465772"/>
                  <a:gd name="connsiteX222" fmla="*/ 64484 w 465677"/>
                  <a:gd name="connsiteY222" fmla="*/ 75533 h 465772"/>
                  <a:gd name="connsiteX223" fmla="*/ 64675 w 465677"/>
                  <a:gd name="connsiteY223" fmla="*/ 78867 h 465772"/>
                  <a:gd name="connsiteX224" fmla="*/ 52483 w 465677"/>
                  <a:gd name="connsiteY224" fmla="*/ 93250 h 465772"/>
                  <a:gd name="connsiteX225" fmla="*/ 50578 w 465677"/>
                  <a:gd name="connsiteY225" fmla="*/ 94202 h 465772"/>
                  <a:gd name="connsiteX226" fmla="*/ 401860 w 465677"/>
                  <a:gd name="connsiteY226" fmla="*/ 78581 h 465772"/>
                  <a:gd name="connsiteX227" fmla="*/ 400145 w 465677"/>
                  <a:gd name="connsiteY227" fmla="*/ 77819 h 465772"/>
                  <a:gd name="connsiteX228" fmla="*/ 386810 w 465677"/>
                  <a:gd name="connsiteY228" fmla="*/ 64580 h 465772"/>
                  <a:gd name="connsiteX229" fmla="*/ 386620 w 465677"/>
                  <a:gd name="connsiteY229" fmla="*/ 61246 h 465772"/>
                  <a:gd name="connsiteX230" fmla="*/ 389954 w 465677"/>
                  <a:gd name="connsiteY230" fmla="*/ 61055 h 465772"/>
                  <a:gd name="connsiteX231" fmla="*/ 403574 w 465677"/>
                  <a:gd name="connsiteY231" fmla="*/ 74581 h 465772"/>
                  <a:gd name="connsiteX232" fmla="*/ 403479 w 465677"/>
                  <a:gd name="connsiteY232" fmla="*/ 77915 h 465772"/>
                  <a:gd name="connsiteX233" fmla="*/ 401860 w 465677"/>
                  <a:gd name="connsiteY233" fmla="*/ 78581 h 465772"/>
                  <a:gd name="connsiteX234" fmla="*/ 76295 w 465677"/>
                  <a:gd name="connsiteY234" fmla="*/ 66104 h 465772"/>
                  <a:gd name="connsiteX235" fmla="*/ 74581 w 465677"/>
                  <a:gd name="connsiteY235" fmla="*/ 65342 h 465772"/>
                  <a:gd name="connsiteX236" fmla="*/ 74676 w 465677"/>
                  <a:gd name="connsiteY236" fmla="*/ 62008 h 465772"/>
                  <a:gd name="connsiteX237" fmla="*/ 89345 w 465677"/>
                  <a:gd name="connsiteY237" fmla="*/ 49530 h 465772"/>
                  <a:gd name="connsiteX238" fmla="*/ 92678 w 465677"/>
                  <a:gd name="connsiteY238" fmla="*/ 49911 h 465772"/>
                  <a:gd name="connsiteX239" fmla="*/ 92297 w 465677"/>
                  <a:gd name="connsiteY239" fmla="*/ 53245 h 465772"/>
                  <a:gd name="connsiteX240" fmla="*/ 77915 w 465677"/>
                  <a:gd name="connsiteY240" fmla="*/ 65437 h 465772"/>
                  <a:gd name="connsiteX241" fmla="*/ 76295 w 465677"/>
                  <a:gd name="connsiteY241" fmla="*/ 66104 h 465772"/>
                  <a:gd name="connsiteX242" fmla="*/ 373761 w 465677"/>
                  <a:gd name="connsiteY242" fmla="*/ 52864 h 465772"/>
                  <a:gd name="connsiteX243" fmla="*/ 372332 w 465677"/>
                  <a:gd name="connsiteY243" fmla="*/ 52388 h 465772"/>
                  <a:gd name="connsiteX244" fmla="*/ 356997 w 465677"/>
                  <a:gd name="connsiteY244" fmla="*/ 41434 h 465772"/>
                  <a:gd name="connsiteX245" fmla="*/ 356330 w 465677"/>
                  <a:gd name="connsiteY245" fmla="*/ 38100 h 465772"/>
                  <a:gd name="connsiteX246" fmla="*/ 359664 w 465677"/>
                  <a:gd name="connsiteY246" fmla="*/ 37433 h 465772"/>
                  <a:gd name="connsiteX247" fmla="*/ 375380 w 465677"/>
                  <a:gd name="connsiteY247" fmla="*/ 48578 h 465772"/>
                  <a:gd name="connsiteX248" fmla="*/ 375761 w 465677"/>
                  <a:gd name="connsiteY248" fmla="*/ 51911 h 465772"/>
                  <a:gd name="connsiteX249" fmla="*/ 373761 w 465677"/>
                  <a:gd name="connsiteY249" fmla="*/ 52864 h 465772"/>
                  <a:gd name="connsiteX250" fmla="*/ 106204 w 465677"/>
                  <a:gd name="connsiteY250" fmla="*/ 42672 h 465772"/>
                  <a:gd name="connsiteX251" fmla="*/ 104204 w 465677"/>
                  <a:gd name="connsiteY251" fmla="*/ 41624 h 465772"/>
                  <a:gd name="connsiteX252" fmla="*/ 104870 w 465677"/>
                  <a:gd name="connsiteY252" fmla="*/ 38291 h 465772"/>
                  <a:gd name="connsiteX253" fmla="*/ 121349 w 465677"/>
                  <a:gd name="connsiteY253" fmla="*/ 28385 h 465772"/>
                  <a:gd name="connsiteX254" fmla="*/ 124587 w 465677"/>
                  <a:gd name="connsiteY254" fmla="*/ 29337 h 465772"/>
                  <a:gd name="connsiteX255" fmla="*/ 123635 w 465677"/>
                  <a:gd name="connsiteY255" fmla="*/ 32576 h 465772"/>
                  <a:gd name="connsiteX256" fmla="*/ 107442 w 465677"/>
                  <a:gd name="connsiteY256" fmla="*/ 42291 h 465772"/>
                  <a:gd name="connsiteX257" fmla="*/ 106204 w 465677"/>
                  <a:gd name="connsiteY257" fmla="*/ 42672 h 465772"/>
                  <a:gd name="connsiteX258" fmla="*/ 341852 w 465677"/>
                  <a:gd name="connsiteY258" fmla="*/ 32195 h 465772"/>
                  <a:gd name="connsiteX259" fmla="*/ 340709 w 465677"/>
                  <a:gd name="connsiteY259" fmla="*/ 31909 h 465772"/>
                  <a:gd name="connsiteX260" fmla="*/ 323755 w 465677"/>
                  <a:gd name="connsiteY260" fmla="*/ 23717 h 465772"/>
                  <a:gd name="connsiteX261" fmla="*/ 322517 w 465677"/>
                  <a:gd name="connsiteY261" fmla="*/ 20574 h 465772"/>
                  <a:gd name="connsiteX262" fmla="*/ 325660 w 465677"/>
                  <a:gd name="connsiteY262" fmla="*/ 19336 h 465772"/>
                  <a:gd name="connsiteX263" fmla="*/ 342995 w 465677"/>
                  <a:gd name="connsiteY263" fmla="*/ 27718 h 465772"/>
                  <a:gd name="connsiteX264" fmla="*/ 343948 w 465677"/>
                  <a:gd name="connsiteY264" fmla="*/ 30956 h 465772"/>
                  <a:gd name="connsiteX265" fmla="*/ 341852 w 465677"/>
                  <a:gd name="connsiteY265" fmla="*/ 32195 h 465772"/>
                  <a:gd name="connsiteX266" fmla="*/ 139637 w 465677"/>
                  <a:gd name="connsiteY266" fmla="*/ 24479 h 465772"/>
                  <a:gd name="connsiteX267" fmla="*/ 137446 w 465677"/>
                  <a:gd name="connsiteY267" fmla="*/ 23051 h 465772"/>
                  <a:gd name="connsiteX268" fmla="*/ 138684 w 465677"/>
                  <a:gd name="connsiteY268" fmla="*/ 19907 h 465772"/>
                  <a:gd name="connsiteX269" fmla="*/ 156591 w 465677"/>
                  <a:gd name="connsiteY269" fmla="*/ 12859 h 465772"/>
                  <a:gd name="connsiteX270" fmla="*/ 159639 w 465677"/>
                  <a:gd name="connsiteY270" fmla="*/ 14288 h 465772"/>
                  <a:gd name="connsiteX271" fmla="*/ 158210 w 465677"/>
                  <a:gd name="connsiteY271" fmla="*/ 17336 h 465772"/>
                  <a:gd name="connsiteX272" fmla="*/ 140684 w 465677"/>
                  <a:gd name="connsiteY272" fmla="*/ 24194 h 465772"/>
                  <a:gd name="connsiteX273" fmla="*/ 139637 w 465677"/>
                  <a:gd name="connsiteY273" fmla="*/ 24479 h 465772"/>
                  <a:gd name="connsiteX274" fmla="*/ 306896 w 465677"/>
                  <a:gd name="connsiteY274" fmla="*/ 16955 h 465772"/>
                  <a:gd name="connsiteX275" fmla="*/ 306134 w 465677"/>
                  <a:gd name="connsiteY275" fmla="*/ 16859 h 465772"/>
                  <a:gd name="connsiteX276" fmla="*/ 288036 w 465677"/>
                  <a:gd name="connsiteY276" fmla="*/ 11525 h 465772"/>
                  <a:gd name="connsiteX277" fmla="*/ 286322 w 465677"/>
                  <a:gd name="connsiteY277" fmla="*/ 8668 h 465772"/>
                  <a:gd name="connsiteX278" fmla="*/ 289179 w 465677"/>
                  <a:gd name="connsiteY278" fmla="*/ 6953 h 465772"/>
                  <a:gd name="connsiteX279" fmla="*/ 307658 w 465677"/>
                  <a:gd name="connsiteY279" fmla="*/ 12383 h 465772"/>
                  <a:gd name="connsiteX280" fmla="*/ 309182 w 465677"/>
                  <a:gd name="connsiteY280" fmla="*/ 15431 h 465772"/>
                  <a:gd name="connsiteX281" fmla="*/ 306896 w 465677"/>
                  <a:gd name="connsiteY281" fmla="*/ 16955 h 465772"/>
                  <a:gd name="connsiteX282" fmla="*/ 175546 w 465677"/>
                  <a:gd name="connsiteY282" fmla="*/ 12002 h 465772"/>
                  <a:gd name="connsiteX283" fmla="*/ 173260 w 465677"/>
                  <a:gd name="connsiteY283" fmla="*/ 10192 h 465772"/>
                  <a:gd name="connsiteX284" fmla="*/ 174974 w 465677"/>
                  <a:gd name="connsiteY284" fmla="*/ 7334 h 465772"/>
                  <a:gd name="connsiteX285" fmla="*/ 193834 w 465677"/>
                  <a:gd name="connsiteY285" fmla="*/ 3334 h 465772"/>
                  <a:gd name="connsiteX286" fmla="*/ 196596 w 465677"/>
                  <a:gd name="connsiteY286" fmla="*/ 5334 h 465772"/>
                  <a:gd name="connsiteX287" fmla="*/ 194596 w 465677"/>
                  <a:gd name="connsiteY287" fmla="*/ 8096 h 465772"/>
                  <a:gd name="connsiteX288" fmla="*/ 176117 w 465677"/>
                  <a:gd name="connsiteY288" fmla="*/ 12002 h 465772"/>
                  <a:gd name="connsiteX289" fmla="*/ 175546 w 465677"/>
                  <a:gd name="connsiteY289" fmla="*/ 12002 h 465772"/>
                  <a:gd name="connsiteX290" fmla="*/ 270034 w 465677"/>
                  <a:gd name="connsiteY290" fmla="*/ 7811 h 465772"/>
                  <a:gd name="connsiteX291" fmla="*/ 269653 w 465677"/>
                  <a:gd name="connsiteY291" fmla="*/ 7811 h 465772"/>
                  <a:gd name="connsiteX292" fmla="*/ 250984 w 465677"/>
                  <a:gd name="connsiteY292" fmla="*/ 5525 h 465772"/>
                  <a:gd name="connsiteX293" fmla="*/ 248793 w 465677"/>
                  <a:gd name="connsiteY293" fmla="*/ 2953 h 465772"/>
                  <a:gd name="connsiteX294" fmla="*/ 251365 w 465677"/>
                  <a:gd name="connsiteY294" fmla="*/ 762 h 465772"/>
                  <a:gd name="connsiteX295" fmla="*/ 270415 w 465677"/>
                  <a:gd name="connsiteY295" fmla="*/ 3048 h 465772"/>
                  <a:gd name="connsiteX296" fmla="*/ 272415 w 465677"/>
                  <a:gd name="connsiteY296" fmla="*/ 5810 h 465772"/>
                  <a:gd name="connsiteX297" fmla="*/ 270034 w 465677"/>
                  <a:gd name="connsiteY297" fmla="*/ 7811 h 465772"/>
                  <a:gd name="connsiteX298" fmla="*/ 213074 w 465677"/>
                  <a:gd name="connsiteY298" fmla="*/ 5620 h 465772"/>
                  <a:gd name="connsiteX299" fmla="*/ 210693 w 465677"/>
                  <a:gd name="connsiteY299" fmla="*/ 3429 h 465772"/>
                  <a:gd name="connsiteX300" fmla="*/ 212884 w 465677"/>
                  <a:gd name="connsiteY300" fmla="*/ 857 h 465772"/>
                  <a:gd name="connsiteX301" fmla="*/ 232124 w 465677"/>
                  <a:gd name="connsiteY301" fmla="*/ 0 h 465772"/>
                  <a:gd name="connsiteX302" fmla="*/ 232124 w 465677"/>
                  <a:gd name="connsiteY302" fmla="*/ 0 h 465772"/>
                  <a:gd name="connsiteX303" fmla="*/ 234506 w 465677"/>
                  <a:gd name="connsiteY303" fmla="*/ 2381 h 465772"/>
                  <a:gd name="connsiteX304" fmla="*/ 232124 w 465677"/>
                  <a:gd name="connsiteY304" fmla="*/ 4763 h 465772"/>
                  <a:gd name="connsiteX305" fmla="*/ 213265 w 465677"/>
                  <a:gd name="connsiteY305" fmla="*/ 5620 h 465772"/>
                  <a:gd name="connsiteX306" fmla="*/ 213074 w 465677"/>
                  <a:gd name="connsiteY306" fmla="*/ 5620 h 465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465677" h="465772">
                    <a:moveTo>
                      <a:pt x="233077" y="465773"/>
                    </a:moveTo>
                    <a:cubicBezTo>
                      <a:pt x="231743" y="465773"/>
                      <a:pt x="230696" y="464725"/>
                      <a:pt x="230696" y="463391"/>
                    </a:cubicBezTo>
                    <a:cubicBezTo>
                      <a:pt x="230696" y="462058"/>
                      <a:pt x="231743" y="461010"/>
                      <a:pt x="233077" y="461010"/>
                    </a:cubicBezTo>
                    <a:cubicBezTo>
                      <a:pt x="239363" y="461010"/>
                      <a:pt x="245650" y="460724"/>
                      <a:pt x="251936" y="460248"/>
                    </a:cubicBezTo>
                    <a:cubicBezTo>
                      <a:pt x="253079" y="460153"/>
                      <a:pt x="254413" y="461105"/>
                      <a:pt x="254508" y="462439"/>
                    </a:cubicBezTo>
                    <a:cubicBezTo>
                      <a:pt x="254603" y="463772"/>
                      <a:pt x="253651" y="464915"/>
                      <a:pt x="252317" y="465011"/>
                    </a:cubicBezTo>
                    <a:cubicBezTo>
                      <a:pt x="245936" y="465582"/>
                      <a:pt x="239459" y="465773"/>
                      <a:pt x="233077" y="465773"/>
                    </a:cubicBezTo>
                    <a:lnTo>
                      <a:pt x="233077" y="465773"/>
                    </a:lnTo>
                    <a:close/>
                    <a:moveTo>
                      <a:pt x="214122" y="465106"/>
                    </a:moveTo>
                    <a:cubicBezTo>
                      <a:pt x="214027" y="465106"/>
                      <a:pt x="214027" y="465106"/>
                      <a:pt x="213932" y="465106"/>
                    </a:cubicBezTo>
                    <a:cubicBezTo>
                      <a:pt x="207550" y="464630"/>
                      <a:pt x="201168" y="463772"/>
                      <a:pt x="194882" y="462820"/>
                    </a:cubicBezTo>
                    <a:cubicBezTo>
                      <a:pt x="193548" y="462629"/>
                      <a:pt x="192691" y="461391"/>
                      <a:pt x="192881" y="460058"/>
                    </a:cubicBezTo>
                    <a:cubicBezTo>
                      <a:pt x="193072" y="458724"/>
                      <a:pt x="194310" y="457867"/>
                      <a:pt x="195644" y="458057"/>
                    </a:cubicBezTo>
                    <a:cubicBezTo>
                      <a:pt x="201835" y="459105"/>
                      <a:pt x="208121" y="459867"/>
                      <a:pt x="214313" y="460343"/>
                    </a:cubicBezTo>
                    <a:cubicBezTo>
                      <a:pt x="215646" y="460439"/>
                      <a:pt x="216599" y="461582"/>
                      <a:pt x="216503" y="462915"/>
                    </a:cubicBezTo>
                    <a:cubicBezTo>
                      <a:pt x="216313" y="464153"/>
                      <a:pt x="215265" y="465106"/>
                      <a:pt x="214122" y="465106"/>
                    </a:cubicBezTo>
                    <a:close/>
                    <a:moveTo>
                      <a:pt x="270986" y="462629"/>
                    </a:moveTo>
                    <a:cubicBezTo>
                      <a:pt x="269843" y="462629"/>
                      <a:pt x="268796" y="461772"/>
                      <a:pt x="268605" y="460629"/>
                    </a:cubicBezTo>
                    <a:cubicBezTo>
                      <a:pt x="268415" y="459296"/>
                      <a:pt x="269272" y="458057"/>
                      <a:pt x="270605" y="457867"/>
                    </a:cubicBezTo>
                    <a:cubicBezTo>
                      <a:pt x="276797" y="456819"/>
                      <a:pt x="282988" y="455581"/>
                      <a:pt x="289084" y="453962"/>
                    </a:cubicBezTo>
                    <a:cubicBezTo>
                      <a:pt x="290417" y="453676"/>
                      <a:pt x="291656" y="454438"/>
                      <a:pt x="291941" y="455676"/>
                    </a:cubicBezTo>
                    <a:cubicBezTo>
                      <a:pt x="292227" y="456914"/>
                      <a:pt x="291465" y="458248"/>
                      <a:pt x="290227" y="458534"/>
                    </a:cubicBezTo>
                    <a:cubicBezTo>
                      <a:pt x="284036" y="460153"/>
                      <a:pt x="277654" y="461391"/>
                      <a:pt x="271367" y="462439"/>
                    </a:cubicBezTo>
                    <a:cubicBezTo>
                      <a:pt x="271272" y="462629"/>
                      <a:pt x="271177" y="462629"/>
                      <a:pt x="270986" y="462629"/>
                    </a:cubicBezTo>
                    <a:close/>
                    <a:moveTo>
                      <a:pt x="176498" y="458915"/>
                    </a:moveTo>
                    <a:cubicBezTo>
                      <a:pt x="176308" y="458915"/>
                      <a:pt x="176117" y="458915"/>
                      <a:pt x="175927" y="458819"/>
                    </a:cubicBezTo>
                    <a:cubicBezTo>
                      <a:pt x="169736" y="457295"/>
                      <a:pt x="163544" y="455390"/>
                      <a:pt x="157448" y="453390"/>
                    </a:cubicBezTo>
                    <a:cubicBezTo>
                      <a:pt x="156210" y="453009"/>
                      <a:pt x="155543" y="451580"/>
                      <a:pt x="155924" y="450342"/>
                    </a:cubicBezTo>
                    <a:cubicBezTo>
                      <a:pt x="156305" y="449104"/>
                      <a:pt x="157734" y="448437"/>
                      <a:pt x="158972" y="448818"/>
                    </a:cubicBezTo>
                    <a:cubicBezTo>
                      <a:pt x="164878" y="450818"/>
                      <a:pt x="170974" y="452628"/>
                      <a:pt x="177070" y="454152"/>
                    </a:cubicBezTo>
                    <a:cubicBezTo>
                      <a:pt x="178308" y="454438"/>
                      <a:pt x="179070" y="455771"/>
                      <a:pt x="178784" y="457010"/>
                    </a:cubicBezTo>
                    <a:cubicBezTo>
                      <a:pt x="178594" y="458153"/>
                      <a:pt x="177641" y="458915"/>
                      <a:pt x="176498" y="458915"/>
                    </a:cubicBezTo>
                    <a:close/>
                    <a:moveTo>
                      <a:pt x="307848" y="453295"/>
                    </a:moveTo>
                    <a:cubicBezTo>
                      <a:pt x="306896" y="453295"/>
                      <a:pt x="305943" y="452628"/>
                      <a:pt x="305562" y="451676"/>
                    </a:cubicBezTo>
                    <a:cubicBezTo>
                      <a:pt x="305086" y="450437"/>
                      <a:pt x="305752" y="449104"/>
                      <a:pt x="307086" y="448628"/>
                    </a:cubicBezTo>
                    <a:cubicBezTo>
                      <a:pt x="312992" y="446627"/>
                      <a:pt x="318897" y="444246"/>
                      <a:pt x="324612" y="441770"/>
                    </a:cubicBezTo>
                    <a:cubicBezTo>
                      <a:pt x="325850" y="441293"/>
                      <a:pt x="327184" y="441770"/>
                      <a:pt x="327755" y="443008"/>
                    </a:cubicBezTo>
                    <a:cubicBezTo>
                      <a:pt x="328327" y="444246"/>
                      <a:pt x="327755" y="445580"/>
                      <a:pt x="326517" y="446151"/>
                    </a:cubicBezTo>
                    <a:cubicBezTo>
                      <a:pt x="320612" y="448723"/>
                      <a:pt x="314611" y="451104"/>
                      <a:pt x="308610" y="453104"/>
                    </a:cubicBezTo>
                    <a:cubicBezTo>
                      <a:pt x="308420" y="453295"/>
                      <a:pt x="308134" y="453295"/>
                      <a:pt x="307848" y="453295"/>
                    </a:cubicBezTo>
                    <a:close/>
                    <a:moveTo>
                      <a:pt x="140494" y="446532"/>
                    </a:moveTo>
                    <a:cubicBezTo>
                      <a:pt x="140208" y="446532"/>
                      <a:pt x="139827" y="446437"/>
                      <a:pt x="139541" y="446342"/>
                    </a:cubicBezTo>
                    <a:cubicBezTo>
                      <a:pt x="133731" y="443770"/>
                      <a:pt x="127921" y="440912"/>
                      <a:pt x="122206" y="437864"/>
                    </a:cubicBezTo>
                    <a:cubicBezTo>
                      <a:pt x="121063" y="437198"/>
                      <a:pt x="120587" y="435769"/>
                      <a:pt x="121253" y="434626"/>
                    </a:cubicBezTo>
                    <a:cubicBezTo>
                      <a:pt x="121920" y="433483"/>
                      <a:pt x="123349" y="433007"/>
                      <a:pt x="124492" y="433673"/>
                    </a:cubicBezTo>
                    <a:cubicBezTo>
                      <a:pt x="130016" y="436626"/>
                      <a:pt x="135731" y="439484"/>
                      <a:pt x="141446" y="441960"/>
                    </a:cubicBezTo>
                    <a:cubicBezTo>
                      <a:pt x="142685" y="442532"/>
                      <a:pt x="143161" y="443865"/>
                      <a:pt x="142685" y="445103"/>
                    </a:cubicBezTo>
                    <a:cubicBezTo>
                      <a:pt x="142304" y="446056"/>
                      <a:pt x="141446" y="446532"/>
                      <a:pt x="140494" y="446532"/>
                    </a:cubicBezTo>
                    <a:close/>
                    <a:moveTo>
                      <a:pt x="342710" y="437960"/>
                    </a:moveTo>
                    <a:cubicBezTo>
                      <a:pt x="341852" y="437960"/>
                      <a:pt x="341090" y="437483"/>
                      <a:pt x="340614" y="436721"/>
                    </a:cubicBezTo>
                    <a:cubicBezTo>
                      <a:pt x="339947" y="435578"/>
                      <a:pt x="340424" y="434150"/>
                      <a:pt x="341567" y="433483"/>
                    </a:cubicBezTo>
                    <a:cubicBezTo>
                      <a:pt x="347091" y="430530"/>
                      <a:pt x="352520" y="427292"/>
                      <a:pt x="357759" y="423863"/>
                    </a:cubicBezTo>
                    <a:cubicBezTo>
                      <a:pt x="358807" y="423101"/>
                      <a:pt x="360331" y="423482"/>
                      <a:pt x="361093" y="424529"/>
                    </a:cubicBezTo>
                    <a:cubicBezTo>
                      <a:pt x="361855" y="425672"/>
                      <a:pt x="361474" y="427101"/>
                      <a:pt x="360426" y="427863"/>
                    </a:cubicBezTo>
                    <a:cubicBezTo>
                      <a:pt x="355092" y="431387"/>
                      <a:pt x="349568" y="434721"/>
                      <a:pt x="343948" y="437769"/>
                    </a:cubicBezTo>
                    <a:cubicBezTo>
                      <a:pt x="343472" y="437864"/>
                      <a:pt x="343091" y="437960"/>
                      <a:pt x="342710" y="437960"/>
                    </a:cubicBezTo>
                    <a:close/>
                    <a:moveTo>
                      <a:pt x="107061" y="428530"/>
                    </a:moveTo>
                    <a:cubicBezTo>
                      <a:pt x="106585" y="428530"/>
                      <a:pt x="106204" y="428435"/>
                      <a:pt x="105728" y="428149"/>
                    </a:cubicBezTo>
                    <a:cubicBezTo>
                      <a:pt x="100394" y="424625"/>
                      <a:pt x="95155" y="420910"/>
                      <a:pt x="90107" y="417005"/>
                    </a:cubicBezTo>
                    <a:cubicBezTo>
                      <a:pt x="89059" y="416243"/>
                      <a:pt x="88868" y="414719"/>
                      <a:pt x="89726" y="413671"/>
                    </a:cubicBezTo>
                    <a:cubicBezTo>
                      <a:pt x="90488" y="412623"/>
                      <a:pt x="92012" y="412433"/>
                      <a:pt x="93059" y="413290"/>
                    </a:cubicBezTo>
                    <a:cubicBezTo>
                      <a:pt x="98012" y="417100"/>
                      <a:pt x="103156" y="420815"/>
                      <a:pt x="108395" y="424244"/>
                    </a:cubicBezTo>
                    <a:cubicBezTo>
                      <a:pt x="109538" y="425006"/>
                      <a:pt x="109823" y="426434"/>
                      <a:pt x="109061" y="427577"/>
                    </a:cubicBezTo>
                    <a:cubicBezTo>
                      <a:pt x="108585" y="428054"/>
                      <a:pt x="107823" y="428530"/>
                      <a:pt x="107061" y="428530"/>
                    </a:cubicBezTo>
                    <a:close/>
                    <a:moveTo>
                      <a:pt x="374523" y="417195"/>
                    </a:moveTo>
                    <a:cubicBezTo>
                      <a:pt x="373856" y="417195"/>
                      <a:pt x="373094" y="416909"/>
                      <a:pt x="372618" y="416243"/>
                    </a:cubicBezTo>
                    <a:cubicBezTo>
                      <a:pt x="371856" y="415195"/>
                      <a:pt x="371951" y="413671"/>
                      <a:pt x="372999" y="412909"/>
                    </a:cubicBezTo>
                    <a:cubicBezTo>
                      <a:pt x="377952" y="409099"/>
                      <a:pt x="382715" y="405003"/>
                      <a:pt x="387382" y="400717"/>
                    </a:cubicBezTo>
                    <a:cubicBezTo>
                      <a:pt x="388334" y="399860"/>
                      <a:pt x="389858" y="399860"/>
                      <a:pt x="390716" y="400812"/>
                    </a:cubicBezTo>
                    <a:cubicBezTo>
                      <a:pt x="391573" y="401765"/>
                      <a:pt x="391573" y="403289"/>
                      <a:pt x="390620" y="404146"/>
                    </a:cubicBezTo>
                    <a:cubicBezTo>
                      <a:pt x="385858" y="408527"/>
                      <a:pt x="381000" y="412718"/>
                      <a:pt x="375952" y="416624"/>
                    </a:cubicBezTo>
                    <a:cubicBezTo>
                      <a:pt x="375571" y="417005"/>
                      <a:pt x="374999" y="417195"/>
                      <a:pt x="374523" y="417195"/>
                    </a:cubicBezTo>
                    <a:close/>
                    <a:moveTo>
                      <a:pt x="76962" y="405098"/>
                    </a:moveTo>
                    <a:cubicBezTo>
                      <a:pt x="76391" y="405098"/>
                      <a:pt x="75819" y="404908"/>
                      <a:pt x="75343" y="404432"/>
                    </a:cubicBezTo>
                    <a:cubicBezTo>
                      <a:pt x="70676" y="400145"/>
                      <a:pt x="66104" y="395573"/>
                      <a:pt x="61722" y="390811"/>
                    </a:cubicBezTo>
                    <a:cubicBezTo>
                      <a:pt x="60865" y="389858"/>
                      <a:pt x="60865" y="388334"/>
                      <a:pt x="61817" y="387477"/>
                    </a:cubicBezTo>
                    <a:cubicBezTo>
                      <a:pt x="62770" y="386620"/>
                      <a:pt x="64294" y="386620"/>
                      <a:pt x="65151" y="387572"/>
                    </a:cubicBezTo>
                    <a:cubicBezTo>
                      <a:pt x="69437" y="392144"/>
                      <a:pt x="73914" y="396621"/>
                      <a:pt x="78486" y="400907"/>
                    </a:cubicBezTo>
                    <a:cubicBezTo>
                      <a:pt x="79439" y="401765"/>
                      <a:pt x="79534" y="403289"/>
                      <a:pt x="78677" y="404241"/>
                    </a:cubicBezTo>
                    <a:cubicBezTo>
                      <a:pt x="78296" y="404908"/>
                      <a:pt x="77629" y="405098"/>
                      <a:pt x="76962" y="405098"/>
                    </a:cubicBezTo>
                    <a:close/>
                    <a:moveTo>
                      <a:pt x="402526" y="391382"/>
                    </a:moveTo>
                    <a:cubicBezTo>
                      <a:pt x="401955" y="391382"/>
                      <a:pt x="401384" y="391192"/>
                      <a:pt x="400907" y="390716"/>
                    </a:cubicBezTo>
                    <a:cubicBezTo>
                      <a:pt x="399955" y="389858"/>
                      <a:pt x="399860" y="388334"/>
                      <a:pt x="400812" y="387382"/>
                    </a:cubicBezTo>
                    <a:cubicBezTo>
                      <a:pt x="405003" y="382810"/>
                      <a:pt x="409194" y="377952"/>
                      <a:pt x="413004" y="372999"/>
                    </a:cubicBezTo>
                    <a:cubicBezTo>
                      <a:pt x="413766" y="371951"/>
                      <a:pt x="415290" y="371761"/>
                      <a:pt x="416338" y="372618"/>
                    </a:cubicBezTo>
                    <a:cubicBezTo>
                      <a:pt x="417386" y="373380"/>
                      <a:pt x="417576" y="374904"/>
                      <a:pt x="416719" y="375952"/>
                    </a:cubicBezTo>
                    <a:cubicBezTo>
                      <a:pt x="412814" y="381000"/>
                      <a:pt x="408623" y="385953"/>
                      <a:pt x="404241" y="390620"/>
                    </a:cubicBezTo>
                    <a:cubicBezTo>
                      <a:pt x="403765" y="391097"/>
                      <a:pt x="403098" y="391382"/>
                      <a:pt x="402526" y="391382"/>
                    </a:cubicBezTo>
                    <a:close/>
                    <a:moveTo>
                      <a:pt x="51149" y="377190"/>
                    </a:moveTo>
                    <a:cubicBezTo>
                      <a:pt x="50483" y="377190"/>
                      <a:pt x="49721" y="376904"/>
                      <a:pt x="49244" y="376238"/>
                    </a:cubicBezTo>
                    <a:cubicBezTo>
                      <a:pt x="45339" y="371189"/>
                      <a:pt x="41529" y="365951"/>
                      <a:pt x="38005" y="360617"/>
                    </a:cubicBezTo>
                    <a:cubicBezTo>
                      <a:pt x="37243" y="359474"/>
                      <a:pt x="37624" y="358045"/>
                      <a:pt x="38672" y="357283"/>
                    </a:cubicBezTo>
                    <a:cubicBezTo>
                      <a:pt x="39719" y="356521"/>
                      <a:pt x="41243" y="356902"/>
                      <a:pt x="42005" y="357950"/>
                    </a:cubicBezTo>
                    <a:cubicBezTo>
                      <a:pt x="45434" y="363188"/>
                      <a:pt x="49149" y="368332"/>
                      <a:pt x="52959" y="373285"/>
                    </a:cubicBezTo>
                    <a:cubicBezTo>
                      <a:pt x="53816" y="374333"/>
                      <a:pt x="53626" y="375857"/>
                      <a:pt x="52578" y="376619"/>
                    </a:cubicBezTo>
                    <a:cubicBezTo>
                      <a:pt x="52197" y="377000"/>
                      <a:pt x="51721" y="377190"/>
                      <a:pt x="51149" y="377190"/>
                    </a:cubicBezTo>
                    <a:close/>
                    <a:moveTo>
                      <a:pt x="425863" y="361379"/>
                    </a:moveTo>
                    <a:cubicBezTo>
                      <a:pt x="425387" y="361379"/>
                      <a:pt x="425006" y="361283"/>
                      <a:pt x="424529" y="360998"/>
                    </a:cubicBezTo>
                    <a:cubicBezTo>
                      <a:pt x="423386" y="360236"/>
                      <a:pt x="423101" y="358807"/>
                      <a:pt x="423863" y="357664"/>
                    </a:cubicBezTo>
                    <a:cubicBezTo>
                      <a:pt x="427292" y="352425"/>
                      <a:pt x="430530" y="346996"/>
                      <a:pt x="433483" y="341471"/>
                    </a:cubicBezTo>
                    <a:cubicBezTo>
                      <a:pt x="434150" y="340328"/>
                      <a:pt x="435578" y="339852"/>
                      <a:pt x="436721" y="340519"/>
                    </a:cubicBezTo>
                    <a:cubicBezTo>
                      <a:pt x="437864" y="341186"/>
                      <a:pt x="438341" y="342614"/>
                      <a:pt x="437674" y="343757"/>
                    </a:cubicBezTo>
                    <a:cubicBezTo>
                      <a:pt x="434626" y="349377"/>
                      <a:pt x="431292" y="354902"/>
                      <a:pt x="427863" y="360236"/>
                    </a:cubicBezTo>
                    <a:cubicBezTo>
                      <a:pt x="427387" y="360998"/>
                      <a:pt x="426625" y="361379"/>
                      <a:pt x="425863" y="361379"/>
                    </a:cubicBezTo>
                    <a:close/>
                    <a:moveTo>
                      <a:pt x="30290" y="345377"/>
                    </a:moveTo>
                    <a:cubicBezTo>
                      <a:pt x="29432" y="345377"/>
                      <a:pt x="28670" y="344900"/>
                      <a:pt x="28194" y="344138"/>
                    </a:cubicBezTo>
                    <a:cubicBezTo>
                      <a:pt x="25146" y="338519"/>
                      <a:pt x="22289" y="332708"/>
                      <a:pt x="19717" y="326898"/>
                    </a:cubicBezTo>
                    <a:cubicBezTo>
                      <a:pt x="19145" y="325660"/>
                      <a:pt x="19717" y="324326"/>
                      <a:pt x="20955" y="323755"/>
                    </a:cubicBezTo>
                    <a:cubicBezTo>
                      <a:pt x="22193" y="323183"/>
                      <a:pt x="23527" y="323755"/>
                      <a:pt x="24098" y="324993"/>
                    </a:cubicBezTo>
                    <a:cubicBezTo>
                      <a:pt x="26670" y="330708"/>
                      <a:pt x="29432" y="336423"/>
                      <a:pt x="32385" y="341852"/>
                    </a:cubicBezTo>
                    <a:cubicBezTo>
                      <a:pt x="33052" y="342995"/>
                      <a:pt x="32576" y="344424"/>
                      <a:pt x="31433" y="345091"/>
                    </a:cubicBezTo>
                    <a:cubicBezTo>
                      <a:pt x="31052" y="345281"/>
                      <a:pt x="30671" y="345377"/>
                      <a:pt x="30290" y="345377"/>
                    </a:cubicBezTo>
                    <a:close/>
                    <a:moveTo>
                      <a:pt x="444056" y="327851"/>
                    </a:moveTo>
                    <a:cubicBezTo>
                      <a:pt x="443770" y="327851"/>
                      <a:pt x="443389" y="327755"/>
                      <a:pt x="443103" y="327660"/>
                    </a:cubicBezTo>
                    <a:cubicBezTo>
                      <a:pt x="441865" y="327089"/>
                      <a:pt x="441389" y="325755"/>
                      <a:pt x="441865" y="324517"/>
                    </a:cubicBezTo>
                    <a:cubicBezTo>
                      <a:pt x="444341" y="318802"/>
                      <a:pt x="446723" y="312896"/>
                      <a:pt x="448723" y="306991"/>
                    </a:cubicBezTo>
                    <a:cubicBezTo>
                      <a:pt x="449104" y="305753"/>
                      <a:pt x="450533" y="305086"/>
                      <a:pt x="451771" y="305467"/>
                    </a:cubicBezTo>
                    <a:cubicBezTo>
                      <a:pt x="453009" y="305848"/>
                      <a:pt x="453676" y="307277"/>
                      <a:pt x="453295" y="308515"/>
                    </a:cubicBezTo>
                    <a:cubicBezTo>
                      <a:pt x="451199" y="314611"/>
                      <a:pt x="448818" y="320612"/>
                      <a:pt x="446342" y="326422"/>
                    </a:cubicBezTo>
                    <a:cubicBezTo>
                      <a:pt x="445770" y="327374"/>
                      <a:pt x="444913" y="327851"/>
                      <a:pt x="444056" y="327851"/>
                    </a:cubicBezTo>
                    <a:close/>
                    <a:moveTo>
                      <a:pt x="14954" y="310610"/>
                    </a:moveTo>
                    <a:cubicBezTo>
                      <a:pt x="14002" y="310610"/>
                      <a:pt x="13049" y="309944"/>
                      <a:pt x="12668" y="308991"/>
                    </a:cubicBezTo>
                    <a:cubicBezTo>
                      <a:pt x="10573" y="302990"/>
                      <a:pt x="8763" y="296799"/>
                      <a:pt x="7144" y="290608"/>
                    </a:cubicBezTo>
                    <a:cubicBezTo>
                      <a:pt x="6858" y="289370"/>
                      <a:pt x="7620" y="288036"/>
                      <a:pt x="8858" y="287750"/>
                    </a:cubicBezTo>
                    <a:cubicBezTo>
                      <a:pt x="10097" y="287369"/>
                      <a:pt x="11430" y="288227"/>
                      <a:pt x="11716" y="289465"/>
                    </a:cubicBezTo>
                    <a:cubicBezTo>
                      <a:pt x="13240" y="295561"/>
                      <a:pt x="15050" y="301657"/>
                      <a:pt x="17145" y="307467"/>
                    </a:cubicBezTo>
                    <a:cubicBezTo>
                      <a:pt x="17526" y="308705"/>
                      <a:pt x="16955" y="310039"/>
                      <a:pt x="15716" y="310515"/>
                    </a:cubicBezTo>
                    <a:cubicBezTo>
                      <a:pt x="15431" y="310515"/>
                      <a:pt x="15145" y="310610"/>
                      <a:pt x="14954" y="310610"/>
                    </a:cubicBezTo>
                    <a:close/>
                    <a:moveTo>
                      <a:pt x="456343" y="291846"/>
                    </a:moveTo>
                    <a:cubicBezTo>
                      <a:pt x="456152" y="291846"/>
                      <a:pt x="455962" y="291846"/>
                      <a:pt x="455771" y="291751"/>
                    </a:cubicBezTo>
                    <a:cubicBezTo>
                      <a:pt x="454533" y="291465"/>
                      <a:pt x="453771" y="290132"/>
                      <a:pt x="454057" y="288893"/>
                    </a:cubicBezTo>
                    <a:cubicBezTo>
                      <a:pt x="455581" y="282893"/>
                      <a:pt x="456914" y="276701"/>
                      <a:pt x="457867" y="270415"/>
                    </a:cubicBezTo>
                    <a:cubicBezTo>
                      <a:pt x="458057" y="269081"/>
                      <a:pt x="459296" y="268224"/>
                      <a:pt x="460629" y="268415"/>
                    </a:cubicBezTo>
                    <a:cubicBezTo>
                      <a:pt x="461963" y="268605"/>
                      <a:pt x="462820" y="269843"/>
                      <a:pt x="462629" y="271177"/>
                    </a:cubicBezTo>
                    <a:cubicBezTo>
                      <a:pt x="461582" y="277559"/>
                      <a:pt x="460248" y="283845"/>
                      <a:pt x="458724" y="290036"/>
                    </a:cubicBezTo>
                    <a:cubicBezTo>
                      <a:pt x="458438" y="291179"/>
                      <a:pt x="457391" y="291846"/>
                      <a:pt x="456343" y="291846"/>
                    </a:cubicBezTo>
                    <a:close/>
                    <a:moveTo>
                      <a:pt x="5525" y="273749"/>
                    </a:moveTo>
                    <a:cubicBezTo>
                      <a:pt x="4382" y="273749"/>
                      <a:pt x="3334" y="272891"/>
                      <a:pt x="3143" y="271748"/>
                    </a:cubicBezTo>
                    <a:cubicBezTo>
                      <a:pt x="2096" y="265462"/>
                      <a:pt x="1238" y="259080"/>
                      <a:pt x="762" y="252698"/>
                    </a:cubicBezTo>
                    <a:cubicBezTo>
                      <a:pt x="667" y="251365"/>
                      <a:pt x="1619" y="250222"/>
                      <a:pt x="2953" y="250127"/>
                    </a:cubicBezTo>
                    <a:cubicBezTo>
                      <a:pt x="4096" y="250031"/>
                      <a:pt x="5429" y="250984"/>
                      <a:pt x="5525" y="252317"/>
                    </a:cubicBezTo>
                    <a:cubicBezTo>
                      <a:pt x="6096" y="258604"/>
                      <a:pt x="6858" y="264890"/>
                      <a:pt x="7906" y="270986"/>
                    </a:cubicBezTo>
                    <a:cubicBezTo>
                      <a:pt x="8096" y="272320"/>
                      <a:pt x="7239" y="273558"/>
                      <a:pt x="5906" y="273749"/>
                    </a:cubicBezTo>
                    <a:cubicBezTo>
                      <a:pt x="5810" y="273749"/>
                      <a:pt x="5620" y="273749"/>
                      <a:pt x="5525" y="273749"/>
                    </a:cubicBezTo>
                    <a:close/>
                    <a:moveTo>
                      <a:pt x="462534" y="254318"/>
                    </a:moveTo>
                    <a:cubicBezTo>
                      <a:pt x="462439" y="254318"/>
                      <a:pt x="462439" y="254318"/>
                      <a:pt x="462344" y="254318"/>
                    </a:cubicBezTo>
                    <a:cubicBezTo>
                      <a:pt x="461010" y="254222"/>
                      <a:pt x="460058" y="253079"/>
                      <a:pt x="460153" y="251746"/>
                    </a:cubicBezTo>
                    <a:cubicBezTo>
                      <a:pt x="460629" y="245555"/>
                      <a:pt x="460915" y="239173"/>
                      <a:pt x="460915" y="232886"/>
                    </a:cubicBezTo>
                    <a:lnTo>
                      <a:pt x="460915" y="231839"/>
                    </a:lnTo>
                    <a:cubicBezTo>
                      <a:pt x="460915" y="230505"/>
                      <a:pt x="461963" y="229457"/>
                      <a:pt x="463296" y="229457"/>
                    </a:cubicBezTo>
                    <a:cubicBezTo>
                      <a:pt x="464630" y="229457"/>
                      <a:pt x="465677" y="230505"/>
                      <a:pt x="465677" y="231839"/>
                    </a:cubicBezTo>
                    <a:lnTo>
                      <a:pt x="465677" y="232791"/>
                    </a:lnTo>
                    <a:cubicBezTo>
                      <a:pt x="465677" y="239268"/>
                      <a:pt x="465392" y="245745"/>
                      <a:pt x="464915" y="252032"/>
                    </a:cubicBezTo>
                    <a:cubicBezTo>
                      <a:pt x="464820" y="253365"/>
                      <a:pt x="463772" y="254318"/>
                      <a:pt x="462534" y="254318"/>
                    </a:cubicBezTo>
                    <a:close/>
                    <a:moveTo>
                      <a:pt x="2381" y="235553"/>
                    </a:moveTo>
                    <a:cubicBezTo>
                      <a:pt x="1048" y="235553"/>
                      <a:pt x="0" y="234696"/>
                      <a:pt x="0" y="233458"/>
                    </a:cubicBezTo>
                    <a:cubicBezTo>
                      <a:pt x="0" y="233458"/>
                      <a:pt x="0" y="232886"/>
                      <a:pt x="0" y="232886"/>
                    </a:cubicBezTo>
                    <a:cubicBezTo>
                      <a:pt x="0" y="226695"/>
                      <a:pt x="286" y="220409"/>
                      <a:pt x="762" y="214217"/>
                    </a:cubicBezTo>
                    <a:cubicBezTo>
                      <a:pt x="857" y="212884"/>
                      <a:pt x="2096" y="211931"/>
                      <a:pt x="3334" y="212027"/>
                    </a:cubicBezTo>
                    <a:cubicBezTo>
                      <a:pt x="4667" y="212122"/>
                      <a:pt x="5620" y="213265"/>
                      <a:pt x="5525" y="214598"/>
                    </a:cubicBezTo>
                    <a:cubicBezTo>
                      <a:pt x="5048" y="220599"/>
                      <a:pt x="4763" y="226790"/>
                      <a:pt x="4763" y="232886"/>
                    </a:cubicBezTo>
                    <a:cubicBezTo>
                      <a:pt x="4763" y="234220"/>
                      <a:pt x="3620" y="235553"/>
                      <a:pt x="2381" y="235553"/>
                    </a:cubicBezTo>
                    <a:close/>
                    <a:moveTo>
                      <a:pt x="462534" y="215265"/>
                    </a:moveTo>
                    <a:cubicBezTo>
                      <a:pt x="461296" y="215265"/>
                      <a:pt x="460248" y="214313"/>
                      <a:pt x="460153" y="213074"/>
                    </a:cubicBezTo>
                    <a:cubicBezTo>
                      <a:pt x="459581" y="206883"/>
                      <a:pt x="458819" y="200597"/>
                      <a:pt x="457772" y="194405"/>
                    </a:cubicBezTo>
                    <a:cubicBezTo>
                      <a:pt x="457581" y="193072"/>
                      <a:pt x="458438" y="191834"/>
                      <a:pt x="459676" y="191643"/>
                    </a:cubicBezTo>
                    <a:cubicBezTo>
                      <a:pt x="461010" y="191453"/>
                      <a:pt x="462248" y="192310"/>
                      <a:pt x="462439" y="193548"/>
                    </a:cubicBezTo>
                    <a:cubicBezTo>
                      <a:pt x="463487" y="199835"/>
                      <a:pt x="464344" y="206312"/>
                      <a:pt x="464915" y="212598"/>
                    </a:cubicBezTo>
                    <a:cubicBezTo>
                      <a:pt x="465011" y="213932"/>
                      <a:pt x="464058" y="215075"/>
                      <a:pt x="462725" y="215170"/>
                    </a:cubicBezTo>
                    <a:cubicBezTo>
                      <a:pt x="462629" y="215265"/>
                      <a:pt x="462534" y="215265"/>
                      <a:pt x="462534" y="215265"/>
                    </a:cubicBezTo>
                    <a:close/>
                    <a:moveTo>
                      <a:pt x="5334" y="197930"/>
                    </a:moveTo>
                    <a:cubicBezTo>
                      <a:pt x="5239" y="197930"/>
                      <a:pt x="5048" y="197930"/>
                      <a:pt x="4953" y="197930"/>
                    </a:cubicBezTo>
                    <a:cubicBezTo>
                      <a:pt x="3620" y="197739"/>
                      <a:pt x="2762" y="196501"/>
                      <a:pt x="2953" y="195167"/>
                    </a:cubicBezTo>
                    <a:cubicBezTo>
                      <a:pt x="4001" y="188881"/>
                      <a:pt x="5334" y="182499"/>
                      <a:pt x="6858" y="176308"/>
                    </a:cubicBezTo>
                    <a:cubicBezTo>
                      <a:pt x="7144" y="175070"/>
                      <a:pt x="8477" y="174308"/>
                      <a:pt x="9716" y="174593"/>
                    </a:cubicBezTo>
                    <a:cubicBezTo>
                      <a:pt x="10954" y="174879"/>
                      <a:pt x="11811" y="176213"/>
                      <a:pt x="11430" y="177451"/>
                    </a:cubicBezTo>
                    <a:cubicBezTo>
                      <a:pt x="9906" y="183547"/>
                      <a:pt x="8668" y="189738"/>
                      <a:pt x="7620" y="195929"/>
                    </a:cubicBezTo>
                    <a:cubicBezTo>
                      <a:pt x="7525" y="197072"/>
                      <a:pt x="6477" y="197930"/>
                      <a:pt x="5334" y="197930"/>
                    </a:cubicBezTo>
                    <a:close/>
                    <a:moveTo>
                      <a:pt x="456152" y="177832"/>
                    </a:moveTo>
                    <a:cubicBezTo>
                      <a:pt x="455105" y="177832"/>
                      <a:pt x="454152" y="177165"/>
                      <a:pt x="453866" y="176022"/>
                    </a:cubicBezTo>
                    <a:cubicBezTo>
                      <a:pt x="452342" y="169926"/>
                      <a:pt x="450437" y="163925"/>
                      <a:pt x="448437" y="158020"/>
                    </a:cubicBezTo>
                    <a:cubicBezTo>
                      <a:pt x="448056" y="156782"/>
                      <a:pt x="448627" y="155448"/>
                      <a:pt x="449866" y="154972"/>
                    </a:cubicBezTo>
                    <a:cubicBezTo>
                      <a:pt x="451104" y="154591"/>
                      <a:pt x="452438" y="155162"/>
                      <a:pt x="452914" y="156401"/>
                    </a:cubicBezTo>
                    <a:cubicBezTo>
                      <a:pt x="455009" y="162401"/>
                      <a:pt x="456914" y="168593"/>
                      <a:pt x="458438" y="174784"/>
                    </a:cubicBezTo>
                    <a:cubicBezTo>
                      <a:pt x="458724" y="176022"/>
                      <a:pt x="457962" y="177356"/>
                      <a:pt x="456724" y="177641"/>
                    </a:cubicBezTo>
                    <a:cubicBezTo>
                      <a:pt x="456533" y="177737"/>
                      <a:pt x="456343" y="177832"/>
                      <a:pt x="456152" y="177832"/>
                    </a:cubicBezTo>
                    <a:close/>
                    <a:moveTo>
                      <a:pt x="14573" y="160973"/>
                    </a:moveTo>
                    <a:cubicBezTo>
                      <a:pt x="14288" y="160973"/>
                      <a:pt x="14097" y="160973"/>
                      <a:pt x="13811" y="160877"/>
                    </a:cubicBezTo>
                    <a:cubicBezTo>
                      <a:pt x="12573" y="160496"/>
                      <a:pt x="11906" y="159068"/>
                      <a:pt x="12287" y="157829"/>
                    </a:cubicBezTo>
                    <a:cubicBezTo>
                      <a:pt x="14383" y="151733"/>
                      <a:pt x="16669" y="145733"/>
                      <a:pt x="19241" y="139922"/>
                    </a:cubicBezTo>
                    <a:cubicBezTo>
                      <a:pt x="19812" y="138684"/>
                      <a:pt x="21146" y="138208"/>
                      <a:pt x="22384" y="138684"/>
                    </a:cubicBezTo>
                    <a:cubicBezTo>
                      <a:pt x="23622" y="139256"/>
                      <a:pt x="24098" y="140589"/>
                      <a:pt x="23622" y="141827"/>
                    </a:cubicBezTo>
                    <a:cubicBezTo>
                      <a:pt x="21146" y="147542"/>
                      <a:pt x="18860" y="153448"/>
                      <a:pt x="16859" y="159449"/>
                    </a:cubicBezTo>
                    <a:cubicBezTo>
                      <a:pt x="16478" y="160401"/>
                      <a:pt x="15621" y="160973"/>
                      <a:pt x="14573" y="160973"/>
                    </a:cubicBezTo>
                    <a:close/>
                    <a:moveTo>
                      <a:pt x="443579" y="141827"/>
                    </a:moveTo>
                    <a:cubicBezTo>
                      <a:pt x="442627" y="141827"/>
                      <a:pt x="441770" y="141256"/>
                      <a:pt x="441389" y="140399"/>
                    </a:cubicBezTo>
                    <a:cubicBezTo>
                      <a:pt x="438817" y="134684"/>
                      <a:pt x="436055" y="129064"/>
                      <a:pt x="433007" y="123539"/>
                    </a:cubicBezTo>
                    <a:cubicBezTo>
                      <a:pt x="432340" y="122396"/>
                      <a:pt x="432816" y="120968"/>
                      <a:pt x="433959" y="120301"/>
                    </a:cubicBezTo>
                    <a:cubicBezTo>
                      <a:pt x="435102" y="119634"/>
                      <a:pt x="436531" y="120110"/>
                      <a:pt x="437198" y="121253"/>
                    </a:cubicBezTo>
                    <a:cubicBezTo>
                      <a:pt x="440246" y="126873"/>
                      <a:pt x="443103" y="132683"/>
                      <a:pt x="445770" y="138494"/>
                    </a:cubicBezTo>
                    <a:cubicBezTo>
                      <a:pt x="446342" y="139732"/>
                      <a:pt x="445770" y="141065"/>
                      <a:pt x="444532" y="141637"/>
                    </a:cubicBezTo>
                    <a:cubicBezTo>
                      <a:pt x="444246" y="141827"/>
                      <a:pt x="443960" y="141827"/>
                      <a:pt x="443579" y="141827"/>
                    </a:cubicBezTo>
                    <a:close/>
                    <a:moveTo>
                      <a:pt x="29813" y="126111"/>
                    </a:moveTo>
                    <a:cubicBezTo>
                      <a:pt x="29432" y="126111"/>
                      <a:pt x="29051" y="126016"/>
                      <a:pt x="28670" y="125825"/>
                    </a:cubicBezTo>
                    <a:cubicBezTo>
                      <a:pt x="27527" y="125159"/>
                      <a:pt x="27051" y="123730"/>
                      <a:pt x="27718" y="122587"/>
                    </a:cubicBezTo>
                    <a:cubicBezTo>
                      <a:pt x="30766" y="116967"/>
                      <a:pt x="34004" y="111443"/>
                      <a:pt x="37529" y="106013"/>
                    </a:cubicBezTo>
                    <a:cubicBezTo>
                      <a:pt x="38291" y="104870"/>
                      <a:pt x="39719" y="104585"/>
                      <a:pt x="40862" y="105347"/>
                    </a:cubicBezTo>
                    <a:cubicBezTo>
                      <a:pt x="42005" y="106109"/>
                      <a:pt x="42291" y="107537"/>
                      <a:pt x="41529" y="108680"/>
                    </a:cubicBezTo>
                    <a:cubicBezTo>
                      <a:pt x="38100" y="113919"/>
                      <a:pt x="34862" y="119348"/>
                      <a:pt x="31909" y="124873"/>
                    </a:cubicBezTo>
                    <a:cubicBezTo>
                      <a:pt x="31528" y="125635"/>
                      <a:pt x="30671" y="126111"/>
                      <a:pt x="29813" y="126111"/>
                    </a:cubicBezTo>
                    <a:close/>
                    <a:moveTo>
                      <a:pt x="425387" y="108490"/>
                    </a:moveTo>
                    <a:cubicBezTo>
                      <a:pt x="424625" y="108490"/>
                      <a:pt x="423863" y="108109"/>
                      <a:pt x="423386" y="107442"/>
                    </a:cubicBezTo>
                    <a:cubicBezTo>
                      <a:pt x="419957" y="102203"/>
                      <a:pt x="416243" y="97060"/>
                      <a:pt x="412337" y="92202"/>
                    </a:cubicBezTo>
                    <a:cubicBezTo>
                      <a:pt x="411575" y="91154"/>
                      <a:pt x="411671" y="89630"/>
                      <a:pt x="412718" y="88868"/>
                    </a:cubicBezTo>
                    <a:cubicBezTo>
                      <a:pt x="413766" y="88106"/>
                      <a:pt x="415290" y="88202"/>
                      <a:pt x="416052" y="89249"/>
                    </a:cubicBezTo>
                    <a:cubicBezTo>
                      <a:pt x="419957" y="94298"/>
                      <a:pt x="423767" y="99536"/>
                      <a:pt x="427292" y="104870"/>
                    </a:cubicBezTo>
                    <a:cubicBezTo>
                      <a:pt x="428054" y="106013"/>
                      <a:pt x="427673" y="107442"/>
                      <a:pt x="426625" y="108204"/>
                    </a:cubicBezTo>
                    <a:cubicBezTo>
                      <a:pt x="426244" y="108395"/>
                      <a:pt x="425768" y="108490"/>
                      <a:pt x="425387" y="108490"/>
                    </a:cubicBezTo>
                    <a:close/>
                    <a:moveTo>
                      <a:pt x="50578" y="94202"/>
                    </a:moveTo>
                    <a:cubicBezTo>
                      <a:pt x="50102" y="94202"/>
                      <a:pt x="49530" y="94012"/>
                      <a:pt x="49149" y="93726"/>
                    </a:cubicBezTo>
                    <a:cubicBezTo>
                      <a:pt x="48101" y="92964"/>
                      <a:pt x="47911" y="91440"/>
                      <a:pt x="48768" y="90392"/>
                    </a:cubicBezTo>
                    <a:cubicBezTo>
                      <a:pt x="52673" y="85344"/>
                      <a:pt x="56864" y="80391"/>
                      <a:pt x="61151" y="75724"/>
                    </a:cubicBezTo>
                    <a:cubicBezTo>
                      <a:pt x="62008" y="74771"/>
                      <a:pt x="63532" y="74676"/>
                      <a:pt x="64484" y="75533"/>
                    </a:cubicBezTo>
                    <a:cubicBezTo>
                      <a:pt x="65437" y="76391"/>
                      <a:pt x="65532" y="77915"/>
                      <a:pt x="64675" y="78867"/>
                    </a:cubicBezTo>
                    <a:cubicBezTo>
                      <a:pt x="60484" y="83439"/>
                      <a:pt x="56388" y="88297"/>
                      <a:pt x="52483" y="93250"/>
                    </a:cubicBezTo>
                    <a:cubicBezTo>
                      <a:pt x="52007" y="93917"/>
                      <a:pt x="51340" y="94202"/>
                      <a:pt x="50578" y="94202"/>
                    </a:cubicBezTo>
                    <a:close/>
                    <a:moveTo>
                      <a:pt x="401860" y="78581"/>
                    </a:moveTo>
                    <a:cubicBezTo>
                      <a:pt x="401193" y="78581"/>
                      <a:pt x="400622" y="78296"/>
                      <a:pt x="400145" y="77819"/>
                    </a:cubicBezTo>
                    <a:cubicBezTo>
                      <a:pt x="395859" y="73247"/>
                      <a:pt x="391382" y="68771"/>
                      <a:pt x="386810" y="64580"/>
                    </a:cubicBezTo>
                    <a:cubicBezTo>
                      <a:pt x="385858" y="63722"/>
                      <a:pt x="385763" y="62198"/>
                      <a:pt x="386620" y="61246"/>
                    </a:cubicBezTo>
                    <a:cubicBezTo>
                      <a:pt x="387477" y="60293"/>
                      <a:pt x="389001" y="60198"/>
                      <a:pt x="389954" y="61055"/>
                    </a:cubicBezTo>
                    <a:cubicBezTo>
                      <a:pt x="394716" y="65342"/>
                      <a:pt x="399288" y="69914"/>
                      <a:pt x="403574" y="74581"/>
                    </a:cubicBezTo>
                    <a:cubicBezTo>
                      <a:pt x="404432" y="75533"/>
                      <a:pt x="404432" y="77057"/>
                      <a:pt x="403479" y="77915"/>
                    </a:cubicBezTo>
                    <a:cubicBezTo>
                      <a:pt x="403003" y="78391"/>
                      <a:pt x="402431" y="78581"/>
                      <a:pt x="401860" y="78581"/>
                    </a:cubicBezTo>
                    <a:close/>
                    <a:moveTo>
                      <a:pt x="76295" y="66104"/>
                    </a:moveTo>
                    <a:cubicBezTo>
                      <a:pt x="75629" y="66104"/>
                      <a:pt x="75057" y="65818"/>
                      <a:pt x="74581" y="65342"/>
                    </a:cubicBezTo>
                    <a:cubicBezTo>
                      <a:pt x="73724" y="64389"/>
                      <a:pt x="73724" y="62865"/>
                      <a:pt x="74676" y="62008"/>
                    </a:cubicBezTo>
                    <a:cubicBezTo>
                      <a:pt x="79343" y="57722"/>
                      <a:pt x="84296" y="53531"/>
                      <a:pt x="89345" y="49530"/>
                    </a:cubicBezTo>
                    <a:cubicBezTo>
                      <a:pt x="90392" y="48768"/>
                      <a:pt x="91916" y="48863"/>
                      <a:pt x="92678" y="49911"/>
                    </a:cubicBezTo>
                    <a:cubicBezTo>
                      <a:pt x="93535" y="50959"/>
                      <a:pt x="93345" y="52483"/>
                      <a:pt x="92297" y="53245"/>
                    </a:cubicBezTo>
                    <a:cubicBezTo>
                      <a:pt x="87344" y="57150"/>
                      <a:pt x="82487" y="61246"/>
                      <a:pt x="77915" y="65437"/>
                    </a:cubicBezTo>
                    <a:cubicBezTo>
                      <a:pt x="77438" y="65913"/>
                      <a:pt x="76867" y="66104"/>
                      <a:pt x="76295" y="66104"/>
                    </a:cubicBezTo>
                    <a:close/>
                    <a:moveTo>
                      <a:pt x="373761" y="52864"/>
                    </a:moveTo>
                    <a:cubicBezTo>
                      <a:pt x="373285" y="52864"/>
                      <a:pt x="372713" y="52673"/>
                      <a:pt x="372332" y="52388"/>
                    </a:cubicBezTo>
                    <a:cubicBezTo>
                      <a:pt x="367379" y="48578"/>
                      <a:pt x="362236" y="44863"/>
                      <a:pt x="356997" y="41434"/>
                    </a:cubicBezTo>
                    <a:cubicBezTo>
                      <a:pt x="355854" y="40672"/>
                      <a:pt x="355568" y="39243"/>
                      <a:pt x="356330" y="38100"/>
                    </a:cubicBezTo>
                    <a:cubicBezTo>
                      <a:pt x="357092" y="36957"/>
                      <a:pt x="358521" y="36671"/>
                      <a:pt x="359664" y="37433"/>
                    </a:cubicBezTo>
                    <a:cubicBezTo>
                      <a:pt x="364998" y="40958"/>
                      <a:pt x="370332" y="44672"/>
                      <a:pt x="375380" y="48578"/>
                    </a:cubicBezTo>
                    <a:cubicBezTo>
                      <a:pt x="376428" y="49340"/>
                      <a:pt x="376619" y="50864"/>
                      <a:pt x="375761" y="51911"/>
                    </a:cubicBezTo>
                    <a:cubicBezTo>
                      <a:pt x="375190" y="52578"/>
                      <a:pt x="374523" y="52864"/>
                      <a:pt x="373761" y="52864"/>
                    </a:cubicBezTo>
                    <a:close/>
                    <a:moveTo>
                      <a:pt x="106204" y="42672"/>
                    </a:moveTo>
                    <a:cubicBezTo>
                      <a:pt x="105442" y="42672"/>
                      <a:pt x="104680" y="42291"/>
                      <a:pt x="104204" y="41624"/>
                    </a:cubicBezTo>
                    <a:cubicBezTo>
                      <a:pt x="103442" y="40481"/>
                      <a:pt x="103823" y="39053"/>
                      <a:pt x="104870" y="38291"/>
                    </a:cubicBezTo>
                    <a:cubicBezTo>
                      <a:pt x="110204" y="34766"/>
                      <a:pt x="115729" y="31433"/>
                      <a:pt x="121349" y="28385"/>
                    </a:cubicBezTo>
                    <a:cubicBezTo>
                      <a:pt x="122492" y="27718"/>
                      <a:pt x="123920" y="28194"/>
                      <a:pt x="124587" y="29337"/>
                    </a:cubicBezTo>
                    <a:cubicBezTo>
                      <a:pt x="125254" y="30480"/>
                      <a:pt x="124778" y="31909"/>
                      <a:pt x="123635" y="32576"/>
                    </a:cubicBezTo>
                    <a:cubicBezTo>
                      <a:pt x="118110" y="35624"/>
                      <a:pt x="112681" y="38862"/>
                      <a:pt x="107442" y="42291"/>
                    </a:cubicBezTo>
                    <a:cubicBezTo>
                      <a:pt x="107156" y="42577"/>
                      <a:pt x="106680" y="42672"/>
                      <a:pt x="106204" y="42672"/>
                    </a:cubicBezTo>
                    <a:close/>
                    <a:moveTo>
                      <a:pt x="341852" y="32195"/>
                    </a:moveTo>
                    <a:cubicBezTo>
                      <a:pt x="341471" y="32195"/>
                      <a:pt x="341090" y="32099"/>
                      <a:pt x="340709" y="31909"/>
                    </a:cubicBezTo>
                    <a:cubicBezTo>
                      <a:pt x="335185" y="28956"/>
                      <a:pt x="329470" y="26194"/>
                      <a:pt x="323755" y="23717"/>
                    </a:cubicBezTo>
                    <a:cubicBezTo>
                      <a:pt x="322517" y="23241"/>
                      <a:pt x="322040" y="21812"/>
                      <a:pt x="322517" y="20574"/>
                    </a:cubicBezTo>
                    <a:cubicBezTo>
                      <a:pt x="323088" y="19336"/>
                      <a:pt x="324517" y="18860"/>
                      <a:pt x="325660" y="19336"/>
                    </a:cubicBezTo>
                    <a:cubicBezTo>
                      <a:pt x="331565" y="21908"/>
                      <a:pt x="337376" y="24670"/>
                      <a:pt x="342995" y="27718"/>
                    </a:cubicBezTo>
                    <a:cubicBezTo>
                      <a:pt x="344138" y="28385"/>
                      <a:pt x="344615" y="29813"/>
                      <a:pt x="343948" y="30956"/>
                    </a:cubicBezTo>
                    <a:cubicBezTo>
                      <a:pt x="343567" y="31718"/>
                      <a:pt x="342710" y="32195"/>
                      <a:pt x="341852" y="32195"/>
                    </a:cubicBezTo>
                    <a:close/>
                    <a:moveTo>
                      <a:pt x="139637" y="24479"/>
                    </a:moveTo>
                    <a:cubicBezTo>
                      <a:pt x="138684" y="24479"/>
                      <a:pt x="137827" y="23908"/>
                      <a:pt x="137446" y="23051"/>
                    </a:cubicBezTo>
                    <a:cubicBezTo>
                      <a:pt x="136874" y="21812"/>
                      <a:pt x="137446" y="20479"/>
                      <a:pt x="138684" y="19907"/>
                    </a:cubicBezTo>
                    <a:cubicBezTo>
                      <a:pt x="144494" y="17336"/>
                      <a:pt x="150590" y="14954"/>
                      <a:pt x="156591" y="12859"/>
                    </a:cubicBezTo>
                    <a:cubicBezTo>
                      <a:pt x="157829" y="12478"/>
                      <a:pt x="159163" y="13049"/>
                      <a:pt x="159639" y="14288"/>
                    </a:cubicBezTo>
                    <a:cubicBezTo>
                      <a:pt x="160020" y="15526"/>
                      <a:pt x="159449" y="16859"/>
                      <a:pt x="158210" y="17336"/>
                    </a:cubicBezTo>
                    <a:cubicBezTo>
                      <a:pt x="152305" y="19336"/>
                      <a:pt x="146399" y="21717"/>
                      <a:pt x="140684" y="24194"/>
                    </a:cubicBezTo>
                    <a:cubicBezTo>
                      <a:pt x="140303" y="24384"/>
                      <a:pt x="139922" y="24479"/>
                      <a:pt x="139637" y="24479"/>
                    </a:cubicBezTo>
                    <a:close/>
                    <a:moveTo>
                      <a:pt x="306896" y="16955"/>
                    </a:moveTo>
                    <a:cubicBezTo>
                      <a:pt x="306610" y="16955"/>
                      <a:pt x="306419" y="16955"/>
                      <a:pt x="306134" y="16859"/>
                    </a:cubicBezTo>
                    <a:cubicBezTo>
                      <a:pt x="300228" y="14859"/>
                      <a:pt x="294132" y="13049"/>
                      <a:pt x="288036" y="11525"/>
                    </a:cubicBezTo>
                    <a:cubicBezTo>
                      <a:pt x="286798" y="11240"/>
                      <a:pt x="285941" y="9906"/>
                      <a:pt x="286322" y="8668"/>
                    </a:cubicBezTo>
                    <a:cubicBezTo>
                      <a:pt x="286607" y="7430"/>
                      <a:pt x="287941" y="6572"/>
                      <a:pt x="289179" y="6953"/>
                    </a:cubicBezTo>
                    <a:cubicBezTo>
                      <a:pt x="295370" y="8477"/>
                      <a:pt x="301657" y="10287"/>
                      <a:pt x="307658" y="12383"/>
                    </a:cubicBezTo>
                    <a:cubicBezTo>
                      <a:pt x="308896" y="12764"/>
                      <a:pt x="309563" y="14192"/>
                      <a:pt x="309182" y="15431"/>
                    </a:cubicBezTo>
                    <a:cubicBezTo>
                      <a:pt x="308896" y="16383"/>
                      <a:pt x="307943" y="16955"/>
                      <a:pt x="306896" y="16955"/>
                    </a:cubicBezTo>
                    <a:close/>
                    <a:moveTo>
                      <a:pt x="175546" y="12002"/>
                    </a:moveTo>
                    <a:cubicBezTo>
                      <a:pt x="174498" y="12002"/>
                      <a:pt x="173546" y="11240"/>
                      <a:pt x="173260" y="10192"/>
                    </a:cubicBezTo>
                    <a:cubicBezTo>
                      <a:pt x="172974" y="8954"/>
                      <a:pt x="173736" y="7620"/>
                      <a:pt x="174974" y="7334"/>
                    </a:cubicBezTo>
                    <a:cubicBezTo>
                      <a:pt x="181166" y="5715"/>
                      <a:pt x="187547" y="4382"/>
                      <a:pt x="193834" y="3334"/>
                    </a:cubicBezTo>
                    <a:cubicBezTo>
                      <a:pt x="195072" y="3143"/>
                      <a:pt x="196406" y="4001"/>
                      <a:pt x="196596" y="5334"/>
                    </a:cubicBezTo>
                    <a:cubicBezTo>
                      <a:pt x="196787" y="6668"/>
                      <a:pt x="195929" y="7906"/>
                      <a:pt x="194596" y="8096"/>
                    </a:cubicBezTo>
                    <a:cubicBezTo>
                      <a:pt x="188405" y="9144"/>
                      <a:pt x="182213" y="10478"/>
                      <a:pt x="176117" y="12002"/>
                    </a:cubicBezTo>
                    <a:cubicBezTo>
                      <a:pt x="175927" y="12002"/>
                      <a:pt x="175736" y="12002"/>
                      <a:pt x="175546" y="12002"/>
                    </a:cubicBezTo>
                    <a:close/>
                    <a:moveTo>
                      <a:pt x="270034" y="7811"/>
                    </a:moveTo>
                    <a:cubicBezTo>
                      <a:pt x="269939" y="7811"/>
                      <a:pt x="269748" y="7811"/>
                      <a:pt x="269653" y="7811"/>
                    </a:cubicBezTo>
                    <a:cubicBezTo>
                      <a:pt x="263462" y="6858"/>
                      <a:pt x="257175" y="6096"/>
                      <a:pt x="250984" y="5525"/>
                    </a:cubicBezTo>
                    <a:cubicBezTo>
                      <a:pt x="249650" y="5429"/>
                      <a:pt x="248698" y="4286"/>
                      <a:pt x="248793" y="2953"/>
                    </a:cubicBezTo>
                    <a:cubicBezTo>
                      <a:pt x="248888" y="1619"/>
                      <a:pt x="250222" y="667"/>
                      <a:pt x="251365" y="762"/>
                    </a:cubicBezTo>
                    <a:cubicBezTo>
                      <a:pt x="257747" y="1238"/>
                      <a:pt x="264224" y="2000"/>
                      <a:pt x="270415" y="3048"/>
                    </a:cubicBezTo>
                    <a:cubicBezTo>
                      <a:pt x="271748" y="3239"/>
                      <a:pt x="272606" y="4477"/>
                      <a:pt x="272415" y="5810"/>
                    </a:cubicBezTo>
                    <a:cubicBezTo>
                      <a:pt x="272225" y="6953"/>
                      <a:pt x="271177" y="7811"/>
                      <a:pt x="270034" y="7811"/>
                    </a:cubicBezTo>
                    <a:close/>
                    <a:moveTo>
                      <a:pt x="213074" y="5620"/>
                    </a:moveTo>
                    <a:cubicBezTo>
                      <a:pt x="211836" y="5620"/>
                      <a:pt x="210788" y="4667"/>
                      <a:pt x="210693" y="3429"/>
                    </a:cubicBezTo>
                    <a:cubicBezTo>
                      <a:pt x="210598" y="2096"/>
                      <a:pt x="211550" y="953"/>
                      <a:pt x="212884" y="857"/>
                    </a:cubicBezTo>
                    <a:cubicBezTo>
                      <a:pt x="219266" y="286"/>
                      <a:pt x="225743" y="0"/>
                      <a:pt x="232124" y="0"/>
                    </a:cubicBezTo>
                    <a:lnTo>
                      <a:pt x="232124" y="0"/>
                    </a:lnTo>
                    <a:cubicBezTo>
                      <a:pt x="233458" y="0"/>
                      <a:pt x="234506" y="1048"/>
                      <a:pt x="234506" y="2381"/>
                    </a:cubicBezTo>
                    <a:cubicBezTo>
                      <a:pt x="234506" y="3715"/>
                      <a:pt x="233458" y="4763"/>
                      <a:pt x="232124" y="4763"/>
                    </a:cubicBezTo>
                    <a:cubicBezTo>
                      <a:pt x="225838" y="4763"/>
                      <a:pt x="219551" y="5048"/>
                      <a:pt x="213265" y="5620"/>
                    </a:cubicBezTo>
                    <a:cubicBezTo>
                      <a:pt x="213170" y="5620"/>
                      <a:pt x="213170" y="5620"/>
                      <a:pt x="213074" y="5620"/>
                    </a:cubicBezTo>
                    <a:close/>
                  </a:path>
                </a:pathLst>
              </a:custGeom>
              <a:solidFill>
                <a:srgbClr val="AF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5AF7D6BD-41D9-4911-8CEB-E92F51B19851}"/>
                </a:ext>
              </a:extLst>
            </p:cNvPr>
            <p:cNvGrpSpPr/>
            <p:nvPr/>
          </p:nvGrpSpPr>
          <p:grpSpPr>
            <a:xfrm>
              <a:off x="650391" y="2675660"/>
              <a:ext cx="3447365" cy="4124744"/>
              <a:chOff x="5526404" y="2714404"/>
              <a:chExt cx="1146047" cy="1374678"/>
            </a:xfrm>
          </p:grpSpPr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5AF7D6BD-41D9-4911-8CEB-E92F51B19851}"/>
                  </a:ext>
                </a:extLst>
              </p:cNvPr>
              <p:cNvGrpSpPr/>
              <p:nvPr/>
            </p:nvGrpSpPr>
            <p:grpSpPr>
              <a:xfrm>
                <a:off x="5526404" y="2714404"/>
                <a:ext cx="1146047" cy="1374678"/>
                <a:chOff x="5526404" y="2714404"/>
                <a:chExt cx="1146047" cy="1374678"/>
              </a:xfrm>
            </p:grpSpPr>
            <p:grpSp>
              <p:nvGrpSpPr>
                <p:cNvPr id="10" name="Graphic 1">
                  <a:extLst>
                    <a:ext uri="{FF2B5EF4-FFF2-40B4-BE49-F238E27FC236}">
                      <a16:creationId xmlns:a16="http://schemas.microsoft.com/office/drawing/2014/main" id="{5AF7D6BD-41D9-4911-8CEB-E92F51B19851}"/>
                    </a:ext>
                  </a:extLst>
                </p:cNvPr>
                <p:cNvGrpSpPr/>
                <p:nvPr/>
              </p:nvGrpSpPr>
              <p:grpSpPr>
                <a:xfrm>
                  <a:off x="5705188" y="3420237"/>
                  <a:ext cx="962882" cy="668845"/>
                  <a:chOff x="5705188" y="3420237"/>
                  <a:chExt cx="962882" cy="668845"/>
                </a:xfrm>
              </p:grpSpPr>
              <p:grpSp>
                <p:nvGrpSpPr>
                  <p:cNvPr id="11" name="Graphic 1">
                    <a:extLst>
                      <a:ext uri="{FF2B5EF4-FFF2-40B4-BE49-F238E27FC236}">
                        <a16:creationId xmlns:a16="http://schemas.microsoft.com/office/drawing/2014/main" id="{5AF7D6BD-41D9-4911-8CEB-E92F51B19851}"/>
                      </a:ext>
                    </a:extLst>
                  </p:cNvPr>
                  <p:cNvGrpSpPr/>
                  <p:nvPr/>
                </p:nvGrpSpPr>
                <p:grpSpPr>
                  <a:xfrm>
                    <a:off x="5742336" y="3420237"/>
                    <a:ext cx="891825" cy="629316"/>
                    <a:chOff x="5742336" y="3420237"/>
                    <a:chExt cx="891825" cy="629316"/>
                  </a:xfrm>
                </p:grpSpPr>
                <p:sp>
                  <p:nvSpPr>
                    <p:cNvPr id="12" name="Freeform: Shape 11">
                      <a:extLst>
                        <a:ext uri="{FF2B5EF4-FFF2-40B4-BE49-F238E27FC236}">
                          <a16:creationId xmlns:a16="http://schemas.microsoft.com/office/drawing/2014/main" id="{FCFF2F85-62F6-42E3-AED7-ABAD836AD1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2336" y="3420237"/>
                      <a:ext cx="445865" cy="629316"/>
                    </a:xfrm>
                    <a:custGeom>
                      <a:avLst/>
                      <a:gdLst>
                        <a:gd name="connsiteX0" fmla="*/ 445865 w 445865"/>
                        <a:gd name="connsiteY0" fmla="*/ 83153 h 629316"/>
                        <a:gd name="connsiteX1" fmla="*/ 445865 w 445865"/>
                        <a:gd name="connsiteY1" fmla="*/ 629317 h 629316"/>
                        <a:gd name="connsiteX2" fmla="*/ 256318 w 445865"/>
                        <a:gd name="connsiteY2" fmla="*/ 593884 h 629316"/>
                        <a:gd name="connsiteX3" fmla="*/ 256032 w 445865"/>
                        <a:gd name="connsiteY3" fmla="*/ 593884 h 629316"/>
                        <a:gd name="connsiteX4" fmla="*/ 181356 w 445865"/>
                        <a:gd name="connsiteY4" fmla="*/ 579977 h 629316"/>
                        <a:gd name="connsiteX5" fmla="*/ 165449 w 445865"/>
                        <a:gd name="connsiteY5" fmla="*/ 576929 h 629316"/>
                        <a:gd name="connsiteX6" fmla="*/ 50482 w 445865"/>
                        <a:gd name="connsiteY6" fmla="*/ 555498 h 629316"/>
                        <a:gd name="connsiteX7" fmla="*/ 0 w 445865"/>
                        <a:gd name="connsiteY7" fmla="*/ 546068 h 629316"/>
                        <a:gd name="connsiteX8" fmla="*/ 0 w 445865"/>
                        <a:gd name="connsiteY8" fmla="*/ 0 h 6293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5865" h="629316">
                          <a:moveTo>
                            <a:pt x="445865" y="83153"/>
                          </a:moveTo>
                          <a:lnTo>
                            <a:pt x="445865" y="629317"/>
                          </a:lnTo>
                          <a:lnTo>
                            <a:pt x="256318" y="593884"/>
                          </a:lnTo>
                          <a:lnTo>
                            <a:pt x="256032" y="593884"/>
                          </a:lnTo>
                          <a:lnTo>
                            <a:pt x="181356" y="579977"/>
                          </a:lnTo>
                          <a:lnTo>
                            <a:pt x="165449" y="576929"/>
                          </a:lnTo>
                          <a:lnTo>
                            <a:pt x="50482" y="555498"/>
                          </a:lnTo>
                          <a:lnTo>
                            <a:pt x="0" y="54606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DE5C5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3" name="Freeform: Shape 12">
                      <a:extLst>
                        <a:ext uri="{FF2B5EF4-FFF2-40B4-BE49-F238E27FC236}">
                          <a16:creationId xmlns:a16="http://schemas.microsoft.com/office/drawing/2014/main" id="{266CAD1B-2B5F-41B4-94D0-9E07AE0E2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8201" y="3420237"/>
                      <a:ext cx="445960" cy="629316"/>
                    </a:xfrm>
                    <a:custGeom>
                      <a:avLst/>
                      <a:gdLst>
                        <a:gd name="connsiteX0" fmla="*/ 445961 w 445960"/>
                        <a:gd name="connsiteY0" fmla="*/ 0 h 629316"/>
                        <a:gd name="connsiteX1" fmla="*/ 445961 w 445960"/>
                        <a:gd name="connsiteY1" fmla="*/ 546068 h 629316"/>
                        <a:gd name="connsiteX2" fmla="*/ 277749 w 445960"/>
                        <a:gd name="connsiteY2" fmla="*/ 577501 h 629316"/>
                        <a:gd name="connsiteX3" fmla="*/ 195072 w 445960"/>
                        <a:gd name="connsiteY3" fmla="*/ 592836 h 629316"/>
                        <a:gd name="connsiteX4" fmla="*/ 187071 w 445960"/>
                        <a:gd name="connsiteY4" fmla="*/ 594360 h 629316"/>
                        <a:gd name="connsiteX5" fmla="*/ 0 w 445960"/>
                        <a:gd name="connsiteY5" fmla="*/ 629317 h 629316"/>
                        <a:gd name="connsiteX6" fmla="*/ 0 w 445960"/>
                        <a:gd name="connsiteY6" fmla="*/ 83153 h 6293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445960" h="629316">
                          <a:moveTo>
                            <a:pt x="445961" y="0"/>
                          </a:moveTo>
                          <a:lnTo>
                            <a:pt x="445961" y="546068"/>
                          </a:lnTo>
                          <a:lnTo>
                            <a:pt x="277749" y="577501"/>
                          </a:lnTo>
                          <a:lnTo>
                            <a:pt x="195072" y="592836"/>
                          </a:lnTo>
                          <a:lnTo>
                            <a:pt x="187071" y="594360"/>
                          </a:lnTo>
                          <a:lnTo>
                            <a:pt x="0" y="629317"/>
                          </a:lnTo>
                          <a:lnTo>
                            <a:pt x="0" y="83153"/>
                          </a:lnTo>
                          <a:close/>
                        </a:path>
                      </a:pathLst>
                    </a:custGeom>
                    <a:solidFill>
                      <a:srgbClr val="C53F3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14" name="Graphic 1">
                    <a:extLst>
                      <a:ext uri="{FF2B5EF4-FFF2-40B4-BE49-F238E27FC236}">
                        <a16:creationId xmlns:a16="http://schemas.microsoft.com/office/drawing/2014/main" id="{5AF7D6BD-41D9-4911-8CEB-E92F51B19851}"/>
                      </a:ext>
                    </a:extLst>
                  </p:cNvPr>
                  <p:cNvGrpSpPr/>
                  <p:nvPr/>
                </p:nvGrpSpPr>
                <p:grpSpPr>
                  <a:xfrm>
                    <a:off x="5705188" y="3499580"/>
                    <a:ext cx="962882" cy="589502"/>
                    <a:chOff x="5705188" y="3499580"/>
                    <a:chExt cx="962882" cy="589502"/>
                  </a:xfrm>
                  <a:solidFill>
                    <a:srgbClr val="F0C72F"/>
                  </a:solidFill>
                </p:grpSpPr>
                <p:sp>
                  <p:nvSpPr>
                    <p:cNvPr id="15" name="Freeform: Shape 14">
                      <a:extLst>
                        <a:ext uri="{FF2B5EF4-FFF2-40B4-BE49-F238E27FC236}">
                          <a16:creationId xmlns:a16="http://schemas.microsoft.com/office/drawing/2014/main" id="{11DF99A6-1B37-4456-B181-8E781FD222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5672" y="3499580"/>
                      <a:ext cx="123825" cy="128492"/>
                    </a:xfrm>
                    <a:custGeom>
                      <a:avLst/>
                      <a:gdLst>
                        <a:gd name="connsiteX0" fmla="*/ 79724 w 123825"/>
                        <a:gd name="connsiteY0" fmla="*/ 0 h 128492"/>
                        <a:gd name="connsiteX1" fmla="*/ 84392 w 123825"/>
                        <a:gd name="connsiteY1" fmla="*/ 44672 h 128492"/>
                        <a:gd name="connsiteX2" fmla="*/ 123825 w 123825"/>
                        <a:gd name="connsiteY2" fmla="*/ 66103 h 128492"/>
                        <a:gd name="connsiteX3" fmla="*/ 82772 w 123825"/>
                        <a:gd name="connsiteY3" fmla="*/ 84391 h 128492"/>
                        <a:gd name="connsiteX4" fmla="*/ 74581 w 123825"/>
                        <a:gd name="connsiteY4" fmla="*/ 128492 h 128492"/>
                        <a:gd name="connsiteX5" fmla="*/ 44577 w 123825"/>
                        <a:gd name="connsiteY5" fmla="*/ 95155 h 128492"/>
                        <a:gd name="connsiteX6" fmla="*/ 0 w 123825"/>
                        <a:gd name="connsiteY6" fmla="*/ 100965 h 128492"/>
                        <a:gd name="connsiteX7" fmla="*/ 22479 w 123825"/>
                        <a:gd name="connsiteY7" fmla="*/ 62103 h 128492"/>
                        <a:gd name="connsiteX8" fmla="*/ 3143 w 123825"/>
                        <a:gd name="connsiteY8" fmla="*/ 21526 h 128492"/>
                        <a:gd name="connsiteX9" fmla="*/ 47053 w 123825"/>
                        <a:gd name="connsiteY9" fmla="*/ 30861 h 1284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3825" h="128492">
                          <a:moveTo>
                            <a:pt x="79724" y="0"/>
                          </a:moveTo>
                          <a:lnTo>
                            <a:pt x="84392" y="44672"/>
                          </a:lnTo>
                          <a:lnTo>
                            <a:pt x="123825" y="66103"/>
                          </a:lnTo>
                          <a:lnTo>
                            <a:pt x="82772" y="84391"/>
                          </a:lnTo>
                          <a:lnTo>
                            <a:pt x="74581" y="128492"/>
                          </a:lnTo>
                          <a:lnTo>
                            <a:pt x="44577" y="95155"/>
                          </a:lnTo>
                          <a:lnTo>
                            <a:pt x="0" y="100965"/>
                          </a:lnTo>
                          <a:lnTo>
                            <a:pt x="22479" y="62103"/>
                          </a:lnTo>
                          <a:lnTo>
                            <a:pt x="3143" y="21526"/>
                          </a:lnTo>
                          <a:lnTo>
                            <a:pt x="47053" y="30861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6" name="Freeform: Shape 15">
                      <a:extLst>
                        <a:ext uri="{FF2B5EF4-FFF2-40B4-BE49-F238E27FC236}">
                          <a16:creationId xmlns:a16="http://schemas.microsoft.com/office/drawing/2014/main" id="{C7003EDF-DE27-44B2-B19D-4E681CB4E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9988" y="3532346"/>
                      <a:ext cx="118110" cy="117824"/>
                    </a:xfrm>
                    <a:custGeom>
                      <a:avLst/>
                      <a:gdLst>
                        <a:gd name="connsiteX0" fmla="*/ 33052 w 118110"/>
                        <a:gd name="connsiteY0" fmla="*/ 0 h 117824"/>
                        <a:gd name="connsiteX1" fmla="*/ 66675 w 118110"/>
                        <a:gd name="connsiteY1" fmla="*/ 24670 h 117824"/>
                        <a:gd name="connsiteX2" fmla="*/ 106013 w 118110"/>
                        <a:gd name="connsiteY2" fmla="*/ 11049 h 117824"/>
                        <a:gd name="connsiteX3" fmla="*/ 92869 w 118110"/>
                        <a:gd name="connsiteY3" fmla="*/ 50673 h 117824"/>
                        <a:gd name="connsiteX4" fmla="*/ 118110 w 118110"/>
                        <a:gd name="connsiteY4" fmla="*/ 83915 h 117824"/>
                        <a:gd name="connsiteX5" fmla="*/ 76390 w 118110"/>
                        <a:gd name="connsiteY5" fmla="*/ 83629 h 117824"/>
                        <a:gd name="connsiteX6" fmla="*/ 52578 w 118110"/>
                        <a:gd name="connsiteY6" fmla="*/ 117824 h 117824"/>
                        <a:gd name="connsiteX7" fmla="*/ 39910 w 118110"/>
                        <a:gd name="connsiteY7" fmla="*/ 78105 h 117824"/>
                        <a:gd name="connsiteX8" fmla="*/ 0 w 118110"/>
                        <a:gd name="connsiteY8" fmla="*/ 66008 h 117824"/>
                        <a:gd name="connsiteX9" fmla="*/ 33814 w 118110"/>
                        <a:gd name="connsiteY9" fmla="*/ 41720 h 1178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10" h="117824">
                          <a:moveTo>
                            <a:pt x="33052" y="0"/>
                          </a:moveTo>
                          <a:lnTo>
                            <a:pt x="66675" y="24670"/>
                          </a:lnTo>
                          <a:lnTo>
                            <a:pt x="106013" y="11049"/>
                          </a:lnTo>
                          <a:lnTo>
                            <a:pt x="92869" y="50673"/>
                          </a:lnTo>
                          <a:lnTo>
                            <a:pt x="118110" y="83915"/>
                          </a:lnTo>
                          <a:lnTo>
                            <a:pt x="76390" y="83629"/>
                          </a:lnTo>
                          <a:lnTo>
                            <a:pt x="52578" y="117824"/>
                          </a:lnTo>
                          <a:lnTo>
                            <a:pt x="39910" y="78105"/>
                          </a:lnTo>
                          <a:lnTo>
                            <a:pt x="0" y="66008"/>
                          </a:lnTo>
                          <a:lnTo>
                            <a:pt x="33814" y="41720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7" name="Freeform: Shape 16">
                      <a:extLst>
                        <a:ext uri="{FF2B5EF4-FFF2-40B4-BE49-F238E27FC236}">
                          <a16:creationId xmlns:a16="http://schemas.microsoft.com/office/drawing/2014/main" id="{6684DE47-CD18-4968-93A8-CB1A873F39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49961" y="3538918"/>
                      <a:ext cx="118109" cy="117824"/>
                    </a:xfrm>
                    <a:custGeom>
                      <a:avLst/>
                      <a:gdLst>
                        <a:gd name="connsiteX0" fmla="*/ 33052 w 118109"/>
                        <a:gd name="connsiteY0" fmla="*/ 0 h 117824"/>
                        <a:gd name="connsiteX1" fmla="*/ 66675 w 118109"/>
                        <a:gd name="connsiteY1" fmla="*/ 24670 h 117824"/>
                        <a:gd name="connsiteX2" fmla="*/ 106013 w 118109"/>
                        <a:gd name="connsiteY2" fmla="*/ 11049 h 117824"/>
                        <a:gd name="connsiteX3" fmla="*/ 92964 w 118109"/>
                        <a:gd name="connsiteY3" fmla="*/ 50673 h 117824"/>
                        <a:gd name="connsiteX4" fmla="*/ 118110 w 118109"/>
                        <a:gd name="connsiteY4" fmla="*/ 83915 h 117824"/>
                        <a:gd name="connsiteX5" fmla="*/ 76390 w 118109"/>
                        <a:gd name="connsiteY5" fmla="*/ 83629 h 117824"/>
                        <a:gd name="connsiteX6" fmla="*/ 52578 w 118109"/>
                        <a:gd name="connsiteY6" fmla="*/ 117824 h 117824"/>
                        <a:gd name="connsiteX7" fmla="*/ 39910 w 118109"/>
                        <a:gd name="connsiteY7" fmla="*/ 78105 h 117824"/>
                        <a:gd name="connsiteX8" fmla="*/ 0 w 118109"/>
                        <a:gd name="connsiteY8" fmla="*/ 66008 h 117824"/>
                        <a:gd name="connsiteX9" fmla="*/ 33909 w 118109"/>
                        <a:gd name="connsiteY9" fmla="*/ 41719 h 1178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18109" h="117824">
                          <a:moveTo>
                            <a:pt x="33052" y="0"/>
                          </a:moveTo>
                          <a:lnTo>
                            <a:pt x="66675" y="24670"/>
                          </a:lnTo>
                          <a:lnTo>
                            <a:pt x="106013" y="11049"/>
                          </a:lnTo>
                          <a:lnTo>
                            <a:pt x="92964" y="50673"/>
                          </a:lnTo>
                          <a:lnTo>
                            <a:pt x="118110" y="83915"/>
                          </a:lnTo>
                          <a:lnTo>
                            <a:pt x="76390" y="83629"/>
                          </a:lnTo>
                          <a:lnTo>
                            <a:pt x="52578" y="117824"/>
                          </a:lnTo>
                          <a:lnTo>
                            <a:pt x="39910" y="78105"/>
                          </a:lnTo>
                          <a:lnTo>
                            <a:pt x="0" y="66008"/>
                          </a:lnTo>
                          <a:lnTo>
                            <a:pt x="33909" y="41719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8" name="Freeform: Shape 17">
                      <a:extLst>
                        <a:ext uri="{FF2B5EF4-FFF2-40B4-BE49-F238E27FC236}">
                          <a16:creationId xmlns:a16="http://schemas.microsoft.com/office/drawing/2014/main" id="{636D07A2-9F1A-43F8-8739-8D23638FD6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75367" y="3520439"/>
                      <a:ext cx="73342" cy="71723"/>
                    </a:xfrm>
                    <a:custGeom>
                      <a:avLst/>
                      <a:gdLst>
                        <a:gd name="connsiteX0" fmla="*/ 38957 w 73342"/>
                        <a:gd name="connsiteY0" fmla="*/ 0 h 71723"/>
                        <a:gd name="connsiteX1" fmla="*/ 48292 w 73342"/>
                        <a:gd name="connsiteY1" fmla="*/ 23908 h 71723"/>
                        <a:gd name="connsiteX2" fmla="*/ 73342 w 73342"/>
                        <a:gd name="connsiteY2" fmla="*/ 29813 h 71723"/>
                        <a:gd name="connsiteX3" fmla="*/ 53435 w 73342"/>
                        <a:gd name="connsiteY3" fmla="*/ 46101 h 71723"/>
                        <a:gd name="connsiteX4" fmla="*/ 55626 w 73342"/>
                        <a:gd name="connsiteY4" fmla="*/ 71723 h 71723"/>
                        <a:gd name="connsiteX5" fmla="*/ 34004 w 73342"/>
                        <a:gd name="connsiteY5" fmla="*/ 57817 h 71723"/>
                        <a:gd name="connsiteX6" fmla="*/ 10287 w 73342"/>
                        <a:gd name="connsiteY6" fmla="*/ 67818 h 71723"/>
                        <a:gd name="connsiteX7" fmla="*/ 16764 w 73342"/>
                        <a:gd name="connsiteY7" fmla="*/ 42958 h 71723"/>
                        <a:gd name="connsiteX8" fmla="*/ 0 w 73342"/>
                        <a:gd name="connsiteY8" fmla="*/ 23527 h 71723"/>
                        <a:gd name="connsiteX9" fmla="*/ 25622 w 73342"/>
                        <a:gd name="connsiteY9" fmla="*/ 22003 h 71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3342" h="71723">
                          <a:moveTo>
                            <a:pt x="38957" y="0"/>
                          </a:moveTo>
                          <a:lnTo>
                            <a:pt x="48292" y="23908"/>
                          </a:lnTo>
                          <a:lnTo>
                            <a:pt x="73342" y="29813"/>
                          </a:lnTo>
                          <a:lnTo>
                            <a:pt x="53435" y="46101"/>
                          </a:lnTo>
                          <a:lnTo>
                            <a:pt x="55626" y="71723"/>
                          </a:lnTo>
                          <a:lnTo>
                            <a:pt x="34004" y="57817"/>
                          </a:lnTo>
                          <a:lnTo>
                            <a:pt x="10287" y="67818"/>
                          </a:lnTo>
                          <a:lnTo>
                            <a:pt x="16764" y="42958"/>
                          </a:lnTo>
                          <a:lnTo>
                            <a:pt x="0" y="23527"/>
                          </a:lnTo>
                          <a:lnTo>
                            <a:pt x="25622" y="22003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9" name="Freeform: Shape 18">
                      <a:extLst>
                        <a:ext uri="{FF2B5EF4-FFF2-40B4-BE49-F238E27FC236}">
                          <a16:creationId xmlns:a16="http://schemas.microsoft.com/office/drawing/2014/main" id="{08CC8B8D-F81E-4D0E-8D62-9358A324C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29945" y="3747611"/>
                      <a:ext cx="73342" cy="71723"/>
                    </a:xfrm>
                    <a:custGeom>
                      <a:avLst/>
                      <a:gdLst>
                        <a:gd name="connsiteX0" fmla="*/ 38957 w 73342"/>
                        <a:gd name="connsiteY0" fmla="*/ 0 h 71723"/>
                        <a:gd name="connsiteX1" fmla="*/ 48292 w 73342"/>
                        <a:gd name="connsiteY1" fmla="*/ 24003 h 71723"/>
                        <a:gd name="connsiteX2" fmla="*/ 73343 w 73342"/>
                        <a:gd name="connsiteY2" fmla="*/ 29813 h 71723"/>
                        <a:gd name="connsiteX3" fmla="*/ 53435 w 73342"/>
                        <a:gd name="connsiteY3" fmla="*/ 46101 h 71723"/>
                        <a:gd name="connsiteX4" fmla="*/ 55626 w 73342"/>
                        <a:gd name="connsiteY4" fmla="*/ 71723 h 71723"/>
                        <a:gd name="connsiteX5" fmla="*/ 34004 w 73342"/>
                        <a:gd name="connsiteY5" fmla="*/ 57912 h 71723"/>
                        <a:gd name="connsiteX6" fmla="*/ 10287 w 73342"/>
                        <a:gd name="connsiteY6" fmla="*/ 67818 h 71723"/>
                        <a:gd name="connsiteX7" fmla="*/ 16764 w 73342"/>
                        <a:gd name="connsiteY7" fmla="*/ 42958 h 71723"/>
                        <a:gd name="connsiteX8" fmla="*/ 0 w 73342"/>
                        <a:gd name="connsiteY8" fmla="*/ 23527 h 71723"/>
                        <a:gd name="connsiteX9" fmla="*/ 25622 w 73342"/>
                        <a:gd name="connsiteY9" fmla="*/ 22003 h 7172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3342" h="71723">
                          <a:moveTo>
                            <a:pt x="38957" y="0"/>
                          </a:moveTo>
                          <a:lnTo>
                            <a:pt x="48292" y="24003"/>
                          </a:lnTo>
                          <a:lnTo>
                            <a:pt x="73343" y="29813"/>
                          </a:lnTo>
                          <a:lnTo>
                            <a:pt x="53435" y="46101"/>
                          </a:lnTo>
                          <a:lnTo>
                            <a:pt x="55626" y="71723"/>
                          </a:lnTo>
                          <a:lnTo>
                            <a:pt x="34004" y="57912"/>
                          </a:lnTo>
                          <a:lnTo>
                            <a:pt x="10287" y="67818"/>
                          </a:lnTo>
                          <a:lnTo>
                            <a:pt x="16764" y="42958"/>
                          </a:lnTo>
                          <a:lnTo>
                            <a:pt x="0" y="23527"/>
                          </a:lnTo>
                          <a:lnTo>
                            <a:pt x="25622" y="22003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0" name="Freeform: Shape 19">
                      <a:extLst>
                        <a:ext uri="{FF2B5EF4-FFF2-40B4-BE49-F238E27FC236}">
                          <a16:creationId xmlns:a16="http://schemas.microsoft.com/office/drawing/2014/main" id="{57E82013-073F-4111-8EC1-6A1EFF0154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07346" y="3796188"/>
                      <a:ext cx="148970" cy="145637"/>
                    </a:xfrm>
                    <a:custGeom>
                      <a:avLst/>
                      <a:gdLst>
                        <a:gd name="connsiteX0" fmla="*/ 79153 w 148970"/>
                        <a:gd name="connsiteY0" fmla="*/ 0 h 145637"/>
                        <a:gd name="connsiteX1" fmla="*/ 98203 w 148970"/>
                        <a:gd name="connsiteY1" fmla="*/ 48577 h 145637"/>
                        <a:gd name="connsiteX2" fmla="*/ 148971 w 148970"/>
                        <a:gd name="connsiteY2" fmla="*/ 60484 h 145637"/>
                        <a:gd name="connsiteX3" fmla="*/ 108680 w 148970"/>
                        <a:gd name="connsiteY3" fmla="*/ 93631 h 145637"/>
                        <a:gd name="connsiteX4" fmla="*/ 113062 w 148970"/>
                        <a:gd name="connsiteY4" fmla="*/ 145637 h 145637"/>
                        <a:gd name="connsiteX5" fmla="*/ 69056 w 148970"/>
                        <a:gd name="connsiteY5" fmla="*/ 117443 h 145637"/>
                        <a:gd name="connsiteX6" fmla="*/ 20955 w 148970"/>
                        <a:gd name="connsiteY6" fmla="*/ 137731 h 145637"/>
                        <a:gd name="connsiteX7" fmla="*/ 34195 w 148970"/>
                        <a:gd name="connsiteY7" fmla="*/ 87249 h 145637"/>
                        <a:gd name="connsiteX8" fmla="*/ 0 w 148970"/>
                        <a:gd name="connsiteY8" fmla="*/ 47720 h 145637"/>
                        <a:gd name="connsiteX9" fmla="*/ 52102 w 148970"/>
                        <a:gd name="connsiteY9" fmla="*/ 44672 h 14563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8970" h="145637">
                          <a:moveTo>
                            <a:pt x="79153" y="0"/>
                          </a:moveTo>
                          <a:lnTo>
                            <a:pt x="98203" y="48577"/>
                          </a:lnTo>
                          <a:lnTo>
                            <a:pt x="148971" y="60484"/>
                          </a:lnTo>
                          <a:lnTo>
                            <a:pt x="108680" y="93631"/>
                          </a:lnTo>
                          <a:lnTo>
                            <a:pt x="113062" y="145637"/>
                          </a:lnTo>
                          <a:lnTo>
                            <a:pt x="69056" y="117443"/>
                          </a:lnTo>
                          <a:lnTo>
                            <a:pt x="20955" y="137731"/>
                          </a:lnTo>
                          <a:lnTo>
                            <a:pt x="34195" y="87249"/>
                          </a:lnTo>
                          <a:lnTo>
                            <a:pt x="0" y="47720"/>
                          </a:lnTo>
                          <a:lnTo>
                            <a:pt x="52102" y="44672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1" name="Freeform: Shape 20">
                      <a:extLst>
                        <a:ext uri="{FF2B5EF4-FFF2-40B4-BE49-F238E27FC236}">
                          <a16:creationId xmlns:a16="http://schemas.microsoft.com/office/drawing/2014/main" id="{2156A742-8DF9-4549-A5A4-D18088439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5575" y="3904678"/>
                      <a:ext cx="147256" cy="148113"/>
                    </a:xfrm>
                    <a:custGeom>
                      <a:avLst/>
                      <a:gdLst>
                        <a:gd name="connsiteX0" fmla="*/ 64198 w 147256"/>
                        <a:gd name="connsiteY0" fmla="*/ 0 h 148113"/>
                        <a:gd name="connsiteX1" fmla="*/ 95059 w 147256"/>
                        <a:gd name="connsiteY1" fmla="*/ 42100 h 148113"/>
                        <a:gd name="connsiteX2" fmla="*/ 147256 w 147256"/>
                        <a:gd name="connsiteY2" fmla="*/ 40576 h 148113"/>
                        <a:gd name="connsiteX3" fmla="*/ 116776 w 147256"/>
                        <a:gd name="connsiteY3" fmla="*/ 82867 h 148113"/>
                        <a:gd name="connsiteX4" fmla="*/ 134398 w 147256"/>
                        <a:gd name="connsiteY4" fmla="*/ 132017 h 148113"/>
                        <a:gd name="connsiteX5" fmla="*/ 84677 w 147256"/>
                        <a:gd name="connsiteY5" fmla="*/ 116110 h 148113"/>
                        <a:gd name="connsiteX6" fmla="*/ 43434 w 147256"/>
                        <a:gd name="connsiteY6" fmla="*/ 148114 h 148113"/>
                        <a:gd name="connsiteX7" fmla="*/ 43148 w 147256"/>
                        <a:gd name="connsiteY7" fmla="*/ 95917 h 148113"/>
                        <a:gd name="connsiteX8" fmla="*/ 0 w 147256"/>
                        <a:gd name="connsiteY8" fmla="*/ 66484 h 148113"/>
                        <a:gd name="connsiteX9" fmla="*/ 49625 w 147256"/>
                        <a:gd name="connsiteY9" fmla="*/ 50101 h 14811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7256" h="148113">
                          <a:moveTo>
                            <a:pt x="64198" y="0"/>
                          </a:moveTo>
                          <a:lnTo>
                            <a:pt x="95059" y="42100"/>
                          </a:lnTo>
                          <a:lnTo>
                            <a:pt x="147256" y="40576"/>
                          </a:lnTo>
                          <a:lnTo>
                            <a:pt x="116776" y="82867"/>
                          </a:lnTo>
                          <a:lnTo>
                            <a:pt x="134398" y="132017"/>
                          </a:lnTo>
                          <a:lnTo>
                            <a:pt x="84677" y="116110"/>
                          </a:lnTo>
                          <a:lnTo>
                            <a:pt x="43434" y="148114"/>
                          </a:lnTo>
                          <a:lnTo>
                            <a:pt x="43148" y="95917"/>
                          </a:lnTo>
                          <a:lnTo>
                            <a:pt x="0" y="66484"/>
                          </a:lnTo>
                          <a:lnTo>
                            <a:pt x="49625" y="50101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2" name="Freeform: Shape 21">
                      <a:extLst>
                        <a:ext uri="{FF2B5EF4-FFF2-40B4-BE49-F238E27FC236}">
                          <a16:creationId xmlns:a16="http://schemas.microsoft.com/office/drawing/2014/main" id="{2C8A5E42-3B44-4E93-9935-77E07B9A2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293643" y="3649218"/>
                      <a:ext cx="39147" cy="39433"/>
                    </a:xfrm>
                    <a:custGeom>
                      <a:avLst/>
                      <a:gdLst>
                        <a:gd name="connsiteX0" fmla="*/ 17050 w 39147"/>
                        <a:gd name="connsiteY0" fmla="*/ 0 h 39433"/>
                        <a:gd name="connsiteX1" fmla="*/ 25241 w 39147"/>
                        <a:gd name="connsiteY1" fmla="*/ 11240 h 39433"/>
                        <a:gd name="connsiteX2" fmla="*/ 39148 w 39147"/>
                        <a:gd name="connsiteY2" fmla="*/ 10763 h 39433"/>
                        <a:gd name="connsiteX3" fmla="*/ 31052 w 39147"/>
                        <a:gd name="connsiteY3" fmla="*/ 22098 h 39433"/>
                        <a:gd name="connsiteX4" fmla="*/ 35719 w 39147"/>
                        <a:gd name="connsiteY4" fmla="*/ 35147 h 39433"/>
                        <a:gd name="connsiteX5" fmla="*/ 22479 w 39147"/>
                        <a:gd name="connsiteY5" fmla="*/ 30956 h 39433"/>
                        <a:gd name="connsiteX6" fmla="*/ 11525 w 39147"/>
                        <a:gd name="connsiteY6" fmla="*/ 39433 h 39433"/>
                        <a:gd name="connsiteX7" fmla="*/ 11430 w 39147"/>
                        <a:gd name="connsiteY7" fmla="*/ 25527 h 39433"/>
                        <a:gd name="connsiteX8" fmla="*/ 0 w 39147"/>
                        <a:gd name="connsiteY8" fmla="*/ 17717 h 39433"/>
                        <a:gd name="connsiteX9" fmla="*/ 13144 w 39147"/>
                        <a:gd name="connsiteY9" fmla="*/ 13335 h 39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9147" h="39433">
                          <a:moveTo>
                            <a:pt x="17050" y="0"/>
                          </a:moveTo>
                          <a:lnTo>
                            <a:pt x="25241" y="11240"/>
                          </a:lnTo>
                          <a:lnTo>
                            <a:pt x="39148" y="10763"/>
                          </a:lnTo>
                          <a:lnTo>
                            <a:pt x="31052" y="22098"/>
                          </a:lnTo>
                          <a:lnTo>
                            <a:pt x="35719" y="35147"/>
                          </a:lnTo>
                          <a:lnTo>
                            <a:pt x="22479" y="30956"/>
                          </a:lnTo>
                          <a:lnTo>
                            <a:pt x="11525" y="39433"/>
                          </a:lnTo>
                          <a:lnTo>
                            <a:pt x="11430" y="25527"/>
                          </a:lnTo>
                          <a:lnTo>
                            <a:pt x="0" y="17717"/>
                          </a:lnTo>
                          <a:lnTo>
                            <a:pt x="13144" y="13335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3" name="Freeform: Shape 22">
                      <a:extLst>
                        <a:ext uri="{FF2B5EF4-FFF2-40B4-BE49-F238E27FC236}">
                          <a16:creationId xmlns:a16="http://schemas.microsoft.com/office/drawing/2014/main" id="{3D5F9C81-3F74-4A8C-9EE4-ECA622377A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89394" y="3758469"/>
                      <a:ext cx="39242" cy="39433"/>
                    </a:xfrm>
                    <a:custGeom>
                      <a:avLst/>
                      <a:gdLst>
                        <a:gd name="connsiteX0" fmla="*/ 17145 w 39242"/>
                        <a:gd name="connsiteY0" fmla="*/ 0 h 39433"/>
                        <a:gd name="connsiteX1" fmla="*/ 25337 w 39242"/>
                        <a:gd name="connsiteY1" fmla="*/ 11240 h 39433"/>
                        <a:gd name="connsiteX2" fmla="*/ 39243 w 39242"/>
                        <a:gd name="connsiteY2" fmla="*/ 10763 h 39433"/>
                        <a:gd name="connsiteX3" fmla="*/ 31051 w 39242"/>
                        <a:gd name="connsiteY3" fmla="*/ 22003 h 39433"/>
                        <a:gd name="connsiteX4" fmla="*/ 35814 w 39242"/>
                        <a:gd name="connsiteY4" fmla="*/ 35147 h 39433"/>
                        <a:gd name="connsiteX5" fmla="*/ 22574 w 39242"/>
                        <a:gd name="connsiteY5" fmla="*/ 30861 h 39433"/>
                        <a:gd name="connsiteX6" fmla="*/ 11525 w 39242"/>
                        <a:gd name="connsiteY6" fmla="*/ 39434 h 39433"/>
                        <a:gd name="connsiteX7" fmla="*/ 11525 w 39242"/>
                        <a:gd name="connsiteY7" fmla="*/ 25527 h 39433"/>
                        <a:gd name="connsiteX8" fmla="*/ 0 w 39242"/>
                        <a:gd name="connsiteY8" fmla="*/ 17717 h 39433"/>
                        <a:gd name="connsiteX9" fmla="*/ 13240 w 39242"/>
                        <a:gd name="connsiteY9" fmla="*/ 13335 h 39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9242" h="39433">
                          <a:moveTo>
                            <a:pt x="17145" y="0"/>
                          </a:moveTo>
                          <a:lnTo>
                            <a:pt x="25337" y="11240"/>
                          </a:lnTo>
                          <a:lnTo>
                            <a:pt x="39243" y="10763"/>
                          </a:lnTo>
                          <a:lnTo>
                            <a:pt x="31051" y="22003"/>
                          </a:lnTo>
                          <a:lnTo>
                            <a:pt x="35814" y="35147"/>
                          </a:lnTo>
                          <a:lnTo>
                            <a:pt x="22574" y="30861"/>
                          </a:lnTo>
                          <a:lnTo>
                            <a:pt x="11525" y="39434"/>
                          </a:lnTo>
                          <a:lnTo>
                            <a:pt x="11525" y="25527"/>
                          </a:lnTo>
                          <a:lnTo>
                            <a:pt x="0" y="17717"/>
                          </a:lnTo>
                          <a:lnTo>
                            <a:pt x="13240" y="13335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4" name="Freeform: Shape 23">
                      <a:extLst>
                        <a:ext uri="{FF2B5EF4-FFF2-40B4-BE49-F238E27FC236}">
                          <a16:creationId xmlns:a16="http://schemas.microsoft.com/office/drawing/2014/main" id="{AF418677-A636-4590-9C63-C8C0CEF867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92417" y="3948017"/>
                      <a:ext cx="39242" cy="39433"/>
                    </a:xfrm>
                    <a:custGeom>
                      <a:avLst/>
                      <a:gdLst>
                        <a:gd name="connsiteX0" fmla="*/ 17145 w 39242"/>
                        <a:gd name="connsiteY0" fmla="*/ 0 h 39433"/>
                        <a:gd name="connsiteX1" fmla="*/ 25336 w 39242"/>
                        <a:gd name="connsiteY1" fmla="*/ 11239 h 39433"/>
                        <a:gd name="connsiteX2" fmla="*/ 39243 w 39242"/>
                        <a:gd name="connsiteY2" fmla="*/ 10763 h 39433"/>
                        <a:gd name="connsiteX3" fmla="*/ 31147 w 39242"/>
                        <a:gd name="connsiteY3" fmla="*/ 22098 h 39433"/>
                        <a:gd name="connsiteX4" fmla="*/ 35814 w 39242"/>
                        <a:gd name="connsiteY4" fmla="*/ 35147 h 39433"/>
                        <a:gd name="connsiteX5" fmla="*/ 22574 w 39242"/>
                        <a:gd name="connsiteY5" fmla="*/ 30861 h 39433"/>
                        <a:gd name="connsiteX6" fmla="*/ 11620 w 39242"/>
                        <a:gd name="connsiteY6" fmla="*/ 39433 h 39433"/>
                        <a:gd name="connsiteX7" fmla="*/ 11525 w 39242"/>
                        <a:gd name="connsiteY7" fmla="*/ 25527 h 39433"/>
                        <a:gd name="connsiteX8" fmla="*/ 0 w 39242"/>
                        <a:gd name="connsiteY8" fmla="*/ 17717 h 39433"/>
                        <a:gd name="connsiteX9" fmla="*/ 13240 w 39242"/>
                        <a:gd name="connsiteY9" fmla="*/ 13335 h 394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9242" h="39433">
                          <a:moveTo>
                            <a:pt x="17145" y="0"/>
                          </a:moveTo>
                          <a:lnTo>
                            <a:pt x="25336" y="11239"/>
                          </a:lnTo>
                          <a:lnTo>
                            <a:pt x="39243" y="10763"/>
                          </a:lnTo>
                          <a:lnTo>
                            <a:pt x="31147" y="22098"/>
                          </a:lnTo>
                          <a:lnTo>
                            <a:pt x="35814" y="35147"/>
                          </a:lnTo>
                          <a:lnTo>
                            <a:pt x="22574" y="30861"/>
                          </a:lnTo>
                          <a:lnTo>
                            <a:pt x="11620" y="39433"/>
                          </a:lnTo>
                          <a:lnTo>
                            <a:pt x="11525" y="25527"/>
                          </a:lnTo>
                          <a:lnTo>
                            <a:pt x="0" y="17717"/>
                          </a:lnTo>
                          <a:lnTo>
                            <a:pt x="13240" y="13335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5" name="Freeform: Shape 24">
                      <a:extLst>
                        <a:ext uri="{FF2B5EF4-FFF2-40B4-BE49-F238E27FC236}">
                          <a16:creationId xmlns:a16="http://schemas.microsoft.com/office/drawing/2014/main" id="{A858410D-AC08-4C93-9743-7900C11758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44361" y="3507866"/>
                      <a:ext cx="62198" cy="62103"/>
                    </a:xfrm>
                    <a:custGeom>
                      <a:avLst/>
                      <a:gdLst>
                        <a:gd name="connsiteX0" fmla="*/ 17431 w 62198"/>
                        <a:gd name="connsiteY0" fmla="*/ 0 h 62103"/>
                        <a:gd name="connsiteX1" fmla="*/ 35052 w 62198"/>
                        <a:gd name="connsiteY1" fmla="*/ 13049 h 62103"/>
                        <a:gd name="connsiteX2" fmla="*/ 55817 w 62198"/>
                        <a:gd name="connsiteY2" fmla="*/ 5810 h 62103"/>
                        <a:gd name="connsiteX3" fmla="*/ 48958 w 62198"/>
                        <a:gd name="connsiteY3" fmla="*/ 26670 h 62103"/>
                        <a:gd name="connsiteX4" fmla="*/ 62198 w 62198"/>
                        <a:gd name="connsiteY4" fmla="*/ 44196 h 62103"/>
                        <a:gd name="connsiteX5" fmla="*/ 40196 w 62198"/>
                        <a:gd name="connsiteY5" fmla="*/ 44006 h 62103"/>
                        <a:gd name="connsiteX6" fmla="*/ 27623 w 62198"/>
                        <a:gd name="connsiteY6" fmla="*/ 62103 h 62103"/>
                        <a:gd name="connsiteX7" fmla="*/ 20955 w 62198"/>
                        <a:gd name="connsiteY7" fmla="*/ 41148 h 62103"/>
                        <a:gd name="connsiteX8" fmla="*/ 0 w 62198"/>
                        <a:gd name="connsiteY8" fmla="*/ 34766 h 62103"/>
                        <a:gd name="connsiteX9" fmla="*/ 17812 w 62198"/>
                        <a:gd name="connsiteY9" fmla="*/ 22003 h 621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2198" h="62103">
                          <a:moveTo>
                            <a:pt x="17431" y="0"/>
                          </a:moveTo>
                          <a:lnTo>
                            <a:pt x="35052" y="13049"/>
                          </a:lnTo>
                          <a:lnTo>
                            <a:pt x="55817" y="5810"/>
                          </a:lnTo>
                          <a:lnTo>
                            <a:pt x="48958" y="26670"/>
                          </a:lnTo>
                          <a:lnTo>
                            <a:pt x="62198" y="44196"/>
                          </a:lnTo>
                          <a:lnTo>
                            <a:pt x="40196" y="44006"/>
                          </a:lnTo>
                          <a:lnTo>
                            <a:pt x="27623" y="62103"/>
                          </a:lnTo>
                          <a:lnTo>
                            <a:pt x="20955" y="41148"/>
                          </a:lnTo>
                          <a:lnTo>
                            <a:pt x="0" y="34766"/>
                          </a:lnTo>
                          <a:lnTo>
                            <a:pt x="17812" y="22003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6" name="Freeform: Shape 25">
                      <a:extLst>
                        <a:ext uri="{FF2B5EF4-FFF2-40B4-BE49-F238E27FC236}">
                          <a16:creationId xmlns:a16="http://schemas.microsoft.com/office/drawing/2014/main" id="{9CFF61D8-2220-49CC-8014-921F1B8D09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76663" y="3680936"/>
                      <a:ext cx="96297" cy="97250"/>
                    </a:xfrm>
                    <a:custGeom>
                      <a:avLst/>
                      <a:gdLst>
                        <a:gd name="connsiteX0" fmla="*/ 54864 w 96297"/>
                        <a:gd name="connsiteY0" fmla="*/ 0 h 97250"/>
                        <a:gd name="connsiteX1" fmla="*/ 64008 w 96297"/>
                        <a:gd name="connsiteY1" fmla="*/ 32957 h 97250"/>
                        <a:gd name="connsiteX2" fmla="*/ 96298 w 96297"/>
                        <a:gd name="connsiteY2" fmla="*/ 44196 h 97250"/>
                        <a:gd name="connsiteX3" fmla="*/ 67818 w 96297"/>
                        <a:gd name="connsiteY3" fmla="*/ 63056 h 97250"/>
                        <a:gd name="connsiteX4" fmla="*/ 67151 w 96297"/>
                        <a:gd name="connsiteY4" fmla="*/ 97250 h 97250"/>
                        <a:gd name="connsiteX5" fmla="*/ 40386 w 96297"/>
                        <a:gd name="connsiteY5" fmla="*/ 75914 h 97250"/>
                        <a:gd name="connsiteX6" fmla="*/ 7620 w 96297"/>
                        <a:gd name="connsiteY6" fmla="*/ 85916 h 97250"/>
                        <a:gd name="connsiteX7" fmla="*/ 19621 w 96297"/>
                        <a:gd name="connsiteY7" fmla="*/ 53816 h 97250"/>
                        <a:gd name="connsiteX8" fmla="*/ 0 w 96297"/>
                        <a:gd name="connsiteY8" fmla="*/ 25813 h 97250"/>
                        <a:gd name="connsiteX9" fmla="*/ 34195 w 96297"/>
                        <a:gd name="connsiteY9" fmla="*/ 27337 h 9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297" h="97250">
                          <a:moveTo>
                            <a:pt x="54864" y="0"/>
                          </a:moveTo>
                          <a:lnTo>
                            <a:pt x="64008" y="32957"/>
                          </a:lnTo>
                          <a:lnTo>
                            <a:pt x="96298" y="44196"/>
                          </a:lnTo>
                          <a:lnTo>
                            <a:pt x="67818" y="63056"/>
                          </a:lnTo>
                          <a:lnTo>
                            <a:pt x="67151" y="97250"/>
                          </a:lnTo>
                          <a:lnTo>
                            <a:pt x="40386" y="75914"/>
                          </a:lnTo>
                          <a:lnTo>
                            <a:pt x="7620" y="85916"/>
                          </a:lnTo>
                          <a:lnTo>
                            <a:pt x="19621" y="53816"/>
                          </a:lnTo>
                          <a:lnTo>
                            <a:pt x="0" y="25813"/>
                          </a:lnTo>
                          <a:lnTo>
                            <a:pt x="34195" y="27337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7" name="Freeform: Shape 26">
                      <a:extLst>
                        <a:ext uri="{FF2B5EF4-FFF2-40B4-BE49-F238E27FC236}">
                          <a16:creationId xmlns:a16="http://schemas.microsoft.com/office/drawing/2014/main" id="{187AE052-9094-4DF3-BF32-B517DF97EA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2640" y="3734847"/>
                      <a:ext cx="96297" cy="97250"/>
                    </a:xfrm>
                    <a:custGeom>
                      <a:avLst/>
                      <a:gdLst>
                        <a:gd name="connsiteX0" fmla="*/ 54769 w 96297"/>
                        <a:gd name="connsiteY0" fmla="*/ 0 h 97250"/>
                        <a:gd name="connsiteX1" fmla="*/ 63913 w 96297"/>
                        <a:gd name="connsiteY1" fmla="*/ 32956 h 97250"/>
                        <a:gd name="connsiteX2" fmla="*/ 96298 w 96297"/>
                        <a:gd name="connsiteY2" fmla="*/ 44196 h 97250"/>
                        <a:gd name="connsiteX3" fmla="*/ 67723 w 96297"/>
                        <a:gd name="connsiteY3" fmla="*/ 63056 h 97250"/>
                        <a:gd name="connsiteX4" fmla="*/ 67056 w 96297"/>
                        <a:gd name="connsiteY4" fmla="*/ 97250 h 97250"/>
                        <a:gd name="connsiteX5" fmla="*/ 40291 w 96297"/>
                        <a:gd name="connsiteY5" fmla="*/ 76009 h 97250"/>
                        <a:gd name="connsiteX6" fmla="*/ 7525 w 96297"/>
                        <a:gd name="connsiteY6" fmla="*/ 85915 h 97250"/>
                        <a:gd name="connsiteX7" fmla="*/ 19526 w 96297"/>
                        <a:gd name="connsiteY7" fmla="*/ 53911 h 97250"/>
                        <a:gd name="connsiteX8" fmla="*/ 0 w 96297"/>
                        <a:gd name="connsiteY8" fmla="*/ 25813 h 97250"/>
                        <a:gd name="connsiteX9" fmla="*/ 34195 w 96297"/>
                        <a:gd name="connsiteY9" fmla="*/ 27337 h 97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6297" h="97250">
                          <a:moveTo>
                            <a:pt x="54769" y="0"/>
                          </a:moveTo>
                          <a:lnTo>
                            <a:pt x="63913" y="32956"/>
                          </a:lnTo>
                          <a:lnTo>
                            <a:pt x="96298" y="44196"/>
                          </a:lnTo>
                          <a:lnTo>
                            <a:pt x="67723" y="63056"/>
                          </a:lnTo>
                          <a:lnTo>
                            <a:pt x="67056" y="97250"/>
                          </a:lnTo>
                          <a:lnTo>
                            <a:pt x="40291" y="76009"/>
                          </a:lnTo>
                          <a:lnTo>
                            <a:pt x="7525" y="85915"/>
                          </a:lnTo>
                          <a:lnTo>
                            <a:pt x="19526" y="53911"/>
                          </a:lnTo>
                          <a:lnTo>
                            <a:pt x="0" y="25813"/>
                          </a:lnTo>
                          <a:lnTo>
                            <a:pt x="34195" y="27337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8" name="Freeform: Shape 27">
                      <a:extLst>
                        <a:ext uri="{FF2B5EF4-FFF2-40B4-BE49-F238E27FC236}">
                          <a16:creationId xmlns:a16="http://schemas.microsoft.com/office/drawing/2014/main" id="{7E123D65-954E-4DFC-BE7F-2A1179467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9605" y="3922490"/>
                      <a:ext cx="158877" cy="166592"/>
                    </a:xfrm>
                    <a:custGeom>
                      <a:avLst/>
                      <a:gdLst>
                        <a:gd name="connsiteX0" fmla="*/ 61246 w 158877"/>
                        <a:gd name="connsiteY0" fmla="*/ 0 h 166592"/>
                        <a:gd name="connsiteX1" fmla="*/ 101441 w 158877"/>
                        <a:gd name="connsiteY1" fmla="*/ 42005 h 166592"/>
                        <a:gd name="connsiteX2" fmla="*/ 158877 w 158877"/>
                        <a:gd name="connsiteY2" fmla="*/ 32671 h 166592"/>
                        <a:gd name="connsiteX3" fmla="*/ 131350 w 158877"/>
                        <a:gd name="connsiteY3" fmla="*/ 83915 h 166592"/>
                        <a:gd name="connsiteX4" fmla="*/ 157925 w 158877"/>
                        <a:gd name="connsiteY4" fmla="*/ 135636 h 166592"/>
                        <a:gd name="connsiteX5" fmla="*/ 100679 w 158877"/>
                        <a:gd name="connsiteY5" fmla="*/ 125349 h 166592"/>
                        <a:gd name="connsiteX6" fmla="*/ 59722 w 158877"/>
                        <a:gd name="connsiteY6" fmla="*/ 166592 h 166592"/>
                        <a:gd name="connsiteX7" fmla="*/ 51911 w 158877"/>
                        <a:gd name="connsiteY7" fmla="*/ 108966 h 166592"/>
                        <a:gd name="connsiteX8" fmla="*/ 0 w 158877"/>
                        <a:gd name="connsiteY8" fmla="*/ 82772 h 166592"/>
                        <a:gd name="connsiteX9" fmla="*/ 52292 w 158877"/>
                        <a:gd name="connsiteY9" fmla="*/ 57531 h 1665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58877" h="166592">
                          <a:moveTo>
                            <a:pt x="61246" y="0"/>
                          </a:moveTo>
                          <a:lnTo>
                            <a:pt x="101441" y="42005"/>
                          </a:lnTo>
                          <a:lnTo>
                            <a:pt x="158877" y="32671"/>
                          </a:lnTo>
                          <a:lnTo>
                            <a:pt x="131350" y="83915"/>
                          </a:lnTo>
                          <a:lnTo>
                            <a:pt x="157925" y="135636"/>
                          </a:lnTo>
                          <a:lnTo>
                            <a:pt x="100679" y="125349"/>
                          </a:lnTo>
                          <a:lnTo>
                            <a:pt x="59722" y="166592"/>
                          </a:lnTo>
                          <a:lnTo>
                            <a:pt x="51911" y="108966"/>
                          </a:lnTo>
                          <a:lnTo>
                            <a:pt x="0" y="82772"/>
                          </a:lnTo>
                          <a:lnTo>
                            <a:pt x="52292" y="57531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29" name="Freeform: Shape 28">
                      <a:extLst>
                        <a:ext uri="{FF2B5EF4-FFF2-40B4-BE49-F238E27FC236}">
                          <a16:creationId xmlns:a16="http://schemas.microsoft.com/office/drawing/2014/main" id="{EEC51004-7028-47A2-83C4-FF68F64851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5188" y="3813238"/>
                      <a:ext cx="90678" cy="95059"/>
                    </a:xfrm>
                    <a:custGeom>
                      <a:avLst/>
                      <a:gdLst>
                        <a:gd name="connsiteX0" fmla="*/ 34957 w 90678"/>
                        <a:gd name="connsiteY0" fmla="*/ 0 h 95059"/>
                        <a:gd name="connsiteX1" fmla="*/ 57912 w 90678"/>
                        <a:gd name="connsiteY1" fmla="*/ 24003 h 95059"/>
                        <a:gd name="connsiteX2" fmla="*/ 90678 w 90678"/>
                        <a:gd name="connsiteY2" fmla="*/ 18669 h 95059"/>
                        <a:gd name="connsiteX3" fmla="*/ 74962 w 90678"/>
                        <a:gd name="connsiteY3" fmla="*/ 47911 h 95059"/>
                        <a:gd name="connsiteX4" fmla="*/ 90106 w 90678"/>
                        <a:gd name="connsiteY4" fmla="*/ 77343 h 95059"/>
                        <a:gd name="connsiteX5" fmla="*/ 57531 w 90678"/>
                        <a:gd name="connsiteY5" fmla="*/ 71438 h 95059"/>
                        <a:gd name="connsiteX6" fmla="*/ 34099 w 90678"/>
                        <a:gd name="connsiteY6" fmla="*/ 95060 h 95059"/>
                        <a:gd name="connsiteX7" fmla="*/ 29623 w 90678"/>
                        <a:gd name="connsiteY7" fmla="*/ 62198 h 95059"/>
                        <a:gd name="connsiteX8" fmla="*/ 0 w 90678"/>
                        <a:gd name="connsiteY8" fmla="*/ 47244 h 95059"/>
                        <a:gd name="connsiteX9" fmla="*/ 29908 w 90678"/>
                        <a:gd name="connsiteY9" fmla="*/ 32766 h 95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0678" h="95059">
                          <a:moveTo>
                            <a:pt x="34957" y="0"/>
                          </a:moveTo>
                          <a:lnTo>
                            <a:pt x="57912" y="24003"/>
                          </a:lnTo>
                          <a:lnTo>
                            <a:pt x="90678" y="18669"/>
                          </a:lnTo>
                          <a:lnTo>
                            <a:pt x="74962" y="47911"/>
                          </a:lnTo>
                          <a:lnTo>
                            <a:pt x="90106" y="77343"/>
                          </a:lnTo>
                          <a:lnTo>
                            <a:pt x="57531" y="71438"/>
                          </a:lnTo>
                          <a:lnTo>
                            <a:pt x="34099" y="95060"/>
                          </a:lnTo>
                          <a:lnTo>
                            <a:pt x="29623" y="62198"/>
                          </a:lnTo>
                          <a:lnTo>
                            <a:pt x="0" y="47244"/>
                          </a:lnTo>
                          <a:lnTo>
                            <a:pt x="29908" y="32766"/>
                          </a:lnTo>
                          <a:close/>
                        </a:path>
                      </a:pathLst>
                    </a:custGeom>
                    <a:solidFill>
                      <a:srgbClr val="F0C72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5AF7D6BD-41D9-4911-8CEB-E92F51B19851}"/>
                    </a:ext>
                  </a:extLst>
                </p:cNvPr>
                <p:cNvGrpSpPr/>
                <p:nvPr/>
              </p:nvGrpSpPr>
              <p:grpSpPr>
                <a:xfrm>
                  <a:off x="5526404" y="2714404"/>
                  <a:ext cx="932688" cy="596104"/>
                  <a:chOff x="5526404" y="2714404"/>
                  <a:chExt cx="932688" cy="596104"/>
                </a:xfrm>
              </p:grpSpPr>
              <p:grpSp>
                <p:nvGrpSpPr>
                  <p:cNvPr id="31" name="Graphic 1">
                    <a:extLst>
                      <a:ext uri="{FF2B5EF4-FFF2-40B4-BE49-F238E27FC236}">
                        <a16:creationId xmlns:a16="http://schemas.microsoft.com/office/drawing/2014/main" id="{5AF7D6BD-41D9-4911-8CEB-E92F51B19851}"/>
                      </a:ext>
                    </a:extLst>
                  </p:cNvPr>
                  <p:cNvGrpSpPr/>
                  <p:nvPr/>
                </p:nvGrpSpPr>
                <p:grpSpPr>
                  <a:xfrm>
                    <a:off x="5526404" y="2832449"/>
                    <a:ext cx="932688" cy="478059"/>
                    <a:chOff x="5526404" y="2832449"/>
                    <a:chExt cx="932688" cy="478059"/>
                  </a:xfrm>
                </p:grpSpPr>
                <p:grpSp>
                  <p:nvGrpSpPr>
                    <p:cNvPr id="32" name="Graphic 1">
                      <a:extLst>
                        <a:ext uri="{FF2B5EF4-FFF2-40B4-BE49-F238E27FC236}">
                          <a16:creationId xmlns:a16="http://schemas.microsoft.com/office/drawing/2014/main" id="{5AF7D6BD-41D9-4911-8CEB-E92F51B198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26404" y="2832449"/>
                      <a:ext cx="925925" cy="399002"/>
                      <a:chOff x="5526404" y="2832449"/>
                      <a:chExt cx="925925" cy="399002"/>
                    </a:xfrm>
                  </p:grpSpPr>
                  <p:sp>
                    <p:nvSpPr>
                      <p:cNvPr id="33" name="Freeform: Shape 32">
                        <a:extLst>
                          <a:ext uri="{FF2B5EF4-FFF2-40B4-BE49-F238E27FC236}">
                            <a16:creationId xmlns:a16="http://schemas.microsoft.com/office/drawing/2014/main" id="{0B621325-5A3B-4BEC-A83C-42DA9CCA9BD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26404" y="3047428"/>
                        <a:ext cx="507682" cy="184022"/>
                      </a:xfrm>
                      <a:custGeom>
                        <a:avLst/>
                        <a:gdLst>
                          <a:gd name="connsiteX0" fmla="*/ 507683 w 507682"/>
                          <a:gd name="connsiteY0" fmla="*/ 134207 h 184022"/>
                          <a:gd name="connsiteX1" fmla="*/ 40100 w 507682"/>
                          <a:gd name="connsiteY1" fmla="*/ 184023 h 184022"/>
                          <a:gd name="connsiteX2" fmla="*/ 0 w 507682"/>
                          <a:gd name="connsiteY2" fmla="*/ 49816 h 184022"/>
                          <a:gd name="connsiteX3" fmla="*/ 467582 w 507682"/>
                          <a:gd name="connsiteY3" fmla="*/ 0 h 18402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07682" h="184022">
                            <a:moveTo>
                              <a:pt x="507683" y="134207"/>
                            </a:moveTo>
                            <a:lnTo>
                              <a:pt x="40100" y="184023"/>
                            </a:lnTo>
                            <a:lnTo>
                              <a:pt x="0" y="49816"/>
                            </a:lnTo>
                            <a:lnTo>
                              <a:pt x="467582" y="0"/>
                            </a:lnTo>
                            <a:close/>
                          </a:path>
                        </a:pathLst>
                      </a:custGeom>
                      <a:solidFill>
                        <a:srgbClr val="DF6864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4" name="Freeform: Shape 33">
                        <a:extLst>
                          <a:ext uri="{FF2B5EF4-FFF2-40B4-BE49-F238E27FC236}">
                            <a16:creationId xmlns:a16="http://schemas.microsoft.com/office/drawing/2014/main" id="{C2951E23-848F-4E53-92B4-07D05B10252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93986" y="2832449"/>
                        <a:ext cx="458343" cy="349186"/>
                      </a:xfrm>
                      <a:custGeom>
                        <a:avLst/>
                        <a:gdLst>
                          <a:gd name="connsiteX0" fmla="*/ 458343 w 458343"/>
                          <a:gd name="connsiteY0" fmla="*/ 134207 h 349186"/>
                          <a:gd name="connsiteX1" fmla="*/ 40100 w 458343"/>
                          <a:gd name="connsiteY1" fmla="*/ 349187 h 349186"/>
                          <a:gd name="connsiteX2" fmla="*/ 0 w 458343"/>
                          <a:gd name="connsiteY2" fmla="*/ 214979 h 349186"/>
                          <a:gd name="connsiteX3" fmla="*/ 418148 w 458343"/>
                          <a:gd name="connsiteY3" fmla="*/ 0 h 34918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58343" h="349186">
                            <a:moveTo>
                              <a:pt x="458343" y="134207"/>
                            </a:moveTo>
                            <a:lnTo>
                              <a:pt x="40100" y="349187"/>
                            </a:lnTo>
                            <a:lnTo>
                              <a:pt x="0" y="214979"/>
                            </a:lnTo>
                            <a:lnTo>
                              <a:pt x="418148" y="0"/>
                            </a:lnTo>
                            <a:close/>
                          </a:path>
                        </a:pathLst>
                      </a:custGeom>
                      <a:solidFill>
                        <a:srgbClr val="CE4545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35" name="Freeform: Shape 34">
                        <a:extLst>
                          <a:ext uri="{FF2B5EF4-FFF2-40B4-BE49-F238E27FC236}">
                            <a16:creationId xmlns:a16="http://schemas.microsoft.com/office/drawing/2014/main" id="{E2396DA4-7E8E-4674-BCC4-ADF7867E29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26594" y="2833020"/>
                        <a:ext cx="885729" cy="264794"/>
                      </a:xfrm>
                      <a:custGeom>
                        <a:avLst/>
                        <a:gdLst>
                          <a:gd name="connsiteX0" fmla="*/ 467201 w 885729"/>
                          <a:gd name="connsiteY0" fmla="*/ 213931 h 264794"/>
                          <a:gd name="connsiteX1" fmla="*/ 0 w 885729"/>
                          <a:gd name="connsiteY1" fmla="*/ 264795 h 264794"/>
                          <a:gd name="connsiteX2" fmla="*/ 418433 w 885729"/>
                          <a:gd name="connsiteY2" fmla="*/ 50768 h 264794"/>
                          <a:gd name="connsiteX3" fmla="*/ 885730 w 885729"/>
                          <a:gd name="connsiteY3" fmla="*/ 0 h 2647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885729" h="264794">
                            <a:moveTo>
                              <a:pt x="467201" y="213931"/>
                            </a:moveTo>
                            <a:lnTo>
                              <a:pt x="0" y="264795"/>
                            </a:lnTo>
                            <a:lnTo>
                              <a:pt x="418433" y="50768"/>
                            </a:lnTo>
                            <a:lnTo>
                              <a:pt x="885730" y="0"/>
                            </a:lnTo>
                            <a:close/>
                          </a:path>
                        </a:pathLst>
                      </a:custGeom>
                      <a:solidFill>
                        <a:srgbClr val="E27F7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F522260C-E3DC-4937-AEC4-21B86654CB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78581" y="2909125"/>
                      <a:ext cx="280511" cy="192119"/>
                    </a:xfrm>
                    <a:custGeom>
                      <a:avLst/>
                      <a:gdLst>
                        <a:gd name="connsiteX0" fmla="*/ 82296 w 280511"/>
                        <a:gd name="connsiteY0" fmla="*/ 0 h 192119"/>
                        <a:gd name="connsiteX1" fmla="*/ 280511 w 280511"/>
                        <a:gd name="connsiteY1" fmla="*/ 149924 h 192119"/>
                        <a:gd name="connsiteX2" fmla="*/ 198406 w 280511"/>
                        <a:gd name="connsiteY2" fmla="*/ 192119 h 192119"/>
                        <a:gd name="connsiteX3" fmla="*/ 0 w 280511"/>
                        <a:gd name="connsiteY3" fmla="*/ 41719 h 192119"/>
                        <a:gd name="connsiteX4" fmla="*/ 82296 w 280511"/>
                        <a:gd name="connsiteY4" fmla="*/ 0 h 192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80511" h="192119">
                          <a:moveTo>
                            <a:pt x="82296" y="0"/>
                          </a:moveTo>
                          <a:cubicBezTo>
                            <a:pt x="108014" y="76486"/>
                            <a:pt x="170688" y="128587"/>
                            <a:pt x="280511" y="149924"/>
                          </a:cubicBezTo>
                          <a:lnTo>
                            <a:pt x="198406" y="192119"/>
                          </a:lnTo>
                          <a:cubicBezTo>
                            <a:pt x="91345" y="176975"/>
                            <a:pt x="34004" y="119348"/>
                            <a:pt x="0" y="41719"/>
                          </a:cubicBezTo>
                          <a:lnTo>
                            <a:pt x="82296" y="0"/>
                          </a:lnTo>
                          <a:close/>
                        </a:path>
                      </a:pathLst>
                    </a:custGeom>
                    <a:solidFill>
                      <a:srgbClr val="1717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B22BFE36-1578-4759-865F-88F55BE43A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6226" y="3066097"/>
                      <a:ext cx="179659" cy="244411"/>
                    </a:xfrm>
                    <a:custGeom>
                      <a:avLst/>
                      <a:gdLst>
                        <a:gd name="connsiteX0" fmla="*/ 83439 w 179659"/>
                        <a:gd name="connsiteY0" fmla="*/ 10287 h 244411"/>
                        <a:gd name="connsiteX1" fmla="*/ 0 w 179659"/>
                        <a:gd name="connsiteY1" fmla="*/ 244412 h 244411"/>
                        <a:gd name="connsiteX2" fmla="*/ 91821 w 179659"/>
                        <a:gd name="connsiteY2" fmla="*/ 234696 h 244411"/>
                        <a:gd name="connsiteX3" fmla="*/ 175070 w 179659"/>
                        <a:gd name="connsiteY3" fmla="*/ 0 h 244411"/>
                        <a:gd name="connsiteX4" fmla="*/ 83439 w 179659"/>
                        <a:gd name="connsiteY4" fmla="*/ 10287 h 244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9659" h="244411">
                          <a:moveTo>
                            <a:pt x="83439" y="10287"/>
                          </a:moveTo>
                          <a:cubicBezTo>
                            <a:pt x="103918" y="88297"/>
                            <a:pt x="80105" y="166306"/>
                            <a:pt x="0" y="244412"/>
                          </a:cubicBezTo>
                          <a:lnTo>
                            <a:pt x="91821" y="234696"/>
                          </a:lnTo>
                          <a:cubicBezTo>
                            <a:pt x="172974" y="163259"/>
                            <a:pt x="189262" y="83534"/>
                            <a:pt x="175070" y="0"/>
                          </a:cubicBezTo>
                          <a:lnTo>
                            <a:pt x="83439" y="10287"/>
                          </a:lnTo>
                          <a:close/>
                        </a:path>
                      </a:pathLst>
                    </a:custGeom>
                    <a:solidFill>
                      <a:srgbClr val="1717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ED62D82B-DCEE-429E-8A0A-5783807AC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9665" y="2853594"/>
                      <a:ext cx="495300" cy="222789"/>
                    </a:xfrm>
                    <a:custGeom>
                      <a:avLst/>
                      <a:gdLst>
                        <a:gd name="connsiteX0" fmla="*/ 399002 w 495300"/>
                        <a:gd name="connsiteY0" fmla="*/ 11430 h 222789"/>
                        <a:gd name="connsiteX1" fmla="*/ 495300 w 495300"/>
                        <a:gd name="connsiteY1" fmla="*/ 0 h 222789"/>
                        <a:gd name="connsiteX2" fmla="*/ 92012 w 495300"/>
                        <a:gd name="connsiteY2" fmla="*/ 213455 h 222789"/>
                        <a:gd name="connsiteX3" fmla="*/ 0 w 495300"/>
                        <a:gd name="connsiteY3" fmla="*/ 222790 h 2227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95300" h="222789">
                          <a:moveTo>
                            <a:pt x="399002" y="11430"/>
                          </a:moveTo>
                          <a:lnTo>
                            <a:pt x="495300" y="0"/>
                          </a:lnTo>
                          <a:lnTo>
                            <a:pt x="92012" y="213455"/>
                          </a:lnTo>
                          <a:lnTo>
                            <a:pt x="0" y="222790"/>
                          </a:lnTo>
                          <a:close/>
                        </a:path>
                      </a:pathLst>
                    </a:custGeom>
                    <a:solidFill>
                      <a:srgbClr val="1717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77E71396-B50F-4447-8917-DBC2EB1A4C3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4524" y="2908934"/>
                      <a:ext cx="536257" cy="85629"/>
                    </a:xfrm>
                    <a:custGeom>
                      <a:avLst/>
                      <a:gdLst>
                        <a:gd name="connsiteX0" fmla="*/ 86868 w 536257"/>
                        <a:gd name="connsiteY0" fmla="*/ 42291 h 85629"/>
                        <a:gd name="connsiteX1" fmla="*/ 0 w 536257"/>
                        <a:gd name="connsiteY1" fmla="*/ 85630 h 85629"/>
                        <a:gd name="connsiteX2" fmla="*/ 454247 w 536257"/>
                        <a:gd name="connsiteY2" fmla="*/ 42672 h 85629"/>
                        <a:gd name="connsiteX3" fmla="*/ 536258 w 536257"/>
                        <a:gd name="connsiteY3" fmla="*/ 0 h 856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536257" h="85629">
                          <a:moveTo>
                            <a:pt x="86868" y="42291"/>
                          </a:moveTo>
                          <a:lnTo>
                            <a:pt x="0" y="85630"/>
                          </a:lnTo>
                          <a:lnTo>
                            <a:pt x="454247" y="42672"/>
                          </a:lnTo>
                          <a:lnTo>
                            <a:pt x="536258" y="0"/>
                          </a:lnTo>
                          <a:close/>
                        </a:path>
                      </a:pathLst>
                    </a:custGeom>
                    <a:solidFill>
                      <a:srgbClr val="1717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94" name="Freeform: Shape 93">
                      <a:extLst>
                        <a:ext uri="{FF2B5EF4-FFF2-40B4-BE49-F238E27FC236}">
                          <a16:creationId xmlns:a16="http://schemas.microsoft.com/office/drawing/2014/main" id="{76411453-9294-4849-B539-6748AE02E6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37465" y="3065886"/>
                      <a:ext cx="179659" cy="244411"/>
                    </a:xfrm>
                    <a:custGeom>
                      <a:avLst/>
                      <a:gdLst>
                        <a:gd name="connsiteX0" fmla="*/ 83439 w 179659"/>
                        <a:gd name="connsiteY0" fmla="*/ 10287 h 244411"/>
                        <a:gd name="connsiteX1" fmla="*/ 0 w 179659"/>
                        <a:gd name="connsiteY1" fmla="*/ 244412 h 244411"/>
                        <a:gd name="connsiteX2" fmla="*/ 91821 w 179659"/>
                        <a:gd name="connsiteY2" fmla="*/ 234696 h 244411"/>
                        <a:gd name="connsiteX3" fmla="*/ 175070 w 179659"/>
                        <a:gd name="connsiteY3" fmla="*/ 0 h 244411"/>
                        <a:gd name="connsiteX4" fmla="*/ 83439 w 179659"/>
                        <a:gd name="connsiteY4" fmla="*/ 10287 h 2444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79659" h="244411">
                          <a:moveTo>
                            <a:pt x="83439" y="10287"/>
                          </a:moveTo>
                          <a:cubicBezTo>
                            <a:pt x="103918" y="88297"/>
                            <a:pt x="80105" y="166306"/>
                            <a:pt x="0" y="244412"/>
                          </a:cubicBezTo>
                          <a:lnTo>
                            <a:pt x="91821" y="234696"/>
                          </a:lnTo>
                          <a:cubicBezTo>
                            <a:pt x="172974" y="163259"/>
                            <a:pt x="189262" y="83534"/>
                            <a:pt x="175070" y="0"/>
                          </a:cubicBezTo>
                          <a:lnTo>
                            <a:pt x="83439" y="10287"/>
                          </a:lnTo>
                          <a:close/>
                        </a:path>
                      </a:pathLst>
                    </a:custGeom>
                    <a:solidFill>
                      <a:srgbClr val="171749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40" name="Graphic 1">
                    <a:extLst>
                      <a:ext uri="{FF2B5EF4-FFF2-40B4-BE49-F238E27FC236}">
                        <a16:creationId xmlns:a16="http://schemas.microsoft.com/office/drawing/2014/main" id="{5AF7D6BD-41D9-4911-8CEB-E92F51B19851}"/>
                      </a:ext>
                    </a:extLst>
                  </p:cNvPr>
                  <p:cNvGrpSpPr/>
                  <p:nvPr/>
                </p:nvGrpSpPr>
                <p:grpSpPr>
                  <a:xfrm>
                    <a:off x="5616348" y="2714404"/>
                    <a:ext cx="563649" cy="302776"/>
                    <a:chOff x="5616348" y="2714404"/>
                    <a:chExt cx="563649" cy="302776"/>
                  </a:xfrm>
                </p:grpSpPr>
                <p:grpSp>
                  <p:nvGrpSpPr>
                    <p:cNvPr id="41" name="Graphic 1">
                      <a:extLst>
                        <a:ext uri="{FF2B5EF4-FFF2-40B4-BE49-F238E27FC236}">
                          <a16:creationId xmlns:a16="http://schemas.microsoft.com/office/drawing/2014/main" id="{5AF7D6BD-41D9-4911-8CEB-E92F51B198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925978" y="2714404"/>
                      <a:ext cx="254019" cy="252252"/>
                      <a:chOff x="5925978" y="2714404"/>
                      <a:chExt cx="254019" cy="252252"/>
                    </a:xfrm>
                  </p:grpSpPr>
                  <p:sp>
                    <p:nvSpPr>
                      <p:cNvPr id="42" name="Freeform: Shape 41">
                        <a:extLst>
                          <a:ext uri="{FF2B5EF4-FFF2-40B4-BE49-F238E27FC236}">
                            <a16:creationId xmlns:a16="http://schemas.microsoft.com/office/drawing/2014/main" id="{199CAFFC-21BA-4588-A605-D4B42973FA7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62744" y="2717908"/>
                        <a:ext cx="217253" cy="242271"/>
                      </a:xfrm>
                      <a:custGeom>
                        <a:avLst/>
                        <a:gdLst>
                          <a:gd name="connsiteX0" fmla="*/ 204788 w 217253"/>
                          <a:gd name="connsiteY0" fmla="*/ 16243 h 242271"/>
                          <a:gd name="connsiteX1" fmla="*/ 169354 w 217253"/>
                          <a:gd name="connsiteY1" fmla="*/ 51 h 242271"/>
                          <a:gd name="connsiteX2" fmla="*/ 131540 w 217253"/>
                          <a:gd name="connsiteY2" fmla="*/ 11862 h 242271"/>
                          <a:gd name="connsiteX3" fmla="*/ 96202 w 217253"/>
                          <a:gd name="connsiteY3" fmla="*/ 150355 h 242271"/>
                          <a:gd name="connsiteX4" fmla="*/ 7144 w 217253"/>
                          <a:gd name="connsiteY4" fmla="*/ 204933 h 242271"/>
                          <a:gd name="connsiteX5" fmla="*/ 0 w 217253"/>
                          <a:gd name="connsiteY5" fmla="*/ 225317 h 242271"/>
                          <a:gd name="connsiteX6" fmla="*/ 10096 w 217253"/>
                          <a:gd name="connsiteY6" fmla="*/ 242271 h 242271"/>
                          <a:gd name="connsiteX7" fmla="*/ 170593 w 217253"/>
                          <a:gd name="connsiteY7" fmla="*/ 156356 h 242271"/>
                          <a:gd name="connsiteX8" fmla="*/ 204788 w 217253"/>
                          <a:gd name="connsiteY8" fmla="*/ 16243 h 2422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7253" h="242271">
                            <a:moveTo>
                              <a:pt x="204788" y="16243"/>
                            </a:moveTo>
                            <a:cubicBezTo>
                              <a:pt x="190690" y="-1759"/>
                              <a:pt x="169354" y="51"/>
                              <a:pt x="169354" y="51"/>
                            </a:cubicBezTo>
                            <a:cubicBezTo>
                              <a:pt x="169354" y="51"/>
                              <a:pt x="152114" y="3765"/>
                              <a:pt x="131540" y="11862"/>
                            </a:cubicBezTo>
                            <a:cubicBezTo>
                              <a:pt x="142875" y="28340"/>
                              <a:pt x="148780" y="106064"/>
                              <a:pt x="96202" y="150355"/>
                            </a:cubicBezTo>
                            <a:cubicBezTo>
                              <a:pt x="72104" y="170643"/>
                              <a:pt x="37814" y="189789"/>
                              <a:pt x="7144" y="204933"/>
                            </a:cubicBezTo>
                            <a:cubicBezTo>
                              <a:pt x="2667" y="217411"/>
                              <a:pt x="0" y="225317"/>
                              <a:pt x="0" y="225317"/>
                            </a:cubicBezTo>
                            <a:lnTo>
                              <a:pt x="10096" y="242271"/>
                            </a:lnTo>
                            <a:cubicBezTo>
                              <a:pt x="10096" y="242271"/>
                              <a:pt x="121634" y="207600"/>
                              <a:pt x="170593" y="156356"/>
                            </a:cubicBezTo>
                            <a:cubicBezTo>
                              <a:pt x="237553" y="86157"/>
                              <a:pt x="216122" y="30721"/>
                              <a:pt x="204788" y="16243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3" name="Freeform: Shape 42">
                        <a:extLst>
                          <a:ext uri="{FF2B5EF4-FFF2-40B4-BE49-F238E27FC236}">
                            <a16:creationId xmlns:a16="http://schemas.microsoft.com/office/drawing/2014/main" id="{A3D6ADD5-B7D7-480B-85DE-F534984DFF6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25978" y="2714615"/>
                        <a:ext cx="226694" cy="252008"/>
                      </a:xfrm>
                      <a:custGeom>
                        <a:avLst/>
                        <a:gdLst>
                          <a:gd name="connsiteX0" fmla="*/ 0 w 226694"/>
                          <a:gd name="connsiteY0" fmla="*/ 244517 h 252008"/>
                          <a:gd name="connsiteX1" fmla="*/ 57531 w 226694"/>
                          <a:gd name="connsiteY1" fmla="*/ 90212 h 252008"/>
                          <a:gd name="connsiteX2" fmla="*/ 226695 w 226694"/>
                          <a:gd name="connsiteY2" fmla="*/ 7439 h 252008"/>
                          <a:gd name="connsiteX3" fmla="*/ 149828 w 226694"/>
                          <a:gd name="connsiteY3" fmla="*/ 58684 h 252008"/>
                          <a:gd name="connsiteX4" fmla="*/ 55531 w 226694"/>
                          <a:gd name="connsiteY4" fmla="*/ 246517 h 252008"/>
                          <a:gd name="connsiteX5" fmla="*/ 0 w 226694"/>
                          <a:gd name="connsiteY5" fmla="*/ 244517 h 252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6694" h="252008">
                            <a:moveTo>
                              <a:pt x="0" y="244517"/>
                            </a:moveTo>
                            <a:cubicBezTo>
                              <a:pt x="0" y="244517"/>
                              <a:pt x="37338" y="174794"/>
                              <a:pt x="57531" y="90212"/>
                            </a:cubicBezTo>
                            <a:cubicBezTo>
                              <a:pt x="86296" y="-11515"/>
                              <a:pt x="192596" y="-6372"/>
                              <a:pt x="226695" y="7439"/>
                            </a:cubicBezTo>
                            <a:cubicBezTo>
                              <a:pt x="208026" y="105"/>
                              <a:pt x="159925" y="15726"/>
                              <a:pt x="149828" y="58684"/>
                            </a:cubicBezTo>
                            <a:cubicBezTo>
                              <a:pt x="139732" y="101642"/>
                              <a:pt x="124968" y="191462"/>
                              <a:pt x="55531" y="246517"/>
                            </a:cubicBezTo>
                            <a:cubicBezTo>
                              <a:pt x="11621" y="259947"/>
                              <a:pt x="0" y="244517"/>
                              <a:pt x="0" y="244517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95" name="Freeform: Shape 94">
                        <a:extLst>
                          <a:ext uri="{FF2B5EF4-FFF2-40B4-BE49-F238E27FC236}">
                            <a16:creationId xmlns:a16="http://schemas.microsoft.com/office/drawing/2014/main" id="{0AA32236-887F-4661-B2F7-F9F5110664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37217" y="2714404"/>
                        <a:ext cx="226694" cy="252008"/>
                      </a:xfrm>
                      <a:custGeom>
                        <a:avLst/>
                        <a:gdLst>
                          <a:gd name="connsiteX0" fmla="*/ 0 w 226694"/>
                          <a:gd name="connsiteY0" fmla="*/ 244517 h 252008"/>
                          <a:gd name="connsiteX1" fmla="*/ 57531 w 226694"/>
                          <a:gd name="connsiteY1" fmla="*/ 90212 h 252008"/>
                          <a:gd name="connsiteX2" fmla="*/ 226695 w 226694"/>
                          <a:gd name="connsiteY2" fmla="*/ 7439 h 252008"/>
                          <a:gd name="connsiteX3" fmla="*/ 149828 w 226694"/>
                          <a:gd name="connsiteY3" fmla="*/ 58684 h 252008"/>
                          <a:gd name="connsiteX4" fmla="*/ 55531 w 226694"/>
                          <a:gd name="connsiteY4" fmla="*/ 246517 h 252008"/>
                          <a:gd name="connsiteX5" fmla="*/ 0 w 226694"/>
                          <a:gd name="connsiteY5" fmla="*/ 244517 h 252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6694" h="252008">
                            <a:moveTo>
                              <a:pt x="0" y="244517"/>
                            </a:moveTo>
                            <a:cubicBezTo>
                              <a:pt x="0" y="244517"/>
                              <a:pt x="37338" y="174794"/>
                              <a:pt x="57531" y="90212"/>
                            </a:cubicBezTo>
                            <a:cubicBezTo>
                              <a:pt x="86296" y="-11515"/>
                              <a:pt x="192596" y="-6372"/>
                              <a:pt x="226695" y="7439"/>
                            </a:cubicBezTo>
                            <a:cubicBezTo>
                              <a:pt x="208026" y="105"/>
                              <a:pt x="159925" y="15726"/>
                              <a:pt x="149828" y="58684"/>
                            </a:cubicBezTo>
                            <a:cubicBezTo>
                              <a:pt x="139732" y="101642"/>
                              <a:pt x="124968" y="191462"/>
                              <a:pt x="55531" y="246517"/>
                            </a:cubicBezTo>
                            <a:cubicBezTo>
                              <a:pt x="11621" y="259947"/>
                              <a:pt x="0" y="244517"/>
                              <a:pt x="0" y="244517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97" name="Freeform: Shape 96">
                        <a:extLst>
                          <a:ext uri="{FF2B5EF4-FFF2-40B4-BE49-F238E27FC236}">
                            <a16:creationId xmlns:a16="http://schemas.microsoft.com/office/drawing/2014/main" id="{CEF8B6C6-171A-4EA9-8226-9661CC0DE37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40185" y="2714648"/>
                        <a:ext cx="226694" cy="252008"/>
                      </a:xfrm>
                      <a:custGeom>
                        <a:avLst/>
                        <a:gdLst>
                          <a:gd name="connsiteX0" fmla="*/ 0 w 226694"/>
                          <a:gd name="connsiteY0" fmla="*/ 244517 h 252008"/>
                          <a:gd name="connsiteX1" fmla="*/ 57531 w 226694"/>
                          <a:gd name="connsiteY1" fmla="*/ 90212 h 252008"/>
                          <a:gd name="connsiteX2" fmla="*/ 226695 w 226694"/>
                          <a:gd name="connsiteY2" fmla="*/ 7439 h 252008"/>
                          <a:gd name="connsiteX3" fmla="*/ 149828 w 226694"/>
                          <a:gd name="connsiteY3" fmla="*/ 58684 h 252008"/>
                          <a:gd name="connsiteX4" fmla="*/ 55531 w 226694"/>
                          <a:gd name="connsiteY4" fmla="*/ 246517 h 252008"/>
                          <a:gd name="connsiteX5" fmla="*/ 0 w 226694"/>
                          <a:gd name="connsiteY5" fmla="*/ 244517 h 2520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6694" h="252008">
                            <a:moveTo>
                              <a:pt x="0" y="244517"/>
                            </a:moveTo>
                            <a:cubicBezTo>
                              <a:pt x="0" y="244517"/>
                              <a:pt x="37338" y="174794"/>
                              <a:pt x="57531" y="90212"/>
                            </a:cubicBezTo>
                            <a:cubicBezTo>
                              <a:pt x="86296" y="-11515"/>
                              <a:pt x="192596" y="-6372"/>
                              <a:pt x="226695" y="7439"/>
                            </a:cubicBezTo>
                            <a:cubicBezTo>
                              <a:pt x="208026" y="105"/>
                              <a:pt x="159925" y="15726"/>
                              <a:pt x="149828" y="58684"/>
                            </a:cubicBezTo>
                            <a:cubicBezTo>
                              <a:pt x="139732" y="101642"/>
                              <a:pt x="124968" y="191462"/>
                              <a:pt x="55531" y="246517"/>
                            </a:cubicBezTo>
                            <a:cubicBezTo>
                              <a:pt x="11621" y="259947"/>
                              <a:pt x="0" y="244517"/>
                              <a:pt x="0" y="244517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grpSp>
                  <p:nvGrpSpPr>
                    <p:cNvPr id="44" name="Graphic 1">
                      <a:extLst>
                        <a:ext uri="{FF2B5EF4-FFF2-40B4-BE49-F238E27FC236}">
                          <a16:creationId xmlns:a16="http://schemas.microsoft.com/office/drawing/2014/main" id="{5AF7D6BD-41D9-4911-8CEB-E92F51B1985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6348" y="2845369"/>
                      <a:ext cx="387639" cy="171811"/>
                      <a:chOff x="5616348" y="2845369"/>
                      <a:chExt cx="387639" cy="171811"/>
                    </a:xfrm>
                  </p:grpSpPr>
                  <p:sp>
                    <p:nvSpPr>
                      <p:cNvPr id="45" name="Freeform: Shape 44">
                        <a:extLst>
                          <a:ext uri="{FF2B5EF4-FFF2-40B4-BE49-F238E27FC236}">
                            <a16:creationId xmlns:a16="http://schemas.microsoft.com/office/drawing/2014/main" id="{56D4BBCF-5155-4744-B08C-D5855DF034D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713380" y="2845716"/>
                        <a:ext cx="290607" cy="136179"/>
                      </a:xfrm>
                      <a:custGeom>
                        <a:avLst/>
                        <a:gdLst>
                          <a:gd name="connsiteX0" fmla="*/ 136017 w 290607"/>
                          <a:gd name="connsiteY0" fmla="*/ 113320 h 136179"/>
                          <a:gd name="connsiteX1" fmla="*/ 177260 w 290607"/>
                          <a:gd name="connsiteY1" fmla="*/ 136180 h 136179"/>
                          <a:gd name="connsiteX2" fmla="*/ 290608 w 290607"/>
                          <a:gd name="connsiteY2" fmla="*/ 93127 h 136179"/>
                          <a:gd name="connsiteX3" fmla="*/ 191929 w 290607"/>
                          <a:gd name="connsiteY3" fmla="*/ 66933 h 136179"/>
                          <a:gd name="connsiteX4" fmla="*/ 28289 w 290607"/>
                          <a:gd name="connsiteY4" fmla="*/ 5020 h 136179"/>
                          <a:gd name="connsiteX5" fmla="*/ 0 w 290607"/>
                          <a:gd name="connsiteY5" fmla="*/ 46454 h 136179"/>
                          <a:gd name="connsiteX6" fmla="*/ 136017 w 290607"/>
                          <a:gd name="connsiteY6" fmla="*/ 113320 h 136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90607" h="136179">
                            <a:moveTo>
                              <a:pt x="136017" y="113320"/>
                            </a:moveTo>
                            <a:cubicBezTo>
                              <a:pt x="151447" y="124369"/>
                              <a:pt x="165163" y="131608"/>
                              <a:pt x="177260" y="136180"/>
                            </a:cubicBezTo>
                            <a:cubicBezTo>
                              <a:pt x="223456" y="131036"/>
                              <a:pt x="264795" y="118082"/>
                              <a:pt x="290608" y="93127"/>
                            </a:cubicBezTo>
                            <a:cubicBezTo>
                              <a:pt x="290608" y="93127"/>
                              <a:pt x="254127" y="111605"/>
                              <a:pt x="191929" y="66933"/>
                            </a:cubicBezTo>
                            <a:cubicBezTo>
                              <a:pt x="129826" y="22165"/>
                              <a:pt x="76105" y="-13553"/>
                              <a:pt x="28289" y="5020"/>
                            </a:cubicBezTo>
                            <a:cubicBezTo>
                              <a:pt x="12097" y="11307"/>
                              <a:pt x="2476" y="27499"/>
                              <a:pt x="0" y="46454"/>
                            </a:cubicBezTo>
                            <a:cubicBezTo>
                              <a:pt x="40767" y="46645"/>
                              <a:pt x="85630" y="77029"/>
                              <a:pt x="136017" y="113320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46" name="Freeform: Shape 45">
                        <a:extLst>
                          <a:ext uri="{FF2B5EF4-FFF2-40B4-BE49-F238E27FC236}">
                            <a16:creationId xmlns:a16="http://schemas.microsoft.com/office/drawing/2014/main" id="{017532F3-32DC-442C-99CB-F1892FFB329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6348" y="2845580"/>
                        <a:ext cx="337633" cy="171567"/>
                      </a:xfrm>
                      <a:custGeom>
                        <a:avLst/>
                        <a:gdLst>
                          <a:gd name="connsiteX0" fmla="*/ 169327 w 337633"/>
                          <a:gd name="connsiteY0" fmla="*/ 136411 h 171567"/>
                          <a:gd name="connsiteX1" fmla="*/ 125321 w 337633"/>
                          <a:gd name="connsiteY1" fmla="*/ 5061 h 171567"/>
                          <a:gd name="connsiteX2" fmla="*/ 152753 w 337633"/>
                          <a:gd name="connsiteY2" fmla="*/ 13 h 171567"/>
                          <a:gd name="connsiteX3" fmla="*/ 152753 w 337633"/>
                          <a:gd name="connsiteY3" fmla="*/ 13 h 171567"/>
                          <a:gd name="connsiteX4" fmla="*/ 29309 w 337633"/>
                          <a:gd name="connsiteY4" fmla="*/ 25635 h 171567"/>
                          <a:gd name="connsiteX5" fmla="*/ 57694 w 337633"/>
                          <a:gd name="connsiteY5" fmla="*/ 162033 h 171567"/>
                          <a:gd name="connsiteX6" fmla="*/ 337633 w 337633"/>
                          <a:gd name="connsiteY6" fmla="*/ 122409 h 171567"/>
                          <a:gd name="connsiteX7" fmla="*/ 169327 w 337633"/>
                          <a:gd name="connsiteY7" fmla="*/ 136411 h 1715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37633" h="171567">
                            <a:moveTo>
                              <a:pt x="169327" y="136411"/>
                            </a:moveTo>
                            <a:cubicBezTo>
                              <a:pt x="86840" y="128982"/>
                              <a:pt x="77506" y="23730"/>
                              <a:pt x="125321" y="5061"/>
                            </a:cubicBezTo>
                            <a:cubicBezTo>
                              <a:pt x="134275" y="1537"/>
                              <a:pt x="143419" y="13"/>
                              <a:pt x="152753" y="13"/>
                            </a:cubicBezTo>
                            <a:lnTo>
                              <a:pt x="152753" y="13"/>
                            </a:lnTo>
                            <a:cubicBezTo>
                              <a:pt x="152753" y="13"/>
                              <a:pt x="74553" y="-1416"/>
                              <a:pt x="29309" y="25635"/>
                            </a:cubicBezTo>
                            <a:cubicBezTo>
                              <a:pt x="-16030" y="52591"/>
                              <a:pt x="-10410" y="133458"/>
                              <a:pt x="57694" y="162033"/>
                            </a:cubicBezTo>
                            <a:cubicBezTo>
                              <a:pt x="121797" y="188894"/>
                              <a:pt x="280103" y="153651"/>
                              <a:pt x="337633" y="122409"/>
                            </a:cubicBezTo>
                            <a:cubicBezTo>
                              <a:pt x="290199" y="139364"/>
                              <a:pt x="227715" y="141650"/>
                              <a:pt x="169327" y="136411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96" name="Freeform: Shape 95">
                        <a:extLst>
                          <a:ext uri="{FF2B5EF4-FFF2-40B4-BE49-F238E27FC236}">
                            <a16:creationId xmlns:a16="http://schemas.microsoft.com/office/drawing/2014/main" id="{8CC7871B-5899-4910-94C3-D30F394A24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27587" y="2845369"/>
                        <a:ext cx="337633" cy="171567"/>
                      </a:xfrm>
                      <a:custGeom>
                        <a:avLst/>
                        <a:gdLst>
                          <a:gd name="connsiteX0" fmla="*/ 169327 w 337633"/>
                          <a:gd name="connsiteY0" fmla="*/ 136411 h 171567"/>
                          <a:gd name="connsiteX1" fmla="*/ 125321 w 337633"/>
                          <a:gd name="connsiteY1" fmla="*/ 5061 h 171567"/>
                          <a:gd name="connsiteX2" fmla="*/ 152753 w 337633"/>
                          <a:gd name="connsiteY2" fmla="*/ 13 h 171567"/>
                          <a:gd name="connsiteX3" fmla="*/ 152753 w 337633"/>
                          <a:gd name="connsiteY3" fmla="*/ 13 h 171567"/>
                          <a:gd name="connsiteX4" fmla="*/ 29309 w 337633"/>
                          <a:gd name="connsiteY4" fmla="*/ 25635 h 171567"/>
                          <a:gd name="connsiteX5" fmla="*/ 57694 w 337633"/>
                          <a:gd name="connsiteY5" fmla="*/ 162033 h 171567"/>
                          <a:gd name="connsiteX6" fmla="*/ 337633 w 337633"/>
                          <a:gd name="connsiteY6" fmla="*/ 122409 h 171567"/>
                          <a:gd name="connsiteX7" fmla="*/ 169327 w 337633"/>
                          <a:gd name="connsiteY7" fmla="*/ 136411 h 1715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37633" h="171567">
                            <a:moveTo>
                              <a:pt x="169327" y="136411"/>
                            </a:moveTo>
                            <a:cubicBezTo>
                              <a:pt x="86840" y="128982"/>
                              <a:pt x="77506" y="23730"/>
                              <a:pt x="125321" y="5061"/>
                            </a:cubicBezTo>
                            <a:cubicBezTo>
                              <a:pt x="134275" y="1537"/>
                              <a:pt x="143419" y="13"/>
                              <a:pt x="152753" y="13"/>
                            </a:cubicBezTo>
                            <a:lnTo>
                              <a:pt x="152753" y="13"/>
                            </a:lnTo>
                            <a:cubicBezTo>
                              <a:pt x="152753" y="13"/>
                              <a:pt x="74553" y="-1416"/>
                              <a:pt x="29309" y="25635"/>
                            </a:cubicBezTo>
                            <a:cubicBezTo>
                              <a:pt x="-16030" y="52591"/>
                              <a:pt x="-10410" y="133458"/>
                              <a:pt x="57694" y="162033"/>
                            </a:cubicBezTo>
                            <a:cubicBezTo>
                              <a:pt x="121797" y="188894"/>
                              <a:pt x="280103" y="153651"/>
                              <a:pt x="337633" y="122409"/>
                            </a:cubicBezTo>
                            <a:cubicBezTo>
                              <a:pt x="290199" y="139364"/>
                              <a:pt x="227715" y="141650"/>
                              <a:pt x="169327" y="136411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98" name="Freeform: Shape 97">
                        <a:extLst>
                          <a:ext uri="{FF2B5EF4-FFF2-40B4-BE49-F238E27FC236}">
                            <a16:creationId xmlns:a16="http://schemas.microsoft.com/office/drawing/2014/main" id="{F043D880-6FB2-4B98-BF9B-E0C8A7C7A70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30555" y="2845613"/>
                        <a:ext cx="337633" cy="171567"/>
                      </a:xfrm>
                      <a:custGeom>
                        <a:avLst/>
                        <a:gdLst>
                          <a:gd name="connsiteX0" fmla="*/ 169327 w 337633"/>
                          <a:gd name="connsiteY0" fmla="*/ 136411 h 171567"/>
                          <a:gd name="connsiteX1" fmla="*/ 125321 w 337633"/>
                          <a:gd name="connsiteY1" fmla="*/ 5061 h 171567"/>
                          <a:gd name="connsiteX2" fmla="*/ 152753 w 337633"/>
                          <a:gd name="connsiteY2" fmla="*/ 13 h 171567"/>
                          <a:gd name="connsiteX3" fmla="*/ 152753 w 337633"/>
                          <a:gd name="connsiteY3" fmla="*/ 13 h 171567"/>
                          <a:gd name="connsiteX4" fmla="*/ 29309 w 337633"/>
                          <a:gd name="connsiteY4" fmla="*/ 25635 h 171567"/>
                          <a:gd name="connsiteX5" fmla="*/ 57694 w 337633"/>
                          <a:gd name="connsiteY5" fmla="*/ 162033 h 171567"/>
                          <a:gd name="connsiteX6" fmla="*/ 337633 w 337633"/>
                          <a:gd name="connsiteY6" fmla="*/ 122409 h 171567"/>
                          <a:gd name="connsiteX7" fmla="*/ 169327 w 337633"/>
                          <a:gd name="connsiteY7" fmla="*/ 136411 h 1715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37633" h="171567">
                            <a:moveTo>
                              <a:pt x="169327" y="136411"/>
                            </a:moveTo>
                            <a:cubicBezTo>
                              <a:pt x="86840" y="128982"/>
                              <a:pt x="77506" y="23730"/>
                              <a:pt x="125321" y="5061"/>
                            </a:cubicBezTo>
                            <a:cubicBezTo>
                              <a:pt x="134275" y="1537"/>
                              <a:pt x="143419" y="13"/>
                              <a:pt x="152753" y="13"/>
                            </a:cubicBezTo>
                            <a:lnTo>
                              <a:pt x="152753" y="13"/>
                            </a:lnTo>
                            <a:cubicBezTo>
                              <a:pt x="152753" y="13"/>
                              <a:pt x="74553" y="-1416"/>
                              <a:pt x="29309" y="25635"/>
                            </a:cubicBezTo>
                            <a:cubicBezTo>
                              <a:pt x="-16030" y="52591"/>
                              <a:pt x="-10410" y="133458"/>
                              <a:pt x="57694" y="162033"/>
                            </a:cubicBezTo>
                            <a:cubicBezTo>
                              <a:pt x="121797" y="188894"/>
                              <a:pt x="280103" y="153651"/>
                              <a:pt x="337633" y="122409"/>
                            </a:cubicBezTo>
                            <a:cubicBezTo>
                              <a:pt x="290199" y="139364"/>
                              <a:pt x="227715" y="141650"/>
                              <a:pt x="169327" y="136411"/>
                            </a:cubicBezTo>
                            <a:close/>
                          </a:path>
                        </a:pathLst>
                      </a:custGeom>
                      <a:solidFill>
                        <a:srgbClr val="17174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B78EEBB7-603B-4A08-BC5A-D83A04467D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8642" y="2882569"/>
                      <a:ext cx="116811" cy="91612"/>
                    </a:xfrm>
                    <a:custGeom>
                      <a:avLst/>
                      <a:gdLst>
                        <a:gd name="connsiteX0" fmla="*/ 0 w 116811"/>
                        <a:gd name="connsiteY0" fmla="*/ 32271 h 91612"/>
                        <a:gd name="connsiteX1" fmla="*/ 32861 w 116811"/>
                        <a:gd name="connsiteY1" fmla="*/ 91612 h 91612"/>
                        <a:gd name="connsiteX2" fmla="*/ 116396 w 116811"/>
                        <a:gd name="connsiteY2" fmla="*/ 55322 h 91612"/>
                        <a:gd name="connsiteX3" fmla="*/ 50673 w 116811"/>
                        <a:gd name="connsiteY3" fmla="*/ 1029 h 91612"/>
                        <a:gd name="connsiteX4" fmla="*/ 0 w 116811"/>
                        <a:gd name="connsiteY4" fmla="*/ 32271 h 9161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6811" h="91612">
                          <a:moveTo>
                            <a:pt x="0" y="32271"/>
                          </a:moveTo>
                          <a:cubicBezTo>
                            <a:pt x="0" y="32271"/>
                            <a:pt x="40100" y="57894"/>
                            <a:pt x="32861" y="91612"/>
                          </a:cubicBezTo>
                          <a:cubicBezTo>
                            <a:pt x="77724" y="88659"/>
                            <a:pt x="112109" y="61894"/>
                            <a:pt x="116396" y="55322"/>
                          </a:cubicBezTo>
                          <a:cubicBezTo>
                            <a:pt x="120682" y="48750"/>
                            <a:pt x="91345" y="-8305"/>
                            <a:pt x="50673" y="1029"/>
                          </a:cubicBezTo>
                          <a:cubicBezTo>
                            <a:pt x="32480" y="24080"/>
                            <a:pt x="20955" y="28176"/>
                            <a:pt x="0" y="32271"/>
                          </a:cubicBezTo>
                          <a:close/>
                        </a:path>
                      </a:pathLst>
                    </a:custGeom>
                    <a:solidFill>
                      <a:srgbClr val="F0E29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86BF2AE4-2834-4EBA-9FB6-7482A514CC81}"/>
                    </a:ext>
                  </a:extLst>
                </p:cNvPr>
                <p:cNvSpPr/>
                <p:nvPr/>
              </p:nvSpPr>
              <p:spPr>
                <a:xfrm>
                  <a:off x="5843587" y="3572351"/>
                  <a:ext cx="159890" cy="443769"/>
                </a:xfrm>
                <a:custGeom>
                  <a:avLst/>
                  <a:gdLst>
                    <a:gd name="connsiteX0" fmla="*/ 0 w 159890"/>
                    <a:gd name="connsiteY0" fmla="*/ 37719 h 443769"/>
                    <a:gd name="connsiteX1" fmla="*/ 49721 w 159890"/>
                    <a:gd name="connsiteY1" fmla="*/ 0 h 443769"/>
                    <a:gd name="connsiteX2" fmla="*/ 154781 w 159890"/>
                    <a:gd name="connsiteY2" fmla="*/ 443770 h 443769"/>
                    <a:gd name="connsiteX3" fmla="*/ 80010 w 159890"/>
                    <a:gd name="connsiteY3" fmla="*/ 429292 h 443769"/>
                    <a:gd name="connsiteX4" fmla="*/ 0 w 159890"/>
                    <a:gd name="connsiteY4" fmla="*/ 37719 h 443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9890" h="443769">
                      <a:moveTo>
                        <a:pt x="0" y="37719"/>
                      </a:moveTo>
                      <a:lnTo>
                        <a:pt x="49721" y="0"/>
                      </a:lnTo>
                      <a:cubicBezTo>
                        <a:pt x="49721" y="0"/>
                        <a:pt x="187833" y="216694"/>
                        <a:pt x="154781" y="443770"/>
                      </a:cubicBezTo>
                      <a:lnTo>
                        <a:pt x="80010" y="429292"/>
                      </a:lnTo>
                      <a:cubicBezTo>
                        <a:pt x="80105" y="429292"/>
                        <a:pt x="89725" y="121063"/>
                        <a:pt x="0" y="37719"/>
                      </a:cubicBezTo>
                      <a:close/>
                    </a:path>
                  </a:pathLst>
                </a:custGeom>
                <a:solidFill>
                  <a:srgbClr val="AF31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828E343F-3B27-41AC-A341-DEB88A06EAC5}"/>
                    </a:ext>
                  </a:extLst>
                </p:cNvPr>
                <p:cNvSpPr/>
                <p:nvPr/>
              </p:nvSpPr>
              <p:spPr>
                <a:xfrm>
                  <a:off x="5701188" y="3481197"/>
                  <a:ext cx="297463" cy="534923"/>
                </a:xfrm>
                <a:custGeom>
                  <a:avLst/>
                  <a:gdLst>
                    <a:gd name="connsiteX0" fmla="*/ 63532 w 297463"/>
                    <a:gd name="connsiteY0" fmla="*/ 0 h 534923"/>
                    <a:gd name="connsiteX1" fmla="*/ 297275 w 297463"/>
                    <a:gd name="connsiteY1" fmla="*/ 534924 h 534923"/>
                    <a:gd name="connsiteX2" fmla="*/ 206502 w 297463"/>
                    <a:gd name="connsiteY2" fmla="*/ 517303 h 534923"/>
                    <a:gd name="connsiteX3" fmla="*/ 0 w 297463"/>
                    <a:gd name="connsiteY3" fmla="*/ 32575 h 534923"/>
                    <a:gd name="connsiteX4" fmla="*/ 63532 w 297463"/>
                    <a:gd name="connsiteY4" fmla="*/ 0 h 534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7463" h="534923">
                      <a:moveTo>
                        <a:pt x="63532" y="0"/>
                      </a:moveTo>
                      <a:cubicBezTo>
                        <a:pt x="181737" y="113824"/>
                        <a:pt x="302895" y="325088"/>
                        <a:pt x="297275" y="534924"/>
                      </a:cubicBezTo>
                      <a:lnTo>
                        <a:pt x="206502" y="517303"/>
                      </a:lnTo>
                      <a:cubicBezTo>
                        <a:pt x="233077" y="327184"/>
                        <a:pt x="125349" y="173926"/>
                        <a:pt x="0" y="32575"/>
                      </a:cubicBezTo>
                      <a:lnTo>
                        <a:pt x="63532" y="0"/>
                      </a:ln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85732A58-A446-4DDF-B115-D8AD7D05509F}"/>
                    </a:ext>
                  </a:extLst>
                </p:cNvPr>
                <p:cNvSpPr/>
                <p:nvPr/>
              </p:nvSpPr>
              <p:spPr>
                <a:xfrm>
                  <a:off x="6380307" y="3559683"/>
                  <a:ext cx="253854" cy="453390"/>
                </a:xfrm>
                <a:custGeom>
                  <a:avLst/>
                  <a:gdLst>
                    <a:gd name="connsiteX0" fmla="*/ 253854 w 253854"/>
                    <a:gd name="connsiteY0" fmla="*/ 23717 h 453390"/>
                    <a:gd name="connsiteX1" fmla="*/ 253854 w 253854"/>
                    <a:gd name="connsiteY1" fmla="*/ 57912 h 453390"/>
                    <a:gd name="connsiteX2" fmla="*/ 85642 w 253854"/>
                    <a:gd name="connsiteY2" fmla="*/ 438055 h 453390"/>
                    <a:gd name="connsiteX3" fmla="*/ 2966 w 253854"/>
                    <a:gd name="connsiteY3" fmla="*/ 453390 h 453390"/>
                    <a:gd name="connsiteX4" fmla="*/ 222612 w 253854"/>
                    <a:gd name="connsiteY4" fmla="*/ 0 h 453390"/>
                    <a:gd name="connsiteX5" fmla="*/ 253854 w 253854"/>
                    <a:gd name="connsiteY5" fmla="*/ 23717 h 453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53854" h="453390">
                      <a:moveTo>
                        <a:pt x="253854" y="23717"/>
                      </a:moveTo>
                      <a:lnTo>
                        <a:pt x="253854" y="57912"/>
                      </a:lnTo>
                      <a:cubicBezTo>
                        <a:pt x="136411" y="134874"/>
                        <a:pt x="68688" y="423863"/>
                        <a:pt x="85642" y="438055"/>
                      </a:cubicBezTo>
                      <a:lnTo>
                        <a:pt x="2966" y="453390"/>
                      </a:lnTo>
                      <a:cubicBezTo>
                        <a:pt x="-29991" y="226409"/>
                        <a:pt x="222612" y="0"/>
                        <a:pt x="222612" y="0"/>
                      </a:cubicBezTo>
                      <a:lnTo>
                        <a:pt x="253854" y="23717"/>
                      </a:lnTo>
                      <a:close/>
                    </a:path>
                  </a:pathLst>
                </a:custGeom>
                <a:solidFill>
                  <a:srgbClr val="AF313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2C55DCD-0B05-4619-841A-A382397AD043}"/>
                    </a:ext>
                  </a:extLst>
                </p:cNvPr>
                <p:cNvSpPr/>
                <p:nvPr/>
              </p:nvSpPr>
              <p:spPr>
                <a:xfrm>
                  <a:off x="6375119" y="3481197"/>
                  <a:ext cx="297332" cy="533399"/>
                </a:xfrm>
                <a:custGeom>
                  <a:avLst/>
                  <a:gdLst>
                    <a:gd name="connsiteX0" fmla="*/ 259042 w 297332"/>
                    <a:gd name="connsiteY0" fmla="*/ 77057 h 533399"/>
                    <a:gd name="connsiteX1" fmla="*/ 90831 w 297332"/>
                    <a:gd name="connsiteY1" fmla="*/ 516541 h 533399"/>
                    <a:gd name="connsiteX2" fmla="*/ 153 w 297332"/>
                    <a:gd name="connsiteY2" fmla="*/ 533400 h 533399"/>
                    <a:gd name="connsiteX3" fmla="*/ 233896 w 297332"/>
                    <a:gd name="connsiteY3" fmla="*/ 0 h 533399"/>
                    <a:gd name="connsiteX4" fmla="*/ 259042 w 297332"/>
                    <a:gd name="connsiteY4" fmla="*/ 12954 h 533399"/>
                    <a:gd name="connsiteX5" fmla="*/ 297333 w 297332"/>
                    <a:gd name="connsiteY5" fmla="*/ 32575 h 533399"/>
                    <a:gd name="connsiteX6" fmla="*/ 259042 w 297332"/>
                    <a:gd name="connsiteY6" fmla="*/ 77057 h 533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7332" h="533399">
                      <a:moveTo>
                        <a:pt x="259042" y="77057"/>
                      </a:moveTo>
                      <a:cubicBezTo>
                        <a:pt x="151315" y="205930"/>
                        <a:pt x="67399" y="346519"/>
                        <a:pt x="90831" y="516541"/>
                      </a:cubicBezTo>
                      <a:lnTo>
                        <a:pt x="153" y="533400"/>
                      </a:lnTo>
                      <a:cubicBezTo>
                        <a:pt x="-4895" y="324040"/>
                        <a:pt x="115977" y="113538"/>
                        <a:pt x="233896" y="0"/>
                      </a:cubicBezTo>
                      <a:lnTo>
                        <a:pt x="259042" y="12954"/>
                      </a:lnTo>
                      <a:lnTo>
                        <a:pt x="297333" y="32575"/>
                      </a:lnTo>
                      <a:cubicBezTo>
                        <a:pt x="284284" y="47244"/>
                        <a:pt x="271520" y="62103"/>
                        <a:pt x="259042" y="77057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EE627BC-69F7-42F1-8B44-A0C21FB495C6}"/>
                  </a:ext>
                </a:extLst>
              </p:cNvPr>
              <p:cNvSpPr/>
              <p:nvPr/>
            </p:nvSpPr>
            <p:spPr>
              <a:xfrm>
                <a:off x="5742431" y="3326415"/>
                <a:ext cx="445865" cy="176974"/>
              </a:xfrm>
              <a:custGeom>
                <a:avLst/>
                <a:gdLst>
                  <a:gd name="connsiteX0" fmla="*/ 445865 w 445865"/>
                  <a:gd name="connsiteY0" fmla="*/ 0 h 176974"/>
                  <a:gd name="connsiteX1" fmla="*/ 445865 w 445865"/>
                  <a:gd name="connsiteY1" fmla="*/ 176974 h 176974"/>
                  <a:gd name="connsiteX2" fmla="*/ 0 w 445865"/>
                  <a:gd name="connsiteY2" fmla="*/ 93726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865" h="176974">
                    <a:moveTo>
                      <a:pt x="445865" y="0"/>
                    </a:moveTo>
                    <a:lnTo>
                      <a:pt x="445865" y="176974"/>
                    </a:lnTo>
                    <a:lnTo>
                      <a:pt x="0" y="93726"/>
                    </a:lnTo>
                    <a:close/>
                  </a:path>
                </a:pathLst>
              </a:custGeom>
              <a:solidFill>
                <a:srgbClr val="AF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8C609AA-E0C3-48E4-8F20-7EC2164381D5}"/>
                  </a:ext>
                </a:extLst>
              </p:cNvPr>
              <p:cNvSpPr/>
              <p:nvPr/>
            </p:nvSpPr>
            <p:spPr>
              <a:xfrm>
                <a:off x="6188296" y="3326415"/>
                <a:ext cx="445865" cy="176974"/>
              </a:xfrm>
              <a:custGeom>
                <a:avLst/>
                <a:gdLst>
                  <a:gd name="connsiteX0" fmla="*/ 445865 w 445865"/>
                  <a:gd name="connsiteY0" fmla="*/ 93726 h 176974"/>
                  <a:gd name="connsiteX1" fmla="*/ 0 w 445865"/>
                  <a:gd name="connsiteY1" fmla="*/ 176974 h 176974"/>
                  <a:gd name="connsiteX2" fmla="*/ 0 w 445865"/>
                  <a:gd name="connsiteY2" fmla="*/ 0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5865" h="176974">
                    <a:moveTo>
                      <a:pt x="445865" y="93726"/>
                    </a:moveTo>
                    <a:lnTo>
                      <a:pt x="0" y="1769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C222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FE12154-4FC2-48F2-AF30-113A85DA2719}"/>
                </a:ext>
              </a:extLst>
            </p:cNvPr>
            <p:cNvSpPr/>
            <p:nvPr/>
          </p:nvSpPr>
          <p:spPr>
            <a:xfrm>
              <a:off x="1299925" y="6073331"/>
              <a:ext cx="181650" cy="386971"/>
            </a:xfrm>
            <a:custGeom>
              <a:avLst/>
              <a:gdLst>
                <a:gd name="connsiteX0" fmla="*/ 60389 w 60388"/>
                <a:gd name="connsiteY0" fmla="*/ 87344 h 128968"/>
                <a:gd name="connsiteX1" fmla="*/ 50482 w 60388"/>
                <a:gd name="connsiteY1" fmla="*/ 128968 h 128968"/>
                <a:gd name="connsiteX2" fmla="*/ 0 w 60388"/>
                <a:gd name="connsiteY2" fmla="*/ 119539 h 128968"/>
                <a:gd name="connsiteX3" fmla="*/ 0 w 60388"/>
                <a:gd name="connsiteY3" fmla="*/ 0 h 128968"/>
                <a:gd name="connsiteX4" fmla="*/ 60389 w 60388"/>
                <a:gd name="connsiteY4" fmla="*/ 87344 h 128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388" h="128968">
                  <a:moveTo>
                    <a:pt x="60389" y="87344"/>
                  </a:moveTo>
                  <a:cubicBezTo>
                    <a:pt x="60389" y="102299"/>
                    <a:pt x="56864" y="116491"/>
                    <a:pt x="50482" y="128968"/>
                  </a:cubicBezTo>
                  <a:lnTo>
                    <a:pt x="0" y="119539"/>
                  </a:lnTo>
                  <a:lnTo>
                    <a:pt x="0" y="0"/>
                  </a:lnTo>
                  <a:cubicBezTo>
                    <a:pt x="35338" y="13335"/>
                    <a:pt x="60389" y="47339"/>
                    <a:pt x="60389" y="87344"/>
                  </a:cubicBezTo>
                  <a:close/>
                </a:path>
              </a:pathLst>
            </a:custGeom>
            <a:solidFill>
              <a:srgbClr val="AF31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55" name="Graphic 1">
              <a:extLst>
                <a:ext uri="{FF2B5EF4-FFF2-40B4-BE49-F238E27FC236}">
                  <a16:creationId xmlns:a16="http://schemas.microsoft.com/office/drawing/2014/main" id="{5AF7D6BD-41D9-4911-8CEB-E92F51B19851}"/>
                </a:ext>
              </a:extLst>
            </p:cNvPr>
            <p:cNvGrpSpPr/>
            <p:nvPr/>
          </p:nvGrpSpPr>
          <p:grpSpPr>
            <a:xfrm>
              <a:off x="761253" y="5941893"/>
              <a:ext cx="675274" cy="673583"/>
              <a:chOff x="5563259" y="3802961"/>
              <a:chExt cx="224489" cy="224489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493C69F-39B7-4FF0-A0DC-B5A9443EF19C}"/>
                  </a:ext>
                </a:extLst>
              </p:cNvPr>
              <p:cNvSpPr/>
              <p:nvPr/>
            </p:nvSpPr>
            <p:spPr>
              <a:xfrm rot="-4599683">
                <a:off x="5582256" y="3821958"/>
                <a:ext cx="186494" cy="186494"/>
              </a:xfrm>
              <a:custGeom>
                <a:avLst/>
                <a:gdLst>
                  <a:gd name="connsiteX0" fmla="*/ 186495 w 186494"/>
                  <a:gd name="connsiteY0" fmla="*/ 93248 h 186494"/>
                  <a:gd name="connsiteX1" fmla="*/ 93247 w 186494"/>
                  <a:gd name="connsiteY1" fmla="*/ 186495 h 186494"/>
                  <a:gd name="connsiteX2" fmla="*/ 0 w 186494"/>
                  <a:gd name="connsiteY2" fmla="*/ 93247 h 186494"/>
                  <a:gd name="connsiteX3" fmla="*/ 93247 w 186494"/>
                  <a:gd name="connsiteY3" fmla="*/ 0 h 186494"/>
                  <a:gd name="connsiteX4" fmla="*/ 186495 w 186494"/>
                  <a:gd name="connsiteY4" fmla="*/ 93248 h 186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494" h="186494">
                    <a:moveTo>
                      <a:pt x="186495" y="93248"/>
                    </a:moveTo>
                    <a:cubicBezTo>
                      <a:pt x="186495" y="144747"/>
                      <a:pt x="144747" y="186495"/>
                      <a:pt x="93247" y="186495"/>
                    </a:cubicBezTo>
                    <a:cubicBezTo>
                      <a:pt x="41748" y="186495"/>
                      <a:pt x="0" y="144747"/>
                      <a:pt x="0" y="93247"/>
                    </a:cubicBezTo>
                    <a:cubicBezTo>
                      <a:pt x="0" y="41748"/>
                      <a:pt x="41748" y="0"/>
                      <a:pt x="93247" y="0"/>
                    </a:cubicBezTo>
                    <a:cubicBezTo>
                      <a:pt x="144747" y="0"/>
                      <a:pt x="186495" y="41748"/>
                      <a:pt x="186495" y="93248"/>
                    </a:cubicBezTo>
                    <a:close/>
                  </a:path>
                </a:pathLst>
              </a:custGeom>
              <a:solidFill>
                <a:srgbClr val="F0C7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63C58D58-984E-4DE2-870E-36AF31189863}"/>
                  </a:ext>
                </a:extLst>
              </p:cNvPr>
              <p:cNvSpPr/>
              <p:nvPr/>
            </p:nvSpPr>
            <p:spPr>
              <a:xfrm>
                <a:off x="5594031" y="3840765"/>
                <a:ext cx="174783" cy="167735"/>
              </a:xfrm>
              <a:custGeom>
                <a:avLst/>
                <a:gdLst>
                  <a:gd name="connsiteX0" fmla="*/ 174784 w 174783"/>
                  <a:gd name="connsiteY0" fmla="*/ 74486 h 167735"/>
                  <a:gd name="connsiteX1" fmla="*/ 81534 w 174783"/>
                  <a:gd name="connsiteY1" fmla="*/ 167735 h 167735"/>
                  <a:gd name="connsiteX2" fmla="*/ 0 w 174783"/>
                  <a:gd name="connsiteY2" fmla="*/ 119824 h 167735"/>
                  <a:gd name="connsiteX3" fmla="*/ 56388 w 174783"/>
                  <a:gd name="connsiteY3" fmla="*/ 138684 h 167735"/>
                  <a:gd name="connsiteX4" fmla="*/ 149638 w 174783"/>
                  <a:gd name="connsiteY4" fmla="*/ 45434 h 167735"/>
                  <a:gd name="connsiteX5" fmla="*/ 137827 w 174783"/>
                  <a:gd name="connsiteY5" fmla="*/ 0 h 167735"/>
                  <a:gd name="connsiteX6" fmla="*/ 174784 w 174783"/>
                  <a:gd name="connsiteY6" fmla="*/ 74486 h 1677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83" h="167735">
                    <a:moveTo>
                      <a:pt x="174784" y="74486"/>
                    </a:moveTo>
                    <a:cubicBezTo>
                      <a:pt x="174784" y="126016"/>
                      <a:pt x="133064" y="167735"/>
                      <a:pt x="81534" y="167735"/>
                    </a:cubicBezTo>
                    <a:cubicBezTo>
                      <a:pt x="46387" y="167735"/>
                      <a:pt x="15907" y="148399"/>
                      <a:pt x="0" y="119824"/>
                    </a:cubicBezTo>
                    <a:cubicBezTo>
                      <a:pt x="15621" y="131636"/>
                      <a:pt x="35147" y="138684"/>
                      <a:pt x="56388" y="138684"/>
                    </a:cubicBezTo>
                    <a:cubicBezTo>
                      <a:pt x="107918" y="138684"/>
                      <a:pt x="149638" y="96965"/>
                      <a:pt x="149638" y="45434"/>
                    </a:cubicBezTo>
                    <a:cubicBezTo>
                      <a:pt x="149638" y="28956"/>
                      <a:pt x="145352" y="13430"/>
                      <a:pt x="137827" y="0"/>
                    </a:cubicBezTo>
                    <a:cubicBezTo>
                      <a:pt x="160306" y="17240"/>
                      <a:pt x="174784" y="44101"/>
                      <a:pt x="174784" y="74486"/>
                    </a:cubicBezTo>
                    <a:close/>
                  </a:path>
                </a:pathLst>
              </a:custGeom>
              <a:solidFill>
                <a:srgbClr val="E8A12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35D435C9-FE9C-4923-ADDF-6B5DDE153283}"/>
                  </a:ext>
                </a:extLst>
              </p:cNvPr>
              <p:cNvSpPr/>
              <p:nvPr/>
            </p:nvSpPr>
            <p:spPr>
              <a:xfrm>
                <a:off x="5614675" y="3838094"/>
                <a:ext cx="64726" cy="56777"/>
              </a:xfrm>
              <a:custGeom>
                <a:avLst/>
                <a:gdLst>
                  <a:gd name="connsiteX0" fmla="*/ 61938 w 64726"/>
                  <a:gd name="connsiteY0" fmla="*/ 11339 h 56777"/>
                  <a:gd name="connsiteX1" fmla="*/ 45460 w 64726"/>
                  <a:gd name="connsiteY1" fmla="*/ 51058 h 56777"/>
                  <a:gd name="connsiteX2" fmla="*/ 2788 w 64726"/>
                  <a:gd name="connsiteY2" fmla="*/ 45438 h 56777"/>
                  <a:gd name="connsiteX3" fmla="*/ 19266 w 64726"/>
                  <a:gd name="connsiteY3" fmla="*/ 5719 h 56777"/>
                  <a:gd name="connsiteX4" fmla="*/ 61938 w 64726"/>
                  <a:gd name="connsiteY4" fmla="*/ 11339 h 56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726" h="56777">
                    <a:moveTo>
                      <a:pt x="61938" y="11339"/>
                    </a:moveTo>
                    <a:cubicBezTo>
                      <a:pt x="69177" y="23817"/>
                      <a:pt x="61843" y="41628"/>
                      <a:pt x="45460" y="51058"/>
                    </a:cubicBezTo>
                    <a:cubicBezTo>
                      <a:pt x="29172" y="60488"/>
                      <a:pt x="10027" y="58011"/>
                      <a:pt x="2788" y="45438"/>
                    </a:cubicBezTo>
                    <a:cubicBezTo>
                      <a:pt x="-4451" y="32961"/>
                      <a:pt x="2883" y="15149"/>
                      <a:pt x="19266" y="5719"/>
                    </a:cubicBezTo>
                    <a:cubicBezTo>
                      <a:pt x="35649" y="-3711"/>
                      <a:pt x="54699" y="-1234"/>
                      <a:pt x="61938" y="11339"/>
                    </a:cubicBezTo>
                    <a:close/>
                  </a:path>
                </a:pathLst>
              </a:custGeom>
              <a:solidFill>
                <a:srgbClr val="F8E7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59" name="Graphic 1">
              <a:extLst>
                <a:ext uri="{FF2B5EF4-FFF2-40B4-BE49-F238E27FC236}">
                  <a16:creationId xmlns:a16="http://schemas.microsoft.com/office/drawing/2014/main" id="{5AF7D6BD-41D9-4911-8CEB-E92F51B19851}"/>
                </a:ext>
              </a:extLst>
            </p:cNvPr>
            <p:cNvGrpSpPr/>
            <p:nvPr/>
          </p:nvGrpSpPr>
          <p:grpSpPr>
            <a:xfrm>
              <a:off x="2307134" y="6437206"/>
              <a:ext cx="529411" cy="528085"/>
              <a:chOff x="6077174" y="3968037"/>
              <a:chExt cx="175998" cy="175998"/>
            </a:xfrm>
          </p:grpSpPr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256DE8F6-6A7C-4A32-845D-FC31FA2720E9}"/>
                  </a:ext>
                </a:extLst>
              </p:cNvPr>
              <p:cNvSpPr/>
              <p:nvPr/>
            </p:nvSpPr>
            <p:spPr>
              <a:xfrm rot="-4839212">
                <a:off x="6088594" y="3979457"/>
                <a:ext cx="153158" cy="153158"/>
              </a:xfrm>
              <a:custGeom>
                <a:avLst/>
                <a:gdLst>
                  <a:gd name="connsiteX0" fmla="*/ 153158 w 153158"/>
                  <a:gd name="connsiteY0" fmla="*/ 76579 h 153158"/>
                  <a:gd name="connsiteX1" fmla="*/ 76579 w 153158"/>
                  <a:gd name="connsiteY1" fmla="*/ 153158 h 153158"/>
                  <a:gd name="connsiteX2" fmla="*/ 0 w 153158"/>
                  <a:gd name="connsiteY2" fmla="*/ 76579 h 153158"/>
                  <a:gd name="connsiteX3" fmla="*/ 76579 w 153158"/>
                  <a:gd name="connsiteY3" fmla="*/ 0 h 153158"/>
                  <a:gd name="connsiteX4" fmla="*/ 153158 w 153158"/>
                  <a:gd name="connsiteY4" fmla="*/ 76579 h 153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158" h="153158">
                    <a:moveTo>
                      <a:pt x="153158" y="76579"/>
                    </a:moveTo>
                    <a:cubicBezTo>
                      <a:pt x="153158" y="118873"/>
                      <a:pt x="118873" y="153158"/>
                      <a:pt x="76579" y="153158"/>
                    </a:cubicBezTo>
                    <a:cubicBezTo>
                      <a:pt x="34286" y="153158"/>
                      <a:pt x="0" y="118873"/>
                      <a:pt x="0" y="76579"/>
                    </a:cubicBezTo>
                    <a:cubicBezTo>
                      <a:pt x="0" y="34286"/>
                      <a:pt x="34286" y="0"/>
                      <a:pt x="76579" y="0"/>
                    </a:cubicBezTo>
                    <a:cubicBezTo>
                      <a:pt x="118873" y="0"/>
                      <a:pt x="153158" y="34286"/>
                      <a:pt x="153158" y="76579"/>
                    </a:cubicBezTo>
                    <a:close/>
                  </a:path>
                </a:pathLst>
              </a:custGeom>
              <a:solidFill>
                <a:srgbClr val="E0E0D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D880A704-CC9D-4B1F-BFAD-0E8D90712E07}"/>
                  </a:ext>
                </a:extLst>
              </p:cNvPr>
              <p:cNvSpPr/>
              <p:nvPr/>
            </p:nvSpPr>
            <p:spPr>
              <a:xfrm>
                <a:off x="6098476" y="3994975"/>
                <a:ext cx="143351" cy="137636"/>
              </a:xfrm>
              <a:custGeom>
                <a:avLst/>
                <a:gdLst>
                  <a:gd name="connsiteX0" fmla="*/ 143351 w 143351"/>
                  <a:gd name="connsiteY0" fmla="*/ 61150 h 137636"/>
                  <a:gd name="connsiteX1" fmla="*/ 66865 w 143351"/>
                  <a:gd name="connsiteY1" fmla="*/ 137636 h 137636"/>
                  <a:gd name="connsiteX2" fmla="*/ 0 w 143351"/>
                  <a:gd name="connsiteY2" fmla="*/ 98298 h 137636"/>
                  <a:gd name="connsiteX3" fmla="*/ 46292 w 143351"/>
                  <a:gd name="connsiteY3" fmla="*/ 113824 h 137636"/>
                  <a:gd name="connsiteX4" fmla="*/ 122777 w 143351"/>
                  <a:gd name="connsiteY4" fmla="*/ 37338 h 137636"/>
                  <a:gd name="connsiteX5" fmla="*/ 113062 w 143351"/>
                  <a:gd name="connsiteY5" fmla="*/ 0 h 137636"/>
                  <a:gd name="connsiteX6" fmla="*/ 143351 w 143351"/>
                  <a:gd name="connsiteY6" fmla="*/ 61150 h 13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3351" h="137636">
                    <a:moveTo>
                      <a:pt x="143351" y="61150"/>
                    </a:moveTo>
                    <a:cubicBezTo>
                      <a:pt x="143351" y="103442"/>
                      <a:pt x="109061" y="137636"/>
                      <a:pt x="66865" y="137636"/>
                    </a:cubicBezTo>
                    <a:cubicBezTo>
                      <a:pt x="38005" y="137636"/>
                      <a:pt x="12954" y="121729"/>
                      <a:pt x="0" y="98298"/>
                    </a:cubicBezTo>
                    <a:cubicBezTo>
                      <a:pt x="12859" y="108013"/>
                      <a:pt x="28861" y="113824"/>
                      <a:pt x="46292" y="113824"/>
                    </a:cubicBezTo>
                    <a:cubicBezTo>
                      <a:pt x="88582" y="113824"/>
                      <a:pt x="122777" y="79534"/>
                      <a:pt x="122777" y="37338"/>
                    </a:cubicBezTo>
                    <a:cubicBezTo>
                      <a:pt x="122777" y="23813"/>
                      <a:pt x="119253" y="11049"/>
                      <a:pt x="113062" y="0"/>
                    </a:cubicBezTo>
                    <a:cubicBezTo>
                      <a:pt x="131445" y="14097"/>
                      <a:pt x="143351" y="36195"/>
                      <a:pt x="143351" y="61150"/>
                    </a:cubicBezTo>
                    <a:close/>
                  </a:path>
                </a:pathLst>
              </a:custGeom>
              <a:solidFill>
                <a:srgbClr val="28435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B3739BE3-39E3-4472-953C-7BAA934B2A48}"/>
                  </a:ext>
                </a:extLst>
              </p:cNvPr>
              <p:cNvSpPr/>
              <p:nvPr/>
            </p:nvSpPr>
            <p:spPr>
              <a:xfrm>
                <a:off x="6115350" y="3992817"/>
                <a:ext cx="53023" cy="46565"/>
              </a:xfrm>
              <a:custGeom>
                <a:avLst/>
                <a:gdLst>
                  <a:gd name="connsiteX0" fmla="*/ 50753 w 53023"/>
                  <a:gd name="connsiteY0" fmla="*/ 9302 h 46565"/>
                  <a:gd name="connsiteX1" fmla="*/ 37227 w 53023"/>
                  <a:gd name="connsiteY1" fmla="*/ 41877 h 46565"/>
                  <a:gd name="connsiteX2" fmla="*/ 2270 w 53023"/>
                  <a:gd name="connsiteY2" fmla="*/ 37305 h 46565"/>
                  <a:gd name="connsiteX3" fmla="*/ 15796 w 53023"/>
                  <a:gd name="connsiteY3" fmla="*/ 4730 h 46565"/>
                  <a:gd name="connsiteX4" fmla="*/ 50753 w 53023"/>
                  <a:gd name="connsiteY4" fmla="*/ 9302 h 46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023" h="46565">
                    <a:moveTo>
                      <a:pt x="50753" y="9302"/>
                    </a:moveTo>
                    <a:cubicBezTo>
                      <a:pt x="56658" y="19589"/>
                      <a:pt x="50657" y="34162"/>
                      <a:pt x="37227" y="41877"/>
                    </a:cubicBezTo>
                    <a:cubicBezTo>
                      <a:pt x="23797" y="49592"/>
                      <a:pt x="8176" y="47592"/>
                      <a:pt x="2270" y="37305"/>
                    </a:cubicBezTo>
                    <a:cubicBezTo>
                      <a:pt x="-3635" y="27018"/>
                      <a:pt x="2366" y="12445"/>
                      <a:pt x="15796" y="4730"/>
                    </a:cubicBezTo>
                    <a:cubicBezTo>
                      <a:pt x="29226" y="-3081"/>
                      <a:pt x="44847" y="-985"/>
                      <a:pt x="50753" y="9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63" name="Graphic 1">
              <a:extLst>
                <a:ext uri="{FF2B5EF4-FFF2-40B4-BE49-F238E27FC236}">
                  <a16:creationId xmlns:a16="http://schemas.microsoft.com/office/drawing/2014/main" id="{5AF7D6BD-41D9-4911-8CEB-E92F51B19851}"/>
                </a:ext>
              </a:extLst>
            </p:cNvPr>
            <p:cNvGrpSpPr/>
            <p:nvPr/>
          </p:nvGrpSpPr>
          <p:grpSpPr>
            <a:xfrm>
              <a:off x="3600941" y="5593473"/>
              <a:ext cx="1080738" cy="1078034"/>
              <a:chOff x="6507289" y="3686841"/>
              <a:chExt cx="359282" cy="359283"/>
            </a:xfrm>
          </p:grpSpPr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E6B11CCA-FF88-40B3-8DE8-8FAD9FB973A7}"/>
                  </a:ext>
                </a:extLst>
              </p:cNvPr>
              <p:cNvSpPr/>
              <p:nvPr/>
            </p:nvSpPr>
            <p:spPr>
              <a:xfrm>
                <a:off x="6507289" y="3686841"/>
                <a:ext cx="359282" cy="359283"/>
              </a:xfrm>
              <a:custGeom>
                <a:avLst/>
                <a:gdLst>
                  <a:gd name="connsiteX0" fmla="*/ 359283 w 359282"/>
                  <a:gd name="connsiteY0" fmla="*/ 179642 h 359283"/>
                  <a:gd name="connsiteX1" fmla="*/ 179641 w 359282"/>
                  <a:gd name="connsiteY1" fmla="*/ 359283 h 359283"/>
                  <a:gd name="connsiteX2" fmla="*/ 0 w 359282"/>
                  <a:gd name="connsiteY2" fmla="*/ 179641 h 359283"/>
                  <a:gd name="connsiteX3" fmla="*/ 179641 w 359282"/>
                  <a:gd name="connsiteY3" fmla="*/ 0 h 359283"/>
                  <a:gd name="connsiteX4" fmla="*/ 359283 w 359282"/>
                  <a:gd name="connsiteY4" fmla="*/ 179642 h 35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282" h="359283">
                    <a:moveTo>
                      <a:pt x="359283" y="179642"/>
                    </a:moveTo>
                    <a:cubicBezTo>
                      <a:pt x="359283" y="278855"/>
                      <a:pt x="278855" y="359283"/>
                      <a:pt x="179641" y="359283"/>
                    </a:cubicBezTo>
                    <a:cubicBezTo>
                      <a:pt x="80428" y="359283"/>
                      <a:pt x="0" y="278855"/>
                      <a:pt x="0" y="179641"/>
                    </a:cubicBezTo>
                    <a:cubicBezTo>
                      <a:pt x="0" y="80428"/>
                      <a:pt x="80428" y="0"/>
                      <a:pt x="179641" y="0"/>
                    </a:cubicBezTo>
                    <a:cubicBezTo>
                      <a:pt x="278855" y="0"/>
                      <a:pt x="359283" y="80428"/>
                      <a:pt x="359283" y="179642"/>
                    </a:cubicBezTo>
                    <a:close/>
                  </a:path>
                </a:pathLst>
              </a:custGeom>
              <a:solidFill>
                <a:srgbClr val="F0C72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84C712EB-30ED-4E57-A5F1-890DD6E9C99C}"/>
                  </a:ext>
                </a:extLst>
              </p:cNvPr>
              <p:cNvSpPr/>
              <p:nvPr/>
            </p:nvSpPr>
            <p:spPr>
              <a:xfrm>
                <a:off x="6517004" y="3696557"/>
                <a:ext cx="339756" cy="339756"/>
              </a:xfrm>
              <a:custGeom>
                <a:avLst/>
                <a:gdLst>
                  <a:gd name="connsiteX0" fmla="*/ 170117 w 339756"/>
                  <a:gd name="connsiteY0" fmla="*/ 339757 h 339756"/>
                  <a:gd name="connsiteX1" fmla="*/ 168402 w 339756"/>
                  <a:gd name="connsiteY1" fmla="*/ 338042 h 339756"/>
                  <a:gd name="connsiteX2" fmla="*/ 170117 w 339756"/>
                  <a:gd name="connsiteY2" fmla="*/ 336328 h 339756"/>
                  <a:gd name="connsiteX3" fmla="*/ 183833 w 339756"/>
                  <a:gd name="connsiteY3" fmla="*/ 335756 h 339756"/>
                  <a:gd name="connsiteX4" fmla="*/ 185738 w 339756"/>
                  <a:gd name="connsiteY4" fmla="*/ 337375 h 339756"/>
                  <a:gd name="connsiteX5" fmla="*/ 184118 w 339756"/>
                  <a:gd name="connsiteY5" fmla="*/ 339281 h 339756"/>
                  <a:gd name="connsiteX6" fmla="*/ 170117 w 339756"/>
                  <a:gd name="connsiteY6" fmla="*/ 339757 h 339756"/>
                  <a:gd name="connsiteX7" fmla="*/ 170117 w 339756"/>
                  <a:gd name="connsiteY7" fmla="*/ 339757 h 339756"/>
                  <a:gd name="connsiteX8" fmla="*/ 156210 w 339756"/>
                  <a:gd name="connsiteY8" fmla="*/ 339281 h 339756"/>
                  <a:gd name="connsiteX9" fmla="*/ 156115 w 339756"/>
                  <a:gd name="connsiteY9" fmla="*/ 339281 h 339756"/>
                  <a:gd name="connsiteX10" fmla="*/ 142208 w 339756"/>
                  <a:gd name="connsiteY10" fmla="*/ 337566 h 339756"/>
                  <a:gd name="connsiteX11" fmla="*/ 140779 w 339756"/>
                  <a:gd name="connsiteY11" fmla="*/ 335566 h 339756"/>
                  <a:gd name="connsiteX12" fmla="*/ 142780 w 339756"/>
                  <a:gd name="connsiteY12" fmla="*/ 334137 h 339756"/>
                  <a:gd name="connsiteX13" fmla="*/ 156400 w 339756"/>
                  <a:gd name="connsiteY13" fmla="*/ 335852 h 339756"/>
                  <a:gd name="connsiteX14" fmla="*/ 158020 w 339756"/>
                  <a:gd name="connsiteY14" fmla="*/ 337757 h 339756"/>
                  <a:gd name="connsiteX15" fmla="*/ 156210 w 339756"/>
                  <a:gd name="connsiteY15" fmla="*/ 339281 h 339756"/>
                  <a:gd name="connsiteX16" fmla="*/ 197739 w 339756"/>
                  <a:gd name="connsiteY16" fmla="*/ 337471 h 339756"/>
                  <a:gd name="connsiteX17" fmla="*/ 196025 w 339756"/>
                  <a:gd name="connsiteY17" fmla="*/ 336042 h 339756"/>
                  <a:gd name="connsiteX18" fmla="*/ 197453 w 339756"/>
                  <a:gd name="connsiteY18" fmla="*/ 334042 h 339756"/>
                  <a:gd name="connsiteX19" fmla="*/ 210884 w 339756"/>
                  <a:gd name="connsiteY19" fmla="*/ 331184 h 339756"/>
                  <a:gd name="connsiteX20" fmla="*/ 212979 w 339756"/>
                  <a:gd name="connsiteY20" fmla="*/ 332423 h 339756"/>
                  <a:gd name="connsiteX21" fmla="*/ 211741 w 339756"/>
                  <a:gd name="connsiteY21" fmla="*/ 334518 h 339756"/>
                  <a:gd name="connsiteX22" fmla="*/ 198025 w 339756"/>
                  <a:gd name="connsiteY22" fmla="*/ 337375 h 339756"/>
                  <a:gd name="connsiteX23" fmla="*/ 197739 w 339756"/>
                  <a:gd name="connsiteY23" fmla="*/ 337471 h 339756"/>
                  <a:gd name="connsiteX24" fmla="*/ 128778 w 339756"/>
                  <a:gd name="connsiteY24" fmla="*/ 334709 h 339756"/>
                  <a:gd name="connsiteX25" fmla="*/ 128397 w 339756"/>
                  <a:gd name="connsiteY25" fmla="*/ 334613 h 339756"/>
                  <a:gd name="connsiteX26" fmla="*/ 114967 w 339756"/>
                  <a:gd name="connsiteY26" fmla="*/ 330613 h 339756"/>
                  <a:gd name="connsiteX27" fmla="*/ 113919 w 339756"/>
                  <a:gd name="connsiteY27" fmla="*/ 328422 h 339756"/>
                  <a:gd name="connsiteX28" fmla="*/ 116110 w 339756"/>
                  <a:gd name="connsiteY28" fmla="*/ 327374 h 339756"/>
                  <a:gd name="connsiteX29" fmla="*/ 129254 w 339756"/>
                  <a:gd name="connsiteY29" fmla="*/ 331280 h 339756"/>
                  <a:gd name="connsiteX30" fmla="*/ 130492 w 339756"/>
                  <a:gd name="connsiteY30" fmla="*/ 333375 h 339756"/>
                  <a:gd name="connsiteX31" fmla="*/ 128778 w 339756"/>
                  <a:gd name="connsiteY31" fmla="*/ 334709 h 339756"/>
                  <a:gd name="connsiteX32" fmla="*/ 224600 w 339756"/>
                  <a:gd name="connsiteY32" fmla="*/ 330708 h 339756"/>
                  <a:gd name="connsiteX33" fmla="*/ 222980 w 339756"/>
                  <a:gd name="connsiteY33" fmla="*/ 329565 h 339756"/>
                  <a:gd name="connsiteX34" fmla="*/ 224028 w 339756"/>
                  <a:gd name="connsiteY34" fmla="*/ 327374 h 339756"/>
                  <a:gd name="connsiteX35" fmla="*/ 236792 w 339756"/>
                  <a:gd name="connsiteY35" fmla="*/ 322326 h 339756"/>
                  <a:gd name="connsiteX36" fmla="*/ 239078 w 339756"/>
                  <a:gd name="connsiteY36" fmla="*/ 323183 h 339756"/>
                  <a:gd name="connsiteX37" fmla="*/ 238220 w 339756"/>
                  <a:gd name="connsiteY37" fmla="*/ 325469 h 339756"/>
                  <a:gd name="connsiteX38" fmla="*/ 225171 w 339756"/>
                  <a:gd name="connsiteY38" fmla="*/ 330613 h 339756"/>
                  <a:gd name="connsiteX39" fmla="*/ 224600 w 339756"/>
                  <a:gd name="connsiteY39" fmla="*/ 330708 h 339756"/>
                  <a:gd name="connsiteX40" fmla="*/ 102584 w 339756"/>
                  <a:gd name="connsiteY40" fmla="*/ 325755 h 339756"/>
                  <a:gd name="connsiteX41" fmla="*/ 101917 w 339756"/>
                  <a:gd name="connsiteY41" fmla="*/ 325565 h 339756"/>
                  <a:gd name="connsiteX42" fmla="*/ 89345 w 339756"/>
                  <a:gd name="connsiteY42" fmla="*/ 319373 h 339756"/>
                  <a:gd name="connsiteX43" fmla="*/ 88678 w 339756"/>
                  <a:gd name="connsiteY43" fmla="*/ 316992 h 339756"/>
                  <a:gd name="connsiteX44" fmla="*/ 91059 w 339756"/>
                  <a:gd name="connsiteY44" fmla="*/ 316325 h 339756"/>
                  <a:gd name="connsiteX45" fmla="*/ 103442 w 339756"/>
                  <a:gd name="connsiteY45" fmla="*/ 322326 h 339756"/>
                  <a:gd name="connsiteX46" fmla="*/ 104299 w 339756"/>
                  <a:gd name="connsiteY46" fmla="*/ 324612 h 339756"/>
                  <a:gd name="connsiteX47" fmla="*/ 102584 w 339756"/>
                  <a:gd name="connsiteY47" fmla="*/ 325755 h 339756"/>
                  <a:gd name="connsiteX48" fmla="*/ 250031 w 339756"/>
                  <a:gd name="connsiteY48" fmla="*/ 319469 h 339756"/>
                  <a:gd name="connsiteX49" fmla="*/ 248507 w 339756"/>
                  <a:gd name="connsiteY49" fmla="*/ 318516 h 339756"/>
                  <a:gd name="connsiteX50" fmla="*/ 249174 w 339756"/>
                  <a:gd name="connsiteY50" fmla="*/ 316135 h 339756"/>
                  <a:gd name="connsiteX51" fmla="*/ 260985 w 339756"/>
                  <a:gd name="connsiteY51" fmla="*/ 309086 h 339756"/>
                  <a:gd name="connsiteX52" fmla="*/ 263366 w 339756"/>
                  <a:gd name="connsiteY52" fmla="*/ 309563 h 339756"/>
                  <a:gd name="connsiteX53" fmla="*/ 262890 w 339756"/>
                  <a:gd name="connsiteY53" fmla="*/ 311944 h 339756"/>
                  <a:gd name="connsiteX54" fmla="*/ 250888 w 339756"/>
                  <a:gd name="connsiteY54" fmla="*/ 319183 h 339756"/>
                  <a:gd name="connsiteX55" fmla="*/ 250031 w 339756"/>
                  <a:gd name="connsiteY55" fmla="*/ 319469 h 339756"/>
                  <a:gd name="connsiteX56" fmla="*/ 78105 w 339756"/>
                  <a:gd name="connsiteY56" fmla="*/ 312611 h 339756"/>
                  <a:gd name="connsiteX57" fmla="*/ 77153 w 339756"/>
                  <a:gd name="connsiteY57" fmla="*/ 312325 h 339756"/>
                  <a:gd name="connsiteX58" fmla="*/ 65723 w 339756"/>
                  <a:gd name="connsiteY58" fmla="*/ 304133 h 339756"/>
                  <a:gd name="connsiteX59" fmla="*/ 65437 w 339756"/>
                  <a:gd name="connsiteY59" fmla="*/ 301657 h 339756"/>
                  <a:gd name="connsiteX60" fmla="*/ 67913 w 339756"/>
                  <a:gd name="connsiteY60" fmla="*/ 301371 h 339756"/>
                  <a:gd name="connsiteX61" fmla="*/ 79153 w 339756"/>
                  <a:gd name="connsiteY61" fmla="*/ 309372 h 339756"/>
                  <a:gd name="connsiteX62" fmla="*/ 79629 w 339756"/>
                  <a:gd name="connsiteY62" fmla="*/ 311753 h 339756"/>
                  <a:gd name="connsiteX63" fmla="*/ 78105 w 339756"/>
                  <a:gd name="connsiteY63" fmla="*/ 312611 h 339756"/>
                  <a:gd name="connsiteX64" fmla="*/ 273272 w 339756"/>
                  <a:gd name="connsiteY64" fmla="*/ 304324 h 339756"/>
                  <a:gd name="connsiteX65" fmla="*/ 271939 w 339756"/>
                  <a:gd name="connsiteY65" fmla="*/ 303657 h 339756"/>
                  <a:gd name="connsiteX66" fmla="*/ 272225 w 339756"/>
                  <a:gd name="connsiteY66" fmla="*/ 301181 h 339756"/>
                  <a:gd name="connsiteX67" fmla="*/ 282702 w 339756"/>
                  <a:gd name="connsiteY67" fmla="*/ 292322 h 339756"/>
                  <a:gd name="connsiteX68" fmla="*/ 285179 w 339756"/>
                  <a:gd name="connsiteY68" fmla="*/ 292417 h 339756"/>
                  <a:gd name="connsiteX69" fmla="*/ 285083 w 339756"/>
                  <a:gd name="connsiteY69" fmla="*/ 294894 h 339756"/>
                  <a:gd name="connsiteX70" fmla="*/ 274415 w 339756"/>
                  <a:gd name="connsiteY70" fmla="*/ 303943 h 339756"/>
                  <a:gd name="connsiteX71" fmla="*/ 273272 w 339756"/>
                  <a:gd name="connsiteY71" fmla="*/ 304324 h 339756"/>
                  <a:gd name="connsiteX72" fmla="*/ 56198 w 339756"/>
                  <a:gd name="connsiteY72" fmla="*/ 295561 h 339756"/>
                  <a:gd name="connsiteX73" fmla="*/ 55054 w 339756"/>
                  <a:gd name="connsiteY73" fmla="*/ 295085 h 339756"/>
                  <a:gd name="connsiteX74" fmla="*/ 45149 w 339756"/>
                  <a:gd name="connsiteY74" fmla="*/ 285179 h 339756"/>
                  <a:gd name="connsiteX75" fmla="*/ 45244 w 339756"/>
                  <a:gd name="connsiteY75" fmla="*/ 282702 h 339756"/>
                  <a:gd name="connsiteX76" fmla="*/ 47720 w 339756"/>
                  <a:gd name="connsiteY76" fmla="*/ 282797 h 339756"/>
                  <a:gd name="connsiteX77" fmla="*/ 57436 w 339756"/>
                  <a:gd name="connsiteY77" fmla="*/ 292513 h 339756"/>
                  <a:gd name="connsiteX78" fmla="*/ 57531 w 339756"/>
                  <a:gd name="connsiteY78" fmla="*/ 294989 h 339756"/>
                  <a:gd name="connsiteX79" fmla="*/ 56198 w 339756"/>
                  <a:gd name="connsiteY79" fmla="*/ 295561 h 339756"/>
                  <a:gd name="connsiteX80" fmla="*/ 293656 w 339756"/>
                  <a:gd name="connsiteY80" fmla="*/ 285464 h 339756"/>
                  <a:gd name="connsiteX81" fmla="*/ 292513 w 339756"/>
                  <a:gd name="connsiteY81" fmla="*/ 284988 h 339756"/>
                  <a:gd name="connsiteX82" fmla="*/ 292417 w 339756"/>
                  <a:gd name="connsiteY82" fmla="*/ 282512 h 339756"/>
                  <a:gd name="connsiteX83" fmla="*/ 301276 w 339756"/>
                  <a:gd name="connsiteY83" fmla="*/ 272034 h 339756"/>
                  <a:gd name="connsiteX84" fmla="*/ 303752 w 339756"/>
                  <a:gd name="connsiteY84" fmla="*/ 271748 h 339756"/>
                  <a:gd name="connsiteX85" fmla="*/ 304038 w 339756"/>
                  <a:gd name="connsiteY85" fmla="*/ 274225 h 339756"/>
                  <a:gd name="connsiteX86" fmla="*/ 294989 w 339756"/>
                  <a:gd name="connsiteY86" fmla="*/ 284893 h 339756"/>
                  <a:gd name="connsiteX87" fmla="*/ 293656 w 339756"/>
                  <a:gd name="connsiteY87" fmla="*/ 285464 h 339756"/>
                  <a:gd name="connsiteX88" fmla="*/ 37338 w 339756"/>
                  <a:gd name="connsiteY88" fmla="*/ 275177 h 339756"/>
                  <a:gd name="connsiteX89" fmla="*/ 36004 w 339756"/>
                  <a:gd name="connsiteY89" fmla="*/ 274511 h 339756"/>
                  <a:gd name="connsiteX90" fmla="*/ 27813 w 339756"/>
                  <a:gd name="connsiteY90" fmla="*/ 263081 h 339756"/>
                  <a:gd name="connsiteX91" fmla="*/ 28289 w 339756"/>
                  <a:gd name="connsiteY91" fmla="*/ 260699 h 339756"/>
                  <a:gd name="connsiteX92" fmla="*/ 30671 w 339756"/>
                  <a:gd name="connsiteY92" fmla="*/ 261175 h 339756"/>
                  <a:gd name="connsiteX93" fmla="*/ 38671 w 339756"/>
                  <a:gd name="connsiteY93" fmla="*/ 272320 h 339756"/>
                  <a:gd name="connsiteX94" fmla="*/ 38386 w 339756"/>
                  <a:gd name="connsiteY94" fmla="*/ 274796 h 339756"/>
                  <a:gd name="connsiteX95" fmla="*/ 37338 w 339756"/>
                  <a:gd name="connsiteY95" fmla="*/ 275177 h 339756"/>
                  <a:gd name="connsiteX96" fmla="*/ 310706 w 339756"/>
                  <a:gd name="connsiteY96" fmla="*/ 263557 h 339756"/>
                  <a:gd name="connsiteX97" fmla="*/ 309753 w 339756"/>
                  <a:gd name="connsiteY97" fmla="*/ 263271 h 339756"/>
                  <a:gd name="connsiteX98" fmla="*/ 309277 w 339756"/>
                  <a:gd name="connsiteY98" fmla="*/ 260890 h 339756"/>
                  <a:gd name="connsiteX99" fmla="*/ 316325 w 339756"/>
                  <a:gd name="connsiteY99" fmla="*/ 249079 h 339756"/>
                  <a:gd name="connsiteX100" fmla="*/ 318707 w 339756"/>
                  <a:gd name="connsiteY100" fmla="*/ 248412 h 339756"/>
                  <a:gd name="connsiteX101" fmla="*/ 319373 w 339756"/>
                  <a:gd name="connsiteY101" fmla="*/ 250793 h 339756"/>
                  <a:gd name="connsiteX102" fmla="*/ 312134 w 339756"/>
                  <a:gd name="connsiteY102" fmla="*/ 262890 h 339756"/>
                  <a:gd name="connsiteX103" fmla="*/ 310706 w 339756"/>
                  <a:gd name="connsiteY103" fmla="*/ 263557 h 339756"/>
                  <a:gd name="connsiteX104" fmla="*/ 22098 w 339756"/>
                  <a:gd name="connsiteY104" fmla="*/ 251936 h 339756"/>
                  <a:gd name="connsiteX105" fmla="*/ 20574 w 339756"/>
                  <a:gd name="connsiteY105" fmla="*/ 250984 h 339756"/>
                  <a:gd name="connsiteX106" fmla="*/ 14383 w 339756"/>
                  <a:gd name="connsiteY106" fmla="*/ 238411 h 339756"/>
                  <a:gd name="connsiteX107" fmla="*/ 15240 w 339756"/>
                  <a:gd name="connsiteY107" fmla="*/ 236125 h 339756"/>
                  <a:gd name="connsiteX108" fmla="*/ 17526 w 339756"/>
                  <a:gd name="connsiteY108" fmla="*/ 236982 h 339756"/>
                  <a:gd name="connsiteX109" fmla="*/ 23622 w 339756"/>
                  <a:gd name="connsiteY109" fmla="*/ 249269 h 339756"/>
                  <a:gd name="connsiteX110" fmla="*/ 22955 w 339756"/>
                  <a:gd name="connsiteY110" fmla="*/ 251650 h 339756"/>
                  <a:gd name="connsiteX111" fmla="*/ 22098 w 339756"/>
                  <a:gd name="connsiteY111" fmla="*/ 251936 h 339756"/>
                  <a:gd name="connsiteX112" fmla="*/ 323945 w 339756"/>
                  <a:gd name="connsiteY112" fmla="*/ 239173 h 339756"/>
                  <a:gd name="connsiteX113" fmla="*/ 323279 w 339756"/>
                  <a:gd name="connsiteY113" fmla="*/ 238982 h 339756"/>
                  <a:gd name="connsiteX114" fmla="*/ 322421 w 339756"/>
                  <a:gd name="connsiteY114" fmla="*/ 236696 h 339756"/>
                  <a:gd name="connsiteX115" fmla="*/ 327374 w 339756"/>
                  <a:gd name="connsiteY115" fmla="*/ 223838 h 339756"/>
                  <a:gd name="connsiteX116" fmla="*/ 329565 w 339756"/>
                  <a:gd name="connsiteY116" fmla="*/ 222790 h 339756"/>
                  <a:gd name="connsiteX117" fmla="*/ 330613 w 339756"/>
                  <a:gd name="connsiteY117" fmla="*/ 224981 h 339756"/>
                  <a:gd name="connsiteX118" fmla="*/ 325469 w 339756"/>
                  <a:gd name="connsiteY118" fmla="*/ 238030 h 339756"/>
                  <a:gd name="connsiteX119" fmla="*/ 323945 w 339756"/>
                  <a:gd name="connsiteY119" fmla="*/ 239173 h 339756"/>
                  <a:gd name="connsiteX120" fmla="*/ 10954 w 339756"/>
                  <a:gd name="connsiteY120" fmla="*/ 226600 h 339756"/>
                  <a:gd name="connsiteX121" fmla="*/ 9335 w 339756"/>
                  <a:gd name="connsiteY121" fmla="*/ 225457 h 339756"/>
                  <a:gd name="connsiteX122" fmla="*/ 5334 w 339756"/>
                  <a:gd name="connsiteY122" fmla="*/ 212027 h 339756"/>
                  <a:gd name="connsiteX123" fmla="*/ 6572 w 339756"/>
                  <a:gd name="connsiteY123" fmla="*/ 209931 h 339756"/>
                  <a:gd name="connsiteX124" fmla="*/ 8668 w 339756"/>
                  <a:gd name="connsiteY124" fmla="*/ 211169 h 339756"/>
                  <a:gd name="connsiteX125" fmla="*/ 12573 w 339756"/>
                  <a:gd name="connsiteY125" fmla="*/ 224314 h 339756"/>
                  <a:gd name="connsiteX126" fmla="*/ 11525 w 339756"/>
                  <a:gd name="connsiteY126" fmla="*/ 226505 h 339756"/>
                  <a:gd name="connsiteX127" fmla="*/ 10954 w 339756"/>
                  <a:gd name="connsiteY127" fmla="*/ 226600 h 339756"/>
                  <a:gd name="connsiteX128" fmla="*/ 332899 w 339756"/>
                  <a:gd name="connsiteY128" fmla="*/ 212884 h 339756"/>
                  <a:gd name="connsiteX129" fmla="*/ 332518 w 339756"/>
                  <a:gd name="connsiteY129" fmla="*/ 212789 h 339756"/>
                  <a:gd name="connsiteX130" fmla="*/ 331280 w 339756"/>
                  <a:gd name="connsiteY130" fmla="*/ 210693 h 339756"/>
                  <a:gd name="connsiteX131" fmla="*/ 334042 w 339756"/>
                  <a:gd name="connsiteY131" fmla="*/ 197263 h 339756"/>
                  <a:gd name="connsiteX132" fmla="*/ 336042 w 339756"/>
                  <a:gd name="connsiteY132" fmla="*/ 195834 h 339756"/>
                  <a:gd name="connsiteX133" fmla="*/ 337471 w 339756"/>
                  <a:gd name="connsiteY133" fmla="*/ 197834 h 339756"/>
                  <a:gd name="connsiteX134" fmla="*/ 334613 w 339756"/>
                  <a:gd name="connsiteY134" fmla="*/ 211550 h 339756"/>
                  <a:gd name="connsiteX135" fmla="*/ 332899 w 339756"/>
                  <a:gd name="connsiteY135" fmla="*/ 212884 h 339756"/>
                  <a:gd name="connsiteX136" fmla="*/ 4096 w 339756"/>
                  <a:gd name="connsiteY136" fmla="*/ 199644 h 339756"/>
                  <a:gd name="connsiteX137" fmla="*/ 2381 w 339756"/>
                  <a:gd name="connsiteY137" fmla="*/ 198215 h 339756"/>
                  <a:gd name="connsiteX138" fmla="*/ 667 w 339756"/>
                  <a:gd name="connsiteY138" fmla="*/ 184309 h 339756"/>
                  <a:gd name="connsiteX139" fmla="*/ 2286 w 339756"/>
                  <a:gd name="connsiteY139" fmla="*/ 182404 h 339756"/>
                  <a:gd name="connsiteX140" fmla="*/ 4191 w 339756"/>
                  <a:gd name="connsiteY140" fmla="*/ 184023 h 339756"/>
                  <a:gd name="connsiteX141" fmla="*/ 5906 w 339756"/>
                  <a:gd name="connsiteY141" fmla="*/ 197644 h 339756"/>
                  <a:gd name="connsiteX142" fmla="*/ 4477 w 339756"/>
                  <a:gd name="connsiteY142" fmla="*/ 199644 h 339756"/>
                  <a:gd name="connsiteX143" fmla="*/ 4096 w 339756"/>
                  <a:gd name="connsiteY143" fmla="*/ 199644 h 339756"/>
                  <a:gd name="connsiteX144" fmla="*/ 337471 w 339756"/>
                  <a:gd name="connsiteY144" fmla="*/ 185547 h 339756"/>
                  <a:gd name="connsiteX145" fmla="*/ 337375 w 339756"/>
                  <a:gd name="connsiteY145" fmla="*/ 185547 h 339756"/>
                  <a:gd name="connsiteX146" fmla="*/ 335756 w 339756"/>
                  <a:gd name="connsiteY146" fmla="*/ 183642 h 339756"/>
                  <a:gd name="connsiteX147" fmla="*/ 336328 w 339756"/>
                  <a:gd name="connsiteY147" fmla="*/ 169926 h 339756"/>
                  <a:gd name="connsiteX148" fmla="*/ 336328 w 339756"/>
                  <a:gd name="connsiteY148" fmla="*/ 169164 h 339756"/>
                  <a:gd name="connsiteX149" fmla="*/ 338042 w 339756"/>
                  <a:gd name="connsiteY149" fmla="*/ 167450 h 339756"/>
                  <a:gd name="connsiteX150" fmla="*/ 339757 w 339756"/>
                  <a:gd name="connsiteY150" fmla="*/ 169164 h 339756"/>
                  <a:gd name="connsiteX151" fmla="*/ 339757 w 339756"/>
                  <a:gd name="connsiteY151" fmla="*/ 169926 h 339756"/>
                  <a:gd name="connsiteX152" fmla="*/ 339185 w 339756"/>
                  <a:gd name="connsiteY152" fmla="*/ 183928 h 339756"/>
                  <a:gd name="connsiteX153" fmla="*/ 337471 w 339756"/>
                  <a:gd name="connsiteY153" fmla="*/ 185547 h 339756"/>
                  <a:gd name="connsiteX154" fmla="*/ 1715 w 339756"/>
                  <a:gd name="connsiteY154" fmla="*/ 171831 h 339756"/>
                  <a:gd name="connsiteX155" fmla="*/ 0 w 339756"/>
                  <a:gd name="connsiteY155" fmla="*/ 170307 h 339756"/>
                  <a:gd name="connsiteX156" fmla="*/ 0 w 339756"/>
                  <a:gd name="connsiteY156" fmla="*/ 169926 h 339756"/>
                  <a:gd name="connsiteX157" fmla="*/ 572 w 339756"/>
                  <a:gd name="connsiteY157" fmla="*/ 156305 h 339756"/>
                  <a:gd name="connsiteX158" fmla="*/ 2477 w 339756"/>
                  <a:gd name="connsiteY158" fmla="*/ 154686 h 339756"/>
                  <a:gd name="connsiteX159" fmla="*/ 4096 w 339756"/>
                  <a:gd name="connsiteY159" fmla="*/ 156591 h 339756"/>
                  <a:gd name="connsiteX160" fmla="*/ 3524 w 339756"/>
                  <a:gd name="connsiteY160" fmla="*/ 169926 h 339756"/>
                  <a:gd name="connsiteX161" fmla="*/ 1715 w 339756"/>
                  <a:gd name="connsiteY161" fmla="*/ 171831 h 339756"/>
                  <a:gd name="connsiteX162" fmla="*/ 337375 w 339756"/>
                  <a:gd name="connsiteY162" fmla="*/ 157067 h 339756"/>
                  <a:gd name="connsiteX163" fmla="*/ 335661 w 339756"/>
                  <a:gd name="connsiteY163" fmla="*/ 155448 h 339756"/>
                  <a:gd name="connsiteX164" fmla="*/ 333946 w 339756"/>
                  <a:gd name="connsiteY164" fmla="*/ 141827 h 339756"/>
                  <a:gd name="connsiteX165" fmla="*/ 335375 w 339756"/>
                  <a:gd name="connsiteY165" fmla="*/ 139827 h 339756"/>
                  <a:gd name="connsiteX166" fmla="*/ 337375 w 339756"/>
                  <a:gd name="connsiteY166" fmla="*/ 141256 h 339756"/>
                  <a:gd name="connsiteX167" fmla="*/ 339185 w 339756"/>
                  <a:gd name="connsiteY167" fmla="*/ 155162 h 339756"/>
                  <a:gd name="connsiteX168" fmla="*/ 337566 w 339756"/>
                  <a:gd name="connsiteY168" fmla="*/ 157067 h 339756"/>
                  <a:gd name="connsiteX169" fmla="*/ 337375 w 339756"/>
                  <a:gd name="connsiteY169" fmla="*/ 157067 h 339756"/>
                  <a:gd name="connsiteX170" fmla="*/ 4001 w 339756"/>
                  <a:gd name="connsiteY170" fmla="*/ 144399 h 339756"/>
                  <a:gd name="connsiteX171" fmla="*/ 3715 w 339756"/>
                  <a:gd name="connsiteY171" fmla="*/ 144399 h 339756"/>
                  <a:gd name="connsiteX172" fmla="*/ 2286 w 339756"/>
                  <a:gd name="connsiteY172" fmla="*/ 142399 h 339756"/>
                  <a:gd name="connsiteX173" fmla="*/ 5144 w 339756"/>
                  <a:gd name="connsiteY173" fmla="*/ 128683 h 339756"/>
                  <a:gd name="connsiteX174" fmla="*/ 7239 w 339756"/>
                  <a:gd name="connsiteY174" fmla="*/ 127445 h 339756"/>
                  <a:gd name="connsiteX175" fmla="*/ 8477 w 339756"/>
                  <a:gd name="connsiteY175" fmla="*/ 129540 h 339756"/>
                  <a:gd name="connsiteX176" fmla="*/ 5715 w 339756"/>
                  <a:gd name="connsiteY176" fmla="*/ 142970 h 339756"/>
                  <a:gd name="connsiteX177" fmla="*/ 4001 w 339756"/>
                  <a:gd name="connsiteY177" fmla="*/ 144399 h 339756"/>
                  <a:gd name="connsiteX178" fmla="*/ 332804 w 339756"/>
                  <a:gd name="connsiteY178" fmla="*/ 129731 h 339756"/>
                  <a:gd name="connsiteX179" fmla="*/ 331089 w 339756"/>
                  <a:gd name="connsiteY179" fmla="*/ 128397 h 339756"/>
                  <a:gd name="connsiteX180" fmla="*/ 327088 w 339756"/>
                  <a:gd name="connsiteY180" fmla="*/ 115253 h 339756"/>
                  <a:gd name="connsiteX181" fmla="*/ 328136 w 339756"/>
                  <a:gd name="connsiteY181" fmla="*/ 113062 h 339756"/>
                  <a:gd name="connsiteX182" fmla="*/ 330327 w 339756"/>
                  <a:gd name="connsiteY182" fmla="*/ 114110 h 339756"/>
                  <a:gd name="connsiteX183" fmla="*/ 334423 w 339756"/>
                  <a:gd name="connsiteY183" fmla="*/ 127540 h 339756"/>
                  <a:gd name="connsiteX184" fmla="*/ 333184 w 339756"/>
                  <a:gd name="connsiteY184" fmla="*/ 129635 h 339756"/>
                  <a:gd name="connsiteX185" fmla="*/ 332804 w 339756"/>
                  <a:gd name="connsiteY185" fmla="*/ 129731 h 339756"/>
                  <a:gd name="connsiteX186" fmla="*/ 10668 w 339756"/>
                  <a:gd name="connsiteY186" fmla="*/ 117443 h 339756"/>
                  <a:gd name="connsiteX187" fmla="*/ 10097 w 339756"/>
                  <a:gd name="connsiteY187" fmla="*/ 117348 h 339756"/>
                  <a:gd name="connsiteX188" fmla="*/ 9049 w 339756"/>
                  <a:gd name="connsiteY188" fmla="*/ 115157 h 339756"/>
                  <a:gd name="connsiteX189" fmla="*/ 14097 w 339756"/>
                  <a:gd name="connsiteY189" fmla="*/ 102108 h 339756"/>
                  <a:gd name="connsiteX190" fmla="*/ 16383 w 339756"/>
                  <a:gd name="connsiteY190" fmla="*/ 101251 h 339756"/>
                  <a:gd name="connsiteX191" fmla="*/ 17240 w 339756"/>
                  <a:gd name="connsiteY191" fmla="*/ 103537 h 339756"/>
                  <a:gd name="connsiteX192" fmla="*/ 12287 w 339756"/>
                  <a:gd name="connsiteY192" fmla="*/ 116396 h 339756"/>
                  <a:gd name="connsiteX193" fmla="*/ 10668 w 339756"/>
                  <a:gd name="connsiteY193" fmla="*/ 117443 h 339756"/>
                  <a:gd name="connsiteX194" fmla="*/ 323659 w 339756"/>
                  <a:gd name="connsiteY194" fmla="*/ 103442 h 339756"/>
                  <a:gd name="connsiteX195" fmla="*/ 322040 w 339756"/>
                  <a:gd name="connsiteY195" fmla="*/ 102394 h 339756"/>
                  <a:gd name="connsiteX196" fmla="*/ 315944 w 339756"/>
                  <a:gd name="connsiteY196" fmla="*/ 90107 h 339756"/>
                  <a:gd name="connsiteX197" fmla="*/ 316611 w 339756"/>
                  <a:gd name="connsiteY197" fmla="*/ 87725 h 339756"/>
                  <a:gd name="connsiteX198" fmla="*/ 318992 w 339756"/>
                  <a:gd name="connsiteY198" fmla="*/ 88392 h 339756"/>
                  <a:gd name="connsiteX199" fmla="*/ 325184 w 339756"/>
                  <a:gd name="connsiteY199" fmla="*/ 100965 h 339756"/>
                  <a:gd name="connsiteX200" fmla="*/ 324326 w 339756"/>
                  <a:gd name="connsiteY200" fmla="*/ 103251 h 339756"/>
                  <a:gd name="connsiteX201" fmla="*/ 323659 w 339756"/>
                  <a:gd name="connsiteY201" fmla="*/ 103442 h 339756"/>
                  <a:gd name="connsiteX202" fmla="*/ 21812 w 339756"/>
                  <a:gd name="connsiteY202" fmla="*/ 92012 h 339756"/>
                  <a:gd name="connsiteX203" fmla="*/ 20955 w 339756"/>
                  <a:gd name="connsiteY203" fmla="*/ 91821 h 339756"/>
                  <a:gd name="connsiteX204" fmla="*/ 20288 w 339756"/>
                  <a:gd name="connsiteY204" fmla="*/ 89440 h 339756"/>
                  <a:gd name="connsiteX205" fmla="*/ 27432 w 339756"/>
                  <a:gd name="connsiteY205" fmla="*/ 77343 h 339756"/>
                  <a:gd name="connsiteX206" fmla="*/ 29813 w 339756"/>
                  <a:gd name="connsiteY206" fmla="*/ 76867 h 339756"/>
                  <a:gd name="connsiteX207" fmla="*/ 30290 w 339756"/>
                  <a:gd name="connsiteY207" fmla="*/ 79248 h 339756"/>
                  <a:gd name="connsiteX208" fmla="*/ 23241 w 339756"/>
                  <a:gd name="connsiteY208" fmla="*/ 91059 h 339756"/>
                  <a:gd name="connsiteX209" fmla="*/ 21812 w 339756"/>
                  <a:gd name="connsiteY209" fmla="*/ 92012 h 339756"/>
                  <a:gd name="connsiteX210" fmla="*/ 310325 w 339756"/>
                  <a:gd name="connsiteY210" fmla="*/ 79153 h 339756"/>
                  <a:gd name="connsiteX211" fmla="*/ 308896 w 339756"/>
                  <a:gd name="connsiteY211" fmla="*/ 78391 h 339756"/>
                  <a:gd name="connsiteX212" fmla="*/ 300895 w 339756"/>
                  <a:gd name="connsiteY212" fmla="*/ 67247 h 339756"/>
                  <a:gd name="connsiteX213" fmla="*/ 301181 w 339756"/>
                  <a:gd name="connsiteY213" fmla="*/ 64770 h 339756"/>
                  <a:gd name="connsiteX214" fmla="*/ 303657 w 339756"/>
                  <a:gd name="connsiteY214" fmla="*/ 65056 h 339756"/>
                  <a:gd name="connsiteX215" fmla="*/ 311849 w 339756"/>
                  <a:gd name="connsiteY215" fmla="*/ 76391 h 339756"/>
                  <a:gd name="connsiteX216" fmla="*/ 311372 w 339756"/>
                  <a:gd name="connsiteY216" fmla="*/ 78772 h 339756"/>
                  <a:gd name="connsiteX217" fmla="*/ 310325 w 339756"/>
                  <a:gd name="connsiteY217" fmla="*/ 79153 h 339756"/>
                  <a:gd name="connsiteX218" fmla="*/ 36957 w 339756"/>
                  <a:gd name="connsiteY218" fmla="*/ 68675 h 339756"/>
                  <a:gd name="connsiteX219" fmla="*/ 35909 w 339756"/>
                  <a:gd name="connsiteY219" fmla="*/ 68294 h 339756"/>
                  <a:gd name="connsiteX220" fmla="*/ 35624 w 339756"/>
                  <a:gd name="connsiteY220" fmla="*/ 65818 h 339756"/>
                  <a:gd name="connsiteX221" fmla="*/ 44672 w 339756"/>
                  <a:gd name="connsiteY221" fmla="*/ 55055 h 339756"/>
                  <a:gd name="connsiteX222" fmla="*/ 47149 w 339756"/>
                  <a:gd name="connsiteY222" fmla="*/ 54959 h 339756"/>
                  <a:gd name="connsiteX223" fmla="*/ 47244 w 339756"/>
                  <a:gd name="connsiteY223" fmla="*/ 57436 h 339756"/>
                  <a:gd name="connsiteX224" fmla="*/ 38386 w 339756"/>
                  <a:gd name="connsiteY224" fmla="*/ 67913 h 339756"/>
                  <a:gd name="connsiteX225" fmla="*/ 36957 w 339756"/>
                  <a:gd name="connsiteY225" fmla="*/ 68675 h 339756"/>
                  <a:gd name="connsiteX226" fmla="*/ 293180 w 339756"/>
                  <a:gd name="connsiteY226" fmla="*/ 57341 h 339756"/>
                  <a:gd name="connsiteX227" fmla="*/ 291941 w 339756"/>
                  <a:gd name="connsiteY227" fmla="*/ 56769 h 339756"/>
                  <a:gd name="connsiteX228" fmla="*/ 282226 w 339756"/>
                  <a:gd name="connsiteY228" fmla="*/ 47054 h 339756"/>
                  <a:gd name="connsiteX229" fmla="*/ 282131 w 339756"/>
                  <a:gd name="connsiteY229" fmla="*/ 44577 h 339756"/>
                  <a:gd name="connsiteX230" fmla="*/ 284607 w 339756"/>
                  <a:gd name="connsiteY230" fmla="*/ 44482 h 339756"/>
                  <a:gd name="connsiteX231" fmla="*/ 294608 w 339756"/>
                  <a:gd name="connsiteY231" fmla="*/ 54388 h 339756"/>
                  <a:gd name="connsiteX232" fmla="*/ 294513 w 339756"/>
                  <a:gd name="connsiteY232" fmla="*/ 56864 h 339756"/>
                  <a:gd name="connsiteX233" fmla="*/ 293180 w 339756"/>
                  <a:gd name="connsiteY233" fmla="*/ 57341 h 339756"/>
                  <a:gd name="connsiteX234" fmla="*/ 55721 w 339756"/>
                  <a:gd name="connsiteY234" fmla="*/ 48197 h 339756"/>
                  <a:gd name="connsiteX235" fmla="*/ 54483 w 339756"/>
                  <a:gd name="connsiteY235" fmla="*/ 47625 h 339756"/>
                  <a:gd name="connsiteX236" fmla="*/ 54578 w 339756"/>
                  <a:gd name="connsiteY236" fmla="*/ 45149 h 339756"/>
                  <a:gd name="connsiteX237" fmla="*/ 65246 w 339756"/>
                  <a:gd name="connsiteY237" fmla="*/ 36005 h 339756"/>
                  <a:gd name="connsiteX238" fmla="*/ 67723 w 339756"/>
                  <a:gd name="connsiteY238" fmla="*/ 36290 h 339756"/>
                  <a:gd name="connsiteX239" fmla="*/ 67437 w 339756"/>
                  <a:gd name="connsiteY239" fmla="*/ 38767 h 339756"/>
                  <a:gd name="connsiteX240" fmla="*/ 56959 w 339756"/>
                  <a:gd name="connsiteY240" fmla="*/ 47720 h 339756"/>
                  <a:gd name="connsiteX241" fmla="*/ 55721 w 339756"/>
                  <a:gd name="connsiteY241" fmla="*/ 48197 h 339756"/>
                  <a:gd name="connsiteX242" fmla="*/ 272701 w 339756"/>
                  <a:gd name="connsiteY242" fmla="*/ 38576 h 339756"/>
                  <a:gd name="connsiteX243" fmla="*/ 271653 w 339756"/>
                  <a:gd name="connsiteY243" fmla="*/ 38195 h 339756"/>
                  <a:gd name="connsiteX244" fmla="*/ 260413 w 339756"/>
                  <a:gd name="connsiteY244" fmla="*/ 30194 h 339756"/>
                  <a:gd name="connsiteX245" fmla="*/ 259937 w 339756"/>
                  <a:gd name="connsiteY245" fmla="*/ 27813 h 339756"/>
                  <a:gd name="connsiteX246" fmla="*/ 262319 w 339756"/>
                  <a:gd name="connsiteY246" fmla="*/ 27337 h 339756"/>
                  <a:gd name="connsiteX247" fmla="*/ 273749 w 339756"/>
                  <a:gd name="connsiteY247" fmla="*/ 35433 h 339756"/>
                  <a:gd name="connsiteX248" fmla="*/ 274034 w 339756"/>
                  <a:gd name="connsiteY248" fmla="*/ 37910 h 339756"/>
                  <a:gd name="connsiteX249" fmla="*/ 272701 w 339756"/>
                  <a:gd name="connsiteY249" fmla="*/ 38576 h 339756"/>
                  <a:gd name="connsiteX250" fmla="*/ 77533 w 339756"/>
                  <a:gd name="connsiteY250" fmla="*/ 31147 h 339756"/>
                  <a:gd name="connsiteX251" fmla="*/ 76105 w 339756"/>
                  <a:gd name="connsiteY251" fmla="*/ 30385 h 339756"/>
                  <a:gd name="connsiteX252" fmla="*/ 76581 w 339756"/>
                  <a:gd name="connsiteY252" fmla="*/ 28004 h 339756"/>
                  <a:gd name="connsiteX253" fmla="*/ 88583 w 339756"/>
                  <a:gd name="connsiteY253" fmla="*/ 20765 h 339756"/>
                  <a:gd name="connsiteX254" fmla="*/ 90964 w 339756"/>
                  <a:gd name="connsiteY254" fmla="*/ 21431 h 339756"/>
                  <a:gd name="connsiteX255" fmla="*/ 90297 w 339756"/>
                  <a:gd name="connsiteY255" fmla="*/ 23813 h 339756"/>
                  <a:gd name="connsiteX256" fmla="*/ 78486 w 339756"/>
                  <a:gd name="connsiteY256" fmla="*/ 30861 h 339756"/>
                  <a:gd name="connsiteX257" fmla="*/ 77533 w 339756"/>
                  <a:gd name="connsiteY257" fmla="*/ 31147 h 339756"/>
                  <a:gd name="connsiteX258" fmla="*/ 249365 w 339756"/>
                  <a:gd name="connsiteY258" fmla="*/ 23432 h 339756"/>
                  <a:gd name="connsiteX259" fmla="*/ 248507 w 339756"/>
                  <a:gd name="connsiteY259" fmla="*/ 23241 h 339756"/>
                  <a:gd name="connsiteX260" fmla="*/ 236125 w 339756"/>
                  <a:gd name="connsiteY260" fmla="*/ 17240 h 339756"/>
                  <a:gd name="connsiteX261" fmla="*/ 235267 w 339756"/>
                  <a:gd name="connsiteY261" fmla="*/ 14954 h 339756"/>
                  <a:gd name="connsiteX262" fmla="*/ 237554 w 339756"/>
                  <a:gd name="connsiteY262" fmla="*/ 14097 h 339756"/>
                  <a:gd name="connsiteX263" fmla="*/ 250222 w 339756"/>
                  <a:gd name="connsiteY263" fmla="*/ 20193 h 339756"/>
                  <a:gd name="connsiteX264" fmla="*/ 250888 w 339756"/>
                  <a:gd name="connsiteY264" fmla="*/ 22574 h 339756"/>
                  <a:gd name="connsiteX265" fmla="*/ 249365 w 339756"/>
                  <a:gd name="connsiteY265" fmla="*/ 23432 h 339756"/>
                  <a:gd name="connsiteX266" fmla="*/ 101917 w 339756"/>
                  <a:gd name="connsiteY266" fmla="*/ 17812 h 339756"/>
                  <a:gd name="connsiteX267" fmla="*/ 100298 w 339756"/>
                  <a:gd name="connsiteY267" fmla="*/ 16764 h 339756"/>
                  <a:gd name="connsiteX268" fmla="*/ 101156 w 339756"/>
                  <a:gd name="connsiteY268" fmla="*/ 14478 h 339756"/>
                  <a:gd name="connsiteX269" fmla="*/ 114205 w 339756"/>
                  <a:gd name="connsiteY269" fmla="*/ 9335 h 339756"/>
                  <a:gd name="connsiteX270" fmla="*/ 116396 w 339756"/>
                  <a:gd name="connsiteY270" fmla="*/ 10382 h 339756"/>
                  <a:gd name="connsiteX271" fmla="*/ 115348 w 339756"/>
                  <a:gd name="connsiteY271" fmla="*/ 12573 h 339756"/>
                  <a:gd name="connsiteX272" fmla="*/ 102584 w 339756"/>
                  <a:gd name="connsiteY272" fmla="*/ 17621 h 339756"/>
                  <a:gd name="connsiteX273" fmla="*/ 101917 w 339756"/>
                  <a:gd name="connsiteY273" fmla="*/ 17812 h 339756"/>
                  <a:gd name="connsiteX274" fmla="*/ 223933 w 339756"/>
                  <a:gd name="connsiteY274" fmla="*/ 12383 h 339756"/>
                  <a:gd name="connsiteX275" fmla="*/ 223361 w 339756"/>
                  <a:gd name="connsiteY275" fmla="*/ 12287 h 339756"/>
                  <a:gd name="connsiteX276" fmla="*/ 210217 w 339756"/>
                  <a:gd name="connsiteY276" fmla="*/ 8382 h 339756"/>
                  <a:gd name="connsiteX277" fmla="*/ 208979 w 339756"/>
                  <a:gd name="connsiteY277" fmla="*/ 6287 h 339756"/>
                  <a:gd name="connsiteX278" fmla="*/ 211074 w 339756"/>
                  <a:gd name="connsiteY278" fmla="*/ 5048 h 339756"/>
                  <a:gd name="connsiteX279" fmla="*/ 224504 w 339756"/>
                  <a:gd name="connsiteY279" fmla="*/ 8954 h 339756"/>
                  <a:gd name="connsiteX280" fmla="*/ 225552 w 339756"/>
                  <a:gd name="connsiteY280" fmla="*/ 11144 h 339756"/>
                  <a:gd name="connsiteX281" fmla="*/ 223933 w 339756"/>
                  <a:gd name="connsiteY281" fmla="*/ 12383 h 339756"/>
                  <a:gd name="connsiteX282" fmla="*/ 128111 w 339756"/>
                  <a:gd name="connsiteY282" fmla="*/ 8763 h 339756"/>
                  <a:gd name="connsiteX283" fmla="*/ 126397 w 339756"/>
                  <a:gd name="connsiteY283" fmla="*/ 7430 h 339756"/>
                  <a:gd name="connsiteX284" fmla="*/ 127635 w 339756"/>
                  <a:gd name="connsiteY284" fmla="*/ 5334 h 339756"/>
                  <a:gd name="connsiteX285" fmla="*/ 141351 w 339756"/>
                  <a:gd name="connsiteY285" fmla="*/ 2381 h 339756"/>
                  <a:gd name="connsiteX286" fmla="*/ 143351 w 339756"/>
                  <a:gd name="connsiteY286" fmla="*/ 3810 h 339756"/>
                  <a:gd name="connsiteX287" fmla="*/ 141923 w 339756"/>
                  <a:gd name="connsiteY287" fmla="*/ 5810 h 339756"/>
                  <a:gd name="connsiteX288" fmla="*/ 128492 w 339756"/>
                  <a:gd name="connsiteY288" fmla="*/ 8668 h 339756"/>
                  <a:gd name="connsiteX289" fmla="*/ 128111 w 339756"/>
                  <a:gd name="connsiteY289" fmla="*/ 8763 h 339756"/>
                  <a:gd name="connsiteX290" fmla="*/ 196977 w 339756"/>
                  <a:gd name="connsiteY290" fmla="*/ 5715 h 339756"/>
                  <a:gd name="connsiteX291" fmla="*/ 196691 w 339756"/>
                  <a:gd name="connsiteY291" fmla="*/ 5715 h 339756"/>
                  <a:gd name="connsiteX292" fmla="*/ 183071 w 339756"/>
                  <a:gd name="connsiteY292" fmla="*/ 4096 h 339756"/>
                  <a:gd name="connsiteX293" fmla="*/ 181451 w 339756"/>
                  <a:gd name="connsiteY293" fmla="*/ 2191 h 339756"/>
                  <a:gd name="connsiteX294" fmla="*/ 183356 w 339756"/>
                  <a:gd name="connsiteY294" fmla="*/ 572 h 339756"/>
                  <a:gd name="connsiteX295" fmla="*/ 197263 w 339756"/>
                  <a:gd name="connsiteY295" fmla="*/ 2191 h 339756"/>
                  <a:gd name="connsiteX296" fmla="*/ 198692 w 339756"/>
                  <a:gd name="connsiteY296" fmla="*/ 4191 h 339756"/>
                  <a:gd name="connsiteX297" fmla="*/ 196977 w 339756"/>
                  <a:gd name="connsiteY297" fmla="*/ 5715 h 339756"/>
                  <a:gd name="connsiteX298" fmla="*/ 155448 w 339756"/>
                  <a:gd name="connsiteY298" fmla="*/ 4096 h 339756"/>
                  <a:gd name="connsiteX299" fmla="*/ 153734 w 339756"/>
                  <a:gd name="connsiteY299" fmla="*/ 2477 h 339756"/>
                  <a:gd name="connsiteX300" fmla="*/ 155353 w 339756"/>
                  <a:gd name="connsiteY300" fmla="*/ 572 h 339756"/>
                  <a:gd name="connsiteX301" fmla="*/ 169354 w 339756"/>
                  <a:gd name="connsiteY301" fmla="*/ 0 h 339756"/>
                  <a:gd name="connsiteX302" fmla="*/ 169354 w 339756"/>
                  <a:gd name="connsiteY302" fmla="*/ 0 h 339756"/>
                  <a:gd name="connsiteX303" fmla="*/ 171069 w 339756"/>
                  <a:gd name="connsiteY303" fmla="*/ 1715 h 339756"/>
                  <a:gd name="connsiteX304" fmla="*/ 169354 w 339756"/>
                  <a:gd name="connsiteY304" fmla="*/ 3429 h 339756"/>
                  <a:gd name="connsiteX305" fmla="*/ 155638 w 339756"/>
                  <a:gd name="connsiteY305" fmla="*/ 4001 h 339756"/>
                  <a:gd name="connsiteX306" fmla="*/ 155448 w 339756"/>
                  <a:gd name="connsiteY306" fmla="*/ 4096 h 339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</a:cxnLst>
                <a:rect l="l" t="t" r="r" b="b"/>
                <a:pathLst>
                  <a:path w="339756" h="339756">
                    <a:moveTo>
                      <a:pt x="170117" y="339757"/>
                    </a:moveTo>
                    <a:cubicBezTo>
                      <a:pt x="169164" y="339757"/>
                      <a:pt x="168402" y="338995"/>
                      <a:pt x="168402" y="338042"/>
                    </a:cubicBezTo>
                    <a:cubicBezTo>
                      <a:pt x="168402" y="337090"/>
                      <a:pt x="169164" y="336328"/>
                      <a:pt x="170117" y="336328"/>
                    </a:cubicBezTo>
                    <a:cubicBezTo>
                      <a:pt x="174688" y="336328"/>
                      <a:pt x="179261" y="336137"/>
                      <a:pt x="183833" y="335756"/>
                    </a:cubicBezTo>
                    <a:cubicBezTo>
                      <a:pt x="184880" y="335661"/>
                      <a:pt x="185642" y="336423"/>
                      <a:pt x="185738" y="337375"/>
                    </a:cubicBezTo>
                    <a:cubicBezTo>
                      <a:pt x="185833" y="338328"/>
                      <a:pt x="185071" y="339185"/>
                      <a:pt x="184118" y="339281"/>
                    </a:cubicBezTo>
                    <a:cubicBezTo>
                      <a:pt x="179451" y="339566"/>
                      <a:pt x="174784" y="339757"/>
                      <a:pt x="170117" y="339757"/>
                    </a:cubicBezTo>
                    <a:lnTo>
                      <a:pt x="170117" y="339757"/>
                    </a:lnTo>
                    <a:close/>
                    <a:moveTo>
                      <a:pt x="156210" y="339281"/>
                    </a:moveTo>
                    <a:cubicBezTo>
                      <a:pt x="156210" y="339281"/>
                      <a:pt x="156115" y="339281"/>
                      <a:pt x="156115" y="339281"/>
                    </a:cubicBezTo>
                    <a:cubicBezTo>
                      <a:pt x="151448" y="338900"/>
                      <a:pt x="146780" y="338328"/>
                      <a:pt x="142208" y="337566"/>
                    </a:cubicBezTo>
                    <a:cubicBezTo>
                      <a:pt x="141256" y="337375"/>
                      <a:pt x="140589" y="336518"/>
                      <a:pt x="140779" y="335566"/>
                    </a:cubicBezTo>
                    <a:cubicBezTo>
                      <a:pt x="140970" y="334613"/>
                      <a:pt x="141827" y="334042"/>
                      <a:pt x="142780" y="334137"/>
                    </a:cubicBezTo>
                    <a:cubicBezTo>
                      <a:pt x="147257" y="334899"/>
                      <a:pt x="151829" y="335471"/>
                      <a:pt x="156400" y="335852"/>
                    </a:cubicBezTo>
                    <a:cubicBezTo>
                      <a:pt x="157353" y="335947"/>
                      <a:pt x="158115" y="336804"/>
                      <a:pt x="158020" y="337757"/>
                    </a:cubicBezTo>
                    <a:cubicBezTo>
                      <a:pt x="157829" y="338519"/>
                      <a:pt x="157067" y="339281"/>
                      <a:pt x="156210" y="339281"/>
                    </a:cubicBezTo>
                    <a:close/>
                    <a:moveTo>
                      <a:pt x="197739" y="337471"/>
                    </a:moveTo>
                    <a:cubicBezTo>
                      <a:pt x="196882" y="337471"/>
                      <a:pt x="196120" y="336899"/>
                      <a:pt x="196025" y="336042"/>
                    </a:cubicBezTo>
                    <a:cubicBezTo>
                      <a:pt x="195834" y="335090"/>
                      <a:pt x="196501" y="334232"/>
                      <a:pt x="197453" y="334042"/>
                    </a:cubicBezTo>
                    <a:cubicBezTo>
                      <a:pt x="201930" y="333280"/>
                      <a:pt x="206502" y="332327"/>
                      <a:pt x="210884" y="331184"/>
                    </a:cubicBezTo>
                    <a:cubicBezTo>
                      <a:pt x="211836" y="330994"/>
                      <a:pt x="212788" y="331470"/>
                      <a:pt x="212979" y="332423"/>
                    </a:cubicBezTo>
                    <a:cubicBezTo>
                      <a:pt x="213170" y="333375"/>
                      <a:pt x="212693" y="334328"/>
                      <a:pt x="211741" y="334518"/>
                    </a:cubicBezTo>
                    <a:cubicBezTo>
                      <a:pt x="207169" y="335661"/>
                      <a:pt x="202597" y="336613"/>
                      <a:pt x="198025" y="337375"/>
                    </a:cubicBezTo>
                    <a:cubicBezTo>
                      <a:pt x="197929" y="337471"/>
                      <a:pt x="197834" y="337471"/>
                      <a:pt x="197739" y="337471"/>
                    </a:cubicBezTo>
                    <a:close/>
                    <a:moveTo>
                      <a:pt x="128778" y="334709"/>
                    </a:moveTo>
                    <a:cubicBezTo>
                      <a:pt x="128683" y="334709"/>
                      <a:pt x="128492" y="334709"/>
                      <a:pt x="128397" y="334613"/>
                    </a:cubicBezTo>
                    <a:cubicBezTo>
                      <a:pt x="123920" y="333470"/>
                      <a:pt x="119348" y="332137"/>
                      <a:pt x="114967" y="330613"/>
                    </a:cubicBezTo>
                    <a:cubicBezTo>
                      <a:pt x="114014" y="330327"/>
                      <a:pt x="113538" y="329279"/>
                      <a:pt x="113919" y="328422"/>
                    </a:cubicBezTo>
                    <a:cubicBezTo>
                      <a:pt x="114205" y="327470"/>
                      <a:pt x="115253" y="326993"/>
                      <a:pt x="116110" y="327374"/>
                    </a:cubicBezTo>
                    <a:cubicBezTo>
                      <a:pt x="120396" y="328803"/>
                      <a:pt x="124873" y="330137"/>
                      <a:pt x="129254" y="331280"/>
                    </a:cubicBezTo>
                    <a:cubicBezTo>
                      <a:pt x="130207" y="331470"/>
                      <a:pt x="130778" y="332423"/>
                      <a:pt x="130492" y="333375"/>
                    </a:cubicBezTo>
                    <a:cubicBezTo>
                      <a:pt x="130302" y="334232"/>
                      <a:pt x="129635" y="334709"/>
                      <a:pt x="128778" y="334709"/>
                    </a:cubicBezTo>
                    <a:close/>
                    <a:moveTo>
                      <a:pt x="224600" y="330708"/>
                    </a:moveTo>
                    <a:cubicBezTo>
                      <a:pt x="223838" y="330708"/>
                      <a:pt x="223171" y="330232"/>
                      <a:pt x="222980" y="329565"/>
                    </a:cubicBezTo>
                    <a:cubicBezTo>
                      <a:pt x="222695" y="328613"/>
                      <a:pt x="223171" y="327660"/>
                      <a:pt x="224028" y="327374"/>
                    </a:cubicBezTo>
                    <a:cubicBezTo>
                      <a:pt x="228314" y="325850"/>
                      <a:pt x="232600" y="324231"/>
                      <a:pt x="236792" y="322326"/>
                    </a:cubicBezTo>
                    <a:cubicBezTo>
                      <a:pt x="237649" y="321945"/>
                      <a:pt x="238696" y="322326"/>
                      <a:pt x="239078" y="323183"/>
                    </a:cubicBezTo>
                    <a:cubicBezTo>
                      <a:pt x="239459" y="324041"/>
                      <a:pt x="239078" y="325088"/>
                      <a:pt x="238220" y="325469"/>
                    </a:cubicBezTo>
                    <a:cubicBezTo>
                      <a:pt x="233934" y="327374"/>
                      <a:pt x="229553" y="329089"/>
                      <a:pt x="225171" y="330613"/>
                    </a:cubicBezTo>
                    <a:cubicBezTo>
                      <a:pt x="224981" y="330613"/>
                      <a:pt x="224790" y="330708"/>
                      <a:pt x="224600" y="330708"/>
                    </a:cubicBezTo>
                    <a:close/>
                    <a:moveTo>
                      <a:pt x="102584" y="325755"/>
                    </a:moveTo>
                    <a:cubicBezTo>
                      <a:pt x="102394" y="325755"/>
                      <a:pt x="102108" y="325660"/>
                      <a:pt x="101917" y="325565"/>
                    </a:cubicBezTo>
                    <a:cubicBezTo>
                      <a:pt x="97631" y="323660"/>
                      <a:pt x="93345" y="321659"/>
                      <a:pt x="89345" y="319373"/>
                    </a:cubicBezTo>
                    <a:cubicBezTo>
                      <a:pt x="88487" y="318897"/>
                      <a:pt x="88202" y="317849"/>
                      <a:pt x="88678" y="316992"/>
                    </a:cubicBezTo>
                    <a:cubicBezTo>
                      <a:pt x="89154" y="316135"/>
                      <a:pt x="90202" y="315849"/>
                      <a:pt x="91059" y="316325"/>
                    </a:cubicBezTo>
                    <a:cubicBezTo>
                      <a:pt x="95059" y="318516"/>
                      <a:pt x="99250" y="320516"/>
                      <a:pt x="103442" y="322326"/>
                    </a:cubicBezTo>
                    <a:cubicBezTo>
                      <a:pt x="104299" y="322707"/>
                      <a:pt x="104680" y="323755"/>
                      <a:pt x="104299" y="324612"/>
                    </a:cubicBezTo>
                    <a:cubicBezTo>
                      <a:pt x="103823" y="325374"/>
                      <a:pt x="103251" y="325755"/>
                      <a:pt x="102584" y="325755"/>
                    </a:cubicBezTo>
                    <a:close/>
                    <a:moveTo>
                      <a:pt x="250031" y="319469"/>
                    </a:moveTo>
                    <a:cubicBezTo>
                      <a:pt x="249460" y="319469"/>
                      <a:pt x="248793" y="319183"/>
                      <a:pt x="248507" y="318516"/>
                    </a:cubicBezTo>
                    <a:cubicBezTo>
                      <a:pt x="248031" y="317659"/>
                      <a:pt x="248317" y="316611"/>
                      <a:pt x="249174" y="316135"/>
                    </a:cubicBezTo>
                    <a:cubicBezTo>
                      <a:pt x="253175" y="313944"/>
                      <a:pt x="257175" y="311563"/>
                      <a:pt x="260985" y="309086"/>
                    </a:cubicBezTo>
                    <a:cubicBezTo>
                      <a:pt x="261747" y="308610"/>
                      <a:pt x="262890" y="308800"/>
                      <a:pt x="263366" y="309563"/>
                    </a:cubicBezTo>
                    <a:cubicBezTo>
                      <a:pt x="263938" y="310325"/>
                      <a:pt x="263652" y="311467"/>
                      <a:pt x="262890" y="311944"/>
                    </a:cubicBezTo>
                    <a:cubicBezTo>
                      <a:pt x="258985" y="314516"/>
                      <a:pt x="254984" y="316897"/>
                      <a:pt x="250888" y="319183"/>
                    </a:cubicBezTo>
                    <a:cubicBezTo>
                      <a:pt x="250603" y="319469"/>
                      <a:pt x="250317" y="319469"/>
                      <a:pt x="250031" y="319469"/>
                    </a:cubicBezTo>
                    <a:close/>
                    <a:moveTo>
                      <a:pt x="78105" y="312611"/>
                    </a:moveTo>
                    <a:cubicBezTo>
                      <a:pt x="77819" y="312611"/>
                      <a:pt x="77438" y="312515"/>
                      <a:pt x="77153" y="312325"/>
                    </a:cubicBezTo>
                    <a:cubicBezTo>
                      <a:pt x="73247" y="309753"/>
                      <a:pt x="69437" y="307086"/>
                      <a:pt x="65723" y="304133"/>
                    </a:cubicBezTo>
                    <a:cubicBezTo>
                      <a:pt x="64961" y="303562"/>
                      <a:pt x="64865" y="302419"/>
                      <a:pt x="65437" y="301657"/>
                    </a:cubicBezTo>
                    <a:cubicBezTo>
                      <a:pt x="66008" y="300895"/>
                      <a:pt x="67151" y="300800"/>
                      <a:pt x="67913" y="301371"/>
                    </a:cubicBezTo>
                    <a:cubicBezTo>
                      <a:pt x="71533" y="304229"/>
                      <a:pt x="75343" y="306896"/>
                      <a:pt x="79153" y="309372"/>
                    </a:cubicBezTo>
                    <a:cubicBezTo>
                      <a:pt x="79915" y="309944"/>
                      <a:pt x="80200" y="310991"/>
                      <a:pt x="79629" y="311753"/>
                    </a:cubicBezTo>
                    <a:cubicBezTo>
                      <a:pt x="79248" y="312325"/>
                      <a:pt x="78677" y="312611"/>
                      <a:pt x="78105" y="312611"/>
                    </a:cubicBezTo>
                    <a:close/>
                    <a:moveTo>
                      <a:pt x="273272" y="304324"/>
                    </a:moveTo>
                    <a:cubicBezTo>
                      <a:pt x="272796" y="304324"/>
                      <a:pt x="272225" y="304133"/>
                      <a:pt x="271939" y="303657"/>
                    </a:cubicBezTo>
                    <a:cubicBezTo>
                      <a:pt x="271367" y="302895"/>
                      <a:pt x="271463" y="301847"/>
                      <a:pt x="272225" y="301181"/>
                    </a:cubicBezTo>
                    <a:cubicBezTo>
                      <a:pt x="275844" y="298323"/>
                      <a:pt x="279368" y="295370"/>
                      <a:pt x="282702" y="292322"/>
                    </a:cubicBezTo>
                    <a:cubicBezTo>
                      <a:pt x="283369" y="291656"/>
                      <a:pt x="284512" y="291751"/>
                      <a:pt x="285179" y="292417"/>
                    </a:cubicBezTo>
                    <a:cubicBezTo>
                      <a:pt x="285845" y="293084"/>
                      <a:pt x="285750" y="294227"/>
                      <a:pt x="285083" y="294894"/>
                    </a:cubicBezTo>
                    <a:cubicBezTo>
                      <a:pt x="281654" y="298037"/>
                      <a:pt x="278035" y="301085"/>
                      <a:pt x="274415" y="303943"/>
                    </a:cubicBezTo>
                    <a:cubicBezTo>
                      <a:pt x="274034" y="304229"/>
                      <a:pt x="273653" y="304324"/>
                      <a:pt x="273272" y="304324"/>
                    </a:cubicBezTo>
                    <a:close/>
                    <a:moveTo>
                      <a:pt x="56198" y="295561"/>
                    </a:moveTo>
                    <a:cubicBezTo>
                      <a:pt x="55817" y="295561"/>
                      <a:pt x="55340" y="295370"/>
                      <a:pt x="55054" y="295085"/>
                    </a:cubicBezTo>
                    <a:cubicBezTo>
                      <a:pt x="51625" y="291941"/>
                      <a:pt x="48292" y="288608"/>
                      <a:pt x="45149" y="285179"/>
                    </a:cubicBezTo>
                    <a:cubicBezTo>
                      <a:pt x="44482" y="284512"/>
                      <a:pt x="44577" y="283369"/>
                      <a:pt x="45244" y="282702"/>
                    </a:cubicBezTo>
                    <a:cubicBezTo>
                      <a:pt x="45911" y="282035"/>
                      <a:pt x="47054" y="282131"/>
                      <a:pt x="47720" y="282797"/>
                    </a:cubicBezTo>
                    <a:cubicBezTo>
                      <a:pt x="50863" y="286131"/>
                      <a:pt x="54102" y="289370"/>
                      <a:pt x="57436" y="292513"/>
                    </a:cubicBezTo>
                    <a:cubicBezTo>
                      <a:pt x="58103" y="293180"/>
                      <a:pt x="58198" y="294227"/>
                      <a:pt x="57531" y="294989"/>
                    </a:cubicBezTo>
                    <a:cubicBezTo>
                      <a:pt x="57150" y="295370"/>
                      <a:pt x="56674" y="295561"/>
                      <a:pt x="56198" y="295561"/>
                    </a:cubicBezTo>
                    <a:close/>
                    <a:moveTo>
                      <a:pt x="293656" y="285464"/>
                    </a:moveTo>
                    <a:cubicBezTo>
                      <a:pt x="293275" y="285464"/>
                      <a:pt x="292799" y="285274"/>
                      <a:pt x="292513" y="284988"/>
                    </a:cubicBezTo>
                    <a:cubicBezTo>
                      <a:pt x="291846" y="284321"/>
                      <a:pt x="291751" y="283274"/>
                      <a:pt x="292417" y="282512"/>
                    </a:cubicBezTo>
                    <a:cubicBezTo>
                      <a:pt x="295561" y="279178"/>
                      <a:pt x="298513" y="275654"/>
                      <a:pt x="301276" y="272034"/>
                    </a:cubicBezTo>
                    <a:cubicBezTo>
                      <a:pt x="301847" y="271272"/>
                      <a:pt x="302990" y="271177"/>
                      <a:pt x="303752" y="271748"/>
                    </a:cubicBezTo>
                    <a:cubicBezTo>
                      <a:pt x="304514" y="272320"/>
                      <a:pt x="304609" y="273463"/>
                      <a:pt x="304038" y="274225"/>
                    </a:cubicBezTo>
                    <a:cubicBezTo>
                      <a:pt x="301181" y="277844"/>
                      <a:pt x="298133" y="281464"/>
                      <a:pt x="294989" y="284893"/>
                    </a:cubicBezTo>
                    <a:cubicBezTo>
                      <a:pt x="294608" y="285274"/>
                      <a:pt x="294132" y="285464"/>
                      <a:pt x="293656" y="285464"/>
                    </a:cubicBezTo>
                    <a:close/>
                    <a:moveTo>
                      <a:pt x="37338" y="275177"/>
                    </a:moveTo>
                    <a:cubicBezTo>
                      <a:pt x="36862" y="275177"/>
                      <a:pt x="36290" y="274987"/>
                      <a:pt x="36004" y="274511"/>
                    </a:cubicBezTo>
                    <a:cubicBezTo>
                      <a:pt x="33147" y="270796"/>
                      <a:pt x="30385" y="266986"/>
                      <a:pt x="27813" y="263081"/>
                    </a:cubicBezTo>
                    <a:cubicBezTo>
                      <a:pt x="27242" y="262319"/>
                      <a:pt x="27527" y="261175"/>
                      <a:pt x="28289" y="260699"/>
                    </a:cubicBezTo>
                    <a:cubicBezTo>
                      <a:pt x="29051" y="260128"/>
                      <a:pt x="30194" y="260413"/>
                      <a:pt x="30671" y="261175"/>
                    </a:cubicBezTo>
                    <a:cubicBezTo>
                      <a:pt x="33147" y="264986"/>
                      <a:pt x="35909" y="268700"/>
                      <a:pt x="38671" y="272320"/>
                    </a:cubicBezTo>
                    <a:cubicBezTo>
                      <a:pt x="39243" y="273082"/>
                      <a:pt x="39148" y="274130"/>
                      <a:pt x="38386" y="274796"/>
                    </a:cubicBezTo>
                    <a:cubicBezTo>
                      <a:pt x="38100" y="274987"/>
                      <a:pt x="37719" y="275177"/>
                      <a:pt x="37338" y="275177"/>
                    </a:cubicBezTo>
                    <a:close/>
                    <a:moveTo>
                      <a:pt x="310706" y="263557"/>
                    </a:moveTo>
                    <a:cubicBezTo>
                      <a:pt x="310420" y="263557"/>
                      <a:pt x="310039" y="263462"/>
                      <a:pt x="309753" y="263271"/>
                    </a:cubicBezTo>
                    <a:cubicBezTo>
                      <a:pt x="308991" y="262795"/>
                      <a:pt x="308705" y="261652"/>
                      <a:pt x="309277" y="260890"/>
                    </a:cubicBezTo>
                    <a:cubicBezTo>
                      <a:pt x="311753" y="257080"/>
                      <a:pt x="314134" y="253079"/>
                      <a:pt x="316325" y="249079"/>
                    </a:cubicBezTo>
                    <a:cubicBezTo>
                      <a:pt x="316802" y="248221"/>
                      <a:pt x="317849" y="247936"/>
                      <a:pt x="318707" y="248412"/>
                    </a:cubicBezTo>
                    <a:cubicBezTo>
                      <a:pt x="319564" y="248888"/>
                      <a:pt x="319850" y="249936"/>
                      <a:pt x="319373" y="250793"/>
                    </a:cubicBezTo>
                    <a:cubicBezTo>
                      <a:pt x="317183" y="254889"/>
                      <a:pt x="314706" y="258985"/>
                      <a:pt x="312134" y="262890"/>
                    </a:cubicBezTo>
                    <a:cubicBezTo>
                      <a:pt x="311849" y="263271"/>
                      <a:pt x="311277" y="263557"/>
                      <a:pt x="310706" y="263557"/>
                    </a:cubicBezTo>
                    <a:close/>
                    <a:moveTo>
                      <a:pt x="22098" y="251936"/>
                    </a:moveTo>
                    <a:cubicBezTo>
                      <a:pt x="21527" y="251936"/>
                      <a:pt x="20860" y="251650"/>
                      <a:pt x="20574" y="250984"/>
                    </a:cubicBezTo>
                    <a:cubicBezTo>
                      <a:pt x="18383" y="246888"/>
                      <a:pt x="16288" y="242602"/>
                      <a:pt x="14383" y="238411"/>
                    </a:cubicBezTo>
                    <a:cubicBezTo>
                      <a:pt x="14002" y="237554"/>
                      <a:pt x="14383" y="236506"/>
                      <a:pt x="15240" y="236125"/>
                    </a:cubicBezTo>
                    <a:cubicBezTo>
                      <a:pt x="16097" y="235744"/>
                      <a:pt x="17145" y="236125"/>
                      <a:pt x="17526" y="236982"/>
                    </a:cubicBezTo>
                    <a:cubicBezTo>
                      <a:pt x="19336" y="241173"/>
                      <a:pt x="21431" y="245269"/>
                      <a:pt x="23622" y="249269"/>
                    </a:cubicBezTo>
                    <a:cubicBezTo>
                      <a:pt x="24098" y="250127"/>
                      <a:pt x="23813" y="251174"/>
                      <a:pt x="22955" y="251650"/>
                    </a:cubicBezTo>
                    <a:cubicBezTo>
                      <a:pt x="22670" y="251841"/>
                      <a:pt x="22384" y="251936"/>
                      <a:pt x="22098" y="251936"/>
                    </a:cubicBezTo>
                    <a:close/>
                    <a:moveTo>
                      <a:pt x="323945" y="239173"/>
                    </a:moveTo>
                    <a:cubicBezTo>
                      <a:pt x="323755" y="239173"/>
                      <a:pt x="323469" y="239078"/>
                      <a:pt x="323279" y="238982"/>
                    </a:cubicBezTo>
                    <a:cubicBezTo>
                      <a:pt x="322421" y="238601"/>
                      <a:pt x="322040" y="237554"/>
                      <a:pt x="322421" y="236696"/>
                    </a:cubicBezTo>
                    <a:cubicBezTo>
                      <a:pt x="324231" y="232505"/>
                      <a:pt x="325946" y="228219"/>
                      <a:pt x="327374" y="223838"/>
                    </a:cubicBezTo>
                    <a:cubicBezTo>
                      <a:pt x="327660" y="222885"/>
                      <a:pt x="328708" y="222409"/>
                      <a:pt x="329565" y="222790"/>
                    </a:cubicBezTo>
                    <a:cubicBezTo>
                      <a:pt x="330517" y="223076"/>
                      <a:pt x="330994" y="224123"/>
                      <a:pt x="330613" y="224981"/>
                    </a:cubicBezTo>
                    <a:cubicBezTo>
                      <a:pt x="329089" y="229362"/>
                      <a:pt x="327374" y="233744"/>
                      <a:pt x="325469" y="238030"/>
                    </a:cubicBezTo>
                    <a:cubicBezTo>
                      <a:pt x="325279" y="238792"/>
                      <a:pt x="324612" y="239173"/>
                      <a:pt x="323945" y="239173"/>
                    </a:cubicBezTo>
                    <a:close/>
                    <a:moveTo>
                      <a:pt x="10954" y="226600"/>
                    </a:moveTo>
                    <a:cubicBezTo>
                      <a:pt x="10192" y="226600"/>
                      <a:pt x="9525" y="226124"/>
                      <a:pt x="9335" y="225457"/>
                    </a:cubicBezTo>
                    <a:cubicBezTo>
                      <a:pt x="7810" y="221075"/>
                      <a:pt x="6477" y="216503"/>
                      <a:pt x="5334" y="212027"/>
                    </a:cubicBezTo>
                    <a:cubicBezTo>
                      <a:pt x="5144" y="211074"/>
                      <a:pt x="5620" y="210122"/>
                      <a:pt x="6572" y="209931"/>
                    </a:cubicBezTo>
                    <a:cubicBezTo>
                      <a:pt x="7525" y="209645"/>
                      <a:pt x="8477" y="210217"/>
                      <a:pt x="8668" y="211169"/>
                    </a:cubicBezTo>
                    <a:cubicBezTo>
                      <a:pt x="9811" y="215646"/>
                      <a:pt x="11144" y="220028"/>
                      <a:pt x="12573" y="224314"/>
                    </a:cubicBezTo>
                    <a:cubicBezTo>
                      <a:pt x="12859" y="225266"/>
                      <a:pt x="12383" y="226219"/>
                      <a:pt x="11525" y="226505"/>
                    </a:cubicBezTo>
                    <a:cubicBezTo>
                      <a:pt x="11335" y="226505"/>
                      <a:pt x="11144" y="226600"/>
                      <a:pt x="10954" y="226600"/>
                    </a:cubicBezTo>
                    <a:close/>
                    <a:moveTo>
                      <a:pt x="332899" y="212884"/>
                    </a:moveTo>
                    <a:cubicBezTo>
                      <a:pt x="332804" y="212884"/>
                      <a:pt x="332613" y="212884"/>
                      <a:pt x="332518" y="212789"/>
                    </a:cubicBezTo>
                    <a:cubicBezTo>
                      <a:pt x="331565" y="212598"/>
                      <a:pt x="330994" y="211646"/>
                      <a:pt x="331280" y="210693"/>
                    </a:cubicBezTo>
                    <a:cubicBezTo>
                      <a:pt x="332423" y="206216"/>
                      <a:pt x="333375" y="201740"/>
                      <a:pt x="334042" y="197263"/>
                    </a:cubicBezTo>
                    <a:cubicBezTo>
                      <a:pt x="334232" y="196310"/>
                      <a:pt x="335090" y="195644"/>
                      <a:pt x="336042" y="195834"/>
                    </a:cubicBezTo>
                    <a:cubicBezTo>
                      <a:pt x="336995" y="196025"/>
                      <a:pt x="337661" y="196882"/>
                      <a:pt x="337471" y="197834"/>
                    </a:cubicBezTo>
                    <a:cubicBezTo>
                      <a:pt x="336709" y="202406"/>
                      <a:pt x="335756" y="207074"/>
                      <a:pt x="334613" y="211550"/>
                    </a:cubicBezTo>
                    <a:cubicBezTo>
                      <a:pt x="334423" y="212408"/>
                      <a:pt x="333756" y="212884"/>
                      <a:pt x="332899" y="212884"/>
                    </a:cubicBezTo>
                    <a:close/>
                    <a:moveTo>
                      <a:pt x="4096" y="199644"/>
                    </a:moveTo>
                    <a:cubicBezTo>
                      <a:pt x="3239" y="199644"/>
                      <a:pt x="2477" y="199073"/>
                      <a:pt x="2381" y="198215"/>
                    </a:cubicBezTo>
                    <a:cubicBezTo>
                      <a:pt x="1619" y="193643"/>
                      <a:pt x="1048" y="188881"/>
                      <a:pt x="667" y="184309"/>
                    </a:cubicBezTo>
                    <a:cubicBezTo>
                      <a:pt x="572" y="183356"/>
                      <a:pt x="1333" y="182499"/>
                      <a:pt x="2286" y="182404"/>
                    </a:cubicBezTo>
                    <a:cubicBezTo>
                      <a:pt x="3334" y="182309"/>
                      <a:pt x="4096" y="183071"/>
                      <a:pt x="4191" y="184023"/>
                    </a:cubicBezTo>
                    <a:cubicBezTo>
                      <a:pt x="4572" y="188595"/>
                      <a:pt x="5144" y="193167"/>
                      <a:pt x="5906" y="197644"/>
                    </a:cubicBezTo>
                    <a:cubicBezTo>
                      <a:pt x="6096" y="198596"/>
                      <a:pt x="5429" y="199454"/>
                      <a:pt x="4477" y="199644"/>
                    </a:cubicBezTo>
                    <a:cubicBezTo>
                      <a:pt x="4286" y="199644"/>
                      <a:pt x="4191" y="199644"/>
                      <a:pt x="4096" y="199644"/>
                    </a:cubicBezTo>
                    <a:close/>
                    <a:moveTo>
                      <a:pt x="337471" y="185547"/>
                    </a:moveTo>
                    <a:cubicBezTo>
                      <a:pt x="337471" y="185547"/>
                      <a:pt x="337375" y="185547"/>
                      <a:pt x="337375" y="185547"/>
                    </a:cubicBezTo>
                    <a:cubicBezTo>
                      <a:pt x="336423" y="185452"/>
                      <a:pt x="335661" y="184595"/>
                      <a:pt x="335756" y="183642"/>
                    </a:cubicBezTo>
                    <a:cubicBezTo>
                      <a:pt x="336137" y="179070"/>
                      <a:pt x="336328" y="174498"/>
                      <a:pt x="336328" y="169926"/>
                    </a:cubicBezTo>
                    <a:lnTo>
                      <a:pt x="336328" y="169164"/>
                    </a:lnTo>
                    <a:cubicBezTo>
                      <a:pt x="336328" y="168212"/>
                      <a:pt x="337090" y="167450"/>
                      <a:pt x="338042" y="167450"/>
                    </a:cubicBezTo>
                    <a:cubicBezTo>
                      <a:pt x="338995" y="167450"/>
                      <a:pt x="339757" y="168212"/>
                      <a:pt x="339757" y="169164"/>
                    </a:cubicBezTo>
                    <a:lnTo>
                      <a:pt x="339757" y="169926"/>
                    </a:lnTo>
                    <a:cubicBezTo>
                      <a:pt x="339757" y="174593"/>
                      <a:pt x="339566" y="179261"/>
                      <a:pt x="339185" y="183928"/>
                    </a:cubicBezTo>
                    <a:cubicBezTo>
                      <a:pt x="339090" y="184880"/>
                      <a:pt x="338328" y="185547"/>
                      <a:pt x="337471" y="185547"/>
                    </a:cubicBezTo>
                    <a:close/>
                    <a:moveTo>
                      <a:pt x="1715" y="171831"/>
                    </a:moveTo>
                    <a:cubicBezTo>
                      <a:pt x="762" y="171831"/>
                      <a:pt x="0" y="171260"/>
                      <a:pt x="0" y="170307"/>
                    </a:cubicBezTo>
                    <a:lnTo>
                      <a:pt x="0" y="169926"/>
                    </a:lnTo>
                    <a:cubicBezTo>
                      <a:pt x="0" y="165354"/>
                      <a:pt x="191" y="160782"/>
                      <a:pt x="572" y="156305"/>
                    </a:cubicBezTo>
                    <a:cubicBezTo>
                      <a:pt x="667" y="155353"/>
                      <a:pt x="1333" y="154686"/>
                      <a:pt x="2477" y="154686"/>
                    </a:cubicBezTo>
                    <a:cubicBezTo>
                      <a:pt x="3429" y="154781"/>
                      <a:pt x="4191" y="155639"/>
                      <a:pt x="4096" y="156591"/>
                    </a:cubicBezTo>
                    <a:cubicBezTo>
                      <a:pt x="3715" y="161068"/>
                      <a:pt x="3524" y="165545"/>
                      <a:pt x="3524" y="169926"/>
                    </a:cubicBezTo>
                    <a:cubicBezTo>
                      <a:pt x="3524" y="170879"/>
                      <a:pt x="2667" y="171831"/>
                      <a:pt x="1715" y="171831"/>
                    </a:cubicBezTo>
                    <a:close/>
                    <a:moveTo>
                      <a:pt x="337375" y="157067"/>
                    </a:moveTo>
                    <a:cubicBezTo>
                      <a:pt x="336518" y="157067"/>
                      <a:pt x="335756" y="156401"/>
                      <a:pt x="335661" y="155448"/>
                    </a:cubicBezTo>
                    <a:cubicBezTo>
                      <a:pt x="335280" y="150876"/>
                      <a:pt x="334709" y="146304"/>
                      <a:pt x="333946" y="141827"/>
                    </a:cubicBezTo>
                    <a:cubicBezTo>
                      <a:pt x="333756" y="140875"/>
                      <a:pt x="334423" y="140018"/>
                      <a:pt x="335375" y="139827"/>
                    </a:cubicBezTo>
                    <a:cubicBezTo>
                      <a:pt x="336423" y="139637"/>
                      <a:pt x="337185" y="140303"/>
                      <a:pt x="337375" y="141256"/>
                    </a:cubicBezTo>
                    <a:cubicBezTo>
                      <a:pt x="338138" y="145828"/>
                      <a:pt x="338804" y="150590"/>
                      <a:pt x="339185" y="155162"/>
                    </a:cubicBezTo>
                    <a:cubicBezTo>
                      <a:pt x="339281" y="156115"/>
                      <a:pt x="338519" y="156972"/>
                      <a:pt x="337566" y="157067"/>
                    </a:cubicBezTo>
                    <a:cubicBezTo>
                      <a:pt x="337471" y="157067"/>
                      <a:pt x="337471" y="157067"/>
                      <a:pt x="337375" y="157067"/>
                    </a:cubicBezTo>
                    <a:close/>
                    <a:moveTo>
                      <a:pt x="4001" y="144399"/>
                    </a:moveTo>
                    <a:cubicBezTo>
                      <a:pt x="3905" y="144399"/>
                      <a:pt x="3810" y="144399"/>
                      <a:pt x="3715" y="144399"/>
                    </a:cubicBezTo>
                    <a:cubicBezTo>
                      <a:pt x="2762" y="144209"/>
                      <a:pt x="2096" y="143351"/>
                      <a:pt x="2286" y="142399"/>
                    </a:cubicBezTo>
                    <a:cubicBezTo>
                      <a:pt x="3048" y="137827"/>
                      <a:pt x="4001" y="133255"/>
                      <a:pt x="5144" y="128683"/>
                    </a:cubicBezTo>
                    <a:cubicBezTo>
                      <a:pt x="5334" y="127730"/>
                      <a:pt x="6287" y="127159"/>
                      <a:pt x="7239" y="127445"/>
                    </a:cubicBezTo>
                    <a:cubicBezTo>
                      <a:pt x="8192" y="127635"/>
                      <a:pt x="8763" y="128588"/>
                      <a:pt x="8477" y="129540"/>
                    </a:cubicBezTo>
                    <a:cubicBezTo>
                      <a:pt x="7334" y="134017"/>
                      <a:pt x="6477" y="138589"/>
                      <a:pt x="5715" y="142970"/>
                    </a:cubicBezTo>
                    <a:cubicBezTo>
                      <a:pt x="5525" y="143732"/>
                      <a:pt x="4763" y="144399"/>
                      <a:pt x="4001" y="144399"/>
                    </a:cubicBezTo>
                    <a:close/>
                    <a:moveTo>
                      <a:pt x="332804" y="129731"/>
                    </a:moveTo>
                    <a:cubicBezTo>
                      <a:pt x="332042" y="129731"/>
                      <a:pt x="331280" y="129254"/>
                      <a:pt x="331089" y="128397"/>
                    </a:cubicBezTo>
                    <a:cubicBezTo>
                      <a:pt x="329946" y="123920"/>
                      <a:pt x="328613" y="119539"/>
                      <a:pt x="327088" y="115253"/>
                    </a:cubicBezTo>
                    <a:cubicBezTo>
                      <a:pt x="326803" y="114300"/>
                      <a:pt x="327279" y="113348"/>
                      <a:pt x="328136" y="113062"/>
                    </a:cubicBezTo>
                    <a:cubicBezTo>
                      <a:pt x="329089" y="112776"/>
                      <a:pt x="330041" y="113252"/>
                      <a:pt x="330327" y="114110"/>
                    </a:cubicBezTo>
                    <a:cubicBezTo>
                      <a:pt x="331851" y="118491"/>
                      <a:pt x="333184" y="122968"/>
                      <a:pt x="334423" y="127540"/>
                    </a:cubicBezTo>
                    <a:cubicBezTo>
                      <a:pt x="334613" y="128492"/>
                      <a:pt x="334137" y="129445"/>
                      <a:pt x="333184" y="129635"/>
                    </a:cubicBezTo>
                    <a:cubicBezTo>
                      <a:pt x="333089" y="129635"/>
                      <a:pt x="332899" y="129731"/>
                      <a:pt x="332804" y="129731"/>
                    </a:cubicBezTo>
                    <a:close/>
                    <a:moveTo>
                      <a:pt x="10668" y="117443"/>
                    </a:moveTo>
                    <a:cubicBezTo>
                      <a:pt x="10478" y="117443"/>
                      <a:pt x="10287" y="117443"/>
                      <a:pt x="10097" y="117348"/>
                    </a:cubicBezTo>
                    <a:cubicBezTo>
                      <a:pt x="9144" y="117062"/>
                      <a:pt x="8668" y="116015"/>
                      <a:pt x="9049" y="115157"/>
                    </a:cubicBezTo>
                    <a:cubicBezTo>
                      <a:pt x="10573" y="110776"/>
                      <a:pt x="12287" y="106394"/>
                      <a:pt x="14097" y="102108"/>
                    </a:cubicBezTo>
                    <a:cubicBezTo>
                      <a:pt x="14478" y="101251"/>
                      <a:pt x="15526" y="100775"/>
                      <a:pt x="16383" y="101251"/>
                    </a:cubicBezTo>
                    <a:cubicBezTo>
                      <a:pt x="17240" y="101632"/>
                      <a:pt x="17621" y="102680"/>
                      <a:pt x="17240" y="103537"/>
                    </a:cubicBezTo>
                    <a:cubicBezTo>
                      <a:pt x="15431" y="107728"/>
                      <a:pt x="13716" y="112109"/>
                      <a:pt x="12287" y="116396"/>
                    </a:cubicBezTo>
                    <a:cubicBezTo>
                      <a:pt x="12097" y="116967"/>
                      <a:pt x="11430" y="117443"/>
                      <a:pt x="10668" y="117443"/>
                    </a:cubicBezTo>
                    <a:close/>
                    <a:moveTo>
                      <a:pt x="323659" y="103442"/>
                    </a:moveTo>
                    <a:cubicBezTo>
                      <a:pt x="322993" y="103442"/>
                      <a:pt x="322326" y="103061"/>
                      <a:pt x="322040" y="102394"/>
                    </a:cubicBezTo>
                    <a:cubicBezTo>
                      <a:pt x="320231" y="98203"/>
                      <a:pt x="318135" y="94107"/>
                      <a:pt x="315944" y="90107"/>
                    </a:cubicBezTo>
                    <a:cubicBezTo>
                      <a:pt x="315468" y="89249"/>
                      <a:pt x="315754" y="88202"/>
                      <a:pt x="316611" y="87725"/>
                    </a:cubicBezTo>
                    <a:cubicBezTo>
                      <a:pt x="317468" y="87249"/>
                      <a:pt x="318516" y="87535"/>
                      <a:pt x="318992" y="88392"/>
                    </a:cubicBezTo>
                    <a:cubicBezTo>
                      <a:pt x="321278" y="92488"/>
                      <a:pt x="323374" y="96679"/>
                      <a:pt x="325184" y="100965"/>
                    </a:cubicBezTo>
                    <a:cubicBezTo>
                      <a:pt x="325565" y="101822"/>
                      <a:pt x="325184" y="102870"/>
                      <a:pt x="324326" y="103251"/>
                    </a:cubicBezTo>
                    <a:cubicBezTo>
                      <a:pt x="324136" y="103442"/>
                      <a:pt x="323850" y="103442"/>
                      <a:pt x="323659" y="103442"/>
                    </a:cubicBezTo>
                    <a:close/>
                    <a:moveTo>
                      <a:pt x="21812" y="92012"/>
                    </a:moveTo>
                    <a:cubicBezTo>
                      <a:pt x="21527" y="92012"/>
                      <a:pt x="21241" y="91916"/>
                      <a:pt x="20955" y="91821"/>
                    </a:cubicBezTo>
                    <a:cubicBezTo>
                      <a:pt x="20098" y="91345"/>
                      <a:pt x="19812" y="90297"/>
                      <a:pt x="20288" y="89440"/>
                    </a:cubicBezTo>
                    <a:cubicBezTo>
                      <a:pt x="22479" y="85344"/>
                      <a:pt x="24956" y="81248"/>
                      <a:pt x="27432" y="77343"/>
                    </a:cubicBezTo>
                    <a:cubicBezTo>
                      <a:pt x="27908" y="76581"/>
                      <a:pt x="29051" y="76295"/>
                      <a:pt x="29813" y="76867"/>
                    </a:cubicBezTo>
                    <a:cubicBezTo>
                      <a:pt x="30575" y="77438"/>
                      <a:pt x="30861" y="78486"/>
                      <a:pt x="30290" y="79248"/>
                    </a:cubicBezTo>
                    <a:cubicBezTo>
                      <a:pt x="27813" y="83058"/>
                      <a:pt x="25432" y="87059"/>
                      <a:pt x="23241" y="91059"/>
                    </a:cubicBezTo>
                    <a:cubicBezTo>
                      <a:pt x="23050" y="91631"/>
                      <a:pt x="22384" y="92012"/>
                      <a:pt x="21812" y="92012"/>
                    </a:cubicBezTo>
                    <a:close/>
                    <a:moveTo>
                      <a:pt x="310325" y="79153"/>
                    </a:moveTo>
                    <a:cubicBezTo>
                      <a:pt x="309753" y="79153"/>
                      <a:pt x="309182" y="78867"/>
                      <a:pt x="308896" y="78391"/>
                    </a:cubicBezTo>
                    <a:cubicBezTo>
                      <a:pt x="306419" y="74581"/>
                      <a:pt x="303657" y="70866"/>
                      <a:pt x="300895" y="67247"/>
                    </a:cubicBezTo>
                    <a:cubicBezTo>
                      <a:pt x="300323" y="66485"/>
                      <a:pt x="300419" y="65437"/>
                      <a:pt x="301181" y="64770"/>
                    </a:cubicBezTo>
                    <a:cubicBezTo>
                      <a:pt x="301942" y="64199"/>
                      <a:pt x="302990" y="64294"/>
                      <a:pt x="303657" y="65056"/>
                    </a:cubicBezTo>
                    <a:cubicBezTo>
                      <a:pt x="306515" y="68771"/>
                      <a:pt x="309277" y="72581"/>
                      <a:pt x="311849" y="76391"/>
                    </a:cubicBezTo>
                    <a:cubicBezTo>
                      <a:pt x="312420" y="77153"/>
                      <a:pt x="312134" y="78296"/>
                      <a:pt x="311372" y="78772"/>
                    </a:cubicBezTo>
                    <a:cubicBezTo>
                      <a:pt x="310991" y="79058"/>
                      <a:pt x="310610" y="79153"/>
                      <a:pt x="310325" y="79153"/>
                    </a:cubicBezTo>
                    <a:close/>
                    <a:moveTo>
                      <a:pt x="36957" y="68675"/>
                    </a:moveTo>
                    <a:cubicBezTo>
                      <a:pt x="36576" y="68675"/>
                      <a:pt x="36195" y="68580"/>
                      <a:pt x="35909" y="68294"/>
                    </a:cubicBezTo>
                    <a:cubicBezTo>
                      <a:pt x="35147" y="67723"/>
                      <a:pt x="35052" y="66580"/>
                      <a:pt x="35624" y="65818"/>
                    </a:cubicBezTo>
                    <a:cubicBezTo>
                      <a:pt x="38481" y="62103"/>
                      <a:pt x="41529" y="58484"/>
                      <a:pt x="44672" y="55055"/>
                    </a:cubicBezTo>
                    <a:cubicBezTo>
                      <a:pt x="45339" y="54388"/>
                      <a:pt x="46387" y="54293"/>
                      <a:pt x="47149" y="54959"/>
                    </a:cubicBezTo>
                    <a:cubicBezTo>
                      <a:pt x="47816" y="55626"/>
                      <a:pt x="47911" y="56674"/>
                      <a:pt x="47244" y="57436"/>
                    </a:cubicBezTo>
                    <a:cubicBezTo>
                      <a:pt x="44196" y="60770"/>
                      <a:pt x="41148" y="64294"/>
                      <a:pt x="38386" y="67913"/>
                    </a:cubicBezTo>
                    <a:cubicBezTo>
                      <a:pt x="38005" y="68485"/>
                      <a:pt x="37433" y="68675"/>
                      <a:pt x="36957" y="68675"/>
                    </a:cubicBezTo>
                    <a:close/>
                    <a:moveTo>
                      <a:pt x="293180" y="57341"/>
                    </a:moveTo>
                    <a:cubicBezTo>
                      <a:pt x="292703" y="57341"/>
                      <a:pt x="292227" y="57150"/>
                      <a:pt x="291941" y="56769"/>
                    </a:cubicBezTo>
                    <a:cubicBezTo>
                      <a:pt x="288798" y="53435"/>
                      <a:pt x="285559" y="50197"/>
                      <a:pt x="282226" y="47054"/>
                    </a:cubicBezTo>
                    <a:cubicBezTo>
                      <a:pt x="281559" y="46387"/>
                      <a:pt x="281464" y="45339"/>
                      <a:pt x="282131" y="44577"/>
                    </a:cubicBezTo>
                    <a:cubicBezTo>
                      <a:pt x="282797" y="43910"/>
                      <a:pt x="283845" y="43815"/>
                      <a:pt x="284607" y="44482"/>
                    </a:cubicBezTo>
                    <a:cubicBezTo>
                      <a:pt x="288036" y="47625"/>
                      <a:pt x="291370" y="50959"/>
                      <a:pt x="294608" y="54388"/>
                    </a:cubicBezTo>
                    <a:cubicBezTo>
                      <a:pt x="295275" y="55055"/>
                      <a:pt x="295180" y="56198"/>
                      <a:pt x="294513" y="56864"/>
                    </a:cubicBezTo>
                    <a:cubicBezTo>
                      <a:pt x="294037" y="57150"/>
                      <a:pt x="293561" y="57341"/>
                      <a:pt x="293180" y="57341"/>
                    </a:cubicBezTo>
                    <a:close/>
                    <a:moveTo>
                      <a:pt x="55721" y="48197"/>
                    </a:moveTo>
                    <a:cubicBezTo>
                      <a:pt x="55245" y="48197"/>
                      <a:pt x="54769" y="48006"/>
                      <a:pt x="54483" y="47625"/>
                    </a:cubicBezTo>
                    <a:cubicBezTo>
                      <a:pt x="53816" y="46958"/>
                      <a:pt x="53912" y="45815"/>
                      <a:pt x="54578" y="45149"/>
                    </a:cubicBezTo>
                    <a:cubicBezTo>
                      <a:pt x="58007" y="42005"/>
                      <a:pt x="61627" y="38957"/>
                      <a:pt x="65246" y="36005"/>
                    </a:cubicBezTo>
                    <a:cubicBezTo>
                      <a:pt x="66008" y="35433"/>
                      <a:pt x="67056" y="35528"/>
                      <a:pt x="67723" y="36290"/>
                    </a:cubicBezTo>
                    <a:cubicBezTo>
                      <a:pt x="68294" y="37052"/>
                      <a:pt x="68199" y="38100"/>
                      <a:pt x="67437" y="38767"/>
                    </a:cubicBezTo>
                    <a:cubicBezTo>
                      <a:pt x="63817" y="41624"/>
                      <a:pt x="60293" y="44577"/>
                      <a:pt x="56959" y="47720"/>
                    </a:cubicBezTo>
                    <a:cubicBezTo>
                      <a:pt x="56579" y="48101"/>
                      <a:pt x="56102" y="48197"/>
                      <a:pt x="55721" y="48197"/>
                    </a:cubicBezTo>
                    <a:close/>
                    <a:moveTo>
                      <a:pt x="272701" y="38576"/>
                    </a:moveTo>
                    <a:cubicBezTo>
                      <a:pt x="272320" y="38576"/>
                      <a:pt x="271939" y="38481"/>
                      <a:pt x="271653" y="38195"/>
                    </a:cubicBezTo>
                    <a:cubicBezTo>
                      <a:pt x="268034" y="35433"/>
                      <a:pt x="264319" y="32766"/>
                      <a:pt x="260413" y="30194"/>
                    </a:cubicBezTo>
                    <a:cubicBezTo>
                      <a:pt x="259652" y="29718"/>
                      <a:pt x="259366" y="28575"/>
                      <a:pt x="259937" y="27813"/>
                    </a:cubicBezTo>
                    <a:cubicBezTo>
                      <a:pt x="260413" y="26956"/>
                      <a:pt x="261557" y="26765"/>
                      <a:pt x="262319" y="27337"/>
                    </a:cubicBezTo>
                    <a:cubicBezTo>
                      <a:pt x="266224" y="29909"/>
                      <a:pt x="270129" y="32576"/>
                      <a:pt x="273749" y="35433"/>
                    </a:cubicBezTo>
                    <a:cubicBezTo>
                      <a:pt x="274511" y="36005"/>
                      <a:pt x="274606" y="37148"/>
                      <a:pt x="274034" y="37910"/>
                    </a:cubicBezTo>
                    <a:cubicBezTo>
                      <a:pt x="273749" y="38386"/>
                      <a:pt x="273177" y="38576"/>
                      <a:pt x="272701" y="38576"/>
                    </a:cubicBezTo>
                    <a:close/>
                    <a:moveTo>
                      <a:pt x="77533" y="31147"/>
                    </a:moveTo>
                    <a:cubicBezTo>
                      <a:pt x="76962" y="31147"/>
                      <a:pt x="76391" y="30861"/>
                      <a:pt x="76105" y="30385"/>
                    </a:cubicBezTo>
                    <a:cubicBezTo>
                      <a:pt x="75533" y="29623"/>
                      <a:pt x="75819" y="28480"/>
                      <a:pt x="76581" y="28004"/>
                    </a:cubicBezTo>
                    <a:cubicBezTo>
                      <a:pt x="80486" y="25432"/>
                      <a:pt x="84487" y="23051"/>
                      <a:pt x="88583" y="20765"/>
                    </a:cubicBezTo>
                    <a:cubicBezTo>
                      <a:pt x="89440" y="20288"/>
                      <a:pt x="90488" y="20574"/>
                      <a:pt x="90964" y="21431"/>
                    </a:cubicBezTo>
                    <a:cubicBezTo>
                      <a:pt x="91440" y="22289"/>
                      <a:pt x="91154" y="23336"/>
                      <a:pt x="90297" y="23813"/>
                    </a:cubicBezTo>
                    <a:cubicBezTo>
                      <a:pt x="86296" y="26003"/>
                      <a:pt x="82296" y="28385"/>
                      <a:pt x="78486" y="30861"/>
                    </a:cubicBezTo>
                    <a:cubicBezTo>
                      <a:pt x="78200" y="31052"/>
                      <a:pt x="77915" y="31147"/>
                      <a:pt x="77533" y="31147"/>
                    </a:cubicBezTo>
                    <a:close/>
                    <a:moveTo>
                      <a:pt x="249365" y="23432"/>
                    </a:moveTo>
                    <a:cubicBezTo>
                      <a:pt x="249079" y="23432"/>
                      <a:pt x="248793" y="23336"/>
                      <a:pt x="248507" y="23241"/>
                    </a:cubicBezTo>
                    <a:cubicBezTo>
                      <a:pt x="244507" y="21050"/>
                      <a:pt x="240316" y="19050"/>
                      <a:pt x="236125" y="17240"/>
                    </a:cubicBezTo>
                    <a:cubicBezTo>
                      <a:pt x="235267" y="16859"/>
                      <a:pt x="234887" y="15812"/>
                      <a:pt x="235267" y="14954"/>
                    </a:cubicBezTo>
                    <a:cubicBezTo>
                      <a:pt x="235649" y="14097"/>
                      <a:pt x="236696" y="13716"/>
                      <a:pt x="237554" y="14097"/>
                    </a:cubicBezTo>
                    <a:cubicBezTo>
                      <a:pt x="241840" y="16002"/>
                      <a:pt x="246126" y="18002"/>
                      <a:pt x="250222" y="20193"/>
                    </a:cubicBezTo>
                    <a:cubicBezTo>
                      <a:pt x="251079" y="20669"/>
                      <a:pt x="251365" y="21717"/>
                      <a:pt x="250888" y="22574"/>
                    </a:cubicBezTo>
                    <a:cubicBezTo>
                      <a:pt x="250603" y="23146"/>
                      <a:pt x="250031" y="23432"/>
                      <a:pt x="249365" y="23432"/>
                    </a:cubicBezTo>
                    <a:close/>
                    <a:moveTo>
                      <a:pt x="101917" y="17812"/>
                    </a:moveTo>
                    <a:cubicBezTo>
                      <a:pt x="101251" y="17812"/>
                      <a:pt x="100584" y="17431"/>
                      <a:pt x="100298" y="16764"/>
                    </a:cubicBezTo>
                    <a:cubicBezTo>
                      <a:pt x="99917" y="15907"/>
                      <a:pt x="100298" y="14859"/>
                      <a:pt x="101156" y="14478"/>
                    </a:cubicBezTo>
                    <a:cubicBezTo>
                      <a:pt x="105442" y="12573"/>
                      <a:pt x="109823" y="10859"/>
                      <a:pt x="114205" y="9335"/>
                    </a:cubicBezTo>
                    <a:cubicBezTo>
                      <a:pt x="115062" y="9049"/>
                      <a:pt x="116110" y="9525"/>
                      <a:pt x="116396" y="10382"/>
                    </a:cubicBezTo>
                    <a:cubicBezTo>
                      <a:pt x="116681" y="11335"/>
                      <a:pt x="116205" y="12287"/>
                      <a:pt x="115348" y="12573"/>
                    </a:cubicBezTo>
                    <a:cubicBezTo>
                      <a:pt x="111062" y="14097"/>
                      <a:pt x="106775" y="15716"/>
                      <a:pt x="102584" y="17621"/>
                    </a:cubicBezTo>
                    <a:cubicBezTo>
                      <a:pt x="102394" y="17812"/>
                      <a:pt x="102108" y="17812"/>
                      <a:pt x="101917" y="17812"/>
                    </a:cubicBezTo>
                    <a:close/>
                    <a:moveTo>
                      <a:pt x="223933" y="12383"/>
                    </a:moveTo>
                    <a:cubicBezTo>
                      <a:pt x="223742" y="12383"/>
                      <a:pt x="223552" y="12383"/>
                      <a:pt x="223361" y="12287"/>
                    </a:cubicBezTo>
                    <a:cubicBezTo>
                      <a:pt x="219075" y="10859"/>
                      <a:pt x="214598" y="9525"/>
                      <a:pt x="210217" y="8382"/>
                    </a:cubicBezTo>
                    <a:cubicBezTo>
                      <a:pt x="209264" y="8192"/>
                      <a:pt x="208693" y="7239"/>
                      <a:pt x="208979" y="6287"/>
                    </a:cubicBezTo>
                    <a:cubicBezTo>
                      <a:pt x="209169" y="5334"/>
                      <a:pt x="210121" y="4763"/>
                      <a:pt x="211074" y="5048"/>
                    </a:cubicBezTo>
                    <a:cubicBezTo>
                      <a:pt x="215646" y="6191"/>
                      <a:pt x="220123" y="7525"/>
                      <a:pt x="224504" y="8954"/>
                    </a:cubicBezTo>
                    <a:cubicBezTo>
                      <a:pt x="225457" y="9239"/>
                      <a:pt x="225933" y="10287"/>
                      <a:pt x="225552" y="11144"/>
                    </a:cubicBezTo>
                    <a:cubicBezTo>
                      <a:pt x="225362" y="11906"/>
                      <a:pt x="224695" y="12383"/>
                      <a:pt x="223933" y="12383"/>
                    </a:cubicBezTo>
                    <a:close/>
                    <a:moveTo>
                      <a:pt x="128111" y="8763"/>
                    </a:moveTo>
                    <a:cubicBezTo>
                      <a:pt x="127349" y="8763"/>
                      <a:pt x="126587" y="8192"/>
                      <a:pt x="126397" y="7430"/>
                    </a:cubicBezTo>
                    <a:cubicBezTo>
                      <a:pt x="126206" y="6477"/>
                      <a:pt x="126683" y="5525"/>
                      <a:pt x="127635" y="5334"/>
                    </a:cubicBezTo>
                    <a:cubicBezTo>
                      <a:pt x="132112" y="4191"/>
                      <a:pt x="136779" y="3239"/>
                      <a:pt x="141351" y="2381"/>
                    </a:cubicBezTo>
                    <a:cubicBezTo>
                      <a:pt x="142304" y="2191"/>
                      <a:pt x="143161" y="2858"/>
                      <a:pt x="143351" y="3810"/>
                    </a:cubicBezTo>
                    <a:cubicBezTo>
                      <a:pt x="143542" y="4763"/>
                      <a:pt x="142875" y="5620"/>
                      <a:pt x="141923" y="5810"/>
                    </a:cubicBezTo>
                    <a:cubicBezTo>
                      <a:pt x="137446" y="6572"/>
                      <a:pt x="132874" y="7525"/>
                      <a:pt x="128492" y="8668"/>
                    </a:cubicBezTo>
                    <a:cubicBezTo>
                      <a:pt x="128397" y="8763"/>
                      <a:pt x="128207" y="8763"/>
                      <a:pt x="128111" y="8763"/>
                    </a:cubicBezTo>
                    <a:close/>
                    <a:moveTo>
                      <a:pt x="196977" y="5715"/>
                    </a:moveTo>
                    <a:cubicBezTo>
                      <a:pt x="196882" y="5715"/>
                      <a:pt x="196787" y="5715"/>
                      <a:pt x="196691" y="5715"/>
                    </a:cubicBezTo>
                    <a:cubicBezTo>
                      <a:pt x="192215" y="4953"/>
                      <a:pt x="187547" y="4477"/>
                      <a:pt x="183071" y="4096"/>
                    </a:cubicBezTo>
                    <a:cubicBezTo>
                      <a:pt x="182118" y="4001"/>
                      <a:pt x="181356" y="3143"/>
                      <a:pt x="181451" y="2191"/>
                    </a:cubicBezTo>
                    <a:cubicBezTo>
                      <a:pt x="181546" y="1238"/>
                      <a:pt x="182309" y="476"/>
                      <a:pt x="183356" y="572"/>
                    </a:cubicBezTo>
                    <a:cubicBezTo>
                      <a:pt x="188024" y="953"/>
                      <a:pt x="192691" y="1524"/>
                      <a:pt x="197263" y="2191"/>
                    </a:cubicBezTo>
                    <a:cubicBezTo>
                      <a:pt x="198215" y="2381"/>
                      <a:pt x="198882" y="3239"/>
                      <a:pt x="198692" y="4191"/>
                    </a:cubicBezTo>
                    <a:cubicBezTo>
                      <a:pt x="198596" y="5048"/>
                      <a:pt x="197834" y="5715"/>
                      <a:pt x="196977" y="5715"/>
                    </a:cubicBezTo>
                    <a:close/>
                    <a:moveTo>
                      <a:pt x="155448" y="4096"/>
                    </a:moveTo>
                    <a:cubicBezTo>
                      <a:pt x="154591" y="4096"/>
                      <a:pt x="153829" y="3429"/>
                      <a:pt x="153734" y="2477"/>
                    </a:cubicBezTo>
                    <a:cubicBezTo>
                      <a:pt x="153638" y="1524"/>
                      <a:pt x="154400" y="667"/>
                      <a:pt x="155353" y="572"/>
                    </a:cubicBezTo>
                    <a:cubicBezTo>
                      <a:pt x="160020" y="191"/>
                      <a:pt x="164687" y="0"/>
                      <a:pt x="169354" y="0"/>
                    </a:cubicBezTo>
                    <a:lnTo>
                      <a:pt x="169354" y="0"/>
                    </a:lnTo>
                    <a:cubicBezTo>
                      <a:pt x="170307" y="0"/>
                      <a:pt x="171069" y="762"/>
                      <a:pt x="171069" y="1715"/>
                    </a:cubicBezTo>
                    <a:cubicBezTo>
                      <a:pt x="171069" y="2667"/>
                      <a:pt x="170307" y="3429"/>
                      <a:pt x="169354" y="3429"/>
                    </a:cubicBezTo>
                    <a:cubicBezTo>
                      <a:pt x="164783" y="3429"/>
                      <a:pt x="160115" y="3620"/>
                      <a:pt x="155638" y="4001"/>
                    </a:cubicBezTo>
                    <a:cubicBezTo>
                      <a:pt x="155543" y="4096"/>
                      <a:pt x="155543" y="4096"/>
                      <a:pt x="155448" y="4096"/>
                    </a:cubicBezTo>
                    <a:close/>
                  </a:path>
                </a:pathLst>
              </a:custGeom>
              <a:solidFill>
                <a:srgbClr val="AF313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66" name="Graphic 1">
                <a:extLst>
                  <a:ext uri="{FF2B5EF4-FFF2-40B4-BE49-F238E27FC236}">
                    <a16:creationId xmlns:a16="http://schemas.microsoft.com/office/drawing/2014/main" id="{5AF7D6BD-41D9-4911-8CEB-E92F51B19851}"/>
                  </a:ext>
                </a:extLst>
              </p:cNvPr>
              <p:cNvGrpSpPr/>
              <p:nvPr/>
            </p:nvGrpSpPr>
            <p:grpSpPr>
              <a:xfrm>
                <a:off x="6587394" y="3773995"/>
                <a:ext cx="212407" cy="108013"/>
                <a:chOff x="6587394" y="3773995"/>
                <a:chExt cx="212407" cy="108013"/>
              </a:xfrm>
              <a:solidFill>
                <a:srgbClr val="FFFFFF"/>
              </a:solidFill>
            </p:grpSpPr>
            <p:grpSp>
              <p:nvGrpSpPr>
                <p:cNvPr id="67" name="Graphic 1">
                  <a:extLst>
                    <a:ext uri="{FF2B5EF4-FFF2-40B4-BE49-F238E27FC236}">
                      <a16:creationId xmlns:a16="http://schemas.microsoft.com/office/drawing/2014/main" id="{5AF7D6BD-41D9-4911-8CEB-E92F51B19851}"/>
                    </a:ext>
                  </a:extLst>
                </p:cNvPr>
                <p:cNvGrpSpPr/>
                <p:nvPr/>
              </p:nvGrpSpPr>
              <p:grpSpPr>
                <a:xfrm>
                  <a:off x="6587394" y="3775233"/>
                  <a:ext cx="155733" cy="106775"/>
                  <a:chOff x="6587394" y="3775233"/>
                  <a:chExt cx="155733" cy="106775"/>
                </a:xfrm>
                <a:solidFill>
                  <a:srgbClr val="FFFFFF"/>
                </a:solidFill>
              </p:grpSpPr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B68857E3-D1B4-4D8F-9B22-90224FAA0314}"/>
                      </a:ext>
                    </a:extLst>
                  </p:cNvPr>
                  <p:cNvSpPr/>
                  <p:nvPr/>
                </p:nvSpPr>
                <p:spPr>
                  <a:xfrm>
                    <a:off x="6587394" y="3775424"/>
                    <a:ext cx="73247" cy="105156"/>
                  </a:xfrm>
                  <a:custGeom>
                    <a:avLst/>
                    <a:gdLst>
                      <a:gd name="connsiteX0" fmla="*/ 73247 w 73247"/>
                      <a:gd name="connsiteY0" fmla="*/ 105156 h 105156"/>
                      <a:gd name="connsiteX1" fmla="*/ 2096 w 73247"/>
                      <a:gd name="connsiteY1" fmla="*/ 105156 h 105156"/>
                      <a:gd name="connsiteX2" fmla="*/ 2096 w 73247"/>
                      <a:gd name="connsiteY2" fmla="*/ 91059 h 105156"/>
                      <a:gd name="connsiteX3" fmla="*/ 35719 w 73247"/>
                      <a:gd name="connsiteY3" fmla="*/ 55245 h 105156"/>
                      <a:gd name="connsiteX4" fmla="*/ 45911 w 73247"/>
                      <a:gd name="connsiteY4" fmla="*/ 42100 h 105156"/>
                      <a:gd name="connsiteX5" fmla="*/ 49244 w 73247"/>
                      <a:gd name="connsiteY5" fmla="*/ 31432 h 105156"/>
                      <a:gd name="connsiteX6" fmla="*/ 45720 w 73247"/>
                      <a:gd name="connsiteY6" fmla="*/ 20574 h 105156"/>
                      <a:gd name="connsiteX7" fmla="*/ 35719 w 73247"/>
                      <a:gd name="connsiteY7" fmla="*/ 16573 h 105156"/>
                      <a:gd name="connsiteX8" fmla="*/ 24670 w 73247"/>
                      <a:gd name="connsiteY8" fmla="*/ 21431 h 105156"/>
                      <a:gd name="connsiteX9" fmla="*/ 20669 w 73247"/>
                      <a:gd name="connsiteY9" fmla="*/ 34099 h 105156"/>
                      <a:gd name="connsiteX10" fmla="*/ 0 w 73247"/>
                      <a:gd name="connsiteY10" fmla="*/ 34099 h 105156"/>
                      <a:gd name="connsiteX11" fmla="*/ 4572 w 73247"/>
                      <a:gd name="connsiteY11" fmla="*/ 16764 h 105156"/>
                      <a:gd name="connsiteX12" fmla="*/ 17336 w 73247"/>
                      <a:gd name="connsiteY12" fmla="*/ 4477 h 105156"/>
                      <a:gd name="connsiteX13" fmla="*/ 36100 w 73247"/>
                      <a:gd name="connsiteY13" fmla="*/ 0 h 105156"/>
                      <a:gd name="connsiteX14" fmla="*/ 61055 w 73247"/>
                      <a:gd name="connsiteY14" fmla="*/ 7715 h 105156"/>
                      <a:gd name="connsiteX15" fmla="*/ 69913 w 73247"/>
                      <a:gd name="connsiteY15" fmla="*/ 29432 h 105156"/>
                      <a:gd name="connsiteX16" fmla="*/ 65913 w 73247"/>
                      <a:gd name="connsiteY16" fmla="*/ 45148 h 105156"/>
                      <a:gd name="connsiteX17" fmla="*/ 52197 w 73247"/>
                      <a:gd name="connsiteY17" fmla="*/ 63722 h 105156"/>
                      <a:gd name="connsiteX18" fmla="*/ 28575 w 73247"/>
                      <a:gd name="connsiteY18" fmla="*/ 88582 h 105156"/>
                      <a:gd name="connsiteX19" fmla="*/ 73247 w 73247"/>
                      <a:gd name="connsiteY19" fmla="*/ 88582 h 105156"/>
                      <a:gd name="connsiteX20" fmla="*/ 73247 w 73247"/>
                      <a:gd name="connsiteY20" fmla="*/ 105156 h 1051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3247" h="105156">
                        <a:moveTo>
                          <a:pt x="73247" y="105156"/>
                        </a:moveTo>
                        <a:lnTo>
                          <a:pt x="2096" y="105156"/>
                        </a:lnTo>
                        <a:lnTo>
                          <a:pt x="2096" y="91059"/>
                        </a:lnTo>
                        <a:lnTo>
                          <a:pt x="35719" y="55245"/>
                        </a:lnTo>
                        <a:cubicBezTo>
                          <a:pt x="40291" y="50197"/>
                          <a:pt x="43720" y="45815"/>
                          <a:pt x="45911" y="42100"/>
                        </a:cubicBezTo>
                        <a:cubicBezTo>
                          <a:pt x="48101" y="38386"/>
                          <a:pt x="49244" y="34766"/>
                          <a:pt x="49244" y="31432"/>
                        </a:cubicBezTo>
                        <a:cubicBezTo>
                          <a:pt x="49244" y="26860"/>
                          <a:pt x="48101" y="23241"/>
                          <a:pt x="45720" y="20574"/>
                        </a:cubicBezTo>
                        <a:cubicBezTo>
                          <a:pt x="43434" y="17907"/>
                          <a:pt x="40100" y="16573"/>
                          <a:pt x="35719" y="16573"/>
                        </a:cubicBezTo>
                        <a:cubicBezTo>
                          <a:pt x="31052" y="16573"/>
                          <a:pt x="27432" y="18193"/>
                          <a:pt x="24670" y="21431"/>
                        </a:cubicBezTo>
                        <a:cubicBezTo>
                          <a:pt x="22003" y="24670"/>
                          <a:pt x="20669" y="28861"/>
                          <a:pt x="20669" y="34099"/>
                        </a:cubicBezTo>
                        <a:lnTo>
                          <a:pt x="0" y="34099"/>
                        </a:lnTo>
                        <a:cubicBezTo>
                          <a:pt x="0" y="27813"/>
                          <a:pt x="1524" y="22003"/>
                          <a:pt x="4572" y="16764"/>
                        </a:cubicBezTo>
                        <a:cubicBezTo>
                          <a:pt x="7620" y="11525"/>
                          <a:pt x="11811" y="7429"/>
                          <a:pt x="17336" y="4477"/>
                        </a:cubicBezTo>
                        <a:cubicBezTo>
                          <a:pt x="22860" y="1524"/>
                          <a:pt x="29146" y="0"/>
                          <a:pt x="36100" y="0"/>
                        </a:cubicBezTo>
                        <a:cubicBezTo>
                          <a:pt x="46768" y="0"/>
                          <a:pt x="55054" y="2572"/>
                          <a:pt x="61055" y="7715"/>
                        </a:cubicBezTo>
                        <a:cubicBezTo>
                          <a:pt x="66961" y="12859"/>
                          <a:pt x="69913" y="20098"/>
                          <a:pt x="69913" y="29432"/>
                        </a:cubicBezTo>
                        <a:cubicBezTo>
                          <a:pt x="69913" y="34576"/>
                          <a:pt x="68580" y="39815"/>
                          <a:pt x="65913" y="45148"/>
                        </a:cubicBezTo>
                        <a:cubicBezTo>
                          <a:pt x="63246" y="50482"/>
                          <a:pt x="58674" y="56674"/>
                          <a:pt x="52197" y="63722"/>
                        </a:cubicBezTo>
                        <a:lnTo>
                          <a:pt x="28575" y="88582"/>
                        </a:lnTo>
                        <a:lnTo>
                          <a:pt x="73247" y="88582"/>
                        </a:lnTo>
                        <a:lnTo>
                          <a:pt x="73247" y="10515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D02304EA-1D74-48B2-9D5D-B6594C69856D}"/>
                      </a:ext>
                    </a:extLst>
                  </p:cNvPr>
                  <p:cNvSpPr/>
                  <p:nvPr/>
                </p:nvSpPr>
                <p:spPr>
                  <a:xfrm>
                    <a:off x="6672928" y="3775233"/>
                    <a:ext cx="70199" cy="106775"/>
                  </a:xfrm>
                  <a:custGeom>
                    <a:avLst/>
                    <a:gdLst>
                      <a:gd name="connsiteX0" fmla="*/ 70199 w 70199"/>
                      <a:gd name="connsiteY0" fmla="*/ 62389 h 106775"/>
                      <a:gd name="connsiteX1" fmla="*/ 61246 w 70199"/>
                      <a:gd name="connsiteY1" fmla="*/ 95345 h 106775"/>
                      <a:gd name="connsiteX2" fmla="*/ 35147 w 70199"/>
                      <a:gd name="connsiteY2" fmla="*/ 106775 h 106775"/>
                      <a:gd name="connsiteX3" fmla="*/ 9239 w 70199"/>
                      <a:gd name="connsiteY3" fmla="*/ 95536 h 106775"/>
                      <a:gd name="connsiteX4" fmla="*/ 0 w 70199"/>
                      <a:gd name="connsiteY4" fmla="*/ 63437 h 106775"/>
                      <a:gd name="connsiteX5" fmla="*/ 0 w 70199"/>
                      <a:gd name="connsiteY5" fmla="*/ 44291 h 106775"/>
                      <a:gd name="connsiteX6" fmla="*/ 9049 w 70199"/>
                      <a:gd name="connsiteY6" fmla="*/ 11240 h 106775"/>
                      <a:gd name="connsiteX7" fmla="*/ 35052 w 70199"/>
                      <a:gd name="connsiteY7" fmla="*/ 0 h 106775"/>
                      <a:gd name="connsiteX8" fmla="*/ 60960 w 70199"/>
                      <a:gd name="connsiteY8" fmla="*/ 11144 h 106775"/>
                      <a:gd name="connsiteX9" fmla="*/ 70199 w 70199"/>
                      <a:gd name="connsiteY9" fmla="*/ 43148 h 106775"/>
                      <a:gd name="connsiteX10" fmla="*/ 70199 w 70199"/>
                      <a:gd name="connsiteY10" fmla="*/ 62389 h 106775"/>
                      <a:gd name="connsiteX11" fmla="*/ 49625 w 70199"/>
                      <a:gd name="connsiteY11" fmla="*/ 41434 h 106775"/>
                      <a:gd name="connsiteX12" fmla="*/ 46101 w 70199"/>
                      <a:gd name="connsiteY12" fmla="*/ 22670 h 106775"/>
                      <a:gd name="connsiteX13" fmla="*/ 35052 w 70199"/>
                      <a:gd name="connsiteY13" fmla="*/ 16764 h 106775"/>
                      <a:gd name="connsiteX14" fmla="*/ 24289 w 70199"/>
                      <a:gd name="connsiteY14" fmla="*/ 22384 h 106775"/>
                      <a:gd name="connsiteX15" fmla="*/ 20574 w 70199"/>
                      <a:gd name="connsiteY15" fmla="*/ 39910 h 106775"/>
                      <a:gd name="connsiteX16" fmla="*/ 20574 w 70199"/>
                      <a:gd name="connsiteY16" fmla="*/ 65151 h 106775"/>
                      <a:gd name="connsiteX17" fmla="*/ 24003 w 70199"/>
                      <a:gd name="connsiteY17" fmla="*/ 84011 h 106775"/>
                      <a:gd name="connsiteX18" fmla="*/ 35052 w 70199"/>
                      <a:gd name="connsiteY18" fmla="*/ 90202 h 106775"/>
                      <a:gd name="connsiteX19" fmla="*/ 46006 w 70199"/>
                      <a:gd name="connsiteY19" fmla="*/ 84296 h 106775"/>
                      <a:gd name="connsiteX20" fmla="*/ 49530 w 70199"/>
                      <a:gd name="connsiteY20" fmla="*/ 66199 h 106775"/>
                      <a:gd name="connsiteX21" fmla="*/ 49530 w 70199"/>
                      <a:gd name="connsiteY21" fmla="*/ 41434 h 106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70199" h="106775">
                        <a:moveTo>
                          <a:pt x="70199" y="62389"/>
                        </a:moveTo>
                        <a:cubicBezTo>
                          <a:pt x="70199" y="76772"/>
                          <a:pt x="67246" y="87725"/>
                          <a:pt x="61246" y="95345"/>
                        </a:cubicBezTo>
                        <a:cubicBezTo>
                          <a:pt x="55340" y="102965"/>
                          <a:pt x="46577" y="106775"/>
                          <a:pt x="35147" y="106775"/>
                        </a:cubicBezTo>
                        <a:cubicBezTo>
                          <a:pt x="23813" y="106775"/>
                          <a:pt x="15145" y="103061"/>
                          <a:pt x="9239" y="95536"/>
                        </a:cubicBezTo>
                        <a:cubicBezTo>
                          <a:pt x="3238" y="88106"/>
                          <a:pt x="190" y="77343"/>
                          <a:pt x="0" y="63437"/>
                        </a:cubicBezTo>
                        <a:lnTo>
                          <a:pt x="0" y="44291"/>
                        </a:lnTo>
                        <a:cubicBezTo>
                          <a:pt x="0" y="29813"/>
                          <a:pt x="3048" y="18764"/>
                          <a:pt x="9049" y="11240"/>
                        </a:cubicBezTo>
                        <a:cubicBezTo>
                          <a:pt x="15049" y="3715"/>
                          <a:pt x="23717" y="0"/>
                          <a:pt x="35052" y="0"/>
                        </a:cubicBezTo>
                        <a:cubicBezTo>
                          <a:pt x="46387" y="0"/>
                          <a:pt x="55054" y="3715"/>
                          <a:pt x="60960" y="11144"/>
                        </a:cubicBezTo>
                        <a:cubicBezTo>
                          <a:pt x="66961" y="18574"/>
                          <a:pt x="70009" y="29242"/>
                          <a:pt x="70199" y="43148"/>
                        </a:cubicBezTo>
                        <a:lnTo>
                          <a:pt x="70199" y="62389"/>
                        </a:lnTo>
                        <a:close/>
                        <a:moveTo>
                          <a:pt x="49625" y="41434"/>
                        </a:moveTo>
                        <a:cubicBezTo>
                          <a:pt x="49625" y="32861"/>
                          <a:pt x="48482" y="26575"/>
                          <a:pt x="46101" y="22670"/>
                        </a:cubicBezTo>
                        <a:cubicBezTo>
                          <a:pt x="43720" y="18764"/>
                          <a:pt x="40100" y="16764"/>
                          <a:pt x="35052" y="16764"/>
                        </a:cubicBezTo>
                        <a:cubicBezTo>
                          <a:pt x="30194" y="16764"/>
                          <a:pt x="26670" y="18669"/>
                          <a:pt x="24289" y="22384"/>
                        </a:cubicBezTo>
                        <a:cubicBezTo>
                          <a:pt x="22003" y="26098"/>
                          <a:pt x="20764" y="31909"/>
                          <a:pt x="20574" y="39910"/>
                        </a:cubicBezTo>
                        <a:lnTo>
                          <a:pt x="20574" y="65151"/>
                        </a:lnTo>
                        <a:cubicBezTo>
                          <a:pt x="20574" y="73628"/>
                          <a:pt x="21717" y="79915"/>
                          <a:pt x="24003" y="84011"/>
                        </a:cubicBezTo>
                        <a:cubicBezTo>
                          <a:pt x="26289" y="88106"/>
                          <a:pt x="30004" y="90202"/>
                          <a:pt x="35052" y="90202"/>
                        </a:cubicBezTo>
                        <a:cubicBezTo>
                          <a:pt x="40100" y="90202"/>
                          <a:pt x="43720" y="88202"/>
                          <a:pt x="46006" y="84296"/>
                        </a:cubicBezTo>
                        <a:cubicBezTo>
                          <a:pt x="48196" y="80391"/>
                          <a:pt x="49435" y="74295"/>
                          <a:pt x="49530" y="66199"/>
                        </a:cubicBezTo>
                        <a:lnTo>
                          <a:pt x="49530" y="4143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05ED40FE-2D1C-4F31-B0ED-A8A7C77B2471}"/>
                    </a:ext>
                  </a:extLst>
                </p:cNvPr>
                <p:cNvSpPr/>
                <p:nvPr/>
              </p:nvSpPr>
              <p:spPr>
                <a:xfrm>
                  <a:off x="6745795" y="3773995"/>
                  <a:ext cx="54006" cy="60960"/>
                </a:xfrm>
                <a:custGeom>
                  <a:avLst/>
                  <a:gdLst>
                    <a:gd name="connsiteX0" fmla="*/ 0 w 54006"/>
                    <a:gd name="connsiteY0" fmla="*/ 12287 h 60960"/>
                    <a:gd name="connsiteX1" fmla="*/ 3524 w 54006"/>
                    <a:gd name="connsiteY1" fmla="*/ 3429 h 60960"/>
                    <a:gd name="connsiteX2" fmla="*/ 12763 w 54006"/>
                    <a:gd name="connsiteY2" fmla="*/ 0 h 60960"/>
                    <a:gd name="connsiteX3" fmla="*/ 22098 w 54006"/>
                    <a:gd name="connsiteY3" fmla="*/ 3334 h 60960"/>
                    <a:gd name="connsiteX4" fmla="*/ 25622 w 54006"/>
                    <a:gd name="connsiteY4" fmla="*/ 12382 h 60960"/>
                    <a:gd name="connsiteX5" fmla="*/ 25622 w 54006"/>
                    <a:gd name="connsiteY5" fmla="*/ 15335 h 60960"/>
                    <a:gd name="connsiteX6" fmla="*/ 22098 w 54006"/>
                    <a:gd name="connsiteY6" fmla="*/ 24194 h 60960"/>
                    <a:gd name="connsiteX7" fmla="*/ 12859 w 54006"/>
                    <a:gd name="connsiteY7" fmla="*/ 27527 h 60960"/>
                    <a:gd name="connsiteX8" fmla="*/ 3524 w 54006"/>
                    <a:gd name="connsiteY8" fmla="*/ 24194 h 60960"/>
                    <a:gd name="connsiteX9" fmla="*/ 0 w 54006"/>
                    <a:gd name="connsiteY9" fmla="*/ 15145 h 60960"/>
                    <a:gd name="connsiteX10" fmla="*/ 0 w 54006"/>
                    <a:gd name="connsiteY10" fmla="*/ 12287 h 60960"/>
                    <a:gd name="connsiteX11" fmla="*/ 7810 w 54006"/>
                    <a:gd name="connsiteY11" fmla="*/ 15430 h 60960"/>
                    <a:gd name="connsiteX12" fmla="*/ 9239 w 54006"/>
                    <a:gd name="connsiteY12" fmla="*/ 19336 h 60960"/>
                    <a:gd name="connsiteX13" fmla="*/ 12954 w 54006"/>
                    <a:gd name="connsiteY13" fmla="*/ 20860 h 60960"/>
                    <a:gd name="connsiteX14" fmla="*/ 16574 w 54006"/>
                    <a:gd name="connsiteY14" fmla="*/ 19336 h 60960"/>
                    <a:gd name="connsiteX15" fmla="*/ 17907 w 54006"/>
                    <a:gd name="connsiteY15" fmla="*/ 15335 h 60960"/>
                    <a:gd name="connsiteX16" fmla="*/ 17907 w 54006"/>
                    <a:gd name="connsiteY16" fmla="*/ 12287 h 60960"/>
                    <a:gd name="connsiteX17" fmla="*/ 16574 w 54006"/>
                    <a:gd name="connsiteY17" fmla="*/ 8382 h 60960"/>
                    <a:gd name="connsiteX18" fmla="*/ 12859 w 54006"/>
                    <a:gd name="connsiteY18" fmla="*/ 6858 h 60960"/>
                    <a:gd name="connsiteX19" fmla="*/ 9239 w 54006"/>
                    <a:gd name="connsiteY19" fmla="*/ 8382 h 60960"/>
                    <a:gd name="connsiteX20" fmla="*/ 7810 w 54006"/>
                    <a:gd name="connsiteY20" fmla="*/ 12478 h 60960"/>
                    <a:gd name="connsiteX21" fmla="*/ 7810 w 54006"/>
                    <a:gd name="connsiteY21" fmla="*/ 15430 h 60960"/>
                    <a:gd name="connsiteX22" fmla="*/ 15240 w 54006"/>
                    <a:gd name="connsiteY22" fmla="*/ 55626 h 60960"/>
                    <a:gd name="connsiteX23" fmla="*/ 9525 w 54006"/>
                    <a:gd name="connsiteY23" fmla="*/ 52578 h 60960"/>
                    <a:gd name="connsiteX24" fmla="*/ 38386 w 54006"/>
                    <a:gd name="connsiteY24" fmla="*/ 6382 h 60960"/>
                    <a:gd name="connsiteX25" fmla="*/ 44101 w 54006"/>
                    <a:gd name="connsiteY25" fmla="*/ 9430 h 60960"/>
                    <a:gd name="connsiteX26" fmla="*/ 15240 w 54006"/>
                    <a:gd name="connsiteY26" fmla="*/ 55626 h 60960"/>
                    <a:gd name="connsiteX27" fmla="*/ 28289 w 54006"/>
                    <a:gd name="connsiteY27" fmla="*/ 45625 h 60960"/>
                    <a:gd name="connsiteX28" fmla="*/ 31909 w 54006"/>
                    <a:gd name="connsiteY28" fmla="*/ 36767 h 60960"/>
                    <a:gd name="connsiteX29" fmla="*/ 41148 w 54006"/>
                    <a:gd name="connsiteY29" fmla="*/ 33433 h 60960"/>
                    <a:gd name="connsiteX30" fmla="*/ 50483 w 54006"/>
                    <a:gd name="connsiteY30" fmla="*/ 36767 h 60960"/>
                    <a:gd name="connsiteX31" fmla="*/ 54007 w 54006"/>
                    <a:gd name="connsiteY31" fmla="*/ 45910 h 60960"/>
                    <a:gd name="connsiteX32" fmla="*/ 54007 w 54006"/>
                    <a:gd name="connsiteY32" fmla="*/ 48863 h 60960"/>
                    <a:gd name="connsiteX33" fmla="*/ 50483 w 54006"/>
                    <a:gd name="connsiteY33" fmla="*/ 57626 h 60960"/>
                    <a:gd name="connsiteX34" fmla="*/ 41148 w 54006"/>
                    <a:gd name="connsiteY34" fmla="*/ 60960 h 60960"/>
                    <a:gd name="connsiteX35" fmla="*/ 31718 w 54006"/>
                    <a:gd name="connsiteY35" fmla="*/ 57626 h 60960"/>
                    <a:gd name="connsiteX36" fmla="*/ 28194 w 54006"/>
                    <a:gd name="connsiteY36" fmla="*/ 48673 h 60960"/>
                    <a:gd name="connsiteX37" fmla="*/ 28194 w 54006"/>
                    <a:gd name="connsiteY37" fmla="*/ 45625 h 60960"/>
                    <a:gd name="connsiteX38" fmla="*/ 36100 w 54006"/>
                    <a:gd name="connsiteY38" fmla="*/ 48768 h 60960"/>
                    <a:gd name="connsiteX39" fmla="*/ 37529 w 54006"/>
                    <a:gd name="connsiteY39" fmla="*/ 52578 h 60960"/>
                    <a:gd name="connsiteX40" fmla="*/ 41148 w 54006"/>
                    <a:gd name="connsiteY40" fmla="*/ 54197 h 60960"/>
                    <a:gd name="connsiteX41" fmla="*/ 46101 w 54006"/>
                    <a:gd name="connsiteY41" fmla="*/ 48673 h 60960"/>
                    <a:gd name="connsiteX42" fmla="*/ 46101 w 54006"/>
                    <a:gd name="connsiteY42" fmla="*/ 45625 h 60960"/>
                    <a:gd name="connsiteX43" fmla="*/ 44672 w 54006"/>
                    <a:gd name="connsiteY43" fmla="*/ 41719 h 60960"/>
                    <a:gd name="connsiteX44" fmla="*/ 41053 w 54006"/>
                    <a:gd name="connsiteY44" fmla="*/ 40196 h 60960"/>
                    <a:gd name="connsiteX45" fmla="*/ 37433 w 54006"/>
                    <a:gd name="connsiteY45" fmla="*/ 41719 h 60960"/>
                    <a:gd name="connsiteX46" fmla="*/ 36004 w 54006"/>
                    <a:gd name="connsiteY46" fmla="*/ 45720 h 60960"/>
                    <a:gd name="connsiteX47" fmla="*/ 36004 w 54006"/>
                    <a:gd name="connsiteY47" fmla="*/ 48768 h 609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54006" h="60960">
                      <a:moveTo>
                        <a:pt x="0" y="12287"/>
                      </a:moveTo>
                      <a:cubicBezTo>
                        <a:pt x="0" y="8668"/>
                        <a:pt x="1143" y="5715"/>
                        <a:pt x="3524" y="3429"/>
                      </a:cubicBezTo>
                      <a:cubicBezTo>
                        <a:pt x="5905" y="1143"/>
                        <a:pt x="8954" y="0"/>
                        <a:pt x="12763" y="0"/>
                      </a:cubicBezTo>
                      <a:cubicBezTo>
                        <a:pt x="16669" y="0"/>
                        <a:pt x="19717" y="1143"/>
                        <a:pt x="22098" y="3334"/>
                      </a:cubicBezTo>
                      <a:cubicBezTo>
                        <a:pt x="24479" y="5525"/>
                        <a:pt x="25622" y="8573"/>
                        <a:pt x="25622" y="12382"/>
                      </a:cubicBezTo>
                      <a:lnTo>
                        <a:pt x="25622" y="15335"/>
                      </a:lnTo>
                      <a:cubicBezTo>
                        <a:pt x="25622" y="18955"/>
                        <a:pt x="24479" y="21907"/>
                        <a:pt x="22098" y="24194"/>
                      </a:cubicBezTo>
                      <a:cubicBezTo>
                        <a:pt x="19717" y="26384"/>
                        <a:pt x="16669" y="27527"/>
                        <a:pt x="12859" y="27527"/>
                      </a:cubicBezTo>
                      <a:cubicBezTo>
                        <a:pt x="9049" y="27527"/>
                        <a:pt x="5905" y="26384"/>
                        <a:pt x="3524" y="24194"/>
                      </a:cubicBezTo>
                      <a:cubicBezTo>
                        <a:pt x="1143" y="22003"/>
                        <a:pt x="0" y="18955"/>
                        <a:pt x="0" y="15145"/>
                      </a:cubicBezTo>
                      <a:lnTo>
                        <a:pt x="0" y="12287"/>
                      </a:lnTo>
                      <a:close/>
                      <a:moveTo>
                        <a:pt x="7810" y="15430"/>
                      </a:moveTo>
                      <a:cubicBezTo>
                        <a:pt x="7810" y="17050"/>
                        <a:pt x="8287" y="18383"/>
                        <a:pt x="9239" y="19336"/>
                      </a:cubicBezTo>
                      <a:cubicBezTo>
                        <a:pt x="10192" y="20288"/>
                        <a:pt x="11430" y="20860"/>
                        <a:pt x="12954" y="20860"/>
                      </a:cubicBezTo>
                      <a:cubicBezTo>
                        <a:pt x="14478" y="20860"/>
                        <a:pt x="15716" y="20383"/>
                        <a:pt x="16574" y="19336"/>
                      </a:cubicBezTo>
                      <a:cubicBezTo>
                        <a:pt x="17431" y="18383"/>
                        <a:pt x="17907" y="16954"/>
                        <a:pt x="17907" y="15335"/>
                      </a:cubicBezTo>
                      <a:lnTo>
                        <a:pt x="17907" y="12287"/>
                      </a:lnTo>
                      <a:cubicBezTo>
                        <a:pt x="17907" y="10668"/>
                        <a:pt x="17431" y="9334"/>
                        <a:pt x="16574" y="8382"/>
                      </a:cubicBezTo>
                      <a:cubicBezTo>
                        <a:pt x="15716" y="7334"/>
                        <a:pt x="14478" y="6858"/>
                        <a:pt x="12859" y="6858"/>
                      </a:cubicBezTo>
                      <a:cubicBezTo>
                        <a:pt x="11335" y="6858"/>
                        <a:pt x="10192" y="7334"/>
                        <a:pt x="9239" y="8382"/>
                      </a:cubicBezTo>
                      <a:cubicBezTo>
                        <a:pt x="8287" y="9334"/>
                        <a:pt x="7810" y="10763"/>
                        <a:pt x="7810" y="12478"/>
                      </a:cubicBezTo>
                      <a:lnTo>
                        <a:pt x="7810" y="15430"/>
                      </a:lnTo>
                      <a:close/>
                      <a:moveTo>
                        <a:pt x="15240" y="55626"/>
                      </a:moveTo>
                      <a:lnTo>
                        <a:pt x="9525" y="52578"/>
                      </a:lnTo>
                      <a:lnTo>
                        <a:pt x="38386" y="6382"/>
                      </a:lnTo>
                      <a:lnTo>
                        <a:pt x="44101" y="9430"/>
                      </a:lnTo>
                      <a:lnTo>
                        <a:pt x="15240" y="55626"/>
                      </a:lnTo>
                      <a:close/>
                      <a:moveTo>
                        <a:pt x="28289" y="45625"/>
                      </a:moveTo>
                      <a:cubicBezTo>
                        <a:pt x="28289" y="42005"/>
                        <a:pt x="29528" y="39052"/>
                        <a:pt x="31909" y="36767"/>
                      </a:cubicBezTo>
                      <a:cubicBezTo>
                        <a:pt x="34290" y="34576"/>
                        <a:pt x="37338" y="33433"/>
                        <a:pt x="41148" y="33433"/>
                      </a:cubicBezTo>
                      <a:cubicBezTo>
                        <a:pt x="44958" y="33433"/>
                        <a:pt x="48101" y="34576"/>
                        <a:pt x="50483" y="36767"/>
                      </a:cubicBezTo>
                      <a:cubicBezTo>
                        <a:pt x="52864" y="38957"/>
                        <a:pt x="54007" y="42005"/>
                        <a:pt x="54007" y="45910"/>
                      </a:cubicBezTo>
                      <a:lnTo>
                        <a:pt x="54007" y="48863"/>
                      </a:lnTo>
                      <a:cubicBezTo>
                        <a:pt x="54007" y="52483"/>
                        <a:pt x="52864" y="55435"/>
                        <a:pt x="50483" y="57626"/>
                      </a:cubicBezTo>
                      <a:cubicBezTo>
                        <a:pt x="48196" y="59817"/>
                        <a:pt x="45053" y="60960"/>
                        <a:pt x="41148" y="60960"/>
                      </a:cubicBezTo>
                      <a:cubicBezTo>
                        <a:pt x="37243" y="60960"/>
                        <a:pt x="34100" y="59817"/>
                        <a:pt x="31718" y="57626"/>
                      </a:cubicBezTo>
                      <a:cubicBezTo>
                        <a:pt x="29337" y="55340"/>
                        <a:pt x="28194" y="52388"/>
                        <a:pt x="28194" y="48673"/>
                      </a:cubicBezTo>
                      <a:lnTo>
                        <a:pt x="28194" y="45625"/>
                      </a:lnTo>
                      <a:close/>
                      <a:moveTo>
                        <a:pt x="36100" y="48768"/>
                      </a:moveTo>
                      <a:cubicBezTo>
                        <a:pt x="36100" y="50292"/>
                        <a:pt x="36576" y="51530"/>
                        <a:pt x="37529" y="52578"/>
                      </a:cubicBezTo>
                      <a:cubicBezTo>
                        <a:pt x="38481" y="53626"/>
                        <a:pt x="39719" y="54197"/>
                        <a:pt x="41148" y="54197"/>
                      </a:cubicBezTo>
                      <a:cubicBezTo>
                        <a:pt x="44482" y="54197"/>
                        <a:pt x="46101" y="52388"/>
                        <a:pt x="46101" y="48673"/>
                      </a:cubicBezTo>
                      <a:lnTo>
                        <a:pt x="46101" y="45625"/>
                      </a:lnTo>
                      <a:cubicBezTo>
                        <a:pt x="46101" y="44005"/>
                        <a:pt x="45625" y="42672"/>
                        <a:pt x="44672" y="41719"/>
                      </a:cubicBezTo>
                      <a:cubicBezTo>
                        <a:pt x="43720" y="40767"/>
                        <a:pt x="42481" y="40196"/>
                        <a:pt x="41053" y="40196"/>
                      </a:cubicBezTo>
                      <a:cubicBezTo>
                        <a:pt x="39529" y="40196"/>
                        <a:pt x="38291" y="40672"/>
                        <a:pt x="37433" y="41719"/>
                      </a:cubicBezTo>
                      <a:cubicBezTo>
                        <a:pt x="36481" y="42672"/>
                        <a:pt x="36004" y="44101"/>
                        <a:pt x="36004" y="45720"/>
                      </a:cubicBezTo>
                      <a:lnTo>
                        <a:pt x="36004" y="487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71" name="Graphic 1">
                <a:extLst>
                  <a:ext uri="{FF2B5EF4-FFF2-40B4-BE49-F238E27FC236}">
                    <a16:creationId xmlns:a16="http://schemas.microsoft.com/office/drawing/2014/main" id="{5AF7D6BD-41D9-4911-8CEB-E92F51B19851}"/>
                  </a:ext>
                </a:extLst>
              </p:cNvPr>
              <p:cNvGrpSpPr/>
              <p:nvPr/>
            </p:nvGrpSpPr>
            <p:grpSpPr>
              <a:xfrm>
                <a:off x="6597871" y="3896582"/>
                <a:ext cx="180117" cy="76485"/>
                <a:chOff x="6597871" y="3896582"/>
                <a:chExt cx="180117" cy="76485"/>
              </a:xfrm>
              <a:solidFill>
                <a:srgbClr val="FFFFFF"/>
              </a:solidFill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1AF914A-0461-4203-AF16-793B585CD804}"/>
                    </a:ext>
                  </a:extLst>
                </p:cNvPr>
                <p:cNvSpPr/>
                <p:nvPr/>
              </p:nvSpPr>
              <p:spPr>
                <a:xfrm>
                  <a:off x="6597871" y="3896582"/>
                  <a:ext cx="63341" cy="76485"/>
                </a:xfrm>
                <a:custGeom>
                  <a:avLst/>
                  <a:gdLst>
                    <a:gd name="connsiteX0" fmla="*/ 63341 w 63341"/>
                    <a:gd name="connsiteY0" fmla="*/ 40005 h 76485"/>
                    <a:gd name="connsiteX1" fmla="*/ 59436 w 63341"/>
                    <a:gd name="connsiteY1" fmla="*/ 59246 h 76485"/>
                    <a:gd name="connsiteX2" fmla="*/ 48292 w 63341"/>
                    <a:gd name="connsiteY2" fmla="*/ 72009 h 76485"/>
                    <a:gd name="connsiteX3" fmla="*/ 31718 w 63341"/>
                    <a:gd name="connsiteY3" fmla="*/ 76486 h 76485"/>
                    <a:gd name="connsiteX4" fmla="*/ 15240 w 63341"/>
                    <a:gd name="connsiteY4" fmla="*/ 72009 h 76485"/>
                    <a:gd name="connsiteX5" fmla="*/ 4000 w 63341"/>
                    <a:gd name="connsiteY5" fmla="*/ 59341 h 76485"/>
                    <a:gd name="connsiteX6" fmla="*/ 0 w 63341"/>
                    <a:gd name="connsiteY6" fmla="*/ 40386 h 76485"/>
                    <a:gd name="connsiteX7" fmla="*/ 0 w 63341"/>
                    <a:gd name="connsiteY7" fmla="*/ 36671 h 76485"/>
                    <a:gd name="connsiteX8" fmla="*/ 4000 w 63341"/>
                    <a:gd name="connsiteY8" fmla="*/ 17336 h 76485"/>
                    <a:gd name="connsiteX9" fmla="*/ 15145 w 63341"/>
                    <a:gd name="connsiteY9" fmla="*/ 4477 h 76485"/>
                    <a:gd name="connsiteX10" fmla="*/ 31623 w 63341"/>
                    <a:gd name="connsiteY10" fmla="*/ 0 h 76485"/>
                    <a:gd name="connsiteX11" fmla="*/ 48101 w 63341"/>
                    <a:gd name="connsiteY11" fmla="*/ 4477 h 76485"/>
                    <a:gd name="connsiteX12" fmla="*/ 59246 w 63341"/>
                    <a:gd name="connsiteY12" fmla="*/ 17336 h 76485"/>
                    <a:gd name="connsiteX13" fmla="*/ 63246 w 63341"/>
                    <a:gd name="connsiteY13" fmla="*/ 36576 h 76485"/>
                    <a:gd name="connsiteX14" fmla="*/ 63246 w 63341"/>
                    <a:gd name="connsiteY14" fmla="*/ 40005 h 76485"/>
                    <a:gd name="connsiteX15" fmla="*/ 47816 w 63341"/>
                    <a:gd name="connsiteY15" fmla="*/ 36671 h 76485"/>
                    <a:gd name="connsiteX16" fmla="*/ 43625 w 63341"/>
                    <a:gd name="connsiteY16" fmla="*/ 18860 h 76485"/>
                    <a:gd name="connsiteX17" fmla="*/ 31718 w 63341"/>
                    <a:gd name="connsiteY17" fmla="*/ 12764 h 76485"/>
                    <a:gd name="connsiteX18" fmla="*/ 19812 w 63341"/>
                    <a:gd name="connsiteY18" fmla="*/ 18764 h 76485"/>
                    <a:gd name="connsiteX19" fmla="*/ 15526 w 63341"/>
                    <a:gd name="connsiteY19" fmla="*/ 36386 h 76485"/>
                    <a:gd name="connsiteX20" fmla="*/ 15526 w 63341"/>
                    <a:gd name="connsiteY20" fmla="*/ 40005 h 76485"/>
                    <a:gd name="connsiteX21" fmla="*/ 19717 w 63341"/>
                    <a:gd name="connsiteY21" fmla="*/ 57721 h 76485"/>
                    <a:gd name="connsiteX22" fmla="*/ 31813 w 63341"/>
                    <a:gd name="connsiteY22" fmla="*/ 64008 h 76485"/>
                    <a:gd name="connsiteX23" fmla="*/ 43625 w 63341"/>
                    <a:gd name="connsiteY23" fmla="*/ 57912 h 76485"/>
                    <a:gd name="connsiteX24" fmla="*/ 47816 w 63341"/>
                    <a:gd name="connsiteY24" fmla="*/ 40291 h 76485"/>
                    <a:gd name="connsiteX25" fmla="*/ 47816 w 63341"/>
                    <a:gd name="connsiteY25" fmla="*/ 36671 h 76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63341" h="76485">
                      <a:moveTo>
                        <a:pt x="63341" y="40005"/>
                      </a:moveTo>
                      <a:cubicBezTo>
                        <a:pt x="63341" y="47339"/>
                        <a:pt x="62008" y="53721"/>
                        <a:pt x="59436" y="59246"/>
                      </a:cubicBezTo>
                      <a:cubicBezTo>
                        <a:pt x="56864" y="64770"/>
                        <a:pt x="53150" y="69056"/>
                        <a:pt x="48292" y="72009"/>
                      </a:cubicBezTo>
                      <a:cubicBezTo>
                        <a:pt x="43434" y="75057"/>
                        <a:pt x="37909" y="76486"/>
                        <a:pt x="31718" y="76486"/>
                      </a:cubicBezTo>
                      <a:cubicBezTo>
                        <a:pt x="25527" y="76486"/>
                        <a:pt x="20098" y="74962"/>
                        <a:pt x="15240" y="72009"/>
                      </a:cubicBezTo>
                      <a:cubicBezTo>
                        <a:pt x="10382" y="69056"/>
                        <a:pt x="6667" y="64865"/>
                        <a:pt x="4000" y="59341"/>
                      </a:cubicBezTo>
                      <a:cubicBezTo>
                        <a:pt x="1333" y="53816"/>
                        <a:pt x="0" y="47530"/>
                        <a:pt x="0" y="40386"/>
                      </a:cubicBezTo>
                      <a:lnTo>
                        <a:pt x="0" y="36671"/>
                      </a:lnTo>
                      <a:cubicBezTo>
                        <a:pt x="0" y="29337"/>
                        <a:pt x="1333" y="22955"/>
                        <a:pt x="4000" y="17336"/>
                      </a:cubicBezTo>
                      <a:cubicBezTo>
                        <a:pt x="6667" y="11811"/>
                        <a:pt x="10382" y="7525"/>
                        <a:pt x="15145" y="4477"/>
                      </a:cubicBezTo>
                      <a:cubicBezTo>
                        <a:pt x="20002" y="1524"/>
                        <a:pt x="25432" y="0"/>
                        <a:pt x="31623" y="0"/>
                      </a:cubicBezTo>
                      <a:cubicBezTo>
                        <a:pt x="37814" y="0"/>
                        <a:pt x="43339" y="1524"/>
                        <a:pt x="48101" y="4477"/>
                      </a:cubicBezTo>
                      <a:cubicBezTo>
                        <a:pt x="52959" y="7430"/>
                        <a:pt x="56674" y="11716"/>
                        <a:pt x="59246" y="17336"/>
                      </a:cubicBezTo>
                      <a:cubicBezTo>
                        <a:pt x="61913" y="22860"/>
                        <a:pt x="63246" y="29337"/>
                        <a:pt x="63246" y="36576"/>
                      </a:cubicBezTo>
                      <a:lnTo>
                        <a:pt x="63246" y="40005"/>
                      </a:lnTo>
                      <a:close/>
                      <a:moveTo>
                        <a:pt x="47816" y="36671"/>
                      </a:moveTo>
                      <a:cubicBezTo>
                        <a:pt x="47816" y="28861"/>
                        <a:pt x="46387" y="22955"/>
                        <a:pt x="43625" y="18860"/>
                      </a:cubicBezTo>
                      <a:cubicBezTo>
                        <a:pt x="40862" y="14764"/>
                        <a:pt x="36862" y="12764"/>
                        <a:pt x="31718" y="12764"/>
                      </a:cubicBezTo>
                      <a:cubicBezTo>
                        <a:pt x="26575" y="12764"/>
                        <a:pt x="22574" y="14764"/>
                        <a:pt x="19812" y="18764"/>
                      </a:cubicBezTo>
                      <a:cubicBezTo>
                        <a:pt x="17050" y="22765"/>
                        <a:pt x="15621" y="28670"/>
                        <a:pt x="15526" y="36386"/>
                      </a:cubicBezTo>
                      <a:lnTo>
                        <a:pt x="15526" y="40005"/>
                      </a:lnTo>
                      <a:cubicBezTo>
                        <a:pt x="15526" y="47625"/>
                        <a:pt x="16954" y="53531"/>
                        <a:pt x="19717" y="57721"/>
                      </a:cubicBezTo>
                      <a:cubicBezTo>
                        <a:pt x="22479" y="61913"/>
                        <a:pt x="26479" y="64008"/>
                        <a:pt x="31813" y="64008"/>
                      </a:cubicBezTo>
                      <a:cubicBezTo>
                        <a:pt x="36957" y="64008"/>
                        <a:pt x="40862" y="62008"/>
                        <a:pt x="43625" y="57912"/>
                      </a:cubicBezTo>
                      <a:cubicBezTo>
                        <a:pt x="46387" y="53912"/>
                        <a:pt x="47816" y="48006"/>
                        <a:pt x="47816" y="40291"/>
                      </a:cubicBezTo>
                      <a:lnTo>
                        <a:pt x="47816" y="366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1449F40-E698-407E-9695-172EEFE89BEC}"/>
                    </a:ext>
                  </a:extLst>
                </p:cNvPr>
                <p:cNvSpPr/>
                <p:nvPr/>
              </p:nvSpPr>
              <p:spPr>
                <a:xfrm>
                  <a:off x="6672357" y="3897725"/>
                  <a:ext cx="48387" cy="74390"/>
                </a:xfrm>
                <a:custGeom>
                  <a:avLst/>
                  <a:gdLst>
                    <a:gd name="connsiteX0" fmla="*/ 44768 w 48387"/>
                    <a:gd name="connsiteY0" fmla="*/ 44006 h 74390"/>
                    <a:gd name="connsiteX1" fmla="*/ 15335 w 48387"/>
                    <a:gd name="connsiteY1" fmla="*/ 44006 h 74390"/>
                    <a:gd name="connsiteX2" fmla="*/ 15335 w 48387"/>
                    <a:gd name="connsiteY2" fmla="*/ 74390 h 74390"/>
                    <a:gd name="connsiteX3" fmla="*/ 0 w 48387"/>
                    <a:gd name="connsiteY3" fmla="*/ 74390 h 74390"/>
                    <a:gd name="connsiteX4" fmla="*/ 0 w 48387"/>
                    <a:gd name="connsiteY4" fmla="*/ 0 h 74390"/>
                    <a:gd name="connsiteX5" fmla="*/ 48387 w 48387"/>
                    <a:gd name="connsiteY5" fmla="*/ 0 h 74390"/>
                    <a:gd name="connsiteX6" fmla="*/ 48387 w 48387"/>
                    <a:gd name="connsiteY6" fmla="*/ 12383 h 74390"/>
                    <a:gd name="connsiteX7" fmla="*/ 15335 w 48387"/>
                    <a:gd name="connsiteY7" fmla="*/ 12383 h 74390"/>
                    <a:gd name="connsiteX8" fmla="*/ 15335 w 48387"/>
                    <a:gd name="connsiteY8" fmla="*/ 31623 h 74390"/>
                    <a:gd name="connsiteX9" fmla="*/ 44768 w 48387"/>
                    <a:gd name="connsiteY9" fmla="*/ 31623 h 74390"/>
                    <a:gd name="connsiteX10" fmla="*/ 44768 w 48387"/>
                    <a:gd name="connsiteY10" fmla="*/ 44006 h 74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87" h="74390">
                      <a:moveTo>
                        <a:pt x="44768" y="44006"/>
                      </a:moveTo>
                      <a:lnTo>
                        <a:pt x="15335" y="44006"/>
                      </a:lnTo>
                      <a:lnTo>
                        <a:pt x="15335" y="74390"/>
                      </a:lnTo>
                      <a:lnTo>
                        <a:pt x="0" y="74390"/>
                      </a:lnTo>
                      <a:lnTo>
                        <a:pt x="0" y="0"/>
                      </a:lnTo>
                      <a:lnTo>
                        <a:pt x="48387" y="0"/>
                      </a:lnTo>
                      <a:lnTo>
                        <a:pt x="48387" y="12383"/>
                      </a:lnTo>
                      <a:lnTo>
                        <a:pt x="15335" y="12383"/>
                      </a:lnTo>
                      <a:lnTo>
                        <a:pt x="15335" y="31623"/>
                      </a:lnTo>
                      <a:lnTo>
                        <a:pt x="44768" y="31623"/>
                      </a:lnTo>
                      <a:lnTo>
                        <a:pt x="44768" y="440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715C5376-17E5-4B1A-9F9F-FDE5BCB5C1CF}"/>
                    </a:ext>
                  </a:extLst>
                </p:cNvPr>
                <p:cNvSpPr/>
                <p:nvPr/>
              </p:nvSpPr>
              <p:spPr>
                <a:xfrm>
                  <a:off x="6729602" y="3897725"/>
                  <a:ext cx="48387" cy="74390"/>
                </a:xfrm>
                <a:custGeom>
                  <a:avLst/>
                  <a:gdLst>
                    <a:gd name="connsiteX0" fmla="*/ 44767 w 48387"/>
                    <a:gd name="connsiteY0" fmla="*/ 44006 h 74390"/>
                    <a:gd name="connsiteX1" fmla="*/ 15335 w 48387"/>
                    <a:gd name="connsiteY1" fmla="*/ 44006 h 74390"/>
                    <a:gd name="connsiteX2" fmla="*/ 15335 w 48387"/>
                    <a:gd name="connsiteY2" fmla="*/ 74390 h 74390"/>
                    <a:gd name="connsiteX3" fmla="*/ 0 w 48387"/>
                    <a:gd name="connsiteY3" fmla="*/ 74390 h 74390"/>
                    <a:gd name="connsiteX4" fmla="*/ 0 w 48387"/>
                    <a:gd name="connsiteY4" fmla="*/ 0 h 74390"/>
                    <a:gd name="connsiteX5" fmla="*/ 48387 w 48387"/>
                    <a:gd name="connsiteY5" fmla="*/ 0 h 74390"/>
                    <a:gd name="connsiteX6" fmla="*/ 48387 w 48387"/>
                    <a:gd name="connsiteY6" fmla="*/ 12383 h 74390"/>
                    <a:gd name="connsiteX7" fmla="*/ 15335 w 48387"/>
                    <a:gd name="connsiteY7" fmla="*/ 12383 h 74390"/>
                    <a:gd name="connsiteX8" fmla="*/ 15335 w 48387"/>
                    <a:gd name="connsiteY8" fmla="*/ 31623 h 74390"/>
                    <a:gd name="connsiteX9" fmla="*/ 44767 w 48387"/>
                    <a:gd name="connsiteY9" fmla="*/ 31623 h 74390"/>
                    <a:gd name="connsiteX10" fmla="*/ 44767 w 48387"/>
                    <a:gd name="connsiteY10" fmla="*/ 44006 h 743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8387" h="74390">
                      <a:moveTo>
                        <a:pt x="44767" y="44006"/>
                      </a:moveTo>
                      <a:lnTo>
                        <a:pt x="15335" y="44006"/>
                      </a:lnTo>
                      <a:lnTo>
                        <a:pt x="15335" y="74390"/>
                      </a:lnTo>
                      <a:lnTo>
                        <a:pt x="0" y="74390"/>
                      </a:lnTo>
                      <a:lnTo>
                        <a:pt x="0" y="0"/>
                      </a:lnTo>
                      <a:lnTo>
                        <a:pt x="48387" y="0"/>
                      </a:lnTo>
                      <a:lnTo>
                        <a:pt x="48387" y="12383"/>
                      </a:lnTo>
                      <a:lnTo>
                        <a:pt x="15335" y="12383"/>
                      </a:lnTo>
                      <a:lnTo>
                        <a:pt x="15335" y="31623"/>
                      </a:lnTo>
                      <a:lnTo>
                        <a:pt x="44767" y="31623"/>
                      </a:lnTo>
                      <a:lnTo>
                        <a:pt x="44767" y="4400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FC14F59-EEC1-4335-AC62-64B23DB9EC66}"/>
                </a:ext>
              </a:extLst>
            </p:cNvPr>
            <p:cNvSpPr/>
            <p:nvPr/>
          </p:nvSpPr>
          <p:spPr>
            <a:xfrm>
              <a:off x="3431035" y="4161906"/>
              <a:ext cx="889345" cy="734217"/>
            </a:xfrm>
            <a:custGeom>
              <a:avLst/>
              <a:gdLst>
                <a:gd name="connsiteX0" fmla="*/ 295656 w 295655"/>
                <a:gd name="connsiteY0" fmla="*/ 24670 h 244697"/>
                <a:gd name="connsiteX1" fmla="*/ 17335 w 295655"/>
                <a:gd name="connsiteY1" fmla="*/ 241459 h 244697"/>
                <a:gd name="connsiteX2" fmla="*/ 0 w 295655"/>
                <a:gd name="connsiteY2" fmla="*/ 244697 h 244697"/>
                <a:gd name="connsiteX3" fmla="*/ 263938 w 295655"/>
                <a:gd name="connsiteY3" fmla="*/ 0 h 244697"/>
                <a:gd name="connsiteX4" fmla="*/ 295656 w 295655"/>
                <a:gd name="connsiteY4" fmla="*/ 24670 h 244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655" h="244697">
                  <a:moveTo>
                    <a:pt x="295656" y="24670"/>
                  </a:moveTo>
                  <a:cubicBezTo>
                    <a:pt x="295656" y="24670"/>
                    <a:pt x="65342" y="176403"/>
                    <a:pt x="17335" y="241459"/>
                  </a:cubicBezTo>
                  <a:lnTo>
                    <a:pt x="0" y="244697"/>
                  </a:lnTo>
                  <a:cubicBezTo>
                    <a:pt x="0" y="244697"/>
                    <a:pt x="67818" y="120587"/>
                    <a:pt x="263938" y="0"/>
                  </a:cubicBezTo>
                  <a:lnTo>
                    <a:pt x="295656" y="24670"/>
                  </a:lnTo>
                  <a:close/>
                </a:path>
              </a:pathLst>
            </a:custGeom>
            <a:solidFill>
              <a:srgbClr val="DA0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24F80A8F-3B6B-4219-9CE7-66FFC63E6B5E}"/>
                </a:ext>
              </a:extLst>
            </p:cNvPr>
            <p:cNvSpPr/>
            <p:nvPr/>
          </p:nvSpPr>
          <p:spPr>
            <a:xfrm>
              <a:off x="3201535" y="4479714"/>
              <a:ext cx="400263" cy="459277"/>
            </a:xfrm>
            <a:custGeom>
              <a:avLst/>
              <a:gdLst>
                <a:gd name="connsiteX0" fmla="*/ 133064 w 133064"/>
                <a:gd name="connsiteY0" fmla="*/ 13525 h 153066"/>
                <a:gd name="connsiteX1" fmla="*/ 9525 w 133064"/>
                <a:gd name="connsiteY1" fmla="*/ 151257 h 153066"/>
                <a:gd name="connsiteX2" fmla="*/ 0 w 133064"/>
                <a:gd name="connsiteY2" fmla="*/ 153067 h 153066"/>
                <a:gd name="connsiteX3" fmla="*/ 115633 w 133064"/>
                <a:gd name="connsiteY3" fmla="*/ 0 h 153066"/>
                <a:gd name="connsiteX4" fmla="*/ 133064 w 133064"/>
                <a:gd name="connsiteY4" fmla="*/ 13525 h 153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064" h="153066">
                  <a:moveTo>
                    <a:pt x="133064" y="13525"/>
                  </a:moveTo>
                  <a:cubicBezTo>
                    <a:pt x="133064" y="13525"/>
                    <a:pt x="52864" y="51054"/>
                    <a:pt x="9525" y="151257"/>
                  </a:cubicBezTo>
                  <a:lnTo>
                    <a:pt x="0" y="153067"/>
                  </a:lnTo>
                  <a:cubicBezTo>
                    <a:pt x="0" y="153067"/>
                    <a:pt x="7810" y="66294"/>
                    <a:pt x="115633" y="0"/>
                  </a:cubicBezTo>
                  <a:lnTo>
                    <a:pt x="133064" y="1352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E8B7E1C7-40B2-4DA1-AB99-5EC007226E5E}"/>
                </a:ext>
              </a:extLst>
            </p:cNvPr>
            <p:cNvSpPr/>
            <p:nvPr/>
          </p:nvSpPr>
          <p:spPr>
            <a:xfrm>
              <a:off x="3320726" y="3775220"/>
              <a:ext cx="476189" cy="386686"/>
            </a:xfrm>
            <a:custGeom>
              <a:avLst/>
              <a:gdLst>
                <a:gd name="connsiteX0" fmla="*/ 158306 w 158305"/>
                <a:gd name="connsiteY0" fmla="*/ 14859 h 128873"/>
                <a:gd name="connsiteX1" fmla="*/ 0 w 158305"/>
                <a:gd name="connsiteY1" fmla="*/ 128873 h 128873"/>
                <a:gd name="connsiteX2" fmla="*/ 141923 w 158305"/>
                <a:gd name="connsiteY2" fmla="*/ 0 h 128873"/>
                <a:gd name="connsiteX3" fmla="*/ 158306 w 158305"/>
                <a:gd name="connsiteY3" fmla="*/ 14859 h 128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305" h="128873">
                  <a:moveTo>
                    <a:pt x="158306" y="14859"/>
                  </a:moveTo>
                  <a:cubicBezTo>
                    <a:pt x="158306" y="14859"/>
                    <a:pt x="70866" y="41624"/>
                    <a:pt x="0" y="128873"/>
                  </a:cubicBezTo>
                  <a:cubicBezTo>
                    <a:pt x="0" y="128873"/>
                    <a:pt x="29432" y="58007"/>
                    <a:pt x="141923" y="0"/>
                  </a:cubicBezTo>
                  <a:lnTo>
                    <a:pt x="158306" y="14859"/>
                  </a:lnTo>
                  <a:close/>
                </a:path>
              </a:pathLst>
            </a:custGeom>
            <a:solidFill>
              <a:srgbClr val="DA0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88B6EE8-FC73-48B5-AED5-5DE540E04695}"/>
                </a:ext>
              </a:extLst>
            </p:cNvPr>
            <p:cNvSpPr/>
            <p:nvPr/>
          </p:nvSpPr>
          <p:spPr>
            <a:xfrm>
              <a:off x="3076043" y="3990426"/>
              <a:ext cx="257005" cy="306377"/>
            </a:xfrm>
            <a:custGeom>
              <a:avLst/>
              <a:gdLst>
                <a:gd name="connsiteX0" fmla="*/ 85439 w 85439"/>
                <a:gd name="connsiteY0" fmla="*/ 7810 h 102108"/>
                <a:gd name="connsiteX1" fmla="*/ 0 w 85439"/>
                <a:gd name="connsiteY1" fmla="*/ 102108 h 102108"/>
                <a:gd name="connsiteX2" fmla="*/ 71056 w 85439"/>
                <a:gd name="connsiteY2" fmla="*/ 0 h 102108"/>
                <a:gd name="connsiteX3" fmla="*/ 85439 w 85439"/>
                <a:gd name="connsiteY3" fmla="*/ 7810 h 10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9" h="102108">
                  <a:moveTo>
                    <a:pt x="85439" y="7810"/>
                  </a:moveTo>
                  <a:cubicBezTo>
                    <a:pt x="85439" y="7810"/>
                    <a:pt x="38862" y="50197"/>
                    <a:pt x="0" y="102108"/>
                  </a:cubicBezTo>
                  <a:cubicBezTo>
                    <a:pt x="0" y="102108"/>
                    <a:pt x="2953" y="71819"/>
                    <a:pt x="71056" y="0"/>
                  </a:cubicBezTo>
                  <a:lnTo>
                    <a:pt x="85439" y="7810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92CF6BC-6F70-44B3-812C-8605F64D8D38}"/>
                </a:ext>
              </a:extLst>
            </p:cNvPr>
            <p:cNvSpPr/>
            <p:nvPr/>
          </p:nvSpPr>
          <p:spPr>
            <a:xfrm>
              <a:off x="3982293" y="4307377"/>
              <a:ext cx="499682" cy="313806"/>
            </a:xfrm>
            <a:custGeom>
              <a:avLst/>
              <a:gdLst>
                <a:gd name="connsiteX0" fmla="*/ 166116 w 166115"/>
                <a:gd name="connsiteY0" fmla="*/ 17145 h 104584"/>
                <a:gd name="connsiteX1" fmla="*/ 0 w 166115"/>
                <a:gd name="connsiteY1" fmla="*/ 104585 h 104584"/>
                <a:gd name="connsiteX2" fmla="*/ 149161 w 166115"/>
                <a:gd name="connsiteY2" fmla="*/ 0 h 104584"/>
                <a:gd name="connsiteX3" fmla="*/ 166116 w 166115"/>
                <a:gd name="connsiteY3" fmla="*/ 17145 h 10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6115" h="104584">
                  <a:moveTo>
                    <a:pt x="166116" y="17145"/>
                  </a:moveTo>
                  <a:cubicBezTo>
                    <a:pt x="166116" y="17145"/>
                    <a:pt x="79629" y="52769"/>
                    <a:pt x="0" y="104585"/>
                  </a:cubicBezTo>
                  <a:cubicBezTo>
                    <a:pt x="0" y="104585"/>
                    <a:pt x="18193" y="65151"/>
                    <a:pt x="149161" y="0"/>
                  </a:cubicBezTo>
                  <a:lnTo>
                    <a:pt x="166116" y="17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337E94-7120-4B85-B598-8484BA8AF8E1}"/>
                </a:ext>
              </a:extLst>
            </p:cNvPr>
            <p:cNvSpPr/>
            <p:nvPr/>
          </p:nvSpPr>
          <p:spPr>
            <a:xfrm>
              <a:off x="4058793" y="3910687"/>
              <a:ext cx="306571" cy="208062"/>
            </a:xfrm>
            <a:custGeom>
              <a:avLst/>
              <a:gdLst>
                <a:gd name="connsiteX0" fmla="*/ 101917 w 101917"/>
                <a:gd name="connsiteY0" fmla="*/ 11049 h 69342"/>
                <a:gd name="connsiteX1" fmla="*/ 0 w 101917"/>
                <a:gd name="connsiteY1" fmla="*/ 69342 h 69342"/>
                <a:gd name="connsiteX2" fmla="*/ 91630 w 101917"/>
                <a:gd name="connsiteY2" fmla="*/ 0 h 69342"/>
                <a:gd name="connsiteX3" fmla="*/ 101917 w 101917"/>
                <a:gd name="connsiteY3" fmla="*/ 11049 h 6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917" h="69342">
                  <a:moveTo>
                    <a:pt x="101917" y="11049"/>
                  </a:moveTo>
                  <a:cubicBezTo>
                    <a:pt x="101917" y="11049"/>
                    <a:pt x="48863" y="34957"/>
                    <a:pt x="0" y="69342"/>
                  </a:cubicBezTo>
                  <a:cubicBezTo>
                    <a:pt x="0" y="69342"/>
                    <a:pt x="11239" y="43625"/>
                    <a:pt x="91630" y="0"/>
                  </a:cubicBezTo>
                  <a:lnTo>
                    <a:pt x="101917" y="1104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9CBEA-E064-4A33-B5CC-B1A6E799B742}"/>
                </a:ext>
              </a:extLst>
            </p:cNvPr>
            <p:cNvSpPr/>
            <p:nvPr/>
          </p:nvSpPr>
          <p:spPr>
            <a:xfrm>
              <a:off x="2829924" y="3950984"/>
              <a:ext cx="977306" cy="1056884"/>
            </a:xfrm>
            <a:custGeom>
              <a:avLst/>
              <a:gdLst>
                <a:gd name="connsiteX0" fmla="*/ 324898 w 324897"/>
                <a:gd name="connsiteY0" fmla="*/ 19622 h 352234"/>
                <a:gd name="connsiteX1" fmla="*/ 29623 w 324897"/>
                <a:gd name="connsiteY1" fmla="*/ 346710 h 352234"/>
                <a:gd name="connsiteX2" fmla="*/ 0 w 324897"/>
                <a:gd name="connsiteY2" fmla="*/ 352235 h 352234"/>
                <a:gd name="connsiteX3" fmla="*/ 299657 w 324897"/>
                <a:gd name="connsiteY3" fmla="*/ 0 h 352234"/>
                <a:gd name="connsiteX4" fmla="*/ 324898 w 324897"/>
                <a:gd name="connsiteY4" fmla="*/ 19622 h 35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897" h="352234">
                  <a:moveTo>
                    <a:pt x="324898" y="19622"/>
                  </a:moveTo>
                  <a:cubicBezTo>
                    <a:pt x="322612" y="20955"/>
                    <a:pt x="195263" y="100679"/>
                    <a:pt x="29623" y="346710"/>
                  </a:cubicBezTo>
                  <a:lnTo>
                    <a:pt x="0" y="352235"/>
                  </a:lnTo>
                  <a:cubicBezTo>
                    <a:pt x="0" y="352235"/>
                    <a:pt x="106109" y="134874"/>
                    <a:pt x="299657" y="0"/>
                  </a:cubicBezTo>
                  <a:lnTo>
                    <a:pt x="324898" y="19622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BAF3F67-A676-47D0-8FA7-3083B9F783E7}"/>
                </a:ext>
              </a:extLst>
            </p:cNvPr>
            <p:cNvSpPr/>
            <p:nvPr/>
          </p:nvSpPr>
          <p:spPr>
            <a:xfrm>
              <a:off x="3859663" y="3540007"/>
              <a:ext cx="106010" cy="114320"/>
            </a:xfrm>
            <a:custGeom>
              <a:avLst/>
              <a:gdLst>
                <a:gd name="connsiteX0" fmla="*/ 22479 w 35242"/>
                <a:gd name="connsiteY0" fmla="*/ 38100 h 38100"/>
                <a:gd name="connsiteX1" fmla="*/ 0 w 35242"/>
                <a:gd name="connsiteY1" fmla="*/ 10287 h 38100"/>
                <a:gd name="connsiteX2" fmla="*/ 12763 w 35242"/>
                <a:gd name="connsiteY2" fmla="*/ 0 h 38100"/>
                <a:gd name="connsiteX3" fmla="*/ 35242 w 35242"/>
                <a:gd name="connsiteY3" fmla="*/ 27813 h 38100"/>
                <a:gd name="connsiteX4" fmla="*/ 22479 w 35242"/>
                <a:gd name="connsiteY4" fmla="*/ 3810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" h="38100">
                  <a:moveTo>
                    <a:pt x="22479" y="38100"/>
                  </a:moveTo>
                  <a:cubicBezTo>
                    <a:pt x="10287" y="33147"/>
                    <a:pt x="3429" y="23336"/>
                    <a:pt x="0" y="10287"/>
                  </a:cubicBezTo>
                  <a:lnTo>
                    <a:pt x="12763" y="0"/>
                  </a:lnTo>
                  <a:cubicBezTo>
                    <a:pt x="16669" y="12192"/>
                    <a:pt x="24193" y="21431"/>
                    <a:pt x="35242" y="27813"/>
                  </a:cubicBezTo>
                  <a:lnTo>
                    <a:pt x="22479" y="3810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7D95283-0054-4EE8-9C6D-0E3EBD46C51C}"/>
                </a:ext>
              </a:extLst>
            </p:cNvPr>
            <p:cNvSpPr/>
            <p:nvPr/>
          </p:nvSpPr>
          <p:spPr>
            <a:xfrm>
              <a:off x="3794626" y="4111035"/>
              <a:ext cx="116610" cy="77728"/>
            </a:xfrm>
            <a:custGeom>
              <a:avLst/>
              <a:gdLst>
                <a:gd name="connsiteX0" fmla="*/ 38767 w 38766"/>
                <a:gd name="connsiteY0" fmla="*/ 15811 h 25905"/>
                <a:gd name="connsiteX1" fmla="*/ 4286 w 38766"/>
                <a:gd name="connsiteY1" fmla="*/ 25146 h 25905"/>
                <a:gd name="connsiteX2" fmla="*/ 0 w 38766"/>
                <a:gd name="connsiteY2" fmla="*/ 9334 h 25905"/>
                <a:gd name="connsiteX3" fmla="*/ 34480 w 38766"/>
                <a:gd name="connsiteY3" fmla="*/ 0 h 25905"/>
                <a:gd name="connsiteX4" fmla="*/ 38767 w 38766"/>
                <a:gd name="connsiteY4" fmla="*/ 15811 h 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66" h="25905">
                  <a:moveTo>
                    <a:pt x="38767" y="15811"/>
                  </a:moveTo>
                  <a:cubicBezTo>
                    <a:pt x="29337" y="24955"/>
                    <a:pt x="17621" y="27337"/>
                    <a:pt x="4286" y="25146"/>
                  </a:cubicBezTo>
                  <a:lnTo>
                    <a:pt x="0" y="9334"/>
                  </a:lnTo>
                  <a:cubicBezTo>
                    <a:pt x="12668" y="10668"/>
                    <a:pt x="24193" y="7525"/>
                    <a:pt x="34480" y="0"/>
                  </a:cubicBezTo>
                  <a:lnTo>
                    <a:pt x="38767" y="15811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BB4B307-4760-4D5A-89BA-401FF0E1FC5E}"/>
                </a:ext>
              </a:extLst>
            </p:cNvPr>
            <p:cNvSpPr/>
            <p:nvPr/>
          </p:nvSpPr>
          <p:spPr>
            <a:xfrm>
              <a:off x="4428398" y="4028722"/>
              <a:ext cx="117470" cy="97172"/>
            </a:xfrm>
            <a:custGeom>
              <a:avLst/>
              <a:gdLst>
                <a:gd name="connsiteX0" fmla="*/ 30671 w 39052"/>
                <a:gd name="connsiteY0" fmla="*/ 32385 h 32385"/>
                <a:gd name="connsiteX1" fmla="*/ 0 w 39052"/>
                <a:gd name="connsiteY1" fmla="*/ 14002 h 32385"/>
                <a:gd name="connsiteX2" fmla="*/ 8382 w 39052"/>
                <a:gd name="connsiteY2" fmla="*/ 0 h 32385"/>
                <a:gd name="connsiteX3" fmla="*/ 39053 w 39052"/>
                <a:gd name="connsiteY3" fmla="*/ 18383 h 32385"/>
                <a:gd name="connsiteX4" fmla="*/ 30671 w 39052"/>
                <a:gd name="connsiteY4" fmla="*/ 32385 h 32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" h="32385">
                  <a:moveTo>
                    <a:pt x="30671" y="32385"/>
                  </a:moveTo>
                  <a:cubicBezTo>
                    <a:pt x="17526" y="32004"/>
                    <a:pt x="7715" y="25146"/>
                    <a:pt x="0" y="14002"/>
                  </a:cubicBezTo>
                  <a:lnTo>
                    <a:pt x="8382" y="0"/>
                  </a:lnTo>
                  <a:cubicBezTo>
                    <a:pt x="16192" y="10097"/>
                    <a:pt x="26479" y="16193"/>
                    <a:pt x="39053" y="18383"/>
                  </a:cubicBezTo>
                  <a:lnTo>
                    <a:pt x="30671" y="32385"/>
                  </a:lnTo>
                  <a:close/>
                </a:path>
              </a:pathLst>
            </a:custGeom>
            <a:solidFill>
              <a:srgbClr val="F0C72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AE7EB0A-7476-46BF-B3F9-7CBE215C1220}"/>
                </a:ext>
              </a:extLst>
            </p:cNvPr>
            <p:cNvSpPr/>
            <p:nvPr/>
          </p:nvSpPr>
          <p:spPr>
            <a:xfrm>
              <a:off x="2851125" y="4320240"/>
              <a:ext cx="116324" cy="101745"/>
            </a:xfrm>
            <a:custGeom>
              <a:avLst/>
              <a:gdLst>
                <a:gd name="connsiteX0" fmla="*/ 29337 w 38671"/>
                <a:gd name="connsiteY0" fmla="*/ 33909 h 33909"/>
                <a:gd name="connsiteX1" fmla="*/ 0 w 38671"/>
                <a:gd name="connsiteY1" fmla="*/ 13430 h 33909"/>
                <a:gd name="connsiteX2" fmla="*/ 9334 w 38671"/>
                <a:gd name="connsiteY2" fmla="*/ 0 h 33909"/>
                <a:gd name="connsiteX3" fmla="*/ 38671 w 38671"/>
                <a:gd name="connsiteY3" fmla="*/ 20479 h 33909"/>
                <a:gd name="connsiteX4" fmla="*/ 29337 w 38671"/>
                <a:gd name="connsiteY4" fmla="*/ 33909 h 3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71" h="33909">
                  <a:moveTo>
                    <a:pt x="29337" y="33909"/>
                  </a:moveTo>
                  <a:cubicBezTo>
                    <a:pt x="16288" y="32575"/>
                    <a:pt x="6953" y="25051"/>
                    <a:pt x="0" y="13430"/>
                  </a:cubicBezTo>
                  <a:lnTo>
                    <a:pt x="9334" y="0"/>
                  </a:lnTo>
                  <a:cubicBezTo>
                    <a:pt x="16478" y="10573"/>
                    <a:pt x="26289" y="17431"/>
                    <a:pt x="38671" y="20479"/>
                  </a:cubicBezTo>
                  <a:lnTo>
                    <a:pt x="29337" y="33909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E60DCA4-68EF-4662-BB79-181FFEAC404F}"/>
                </a:ext>
              </a:extLst>
            </p:cNvPr>
            <p:cNvSpPr/>
            <p:nvPr/>
          </p:nvSpPr>
          <p:spPr>
            <a:xfrm>
              <a:off x="4075984" y="4625759"/>
              <a:ext cx="114318" cy="105744"/>
            </a:xfrm>
            <a:custGeom>
              <a:avLst/>
              <a:gdLst>
                <a:gd name="connsiteX0" fmla="*/ 38005 w 38004"/>
                <a:gd name="connsiteY0" fmla="*/ 12668 h 35242"/>
                <a:gd name="connsiteX1" fmla="*/ 10287 w 38004"/>
                <a:gd name="connsiteY1" fmla="*/ 35243 h 35242"/>
                <a:gd name="connsiteX2" fmla="*/ 0 w 38004"/>
                <a:gd name="connsiteY2" fmla="*/ 22574 h 35242"/>
                <a:gd name="connsiteX3" fmla="*/ 27718 w 38004"/>
                <a:gd name="connsiteY3" fmla="*/ 0 h 35242"/>
                <a:gd name="connsiteX4" fmla="*/ 38005 w 38004"/>
                <a:gd name="connsiteY4" fmla="*/ 12668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04" h="35242">
                  <a:moveTo>
                    <a:pt x="38005" y="12668"/>
                  </a:moveTo>
                  <a:cubicBezTo>
                    <a:pt x="33147" y="24860"/>
                    <a:pt x="23336" y="31814"/>
                    <a:pt x="10287" y="35243"/>
                  </a:cubicBezTo>
                  <a:lnTo>
                    <a:pt x="0" y="22574"/>
                  </a:lnTo>
                  <a:cubicBezTo>
                    <a:pt x="12192" y="18669"/>
                    <a:pt x="21431" y="11144"/>
                    <a:pt x="27718" y="0"/>
                  </a:cubicBezTo>
                  <a:lnTo>
                    <a:pt x="38005" y="12668"/>
                  </a:lnTo>
                  <a:close/>
                </a:path>
              </a:pathLst>
            </a:custGeom>
            <a:solidFill>
              <a:srgbClr val="DA0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94E0C81-A412-4C6F-8313-CFCC6F5C15E8}"/>
                </a:ext>
              </a:extLst>
            </p:cNvPr>
            <p:cNvSpPr/>
            <p:nvPr/>
          </p:nvSpPr>
          <p:spPr>
            <a:xfrm>
              <a:off x="4212080" y="3722345"/>
              <a:ext cx="114318" cy="105744"/>
            </a:xfrm>
            <a:custGeom>
              <a:avLst/>
              <a:gdLst>
                <a:gd name="connsiteX0" fmla="*/ 38005 w 38004"/>
                <a:gd name="connsiteY0" fmla="*/ 12668 h 35242"/>
                <a:gd name="connsiteX1" fmla="*/ 10287 w 38004"/>
                <a:gd name="connsiteY1" fmla="*/ 35243 h 35242"/>
                <a:gd name="connsiteX2" fmla="*/ 0 w 38004"/>
                <a:gd name="connsiteY2" fmla="*/ 22574 h 35242"/>
                <a:gd name="connsiteX3" fmla="*/ 27718 w 38004"/>
                <a:gd name="connsiteY3" fmla="*/ 0 h 35242"/>
                <a:gd name="connsiteX4" fmla="*/ 38005 w 38004"/>
                <a:gd name="connsiteY4" fmla="*/ 12668 h 35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04" h="35242">
                  <a:moveTo>
                    <a:pt x="38005" y="12668"/>
                  </a:moveTo>
                  <a:cubicBezTo>
                    <a:pt x="33147" y="24860"/>
                    <a:pt x="23336" y="31814"/>
                    <a:pt x="10287" y="35243"/>
                  </a:cubicBezTo>
                  <a:lnTo>
                    <a:pt x="0" y="22574"/>
                  </a:lnTo>
                  <a:cubicBezTo>
                    <a:pt x="12192" y="18669"/>
                    <a:pt x="21431" y="11144"/>
                    <a:pt x="27718" y="0"/>
                  </a:cubicBezTo>
                  <a:lnTo>
                    <a:pt x="38005" y="12668"/>
                  </a:lnTo>
                  <a:close/>
                </a:path>
              </a:pathLst>
            </a:custGeom>
            <a:solidFill>
              <a:srgbClr val="DA0F1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2496807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9EDA2E1D-0A37-4243-B5F8-8D9C4053F1E0}"/>
              </a:ext>
            </a:extLst>
          </p:cNvPr>
          <p:cNvSpPr txBox="1"/>
          <p:nvPr/>
        </p:nvSpPr>
        <p:spPr>
          <a:xfrm>
            <a:off x="9843966" y="5013443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11</a:t>
            </a:r>
            <a:endParaRPr lang="th-TH" sz="199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grpSp>
        <p:nvGrpSpPr>
          <p:cNvPr id="5" name="Graphic 3">
            <a:extLst>
              <a:ext uri="{FF2B5EF4-FFF2-40B4-BE49-F238E27FC236}">
                <a16:creationId xmlns:a16="http://schemas.microsoft.com/office/drawing/2014/main" id="{319F9245-586C-4BE6-93A5-93578B923878}"/>
              </a:ext>
            </a:extLst>
          </p:cNvPr>
          <p:cNvGrpSpPr/>
          <p:nvPr/>
        </p:nvGrpSpPr>
        <p:grpSpPr>
          <a:xfrm>
            <a:off x="1087079" y="3140765"/>
            <a:ext cx="3362533" cy="3223387"/>
            <a:chOff x="4986337" y="2347912"/>
            <a:chExt cx="2219560" cy="2160936"/>
          </a:xfrm>
        </p:grpSpPr>
        <p:grpSp>
          <p:nvGrpSpPr>
            <p:cNvPr id="6" name="Graphic 3">
              <a:extLst>
                <a:ext uri="{FF2B5EF4-FFF2-40B4-BE49-F238E27FC236}">
                  <a16:creationId xmlns:a16="http://schemas.microsoft.com/office/drawing/2014/main" id="{319F9245-586C-4BE6-93A5-93578B923878}"/>
                </a:ext>
              </a:extLst>
            </p:cNvPr>
            <p:cNvGrpSpPr/>
            <p:nvPr/>
          </p:nvGrpSpPr>
          <p:grpSpPr>
            <a:xfrm>
              <a:off x="5370861" y="2762249"/>
              <a:ext cx="1761839" cy="1746599"/>
              <a:chOff x="5370861" y="2762249"/>
              <a:chExt cx="1761839" cy="1746599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04B99147-AA07-48AF-8755-13CD1E500B7E}"/>
                  </a:ext>
                </a:extLst>
              </p:cNvPr>
              <p:cNvSpPr/>
              <p:nvPr/>
            </p:nvSpPr>
            <p:spPr>
              <a:xfrm>
                <a:off x="5370861" y="2762249"/>
                <a:ext cx="919257" cy="1746504"/>
              </a:xfrm>
              <a:custGeom>
                <a:avLst/>
                <a:gdLst>
                  <a:gd name="connsiteX0" fmla="*/ 919258 w 919257"/>
                  <a:gd name="connsiteY0" fmla="*/ 1746504 h 1746504"/>
                  <a:gd name="connsiteX1" fmla="*/ 491014 w 919257"/>
                  <a:gd name="connsiteY1" fmla="*/ 1663446 h 1746504"/>
                  <a:gd name="connsiteX2" fmla="*/ 51245 w 919257"/>
                  <a:gd name="connsiteY2" fmla="*/ 1578007 h 1746504"/>
                  <a:gd name="connsiteX3" fmla="*/ 2953 w 919257"/>
                  <a:gd name="connsiteY3" fmla="*/ 213169 h 1746504"/>
                  <a:gd name="connsiteX4" fmla="*/ 0 w 919257"/>
                  <a:gd name="connsiteY4" fmla="*/ 130302 h 1746504"/>
                  <a:gd name="connsiteX5" fmla="*/ 906590 w 919257"/>
                  <a:gd name="connsiteY5" fmla="*/ 0 h 1746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9257" h="1746504">
                    <a:moveTo>
                      <a:pt x="919258" y="1746504"/>
                    </a:moveTo>
                    <a:lnTo>
                      <a:pt x="491014" y="1663446"/>
                    </a:lnTo>
                    <a:lnTo>
                      <a:pt x="51245" y="1578007"/>
                    </a:lnTo>
                    <a:lnTo>
                      <a:pt x="2953" y="213169"/>
                    </a:lnTo>
                    <a:lnTo>
                      <a:pt x="0" y="130302"/>
                    </a:lnTo>
                    <a:lnTo>
                      <a:pt x="906590" y="0"/>
                    </a:lnTo>
                    <a:close/>
                  </a:path>
                </a:pathLst>
              </a:custGeom>
              <a:solidFill>
                <a:srgbClr val="FFD1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0BD42D02-4E25-4D49-95F5-2EEB6D6891C6}"/>
                  </a:ext>
                </a:extLst>
              </p:cNvPr>
              <p:cNvSpPr/>
              <p:nvPr/>
            </p:nvSpPr>
            <p:spPr>
              <a:xfrm>
                <a:off x="6277450" y="2762249"/>
                <a:ext cx="855249" cy="1746599"/>
              </a:xfrm>
              <a:custGeom>
                <a:avLst/>
                <a:gdLst>
                  <a:gd name="connsiteX0" fmla="*/ 0 w 855249"/>
                  <a:gd name="connsiteY0" fmla="*/ 0 h 1746599"/>
                  <a:gd name="connsiteX1" fmla="*/ 12668 w 855249"/>
                  <a:gd name="connsiteY1" fmla="*/ 1746599 h 1746599"/>
                  <a:gd name="connsiteX2" fmla="*/ 816959 w 855249"/>
                  <a:gd name="connsiteY2" fmla="*/ 1578007 h 1746599"/>
                  <a:gd name="connsiteX3" fmla="*/ 855250 w 855249"/>
                  <a:gd name="connsiteY3" fmla="*/ 173831 h 1746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5249" h="1746599">
                    <a:moveTo>
                      <a:pt x="0" y="0"/>
                    </a:moveTo>
                    <a:lnTo>
                      <a:pt x="12668" y="1746599"/>
                    </a:lnTo>
                    <a:lnTo>
                      <a:pt x="816959" y="1578007"/>
                    </a:lnTo>
                    <a:lnTo>
                      <a:pt x="855250" y="173831"/>
                    </a:lnTo>
                    <a:close/>
                  </a:path>
                </a:pathLst>
              </a:custGeom>
              <a:solidFill>
                <a:srgbClr val="FFA9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9" name="Graphic 3">
              <a:extLst>
                <a:ext uri="{FF2B5EF4-FFF2-40B4-BE49-F238E27FC236}">
                  <a16:creationId xmlns:a16="http://schemas.microsoft.com/office/drawing/2014/main" id="{319F9245-586C-4BE6-93A5-93578B923878}"/>
                </a:ext>
              </a:extLst>
            </p:cNvPr>
            <p:cNvGrpSpPr/>
            <p:nvPr/>
          </p:nvGrpSpPr>
          <p:grpSpPr>
            <a:xfrm>
              <a:off x="4986337" y="2347912"/>
              <a:ext cx="2219560" cy="2093213"/>
              <a:chOff x="4986337" y="2347912"/>
              <a:chExt cx="2219560" cy="2093213"/>
            </a:xfrm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676C8FF-59FC-4573-B247-614F6357C424}"/>
                  </a:ext>
                </a:extLst>
              </p:cNvPr>
              <p:cNvSpPr/>
              <p:nvPr/>
            </p:nvSpPr>
            <p:spPr>
              <a:xfrm>
                <a:off x="4986337" y="2347912"/>
                <a:ext cx="967454" cy="2093213"/>
              </a:xfrm>
              <a:custGeom>
                <a:avLst/>
                <a:gdLst>
                  <a:gd name="connsiteX0" fmla="*/ 967454 w 967454"/>
                  <a:gd name="connsiteY0" fmla="*/ 917353 h 2093213"/>
                  <a:gd name="connsiteX1" fmla="*/ 955072 w 967454"/>
                  <a:gd name="connsiteY1" fmla="*/ 2093214 h 2093213"/>
                  <a:gd name="connsiteX2" fmla="*/ 804005 w 967454"/>
                  <a:gd name="connsiteY2" fmla="*/ 2063877 h 2093213"/>
                  <a:gd name="connsiteX3" fmla="*/ 787432 w 967454"/>
                  <a:gd name="connsiteY3" fmla="*/ 1351788 h 2093213"/>
                  <a:gd name="connsiteX4" fmla="*/ 784003 w 967454"/>
                  <a:gd name="connsiteY4" fmla="*/ 982694 h 2093213"/>
                  <a:gd name="connsiteX5" fmla="*/ 736092 w 967454"/>
                  <a:gd name="connsiteY5" fmla="*/ 627221 h 2093213"/>
                  <a:gd name="connsiteX6" fmla="*/ 533114 w 967454"/>
                  <a:gd name="connsiteY6" fmla="*/ 398717 h 2093213"/>
                  <a:gd name="connsiteX7" fmla="*/ 323660 w 967454"/>
                  <a:gd name="connsiteY7" fmla="*/ 332994 h 2093213"/>
                  <a:gd name="connsiteX8" fmla="*/ 117443 w 967454"/>
                  <a:gd name="connsiteY8" fmla="*/ 258985 h 2093213"/>
                  <a:gd name="connsiteX9" fmla="*/ 0 w 967454"/>
                  <a:gd name="connsiteY9" fmla="*/ 82201 h 2093213"/>
                  <a:gd name="connsiteX10" fmla="*/ 147066 w 967454"/>
                  <a:gd name="connsiteY10" fmla="*/ 131159 h 2093213"/>
                  <a:gd name="connsiteX11" fmla="*/ 184023 w 967454"/>
                  <a:gd name="connsiteY11" fmla="*/ 0 h 2093213"/>
                  <a:gd name="connsiteX12" fmla="*/ 309944 w 967454"/>
                  <a:gd name="connsiteY12" fmla="*/ 122587 h 2093213"/>
                  <a:gd name="connsiteX13" fmla="*/ 485585 w 967454"/>
                  <a:gd name="connsiteY13" fmla="*/ 164497 h 2093213"/>
                  <a:gd name="connsiteX14" fmla="*/ 839248 w 967454"/>
                  <a:gd name="connsiteY14" fmla="*/ 372523 h 2093213"/>
                  <a:gd name="connsiteX15" fmla="*/ 939832 w 967454"/>
                  <a:gd name="connsiteY15" fmla="*/ 629222 h 2093213"/>
                  <a:gd name="connsiteX16" fmla="*/ 967454 w 967454"/>
                  <a:gd name="connsiteY16" fmla="*/ 917353 h 2093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67454" h="2093213">
                    <a:moveTo>
                      <a:pt x="967454" y="917353"/>
                    </a:moveTo>
                    <a:lnTo>
                      <a:pt x="955072" y="2093214"/>
                    </a:lnTo>
                    <a:lnTo>
                      <a:pt x="804005" y="2063877"/>
                    </a:lnTo>
                    <a:cubicBezTo>
                      <a:pt x="798481" y="1826514"/>
                      <a:pt x="792956" y="1589151"/>
                      <a:pt x="787432" y="1351788"/>
                    </a:cubicBezTo>
                    <a:cubicBezTo>
                      <a:pt x="784670" y="1231297"/>
                      <a:pt x="786098" y="1105281"/>
                      <a:pt x="784003" y="982694"/>
                    </a:cubicBezTo>
                    <a:cubicBezTo>
                      <a:pt x="781907" y="863441"/>
                      <a:pt x="783336" y="739045"/>
                      <a:pt x="736092" y="627221"/>
                    </a:cubicBezTo>
                    <a:cubicBezTo>
                      <a:pt x="695611" y="531495"/>
                      <a:pt x="625126" y="447008"/>
                      <a:pt x="533114" y="398717"/>
                    </a:cubicBezTo>
                    <a:cubicBezTo>
                      <a:pt x="468154" y="364617"/>
                      <a:pt x="395192" y="349377"/>
                      <a:pt x="323660" y="332994"/>
                    </a:cubicBezTo>
                    <a:cubicBezTo>
                      <a:pt x="252127" y="316611"/>
                      <a:pt x="179451" y="298228"/>
                      <a:pt x="117443" y="258985"/>
                    </a:cubicBezTo>
                    <a:cubicBezTo>
                      <a:pt x="55436" y="219647"/>
                      <a:pt x="4858" y="155448"/>
                      <a:pt x="0" y="82201"/>
                    </a:cubicBezTo>
                    <a:cubicBezTo>
                      <a:pt x="45815" y="109538"/>
                      <a:pt x="94107" y="124397"/>
                      <a:pt x="147066" y="131159"/>
                    </a:cubicBezTo>
                    <a:cubicBezTo>
                      <a:pt x="149257" y="84773"/>
                      <a:pt x="162401" y="41148"/>
                      <a:pt x="184023" y="0"/>
                    </a:cubicBezTo>
                    <a:cubicBezTo>
                      <a:pt x="197263" y="58769"/>
                      <a:pt x="254127" y="99727"/>
                      <a:pt x="309944" y="122587"/>
                    </a:cubicBezTo>
                    <a:cubicBezTo>
                      <a:pt x="365760" y="145447"/>
                      <a:pt x="426625" y="151924"/>
                      <a:pt x="485585" y="164497"/>
                    </a:cubicBezTo>
                    <a:cubicBezTo>
                      <a:pt x="622363" y="193548"/>
                      <a:pt x="755904" y="260223"/>
                      <a:pt x="839248" y="372523"/>
                    </a:cubicBezTo>
                    <a:cubicBezTo>
                      <a:pt x="894493" y="447008"/>
                      <a:pt x="924878" y="537686"/>
                      <a:pt x="939832" y="629222"/>
                    </a:cubicBezTo>
                    <a:cubicBezTo>
                      <a:pt x="954786" y="720757"/>
                      <a:pt x="967169" y="824579"/>
                      <a:pt x="967454" y="917353"/>
                    </a:cubicBezTo>
                    <a:close/>
                  </a:path>
                </a:pathLst>
              </a:custGeom>
              <a:solidFill>
                <a:srgbClr val="E247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3B626AE6-F368-4756-9AB9-999D6990D612}"/>
                  </a:ext>
                </a:extLst>
              </p:cNvPr>
              <p:cNvSpPr/>
              <p:nvPr/>
            </p:nvSpPr>
            <p:spPr>
              <a:xfrm>
                <a:off x="6681406" y="2457449"/>
                <a:ext cx="524491" cy="1969388"/>
              </a:xfrm>
              <a:custGeom>
                <a:avLst/>
                <a:gdLst>
                  <a:gd name="connsiteX0" fmla="*/ 482060 w 524491"/>
                  <a:gd name="connsiteY0" fmla="*/ 0 h 1969388"/>
                  <a:gd name="connsiteX1" fmla="*/ 430149 w 524491"/>
                  <a:gd name="connsiteY1" fmla="*/ 100584 h 1969388"/>
                  <a:gd name="connsiteX2" fmla="*/ 279940 w 524491"/>
                  <a:gd name="connsiteY2" fmla="*/ 68199 h 1969388"/>
                  <a:gd name="connsiteX3" fmla="*/ 275939 w 524491"/>
                  <a:gd name="connsiteY3" fmla="*/ 269558 h 1969388"/>
                  <a:gd name="connsiteX4" fmla="*/ 126397 w 524491"/>
                  <a:gd name="connsiteY4" fmla="*/ 437007 h 1969388"/>
                  <a:gd name="connsiteX5" fmla="*/ 21431 w 524491"/>
                  <a:gd name="connsiteY5" fmla="*/ 683514 h 1969388"/>
                  <a:gd name="connsiteX6" fmla="*/ 0 w 524491"/>
                  <a:gd name="connsiteY6" fmla="*/ 958882 h 1969388"/>
                  <a:gd name="connsiteX7" fmla="*/ 0 w 524491"/>
                  <a:gd name="connsiteY7" fmla="*/ 1969389 h 1969388"/>
                  <a:gd name="connsiteX8" fmla="*/ 142970 w 524491"/>
                  <a:gd name="connsiteY8" fmla="*/ 1942433 h 1969388"/>
                  <a:gd name="connsiteX9" fmla="*/ 142970 w 524491"/>
                  <a:gd name="connsiteY9" fmla="*/ 1010317 h 1969388"/>
                  <a:gd name="connsiteX10" fmla="*/ 226885 w 524491"/>
                  <a:gd name="connsiteY10" fmla="*/ 563880 h 1969388"/>
                  <a:gd name="connsiteX11" fmla="*/ 376714 w 524491"/>
                  <a:gd name="connsiteY11" fmla="*/ 391287 h 1969388"/>
                  <a:gd name="connsiteX12" fmla="*/ 508254 w 524491"/>
                  <a:gd name="connsiteY12" fmla="*/ 208121 h 1969388"/>
                  <a:gd name="connsiteX13" fmla="*/ 482060 w 524491"/>
                  <a:gd name="connsiteY13" fmla="*/ 0 h 1969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4491" h="1969388">
                    <a:moveTo>
                      <a:pt x="482060" y="0"/>
                    </a:moveTo>
                    <a:cubicBezTo>
                      <a:pt x="465010" y="34671"/>
                      <a:pt x="447199" y="65913"/>
                      <a:pt x="430149" y="100584"/>
                    </a:cubicBezTo>
                    <a:cubicBezTo>
                      <a:pt x="380238" y="89154"/>
                      <a:pt x="329755" y="79629"/>
                      <a:pt x="279940" y="68199"/>
                    </a:cubicBezTo>
                    <a:cubicBezTo>
                      <a:pt x="331375" y="122968"/>
                      <a:pt x="316801" y="208026"/>
                      <a:pt x="275939" y="269558"/>
                    </a:cubicBezTo>
                    <a:cubicBezTo>
                      <a:pt x="235077" y="331089"/>
                      <a:pt x="172784" y="378809"/>
                      <a:pt x="126397" y="437007"/>
                    </a:cubicBezTo>
                    <a:cubicBezTo>
                      <a:pt x="68961" y="509207"/>
                      <a:pt x="37243" y="595884"/>
                      <a:pt x="21431" y="683514"/>
                    </a:cubicBezTo>
                    <a:cubicBezTo>
                      <a:pt x="5620" y="771144"/>
                      <a:pt x="857" y="870109"/>
                      <a:pt x="0" y="958882"/>
                    </a:cubicBezTo>
                    <a:lnTo>
                      <a:pt x="0" y="1969389"/>
                    </a:lnTo>
                    <a:lnTo>
                      <a:pt x="142970" y="1942433"/>
                    </a:lnTo>
                    <a:lnTo>
                      <a:pt x="142970" y="1010317"/>
                    </a:lnTo>
                    <a:cubicBezTo>
                      <a:pt x="142684" y="860203"/>
                      <a:pt x="145351" y="694754"/>
                      <a:pt x="226885" y="563880"/>
                    </a:cubicBezTo>
                    <a:cubicBezTo>
                      <a:pt x="266700" y="500063"/>
                      <a:pt x="323374" y="446437"/>
                      <a:pt x="376714" y="391287"/>
                    </a:cubicBezTo>
                    <a:cubicBezTo>
                      <a:pt x="430149" y="336137"/>
                      <a:pt x="481774" y="277273"/>
                      <a:pt x="508254" y="208121"/>
                    </a:cubicBezTo>
                    <a:cubicBezTo>
                      <a:pt x="534734" y="138875"/>
                      <a:pt x="530733" y="58579"/>
                      <a:pt x="482060" y="0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B3092D9-B053-494B-B40F-2AE204A1E918}"/>
              </a:ext>
            </a:extLst>
          </p:cNvPr>
          <p:cNvSpPr txBox="1"/>
          <p:nvPr/>
        </p:nvSpPr>
        <p:spPr>
          <a:xfrm rot="16200000">
            <a:off x="-2361080" y="1499891"/>
            <a:ext cx="689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BOXING  DAY</a:t>
            </a:r>
            <a:endParaRPr lang="th-TH" sz="7200" b="1" dirty="0">
              <a:solidFill>
                <a:schemeClr val="bg1"/>
              </a:solidFill>
            </a:endParaRPr>
          </a:p>
        </p:txBody>
      </p:sp>
      <p:grpSp>
        <p:nvGrpSpPr>
          <p:cNvPr id="12" name="Graphic 663">
            <a:extLst>
              <a:ext uri="{FF2B5EF4-FFF2-40B4-BE49-F238E27FC236}">
                <a16:creationId xmlns:a16="http://schemas.microsoft.com/office/drawing/2014/main" id="{ACE37C56-0CE4-4105-8AFC-429C69B1DA54}"/>
              </a:ext>
            </a:extLst>
          </p:cNvPr>
          <p:cNvGrpSpPr/>
          <p:nvPr/>
        </p:nvGrpSpPr>
        <p:grpSpPr>
          <a:xfrm rot="686048">
            <a:off x="3290493" y="4099371"/>
            <a:ext cx="1867740" cy="2897688"/>
            <a:chOff x="1275617" y="2424162"/>
            <a:chExt cx="1174622" cy="190016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A25EC31-7931-4C62-AE8F-F9C2D6D403F4}"/>
                </a:ext>
              </a:extLst>
            </p:cNvPr>
            <p:cNvSpPr/>
            <p:nvPr/>
          </p:nvSpPr>
          <p:spPr>
            <a:xfrm>
              <a:off x="1690589" y="2614518"/>
              <a:ext cx="605259" cy="450884"/>
            </a:xfrm>
            <a:custGeom>
              <a:avLst/>
              <a:gdLst>
                <a:gd name="connsiteX0" fmla="*/ 537337 w 605259"/>
                <a:gd name="connsiteY0" fmla="*/ 32927 h 450884"/>
                <a:gd name="connsiteX1" fmla="*/ 304450 w 605259"/>
                <a:gd name="connsiteY1" fmla="*/ 28546 h 450884"/>
                <a:gd name="connsiteX2" fmla="*/ 126428 w 605259"/>
                <a:gd name="connsiteY2" fmla="*/ 186089 h 450884"/>
                <a:gd name="connsiteX3" fmla="*/ 698 w 605259"/>
                <a:gd name="connsiteY3" fmla="*/ 430024 h 450884"/>
                <a:gd name="connsiteX4" fmla="*/ 24511 w 605259"/>
                <a:gd name="connsiteY4" fmla="*/ 436311 h 450884"/>
                <a:gd name="connsiteX5" fmla="*/ 122904 w 605259"/>
                <a:gd name="connsiteY5" fmla="*/ 233143 h 450884"/>
                <a:gd name="connsiteX6" fmla="*/ 281305 w 605259"/>
                <a:gd name="connsiteY6" fmla="*/ 68932 h 450884"/>
                <a:gd name="connsiteX7" fmla="*/ 505809 w 605259"/>
                <a:gd name="connsiteY7" fmla="*/ 41976 h 450884"/>
                <a:gd name="connsiteX8" fmla="*/ 573341 w 605259"/>
                <a:gd name="connsiteY8" fmla="*/ 112651 h 450884"/>
                <a:gd name="connsiteX9" fmla="*/ 566007 w 605259"/>
                <a:gd name="connsiteY9" fmla="*/ 217617 h 450884"/>
                <a:gd name="connsiteX10" fmla="*/ 456279 w 605259"/>
                <a:gd name="connsiteY10" fmla="*/ 439454 h 450884"/>
                <a:gd name="connsiteX11" fmla="*/ 480949 w 605259"/>
                <a:gd name="connsiteY11" fmla="*/ 439454 h 450884"/>
                <a:gd name="connsiteX12" fmla="*/ 592677 w 605259"/>
                <a:gd name="connsiteY12" fmla="*/ 217522 h 450884"/>
                <a:gd name="connsiteX13" fmla="*/ 537337 w 605259"/>
                <a:gd name="connsiteY13" fmla="*/ 32927 h 45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05259" h="450884">
                  <a:moveTo>
                    <a:pt x="537337" y="32927"/>
                  </a:moveTo>
                  <a:cubicBezTo>
                    <a:pt x="469233" y="-14412"/>
                    <a:pt x="376174" y="-6030"/>
                    <a:pt x="304450" y="28546"/>
                  </a:cubicBezTo>
                  <a:cubicBezTo>
                    <a:pt x="231775" y="63598"/>
                    <a:pt x="173386" y="123700"/>
                    <a:pt x="126428" y="186089"/>
                  </a:cubicBezTo>
                  <a:cubicBezTo>
                    <a:pt x="70802" y="260098"/>
                    <a:pt x="30797" y="343823"/>
                    <a:pt x="698" y="430024"/>
                  </a:cubicBezTo>
                  <a:cubicBezTo>
                    <a:pt x="-4350" y="444502"/>
                    <a:pt x="19462" y="450694"/>
                    <a:pt x="24511" y="436311"/>
                  </a:cubicBezTo>
                  <a:cubicBezTo>
                    <a:pt x="49276" y="365350"/>
                    <a:pt x="80994" y="296484"/>
                    <a:pt x="122904" y="233143"/>
                  </a:cubicBezTo>
                  <a:cubicBezTo>
                    <a:pt x="164338" y="170659"/>
                    <a:pt x="216630" y="110365"/>
                    <a:pt x="281305" y="68932"/>
                  </a:cubicBezTo>
                  <a:cubicBezTo>
                    <a:pt x="345694" y="27688"/>
                    <a:pt x="433514" y="4828"/>
                    <a:pt x="505809" y="41976"/>
                  </a:cubicBezTo>
                  <a:cubicBezTo>
                    <a:pt x="535622" y="57311"/>
                    <a:pt x="560863" y="82362"/>
                    <a:pt x="573341" y="112651"/>
                  </a:cubicBezTo>
                  <a:cubicBezTo>
                    <a:pt x="587629" y="147227"/>
                    <a:pt x="581628" y="184375"/>
                    <a:pt x="566007" y="217617"/>
                  </a:cubicBezTo>
                  <a:cubicBezTo>
                    <a:pt x="530764" y="292579"/>
                    <a:pt x="457136" y="351919"/>
                    <a:pt x="456279" y="439454"/>
                  </a:cubicBezTo>
                  <a:cubicBezTo>
                    <a:pt x="456088" y="454694"/>
                    <a:pt x="480853" y="454694"/>
                    <a:pt x="480949" y="439454"/>
                  </a:cubicBezTo>
                  <a:cubicBezTo>
                    <a:pt x="481806" y="353729"/>
                    <a:pt x="561244" y="292960"/>
                    <a:pt x="592677" y="217522"/>
                  </a:cubicBezTo>
                  <a:cubicBezTo>
                    <a:pt x="621442" y="148751"/>
                    <a:pt x="600011" y="76456"/>
                    <a:pt x="537337" y="32927"/>
                  </a:cubicBezTo>
                  <a:close/>
                </a:path>
              </a:pathLst>
            </a:custGeom>
            <a:solidFill>
              <a:srgbClr val="C4303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4" name="Graphic 663">
              <a:extLst>
                <a:ext uri="{FF2B5EF4-FFF2-40B4-BE49-F238E27FC236}">
                  <a16:creationId xmlns:a16="http://schemas.microsoft.com/office/drawing/2014/main" id="{EC514A24-E653-47DE-8CDA-92550AC3558D}"/>
                </a:ext>
              </a:extLst>
            </p:cNvPr>
            <p:cNvGrpSpPr/>
            <p:nvPr/>
          </p:nvGrpSpPr>
          <p:grpSpPr>
            <a:xfrm>
              <a:off x="1275617" y="2938720"/>
              <a:ext cx="1174622" cy="1385601"/>
              <a:chOff x="1275617" y="2938720"/>
              <a:chExt cx="1174622" cy="1385601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27CAF45-B9D5-4827-8EE8-D1F5CDA2DF86}"/>
                  </a:ext>
                </a:extLst>
              </p:cNvPr>
              <p:cNvSpPr/>
              <p:nvPr/>
            </p:nvSpPr>
            <p:spPr>
              <a:xfrm>
                <a:off x="2200875" y="2960437"/>
                <a:ext cx="249364" cy="1363884"/>
              </a:xfrm>
              <a:custGeom>
                <a:avLst/>
                <a:gdLst>
                  <a:gd name="connsiteX0" fmla="*/ 38005 w 249364"/>
                  <a:gd name="connsiteY0" fmla="*/ 0 h 1363884"/>
                  <a:gd name="connsiteX1" fmla="*/ 102394 w 249364"/>
                  <a:gd name="connsiteY1" fmla="*/ 23336 h 1363884"/>
                  <a:gd name="connsiteX2" fmla="*/ 189643 w 249364"/>
                  <a:gd name="connsiteY2" fmla="*/ 0 h 1363884"/>
                  <a:gd name="connsiteX3" fmla="*/ 249365 w 249364"/>
                  <a:gd name="connsiteY3" fmla="*/ 1354836 h 1363884"/>
                  <a:gd name="connsiteX4" fmla="*/ 112681 w 249364"/>
                  <a:gd name="connsiteY4" fmla="*/ 1341692 h 1363884"/>
                  <a:gd name="connsiteX5" fmla="*/ 0 w 249364"/>
                  <a:gd name="connsiteY5" fmla="*/ 1363885 h 136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9364" h="1363884">
                    <a:moveTo>
                      <a:pt x="38005" y="0"/>
                    </a:moveTo>
                    <a:lnTo>
                      <a:pt x="102394" y="23336"/>
                    </a:lnTo>
                    <a:lnTo>
                      <a:pt x="189643" y="0"/>
                    </a:lnTo>
                    <a:lnTo>
                      <a:pt x="249365" y="1354836"/>
                    </a:lnTo>
                    <a:lnTo>
                      <a:pt x="112681" y="1341692"/>
                    </a:lnTo>
                    <a:lnTo>
                      <a:pt x="0" y="1363885"/>
                    </a:lnTo>
                    <a:close/>
                  </a:path>
                </a:pathLst>
              </a:custGeom>
              <a:solidFill>
                <a:srgbClr val="AD252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20" name="Graphic 663">
                <a:extLst>
                  <a:ext uri="{FF2B5EF4-FFF2-40B4-BE49-F238E27FC236}">
                    <a16:creationId xmlns:a16="http://schemas.microsoft.com/office/drawing/2014/main" id="{0643622B-D9F9-4BB0-AC9C-7CFE0E84CA4B}"/>
                  </a:ext>
                </a:extLst>
              </p:cNvPr>
              <p:cNvGrpSpPr/>
              <p:nvPr/>
            </p:nvGrpSpPr>
            <p:grpSpPr>
              <a:xfrm>
                <a:off x="1275617" y="2938720"/>
                <a:ext cx="963263" cy="1385601"/>
                <a:chOff x="1275617" y="2938720"/>
                <a:chExt cx="963263" cy="1385601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FF076035-6E49-4720-9C75-58D377239D37}"/>
                    </a:ext>
                  </a:extLst>
                </p:cNvPr>
                <p:cNvSpPr/>
                <p:nvPr/>
              </p:nvSpPr>
              <p:spPr>
                <a:xfrm>
                  <a:off x="1275617" y="2938720"/>
                  <a:ext cx="963263" cy="1385601"/>
                </a:xfrm>
                <a:custGeom>
                  <a:avLst/>
                  <a:gdLst>
                    <a:gd name="connsiteX0" fmla="*/ 963263 w 963263"/>
                    <a:gd name="connsiteY0" fmla="*/ 21717 h 1385601"/>
                    <a:gd name="connsiteX1" fmla="*/ 963263 w 963263"/>
                    <a:gd name="connsiteY1" fmla="*/ 23527 h 1385601"/>
                    <a:gd name="connsiteX2" fmla="*/ 957072 w 963263"/>
                    <a:gd name="connsiteY2" fmla="*/ 245078 h 1385601"/>
                    <a:gd name="connsiteX3" fmla="*/ 953167 w 963263"/>
                    <a:gd name="connsiteY3" fmla="*/ 384048 h 1385601"/>
                    <a:gd name="connsiteX4" fmla="*/ 949928 w 963263"/>
                    <a:gd name="connsiteY4" fmla="*/ 499110 h 1385601"/>
                    <a:gd name="connsiteX5" fmla="*/ 945833 w 963263"/>
                    <a:gd name="connsiteY5" fmla="*/ 645224 h 1385601"/>
                    <a:gd name="connsiteX6" fmla="*/ 940499 w 963263"/>
                    <a:gd name="connsiteY6" fmla="*/ 835914 h 1385601"/>
                    <a:gd name="connsiteX7" fmla="*/ 936688 w 963263"/>
                    <a:gd name="connsiteY7" fmla="*/ 976217 h 1385601"/>
                    <a:gd name="connsiteX8" fmla="*/ 936688 w 963263"/>
                    <a:gd name="connsiteY8" fmla="*/ 976313 h 1385601"/>
                    <a:gd name="connsiteX9" fmla="*/ 932212 w 963263"/>
                    <a:gd name="connsiteY9" fmla="*/ 1134523 h 1385601"/>
                    <a:gd name="connsiteX10" fmla="*/ 928211 w 963263"/>
                    <a:gd name="connsiteY10" fmla="*/ 1280446 h 1385601"/>
                    <a:gd name="connsiteX11" fmla="*/ 925259 w 963263"/>
                    <a:gd name="connsiteY11" fmla="*/ 1385602 h 1385601"/>
                    <a:gd name="connsiteX12" fmla="*/ 0 w 963263"/>
                    <a:gd name="connsiteY12" fmla="*/ 1385602 h 1385601"/>
                    <a:gd name="connsiteX13" fmla="*/ 4572 w 963263"/>
                    <a:gd name="connsiteY13" fmla="*/ 1311688 h 1385601"/>
                    <a:gd name="connsiteX14" fmla="*/ 4572 w 963263"/>
                    <a:gd name="connsiteY14" fmla="*/ 1311593 h 1385601"/>
                    <a:gd name="connsiteX15" fmla="*/ 13621 w 963263"/>
                    <a:gd name="connsiteY15" fmla="*/ 1167670 h 1385601"/>
                    <a:gd name="connsiteX16" fmla="*/ 25718 w 963263"/>
                    <a:gd name="connsiteY16" fmla="*/ 977741 h 1385601"/>
                    <a:gd name="connsiteX17" fmla="*/ 34862 w 963263"/>
                    <a:gd name="connsiteY17" fmla="*/ 830485 h 1385601"/>
                    <a:gd name="connsiteX18" fmla="*/ 48101 w 963263"/>
                    <a:gd name="connsiteY18" fmla="*/ 620459 h 1385601"/>
                    <a:gd name="connsiteX19" fmla="*/ 57055 w 963263"/>
                    <a:gd name="connsiteY19" fmla="*/ 477679 h 1385601"/>
                    <a:gd name="connsiteX20" fmla="*/ 66580 w 963263"/>
                    <a:gd name="connsiteY20" fmla="*/ 325660 h 1385601"/>
                    <a:gd name="connsiteX21" fmla="*/ 75819 w 963263"/>
                    <a:gd name="connsiteY21" fmla="*/ 180689 h 1385601"/>
                    <a:gd name="connsiteX22" fmla="*/ 87059 w 963263"/>
                    <a:gd name="connsiteY22" fmla="*/ 0 h 1385601"/>
                    <a:gd name="connsiteX23" fmla="*/ 253746 w 963263"/>
                    <a:gd name="connsiteY23" fmla="*/ 4191 h 1385601"/>
                    <a:gd name="connsiteX24" fmla="*/ 387858 w 963263"/>
                    <a:gd name="connsiteY24" fmla="*/ 7525 h 1385601"/>
                    <a:gd name="connsiteX25" fmla="*/ 541782 w 963263"/>
                    <a:gd name="connsiteY25" fmla="*/ 11335 h 1385601"/>
                    <a:gd name="connsiteX26" fmla="*/ 677609 w 963263"/>
                    <a:gd name="connsiteY26" fmla="*/ 14669 h 1385601"/>
                    <a:gd name="connsiteX27" fmla="*/ 832580 w 963263"/>
                    <a:gd name="connsiteY27" fmla="*/ 18574 h 1385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963263" h="1385601">
                      <a:moveTo>
                        <a:pt x="963263" y="21717"/>
                      </a:moveTo>
                      <a:lnTo>
                        <a:pt x="963263" y="23527"/>
                      </a:lnTo>
                      <a:lnTo>
                        <a:pt x="957072" y="245078"/>
                      </a:lnTo>
                      <a:lnTo>
                        <a:pt x="953167" y="384048"/>
                      </a:lnTo>
                      <a:lnTo>
                        <a:pt x="949928" y="499110"/>
                      </a:lnTo>
                      <a:lnTo>
                        <a:pt x="945833" y="645224"/>
                      </a:lnTo>
                      <a:lnTo>
                        <a:pt x="940499" y="835914"/>
                      </a:lnTo>
                      <a:lnTo>
                        <a:pt x="936688" y="976217"/>
                      </a:lnTo>
                      <a:lnTo>
                        <a:pt x="936688" y="976313"/>
                      </a:lnTo>
                      <a:lnTo>
                        <a:pt x="932212" y="1134523"/>
                      </a:lnTo>
                      <a:lnTo>
                        <a:pt x="928211" y="1280446"/>
                      </a:lnTo>
                      <a:lnTo>
                        <a:pt x="925259" y="1385602"/>
                      </a:lnTo>
                      <a:lnTo>
                        <a:pt x="0" y="1385602"/>
                      </a:lnTo>
                      <a:lnTo>
                        <a:pt x="4572" y="1311688"/>
                      </a:lnTo>
                      <a:lnTo>
                        <a:pt x="4572" y="1311593"/>
                      </a:lnTo>
                      <a:lnTo>
                        <a:pt x="13621" y="1167670"/>
                      </a:lnTo>
                      <a:lnTo>
                        <a:pt x="25718" y="977741"/>
                      </a:lnTo>
                      <a:lnTo>
                        <a:pt x="34862" y="830485"/>
                      </a:lnTo>
                      <a:lnTo>
                        <a:pt x="48101" y="620459"/>
                      </a:lnTo>
                      <a:lnTo>
                        <a:pt x="57055" y="477679"/>
                      </a:lnTo>
                      <a:lnTo>
                        <a:pt x="66580" y="325660"/>
                      </a:lnTo>
                      <a:lnTo>
                        <a:pt x="75819" y="180689"/>
                      </a:lnTo>
                      <a:lnTo>
                        <a:pt x="87059" y="0"/>
                      </a:lnTo>
                      <a:lnTo>
                        <a:pt x="253746" y="4191"/>
                      </a:lnTo>
                      <a:lnTo>
                        <a:pt x="387858" y="7525"/>
                      </a:lnTo>
                      <a:lnTo>
                        <a:pt x="541782" y="11335"/>
                      </a:lnTo>
                      <a:lnTo>
                        <a:pt x="677609" y="14669"/>
                      </a:lnTo>
                      <a:lnTo>
                        <a:pt x="832580" y="18574"/>
                      </a:lnTo>
                      <a:close/>
                    </a:path>
                  </a:pathLst>
                </a:custGeom>
                <a:solidFill>
                  <a:srgbClr val="E247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22" name="Graphic 663">
                  <a:extLst>
                    <a:ext uri="{FF2B5EF4-FFF2-40B4-BE49-F238E27FC236}">
                      <a16:creationId xmlns:a16="http://schemas.microsoft.com/office/drawing/2014/main" id="{7F22E3C3-82DA-468A-AFD8-34DECEE919A4}"/>
                    </a:ext>
                  </a:extLst>
                </p:cNvPr>
                <p:cNvGrpSpPr/>
                <p:nvPr/>
              </p:nvGrpSpPr>
              <p:grpSpPr>
                <a:xfrm>
                  <a:off x="1280188" y="2942816"/>
                  <a:ext cx="958691" cy="1381506"/>
                  <a:chOff x="1280188" y="2942816"/>
                  <a:chExt cx="958691" cy="1381506"/>
                </a:xfrm>
                <a:solidFill>
                  <a:srgbClr val="FFD11B"/>
                </a:solidFill>
              </p:grpSpPr>
              <p:sp>
                <p:nvSpPr>
                  <p:cNvPr id="23" name="Freeform: Shape 22">
                    <a:extLst>
                      <a:ext uri="{FF2B5EF4-FFF2-40B4-BE49-F238E27FC236}">
                        <a16:creationId xmlns:a16="http://schemas.microsoft.com/office/drawing/2014/main" id="{0B109DAF-B167-49B0-A4AB-3BEC16A69DDD}"/>
                      </a:ext>
                    </a:extLst>
                  </p:cNvPr>
                  <p:cNvSpPr/>
                  <p:nvPr/>
                </p:nvSpPr>
                <p:spPr>
                  <a:xfrm>
                    <a:off x="1342196" y="2942816"/>
                    <a:ext cx="321278" cy="321563"/>
                  </a:xfrm>
                  <a:custGeom>
                    <a:avLst/>
                    <a:gdLst>
                      <a:gd name="connsiteX0" fmla="*/ 321278 w 321278"/>
                      <a:gd name="connsiteY0" fmla="*/ 3429 h 321563"/>
                      <a:gd name="connsiteX1" fmla="*/ 0 w 321278"/>
                      <a:gd name="connsiteY1" fmla="*/ 321564 h 321563"/>
                      <a:gd name="connsiteX2" fmla="*/ 9144 w 321278"/>
                      <a:gd name="connsiteY2" fmla="*/ 176498 h 321563"/>
                      <a:gd name="connsiteX3" fmla="*/ 187166 w 321278"/>
                      <a:gd name="connsiteY3" fmla="*/ 0 h 321563"/>
                      <a:gd name="connsiteX4" fmla="*/ 321278 w 321278"/>
                      <a:gd name="connsiteY4" fmla="*/ 3429 h 321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1278" h="321563">
                        <a:moveTo>
                          <a:pt x="321278" y="3429"/>
                        </a:moveTo>
                        <a:lnTo>
                          <a:pt x="0" y="321564"/>
                        </a:lnTo>
                        <a:lnTo>
                          <a:pt x="9144" y="176498"/>
                        </a:lnTo>
                        <a:cubicBezTo>
                          <a:pt x="68390" y="117729"/>
                          <a:pt x="127826" y="58769"/>
                          <a:pt x="187166" y="0"/>
                        </a:cubicBezTo>
                        <a:lnTo>
                          <a:pt x="321278" y="3429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4" name="Freeform: Shape 23">
                    <a:extLst>
                      <a:ext uri="{FF2B5EF4-FFF2-40B4-BE49-F238E27FC236}">
                        <a16:creationId xmlns:a16="http://schemas.microsoft.com/office/drawing/2014/main" id="{D3FD7155-3308-4018-A37F-5AF201DE26EE}"/>
                      </a:ext>
                    </a:extLst>
                  </p:cNvPr>
                  <p:cNvSpPr/>
                  <p:nvPr/>
                </p:nvSpPr>
                <p:spPr>
                  <a:xfrm>
                    <a:off x="1323718" y="2950055"/>
                    <a:ext cx="629507" cy="609218"/>
                  </a:xfrm>
                  <a:custGeom>
                    <a:avLst/>
                    <a:gdLst>
                      <a:gd name="connsiteX0" fmla="*/ 629507 w 629507"/>
                      <a:gd name="connsiteY0" fmla="*/ 3334 h 609218"/>
                      <a:gd name="connsiteX1" fmla="*/ 0 w 629507"/>
                      <a:gd name="connsiteY1" fmla="*/ 609219 h 609218"/>
                      <a:gd name="connsiteX2" fmla="*/ 8953 w 629507"/>
                      <a:gd name="connsiteY2" fmla="*/ 466439 h 609218"/>
                      <a:gd name="connsiteX3" fmla="*/ 493681 w 629507"/>
                      <a:gd name="connsiteY3" fmla="*/ 0 h 609218"/>
                      <a:gd name="connsiteX4" fmla="*/ 629507 w 629507"/>
                      <a:gd name="connsiteY4" fmla="*/ 3334 h 609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29507" h="609218">
                        <a:moveTo>
                          <a:pt x="629507" y="3334"/>
                        </a:moveTo>
                        <a:cubicBezTo>
                          <a:pt x="419767" y="205359"/>
                          <a:pt x="209931" y="407194"/>
                          <a:pt x="0" y="609219"/>
                        </a:cubicBezTo>
                        <a:lnTo>
                          <a:pt x="8953" y="466439"/>
                        </a:lnTo>
                        <a:cubicBezTo>
                          <a:pt x="170593" y="310991"/>
                          <a:pt x="332137" y="155543"/>
                          <a:pt x="493681" y="0"/>
                        </a:cubicBezTo>
                        <a:lnTo>
                          <a:pt x="629507" y="3334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5" name="Freeform: Shape 24">
                    <a:extLst>
                      <a:ext uri="{FF2B5EF4-FFF2-40B4-BE49-F238E27FC236}">
                        <a16:creationId xmlns:a16="http://schemas.microsoft.com/office/drawing/2014/main" id="{53B0BEA3-6053-42B0-9932-B08C51FDDD32}"/>
                      </a:ext>
                    </a:extLst>
                  </p:cNvPr>
                  <p:cNvSpPr/>
                  <p:nvPr/>
                </p:nvSpPr>
                <p:spPr>
                  <a:xfrm>
                    <a:off x="1301334" y="2957294"/>
                    <a:ext cx="937545" cy="959167"/>
                  </a:xfrm>
                  <a:custGeom>
                    <a:avLst/>
                    <a:gdLst>
                      <a:gd name="connsiteX0" fmla="*/ 937546 w 937545"/>
                      <a:gd name="connsiteY0" fmla="*/ 3143 h 959167"/>
                      <a:gd name="connsiteX1" fmla="*/ 937546 w 937545"/>
                      <a:gd name="connsiteY1" fmla="*/ 4953 h 959167"/>
                      <a:gd name="connsiteX2" fmla="*/ 0 w 937545"/>
                      <a:gd name="connsiteY2" fmla="*/ 959168 h 959167"/>
                      <a:gd name="connsiteX3" fmla="*/ 9144 w 937545"/>
                      <a:gd name="connsiteY3" fmla="*/ 811911 h 959167"/>
                      <a:gd name="connsiteX4" fmla="*/ 806958 w 937545"/>
                      <a:gd name="connsiteY4" fmla="*/ 0 h 959167"/>
                      <a:gd name="connsiteX5" fmla="*/ 937546 w 937545"/>
                      <a:gd name="connsiteY5" fmla="*/ 3143 h 9591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937545" h="959167">
                        <a:moveTo>
                          <a:pt x="937546" y="3143"/>
                        </a:moveTo>
                        <a:lnTo>
                          <a:pt x="937546" y="4953"/>
                        </a:lnTo>
                        <a:cubicBezTo>
                          <a:pt x="624935" y="322993"/>
                          <a:pt x="312420" y="641128"/>
                          <a:pt x="0" y="959168"/>
                        </a:cubicBezTo>
                        <a:lnTo>
                          <a:pt x="9144" y="811911"/>
                        </a:lnTo>
                        <a:cubicBezTo>
                          <a:pt x="275082" y="541211"/>
                          <a:pt x="540830" y="270700"/>
                          <a:pt x="806958" y="0"/>
                        </a:cubicBezTo>
                        <a:lnTo>
                          <a:pt x="937546" y="3143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6" name="Freeform: Shape 25">
                    <a:extLst>
                      <a:ext uri="{FF2B5EF4-FFF2-40B4-BE49-F238E27FC236}">
                        <a16:creationId xmlns:a16="http://schemas.microsoft.com/office/drawing/2014/main" id="{2F5BD50D-52B4-4E46-B629-ADF39FA2D7D2}"/>
                      </a:ext>
                    </a:extLst>
                  </p:cNvPr>
                  <p:cNvSpPr/>
                  <p:nvPr/>
                </p:nvSpPr>
                <p:spPr>
                  <a:xfrm>
                    <a:off x="1280188" y="3183798"/>
                    <a:ext cx="952500" cy="1066514"/>
                  </a:xfrm>
                  <a:custGeom>
                    <a:avLst/>
                    <a:gdLst>
                      <a:gd name="connsiteX0" fmla="*/ 952500 w 952500"/>
                      <a:gd name="connsiteY0" fmla="*/ 0 h 1066514"/>
                      <a:gd name="connsiteX1" fmla="*/ 948595 w 952500"/>
                      <a:gd name="connsiteY1" fmla="*/ 138970 h 1066514"/>
                      <a:gd name="connsiteX2" fmla="*/ 0 w 952500"/>
                      <a:gd name="connsiteY2" fmla="*/ 1066514 h 1066514"/>
                      <a:gd name="connsiteX3" fmla="*/ 9049 w 952500"/>
                      <a:gd name="connsiteY3" fmla="*/ 922592 h 10665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52500" h="1066514">
                        <a:moveTo>
                          <a:pt x="952500" y="0"/>
                        </a:moveTo>
                        <a:lnTo>
                          <a:pt x="948595" y="138970"/>
                        </a:lnTo>
                        <a:lnTo>
                          <a:pt x="0" y="1066514"/>
                        </a:lnTo>
                        <a:lnTo>
                          <a:pt x="9049" y="922592"/>
                        </a:ln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7" name="Freeform: Shape 26">
                    <a:extLst>
                      <a:ext uri="{FF2B5EF4-FFF2-40B4-BE49-F238E27FC236}">
                        <a16:creationId xmlns:a16="http://schemas.microsoft.com/office/drawing/2014/main" id="{930432C3-4A01-491B-BD43-111311E06CDC}"/>
                      </a:ext>
                    </a:extLst>
                  </p:cNvPr>
                  <p:cNvSpPr/>
                  <p:nvPr/>
                </p:nvSpPr>
                <p:spPr>
                  <a:xfrm>
                    <a:off x="1368676" y="3437830"/>
                    <a:ext cx="856869" cy="886491"/>
                  </a:xfrm>
                  <a:custGeom>
                    <a:avLst/>
                    <a:gdLst>
                      <a:gd name="connsiteX0" fmla="*/ 856869 w 856869"/>
                      <a:gd name="connsiteY0" fmla="*/ 0 h 886491"/>
                      <a:gd name="connsiteX1" fmla="*/ 852773 w 856869"/>
                      <a:gd name="connsiteY1" fmla="*/ 146114 h 886491"/>
                      <a:gd name="connsiteX2" fmla="*/ 136779 w 856869"/>
                      <a:gd name="connsiteY2" fmla="*/ 886492 h 886491"/>
                      <a:gd name="connsiteX3" fmla="*/ 0 w 856869"/>
                      <a:gd name="connsiteY3" fmla="*/ 886492 h 886491"/>
                      <a:gd name="connsiteX4" fmla="*/ 856869 w 856869"/>
                      <a:gd name="connsiteY4" fmla="*/ 0 h 8864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56869" h="886491">
                        <a:moveTo>
                          <a:pt x="856869" y="0"/>
                        </a:moveTo>
                        <a:lnTo>
                          <a:pt x="852773" y="146114"/>
                        </a:lnTo>
                        <a:cubicBezTo>
                          <a:pt x="618077" y="396526"/>
                          <a:pt x="379476" y="643414"/>
                          <a:pt x="136779" y="886492"/>
                        </a:cubicBezTo>
                        <a:lnTo>
                          <a:pt x="0" y="886492"/>
                        </a:lnTo>
                        <a:cubicBezTo>
                          <a:pt x="291560" y="596075"/>
                          <a:pt x="577215" y="300609"/>
                          <a:pt x="856869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8" name="Freeform: Shape 27">
                    <a:extLst>
                      <a:ext uri="{FF2B5EF4-FFF2-40B4-BE49-F238E27FC236}">
                        <a16:creationId xmlns:a16="http://schemas.microsoft.com/office/drawing/2014/main" id="{205E5907-08E7-4FD5-AEF6-D18A06644F44}"/>
                      </a:ext>
                    </a:extLst>
                  </p:cNvPr>
                  <p:cNvSpPr/>
                  <p:nvPr/>
                </p:nvSpPr>
                <p:spPr>
                  <a:xfrm>
                    <a:off x="1665189" y="3774634"/>
                    <a:ext cx="550925" cy="549687"/>
                  </a:xfrm>
                  <a:custGeom>
                    <a:avLst/>
                    <a:gdLst>
                      <a:gd name="connsiteX0" fmla="*/ 550926 w 550925"/>
                      <a:gd name="connsiteY0" fmla="*/ 0 h 549687"/>
                      <a:gd name="connsiteX1" fmla="*/ 547116 w 550925"/>
                      <a:gd name="connsiteY1" fmla="*/ 140303 h 549687"/>
                      <a:gd name="connsiteX2" fmla="*/ 547116 w 550925"/>
                      <a:gd name="connsiteY2" fmla="*/ 140399 h 549687"/>
                      <a:gd name="connsiteX3" fmla="*/ 136779 w 550925"/>
                      <a:gd name="connsiteY3" fmla="*/ 549688 h 549687"/>
                      <a:gd name="connsiteX4" fmla="*/ 0 w 550925"/>
                      <a:gd name="connsiteY4" fmla="*/ 549688 h 549687"/>
                      <a:gd name="connsiteX5" fmla="*/ 550926 w 550925"/>
                      <a:gd name="connsiteY5" fmla="*/ 0 h 5496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550925" h="549687">
                        <a:moveTo>
                          <a:pt x="550926" y="0"/>
                        </a:moveTo>
                        <a:lnTo>
                          <a:pt x="547116" y="140303"/>
                        </a:lnTo>
                        <a:lnTo>
                          <a:pt x="547116" y="140399"/>
                        </a:lnTo>
                        <a:cubicBezTo>
                          <a:pt x="410337" y="276892"/>
                          <a:pt x="273653" y="413195"/>
                          <a:pt x="136779" y="549688"/>
                        </a:cubicBezTo>
                        <a:lnTo>
                          <a:pt x="0" y="549688"/>
                        </a:lnTo>
                        <a:cubicBezTo>
                          <a:pt x="183737" y="366427"/>
                          <a:pt x="367379" y="183166"/>
                          <a:pt x="550926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BE20C089-A08C-40DE-896F-17352D9D3735}"/>
                      </a:ext>
                    </a:extLst>
                  </p:cNvPr>
                  <p:cNvSpPr/>
                  <p:nvPr/>
                </p:nvSpPr>
                <p:spPr>
                  <a:xfrm>
                    <a:off x="1962464" y="4073243"/>
                    <a:ext cx="245364" cy="251079"/>
                  </a:xfrm>
                  <a:custGeom>
                    <a:avLst/>
                    <a:gdLst>
                      <a:gd name="connsiteX0" fmla="*/ 245364 w 245364"/>
                      <a:gd name="connsiteY0" fmla="*/ 0 h 251079"/>
                      <a:gd name="connsiteX1" fmla="*/ 241363 w 245364"/>
                      <a:gd name="connsiteY1" fmla="*/ 145923 h 251079"/>
                      <a:gd name="connsiteX2" fmla="*/ 138589 w 245364"/>
                      <a:gd name="connsiteY2" fmla="*/ 251079 h 251079"/>
                      <a:gd name="connsiteX3" fmla="*/ 0 w 245364"/>
                      <a:gd name="connsiteY3" fmla="*/ 251079 h 251079"/>
                      <a:gd name="connsiteX4" fmla="*/ 245364 w 245364"/>
                      <a:gd name="connsiteY4" fmla="*/ 0 h 251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5364" h="251079">
                        <a:moveTo>
                          <a:pt x="245364" y="0"/>
                        </a:moveTo>
                        <a:lnTo>
                          <a:pt x="241363" y="145923"/>
                        </a:lnTo>
                        <a:cubicBezTo>
                          <a:pt x="207645" y="181451"/>
                          <a:pt x="173355" y="216503"/>
                          <a:pt x="138589" y="251079"/>
                        </a:cubicBezTo>
                        <a:lnTo>
                          <a:pt x="0" y="251079"/>
                        </a:lnTo>
                        <a:cubicBezTo>
                          <a:pt x="84773" y="170117"/>
                          <a:pt x="166592" y="86296"/>
                          <a:pt x="245364" y="0"/>
                        </a:cubicBezTo>
                        <a:close/>
                      </a:path>
                    </a:pathLst>
                  </a:custGeom>
                  <a:solidFill>
                    <a:srgbClr val="FFD11B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</p:grpSp>
        <p:grpSp>
          <p:nvGrpSpPr>
            <p:cNvPr id="15" name="Graphic 663">
              <a:extLst>
                <a:ext uri="{FF2B5EF4-FFF2-40B4-BE49-F238E27FC236}">
                  <a16:creationId xmlns:a16="http://schemas.microsoft.com/office/drawing/2014/main" id="{7B93E486-1AA8-47D5-9FDA-32867EF2F83E}"/>
                </a:ext>
              </a:extLst>
            </p:cNvPr>
            <p:cNvGrpSpPr/>
            <p:nvPr/>
          </p:nvGrpSpPr>
          <p:grpSpPr>
            <a:xfrm>
              <a:off x="1532389" y="2424162"/>
              <a:ext cx="541077" cy="663338"/>
              <a:chOff x="1532389" y="2424162"/>
              <a:chExt cx="541077" cy="663338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54994CF-1EE4-4736-87F8-38DC221353D4}"/>
                  </a:ext>
                </a:extLst>
              </p:cNvPr>
              <p:cNvSpPr/>
              <p:nvPr/>
            </p:nvSpPr>
            <p:spPr>
              <a:xfrm>
                <a:off x="2001957" y="3005681"/>
                <a:ext cx="71508" cy="70866"/>
              </a:xfrm>
              <a:custGeom>
                <a:avLst/>
                <a:gdLst>
                  <a:gd name="connsiteX0" fmla="*/ 35754 w 71508"/>
                  <a:gd name="connsiteY0" fmla="*/ 0 h 70866"/>
                  <a:gd name="connsiteX1" fmla="*/ 35754 w 71508"/>
                  <a:gd name="connsiteY1" fmla="*/ 70866 h 70866"/>
                  <a:gd name="connsiteX2" fmla="*/ 35754 w 71508"/>
                  <a:gd name="connsiteY2" fmla="*/ 0 h 70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8" h="70866">
                    <a:moveTo>
                      <a:pt x="35754" y="0"/>
                    </a:moveTo>
                    <a:cubicBezTo>
                      <a:pt x="-11871" y="0"/>
                      <a:pt x="-11966" y="70866"/>
                      <a:pt x="35754" y="70866"/>
                    </a:cubicBezTo>
                    <a:cubicBezTo>
                      <a:pt x="83379" y="70961"/>
                      <a:pt x="83475" y="0"/>
                      <a:pt x="35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5346E3-6FC7-46A7-A58E-CCE9BE9ED4C7}"/>
                  </a:ext>
                </a:extLst>
              </p:cNvPr>
              <p:cNvSpPr/>
              <p:nvPr/>
            </p:nvSpPr>
            <p:spPr>
              <a:xfrm>
                <a:off x="1558283" y="3016635"/>
                <a:ext cx="71508" cy="70865"/>
              </a:xfrm>
              <a:custGeom>
                <a:avLst/>
                <a:gdLst>
                  <a:gd name="connsiteX0" fmla="*/ 35754 w 71508"/>
                  <a:gd name="connsiteY0" fmla="*/ 0 h 70865"/>
                  <a:gd name="connsiteX1" fmla="*/ 35754 w 71508"/>
                  <a:gd name="connsiteY1" fmla="*/ 70866 h 70865"/>
                  <a:gd name="connsiteX2" fmla="*/ 35754 w 71508"/>
                  <a:gd name="connsiteY2" fmla="*/ 0 h 70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1508" h="70865">
                    <a:moveTo>
                      <a:pt x="35754" y="0"/>
                    </a:moveTo>
                    <a:cubicBezTo>
                      <a:pt x="-11871" y="0"/>
                      <a:pt x="-11966" y="70866"/>
                      <a:pt x="35754" y="70866"/>
                    </a:cubicBezTo>
                    <a:cubicBezTo>
                      <a:pt x="83379" y="70866"/>
                      <a:pt x="83475" y="0"/>
                      <a:pt x="357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042B7E5-45FA-4751-8BB9-C248A215A21D}"/>
                  </a:ext>
                </a:extLst>
              </p:cNvPr>
              <p:cNvSpPr/>
              <p:nvPr/>
            </p:nvSpPr>
            <p:spPr>
              <a:xfrm>
                <a:off x="1532389" y="2424162"/>
                <a:ext cx="516907" cy="643071"/>
              </a:xfrm>
              <a:custGeom>
                <a:avLst/>
                <a:gdLst>
                  <a:gd name="connsiteX0" fmla="*/ 346827 w 516907"/>
                  <a:gd name="connsiteY0" fmla="*/ 44214 h 643071"/>
                  <a:gd name="connsiteX1" fmla="*/ 96701 w 516907"/>
                  <a:gd name="connsiteY1" fmla="*/ 27736 h 643071"/>
                  <a:gd name="connsiteX2" fmla="*/ 2594 w 516907"/>
                  <a:gd name="connsiteY2" fmla="*/ 261003 h 643071"/>
                  <a:gd name="connsiteX3" fmla="*/ 48504 w 516907"/>
                  <a:gd name="connsiteY3" fmla="*/ 628573 h 643071"/>
                  <a:gd name="connsiteX4" fmla="*/ 72317 w 516907"/>
                  <a:gd name="connsiteY4" fmla="*/ 634859 h 643071"/>
                  <a:gd name="connsiteX5" fmla="*/ 43837 w 516907"/>
                  <a:gd name="connsiteY5" fmla="*/ 340060 h 643071"/>
                  <a:gd name="connsiteX6" fmla="*/ 73745 w 516907"/>
                  <a:gd name="connsiteY6" fmla="*/ 75932 h 643071"/>
                  <a:gd name="connsiteX7" fmla="*/ 308441 w 516907"/>
                  <a:gd name="connsiteY7" fmla="*/ 48881 h 643071"/>
                  <a:gd name="connsiteX8" fmla="*/ 463223 w 516907"/>
                  <a:gd name="connsiteY8" fmla="*/ 265099 h 643071"/>
                  <a:gd name="connsiteX9" fmla="*/ 492179 w 516907"/>
                  <a:gd name="connsiteY9" fmla="*/ 619429 h 643071"/>
                  <a:gd name="connsiteX10" fmla="*/ 516848 w 516907"/>
                  <a:gd name="connsiteY10" fmla="*/ 619429 h 643071"/>
                  <a:gd name="connsiteX11" fmla="*/ 346827 w 516907"/>
                  <a:gd name="connsiteY11" fmla="*/ 44214 h 64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16907" h="643071">
                    <a:moveTo>
                      <a:pt x="346827" y="44214"/>
                    </a:moveTo>
                    <a:cubicBezTo>
                      <a:pt x="274913" y="-5030"/>
                      <a:pt x="174425" y="-16841"/>
                      <a:pt x="96701" y="27736"/>
                    </a:cubicBezTo>
                    <a:cubicBezTo>
                      <a:pt x="13452" y="75551"/>
                      <a:pt x="-8265" y="174706"/>
                      <a:pt x="2594" y="261003"/>
                    </a:cubicBezTo>
                    <a:cubicBezTo>
                      <a:pt x="17929" y="382447"/>
                      <a:pt x="90224" y="505224"/>
                      <a:pt x="48504" y="628573"/>
                    </a:cubicBezTo>
                    <a:cubicBezTo>
                      <a:pt x="43646" y="643051"/>
                      <a:pt x="67459" y="649337"/>
                      <a:pt x="72317" y="634859"/>
                    </a:cubicBezTo>
                    <a:cubicBezTo>
                      <a:pt x="105559" y="536371"/>
                      <a:pt x="69173" y="435977"/>
                      <a:pt x="43837" y="340060"/>
                    </a:cubicBezTo>
                    <a:cubicBezTo>
                      <a:pt x="21263" y="254716"/>
                      <a:pt x="5927" y="147465"/>
                      <a:pt x="73745" y="75932"/>
                    </a:cubicBezTo>
                    <a:cubicBezTo>
                      <a:pt x="132800" y="13639"/>
                      <a:pt x="234718" y="10114"/>
                      <a:pt x="308441" y="48881"/>
                    </a:cubicBezTo>
                    <a:cubicBezTo>
                      <a:pt x="392547" y="93077"/>
                      <a:pt x="441125" y="178421"/>
                      <a:pt x="463223" y="265099"/>
                    </a:cubicBezTo>
                    <a:cubicBezTo>
                      <a:pt x="492750" y="381018"/>
                      <a:pt x="481511" y="501509"/>
                      <a:pt x="492179" y="619429"/>
                    </a:cubicBezTo>
                    <a:cubicBezTo>
                      <a:pt x="493512" y="634478"/>
                      <a:pt x="518277" y="634573"/>
                      <a:pt x="516848" y="619429"/>
                    </a:cubicBezTo>
                    <a:cubicBezTo>
                      <a:pt x="499227" y="425404"/>
                      <a:pt x="537232" y="174611"/>
                      <a:pt x="346827" y="44214"/>
                    </a:cubicBezTo>
                    <a:close/>
                  </a:path>
                </a:pathLst>
              </a:custGeom>
              <a:solidFill>
                <a:srgbClr val="C4303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92" name="Graphic 26">
            <a:extLst>
              <a:ext uri="{FF2B5EF4-FFF2-40B4-BE49-F238E27FC236}">
                <a16:creationId xmlns:a16="http://schemas.microsoft.com/office/drawing/2014/main" id="{E7DD89F4-5881-4985-BB75-A877960B4DD8}"/>
              </a:ext>
            </a:extLst>
          </p:cNvPr>
          <p:cNvGrpSpPr/>
          <p:nvPr/>
        </p:nvGrpSpPr>
        <p:grpSpPr>
          <a:xfrm rot="21242632">
            <a:off x="4619361" y="3301326"/>
            <a:ext cx="2258899" cy="2606237"/>
            <a:chOff x="5829300" y="3095624"/>
            <a:chExt cx="536002" cy="669226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6F1141F-B5FF-408F-A372-FA26E12B7EDE}"/>
                </a:ext>
              </a:extLst>
            </p:cNvPr>
            <p:cNvSpPr/>
            <p:nvPr/>
          </p:nvSpPr>
          <p:spPr>
            <a:xfrm>
              <a:off x="6143759" y="3201510"/>
              <a:ext cx="218330" cy="274576"/>
            </a:xfrm>
            <a:custGeom>
              <a:avLst/>
              <a:gdLst>
                <a:gd name="connsiteX0" fmla="*/ 217322 w 218330"/>
                <a:gd name="connsiteY0" fmla="*/ 267209 h 274576"/>
                <a:gd name="connsiteX1" fmla="*/ 53873 w 218330"/>
                <a:gd name="connsiteY1" fmla="*/ 60326 h 274576"/>
                <a:gd name="connsiteX2" fmla="*/ 7486 w 218330"/>
                <a:gd name="connsiteY2" fmla="*/ 1557 h 274576"/>
                <a:gd name="connsiteX3" fmla="*/ 1009 w 218330"/>
                <a:gd name="connsiteY3" fmla="*/ 7367 h 274576"/>
                <a:gd name="connsiteX4" fmla="*/ 164458 w 218330"/>
                <a:gd name="connsiteY4" fmla="*/ 214250 h 274576"/>
                <a:gd name="connsiteX5" fmla="*/ 210845 w 218330"/>
                <a:gd name="connsiteY5" fmla="*/ 273019 h 274576"/>
                <a:gd name="connsiteX6" fmla="*/ 217322 w 218330"/>
                <a:gd name="connsiteY6" fmla="*/ 267209 h 274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8330" h="274576">
                  <a:moveTo>
                    <a:pt x="217322" y="267209"/>
                  </a:moveTo>
                  <a:cubicBezTo>
                    <a:pt x="162839" y="198248"/>
                    <a:pt x="108356" y="129287"/>
                    <a:pt x="53873" y="60326"/>
                  </a:cubicBezTo>
                  <a:cubicBezTo>
                    <a:pt x="38442" y="40705"/>
                    <a:pt x="22916" y="21178"/>
                    <a:pt x="7486" y="1557"/>
                  </a:cubicBezTo>
                  <a:cubicBezTo>
                    <a:pt x="4057" y="-2825"/>
                    <a:pt x="-2515" y="2986"/>
                    <a:pt x="1009" y="7367"/>
                  </a:cubicBezTo>
                  <a:cubicBezTo>
                    <a:pt x="55492" y="76328"/>
                    <a:pt x="109975" y="145289"/>
                    <a:pt x="164458" y="214250"/>
                  </a:cubicBezTo>
                  <a:cubicBezTo>
                    <a:pt x="179888" y="233871"/>
                    <a:pt x="195414" y="253398"/>
                    <a:pt x="210845" y="273019"/>
                  </a:cubicBezTo>
                  <a:cubicBezTo>
                    <a:pt x="214274" y="277401"/>
                    <a:pt x="220846" y="271591"/>
                    <a:pt x="217322" y="2672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E40ACD6-DA6C-455D-AF75-80BAE5369A88}"/>
                </a:ext>
              </a:extLst>
            </p:cNvPr>
            <p:cNvSpPr/>
            <p:nvPr/>
          </p:nvSpPr>
          <p:spPr>
            <a:xfrm>
              <a:off x="5908928" y="3649217"/>
              <a:ext cx="112109" cy="115633"/>
            </a:xfrm>
            <a:custGeom>
              <a:avLst/>
              <a:gdLst>
                <a:gd name="connsiteX0" fmla="*/ 4191 w 112109"/>
                <a:gd name="connsiteY0" fmla="*/ 18098 h 115633"/>
                <a:gd name="connsiteX1" fmla="*/ 43625 w 112109"/>
                <a:gd name="connsiteY1" fmla="*/ 27242 h 115633"/>
                <a:gd name="connsiteX2" fmla="*/ 73533 w 112109"/>
                <a:gd name="connsiteY2" fmla="*/ 0 h 115633"/>
                <a:gd name="connsiteX3" fmla="*/ 76962 w 112109"/>
                <a:gd name="connsiteY3" fmla="*/ 40291 h 115633"/>
                <a:gd name="connsiteX4" fmla="*/ 112109 w 112109"/>
                <a:gd name="connsiteY4" fmla="*/ 60293 h 115633"/>
                <a:gd name="connsiteX5" fmla="*/ 74867 w 112109"/>
                <a:gd name="connsiteY5" fmla="*/ 76009 h 115633"/>
                <a:gd name="connsiteX6" fmla="*/ 66675 w 112109"/>
                <a:gd name="connsiteY6" fmla="*/ 115634 h 115633"/>
                <a:gd name="connsiteX7" fmla="*/ 40196 w 112109"/>
                <a:gd name="connsiteY7" fmla="*/ 85058 h 115633"/>
                <a:gd name="connsiteX8" fmla="*/ 0 w 112109"/>
                <a:gd name="connsiteY8" fmla="*/ 89535 h 115633"/>
                <a:gd name="connsiteX9" fmla="*/ 20955 w 112109"/>
                <a:gd name="connsiteY9" fmla="*/ 54959 h 115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109" h="115633">
                  <a:moveTo>
                    <a:pt x="4191" y="18098"/>
                  </a:moveTo>
                  <a:lnTo>
                    <a:pt x="43625" y="27242"/>
                  </a:lnTo>
                  <a:lnTo>
                    <a:pt x="73533" y="0"/>
                  </a:lnTo>
                  <a:lnTo>
                    <a:pt x="76962" y="40291"/>
                  </a:lnTo>
                  <a:lnTo>
                    <a:pt x="112109" y="60293"/>
                  </a:lnTo>
                  <a:lnTo>
                    <a:pt x="74867" y="76009"/>
                  </a:lnTo>
                  <a:lnTo>
                    <a:pt x="66675" y="115634"/>
                  </a:lnTo>
                  <a:lnTo>
                    <a:pt x="40196" y="85058"/>
                  </a:lnTo>
                  <a:lnTo>
                    <a:pt x="0" y="89535"/>
                  </a:lnTo>
                  <a:lnTo>
                    <a:pt x="20955" y="549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F9C3198-062F-43F0-B027-701176F288BB}"/>
                </a:ext>
              </a:extLst>
            </p:cNvPr>
            <p:cNvSpPr/>
            <p:nvPr/>
          </p:nvSpPr>
          <p:spPr>
            <a:xfrm>
              <a:off x="5991415" y="3558063"/>
              <a:ext cx="58864" cy="59340"/>
            </a:xfrm>
            <a:custGeom>
              <a:avLst/>
              <a:gdLst>
                <a:gd name="connsiteX0" fmla="*/ 53912 w 58864"/>
                <a:gd name="connsiteY0" fmla="*/ 6668 h 59340"/>
                <a:gd name="connsiteX1" fmla="*/ 46768 w 58864"/>
                <a:gd name="connsiteY1" fmla="*/ 26289 h 59340"/>
                <a:gd name="connsiteX2" fmla="*/ 58865 w 58864"/>
                <a:gd name="connsiteY2" fmla="*/ 43244 h 59340"/>
                <a:gd name="connsiteX3" fmla="*/ 38005 w 58864"/>
                <a:gd name="connsiteY3" fmla="*/ 42577 h 59340"/>
                <a:gd name="connsiteX4" fmla="*/ 25527 w 58864"/>
                <a:gd name="connsiteY4" fmla="*/ 59341 h 59340"/>
                <a:gd name="connsiteX5" fmla="*/ 19812 w 58864"/>
                <a:gd name="connsiteY5" fmla="*/ 39243 h 59340"/>
                <a:gd name="connsiteX6" fmla="*/ 0 w 58864"/>
                <a:gd name="connsiteY6" fmla="*/ 32671 h 59340"/>
                <a:gd name="connsiteX7" fmla="*/ 17335 w 58864"/>
                <a:gd name="connsiteY7" fmla="*/ 20955 h 59340"/>
                <a:gd name="connsiteX8" fmla="*/ 17526 w 58864"/>
                <a:gd name="connsiteY8" fmla="*/ 0 h 59340"/>
                <a:gd name="connsiteX9" fmla="*/ 34004 w 58864"/>
                <a:gd name="connsiteY9" fmla="*/ 12859 h 5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864" h="59340">
                  <a:moveTo>
                    <a:pt x="53912" y="6668"/>
                  </a:moveTo>
                  <a:lnTo>
                    <a:pt x="46768" y="26289"/>
                  </a:lnTo>
                  <a:lnTo>
                    <a:pt x="58865" y="43244"/>
                  </a:lnTo>
                  <a:lnTo>
                    <a:pt x="38005" y="42577"/>
                  </a:lnTo>
                  <a:lnTo>
                    <a:pt x="25527" y="59341"/>
                  </a:lnTo>
                  <a:lnTo>
                    <a:pt x="19812" y="39243"/>
                  </a:lnTo>
                  <a:lnTo>
                    <a:pt x="0" y="32671"/>
                  </a:lnTo>
                  <a:lnTo>
                    <a:pt x="17335" y="20955"/>
                  </a:lnTo>
                  <a:lnTo>
                    <a:pt x="17526" y="0"/>
                  </a:lnTo>
                  <a:lnTo>
                    <a:pt x="34004" y="12859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73AE0C1-06A3-4070-9F45-13D5A36AEE04}"/>
                </a:ext>
              </a:extLst>
            </p:cNvPr>
            <p:cNvSpPr/>
            <p:nvPr/>
          </p:nvSpPr>
          <p:spPr>
            <a:xfrm>
              <a:off x="5912874" y="3558142"/>
              <a:ext cx="42075" cy="43561"/>
            </a:xfrm>
            <a:custGeom>
              <a:avLst/>
              <a:gdLst>
                <a:gd name="connsiteX0" fmla="*/ 16819 w 42075"/>
                <a:gd name="connsiteY0" fmla="*/ 492 h 43561"/>
                <a:gd name="connsiteX1" fmla="*/ 25296 w 42075"/>
                <a:gd name="connsiteY1" fmla="*/ 43069 h 43561"/>
                <a:gd name="connsiteX2" fmla="*/ 16819 w 42075"/>
                <a:gd name="connsiteY2" fmla="*/ 492 h 4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75" h="43561">
                  <a:moveTo>
                    <a:pt x="16819" y="492"/>
                  </a:moveTo>
                  <a:cubicBezTo>
                    <a:pt x="-10613" y="5922"/>
                    <a:pt x="-2136" y="48594"/>
                    <a:pt x="25296" y="43069"/>
                  </a:cubicBezTo>
                  <a:cubicBezTo>
                    <a:pt x="52633" y="37640"/>
                    <a:pt x="44251" y="-5032"/>
                    <a:pt x="16819" y="492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99" name="Graphic 26">
              <a:extLst>
                <a:ext uri="{FF2B5EF4-FFF2-40B4-BE49-F238E27FC236}">
                  <a16:creationId xmlns:a16="http://schemas.microsoft.com/office/drawing/2014/main" id="{36F4F019-C4CC-4DE7-B472-A5FCE0B0A390}"/>
                </a:ext>
              </a:extLst>
            </p:cNvPr>
            <p:cNvGrpSpPr/>
            <p:nvPr/>
          </p:nvGrpSpPr>
          <p:grpSpPr>
            <a:xfrm>
              <a:off x="5829300" y="3095624"/>
              <a:ext cx="507491" cy="350632"/>
              <a:chOff x="5829300" y="3095624"/>
              <a:chExt cx="507491" cy="350632"/>
            </a:xfrm>
          </p:grpSpPr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5382EFD-78A6-4DAB-85CE-069C2E4E2C99}"/>
                  </a:ext>
                </a:extLst>
              </p:cNvPr>
              <p:cNvSpPr/>
              <p:nvPr/>
            </p:nvSpPr>
            <p:spPr>
              <a:xfrm>
                <a:off x="6230492" y="3096196"/>
                <a:ext cx="106298" cy="105632"/>
              </a:xfrm>
              <a:custGeom>
                <a:avLst/>
                <a:gdLst>
                  <a:gd name="connsiteX0" fmla="*/ 58483 w 106298"/>
                  <a:gd name="connsiteY0" fmla="*/ 0 h 105632"/>
                  <a:gd name="connsiteX1" fmla="*/ 70295 w 106298"/>
                  <a:gd name="connsiteY1" fmla="*/ 35624 h 105632"/>
                  <a:gd name="connsiteX2" fmla="*/ 106299 w 106298"/>
                  <a:gd name="connsiteY2" fmla="*/ 46006 h 105632"/>
                  <a:gd name="connsiteX3" fmla="*/ 76105 w 106298"/>
                  <a:gd name="connsiteY3" fmla="*/ 68199 h 105632"/>
                  <a:gd name="connsiteX4" fmla="*/ 77343 w 106298"/>
                  <a:gd name="connsiteY4" fmla="*/ 105632 h 105632"/>
                  <a:gd name="connsiteX5" fmla="*/ 46863 w 106298"/>
                  <a:gd name="connsiteY5" fmla="*/ 83820 h 105632"/>
                  <a:gd name="connsiteX6" fmla="*/ 11716 w 106298"/>
                  <a:gd name="connsiteY6" fmla="*/ 96584 h 105632"/>
                  <a:gd name="connsiteX7" fmla="*/ 23051 w 106298"/>
                  <a:gd name="connsiteY7" fmla="*/ 60865 h 105632"/>
                  <a:gd name="connsiteX8" fmla="*/ 0 w 106298"/>
                  <a:gd name="connsiteY8" fmla="*/ 31242 h 105632"/>
                  <a:gd name="connsiteX9" fmla="*/ 37529 w 106298"/>
                  <a:gd name="connsiteY9" fmla="*/ 31052 h 10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98" h="105632">
                    <a:moveTo>
                      <a:pt x="58483" y="0"/>
                    </a:moveTo>
                    <a:lnTo>
                      <a:pt x="70295" y="35624"/>
                    </a:lnTo>
                    <a:lnTo>
                      <a:pt x="106299" y="46006"/>
                    </a:lnTo>
                    <a:lnTo>
                      <a:pt x="76105" y="68199"/>
                    </a:lnTo>
                    <a:lnTo>
                      <a:pt x="77343" y="105632"/>
                    </a:lnTo>
                    <a:lnTo>
                      <a:pt x="46863" y="83820"/>
                    </a:lnTo>
                    <a:lnTo>
                      <a:pt x="11716" y="96584"/>
                    </a:lnTo>
                    <a:lnTo>
                      <a:pt x="23051" y="60865"/>
                    </a:lnTo>
                    <a:lnTo>
                      <a:pt x="0" y="31242"/>
                    </a:lnTo>
                    <a:lnTo>
                      <a:pt x="37529" y="31052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50315332-DE53-4BFB-8211-DEB45FB3915C}"/>
                  </a:ext>
                </a:extLst>
              </p:cNvPr>
              <p:cNvSpPr/>
              <p:nvPr/>
            </p:nvSpPr>
            <p:spPr>
              <a:xfrm>
                <a:off x="6091428" y="3294506"/>
                <a:ext cx="86867" cy="86010"/>
              </a:xfrm>
              <a:custGeom>
                <a:avLst/>
                <a:gdLst>
                  <a:gd name="connsiteX0" fmla="*/ 86868 w 86867"/>
                  <a:gd name="connsiteY0" fmla="*/ 60008 h 86010"/>
                  <a:gd name="connsiteX1" fmla="*/ 56293 w 86867"/>
                  <a:gd name="connsiteY1" fmla="*/ 60579 h 86010"/>
                  <a:gd name="connsiteX2" fmla="*/ 39433 w 86867"/>
                  <a:gd name="connsiteY2" fmla="*/ 86011 h 86010"/>
                  <a:gd name="connsiteX3" fmla="*/ 29432 w 86867"/>
                  <a:gd name="connsiteY3" fmla="*/ 57150 h 86010"/>
                  <a:gd name="connsiteX4" fmla="*/ 0 w 86867"/>
                  <a:gd name="connsiteY4" fmla="*/ 48959 h 86010"/>
                  <a:gd name="connsiteX5" fmla="*/ 24384 w 86867"/>
                  <a:gd name="connsiteY5" fmla="*/ 30575 h 86010"/>
                  <a:gd name="connsiteX6" fmla="*/ 23051 w 86867"/>
                  <a:gd name="connsiteY6" fmla="*/ 0 h 86010"/>
                  <a:gd name="connsiteX7" fmla="*/ 48101 w 86867"/>
                  <a:gd name="connsiteY7" fmla="*/ 17526 h 86010"/>
                  <a:gd name="connsiteX8" fmla="*/ 76676 w 86867"/>
                  <a:gd name="connsiteY8" fmla="*/ 6763 h 86010"/>
                  <a:gd name="connsiteX9" fmla="*/ 67818 w 86867"/>
                  <a:gd name="connsiteY9" fmla="*/ 36005 h 8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867" h="86010">
                    <a:moveTo>
                      <a:pt x="86868" y="60008"/>
                    </a:moveTo>
                    <a:lnTo>
                      <a:pt x="56293" y="60579"/>
                    </a:lnTo>
                    <a:lnTo>
                      <a:pt x="39433" y="86011"/>
                    </a:lnTo>
                    <a:lnTo>
                      <a:pt x="29432" y="57150"/>
                    </a:lnTo>
                    <a:lnTo>
                      <a:pt x="0" y="48959"/>
                    </a:lnTo>
                    <a:lnTo>
                      <a:pt x="24384" y="30575"/>
                    </a:lnTo>
                    <a:lnTo>
                      <a:pt x="23051" y="0"/>
                    </a:lnTo>
                    <a:lnTo>
                      <a:pt x="48101" y="17526"/>
                    </a:lnTo>
                    <a:lnTo>
                      <a:pt x="76676" y="6763"/>
                    </a:lnTo>
                    <a:lnTo>
                      <a:pt x="67818" y="36005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DE26B44D-25AA-4570-9E02-E357B21F8E05}"/>
                  </a:ext>
                </a:extLst>
              </p:cNvPr>
              <p:cNvSpPr/>
              <p:nvPr/>
            </p:nvSpPr>
            <p:spPr>
              <a:xfrm>
                <a:off x="6282063" y="3271169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AEBFA34-516A-49FF-9CAB-35726D291031}"/>
                  </a:ext>
                </a:extLst>
              </p:cNvPr>
              <p:cNvSpPr/>
              <p:nvPr/>
            </p:nvSpPr>
            <p:spPr>
              <a:xfrm>
                <a:off x="6161762" y="3095624"/>
                <a:ext cx="42115" cy="43546"/>
              </a:xfrm>
              <a:custGeom>
                <a:avLst/>
                <a:gdLst>
                  <a:gd name="connsiteX0" fmla="*/ 16819 w 42115"/>
                  <a:gd name="connsiteY0" fmla="*/ 477 h 43546"/>
                  <a:gd name="connsiteX1" fmla="*/ 25296 w 42115"/>
                  <a:gd name="connsiteY1" fmla="*/ 43054 h 43546"/>
                  <a:gd name="connsiteX2" fmla="*/ 16819 w 42115"/>
                  <a:gd name="connsiteY2" fmla="*/ 477 h 43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46">
                    <a:moveTo>
                      <a:pt x="16819" y="477"/>
                    </a:moveTo>
                    <a:cubicBezTo>
                      <a:pt x="-10613" y="5906"/>
                      <a:pt x="-2136" y="48578"/>
                      <a:pt x="25296" y="43054"/>
                    </a:cubicBezTo>
                    <a:cubicBezTo>
                      <a:pt x="52728" y="37625"/>
                      <a:pt x="44251" y="-4952"/>
                      <a:pt x="16819" y="477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F1AB1A29-02A0-44CB-9A83-1846143F338E}"/>
                  </a:ext>
                </a:extLst>
              </p:cNvPr>
              <p:cNvSpPr/>
              <p:nvPr/>
            </p:nvSpPr>
            <p:spPr>
              <a:xfrm>
                <a:off x="6119947" y="3402693"/>
                <a:ext cx="42115" cy="43562"/>
              </a:xfrm>
              <a:custGeom>
                <a:avLst/>
                <a:gdLst>
                  <a:gd name="connsiteX0" fmla="*/ 16819 w 42115"/>
                  <a:gd name="connsiteY0" fmla="*/ 493 h 43562"/>
                  <a:gd name="connsiteX1" fmla="*/ 25296 w 42115"/>
                  <a:gd name="connsiteY1" fmla="*/ 43070 h 43562"/>
                  <a:gd name="connsiteX2" fmla="*/ 16819 w 42115"/>
                  <a:gd name="connsiteY2" fmla="*/ 493 h 43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2115" h="43562">
                    <a:moveTo>
                      <a:pt x="16819" y="493"/>
                    </a:moveTo>
                    <a:cubicBezTo>
                      <a:pt x="-10613" y="5923"/>
                      <a:pt x="-2136" y="48595"/>
                      <a:pt x="25296" y="43070"/>
                    </a:cubicBezTo>
                    <a:cubicBezTo>
                      <a:pt x="52728" y="37546"/>
                      <a:pt x="44251" y="-5031"/>
                      <a:pt x="16819" y="493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EA5CAB9-3A8F-4367-A14D-6FD8B76B0CA2}"/>
                  </a:ext>
                </a:extLst>
              </p:cNvPr>
              <p:cNvSpPr/>
              <p:nvPr/>
            </p:nvSpPr>
            <p:spPr>
              <a:xfrm>
                <a:off x="5829300" y="3237642"/>
                <a:ext cx="102298" cy="107251"/>
              </a:xfrm>
              <a:custGeom>
                <a:avLst/>
                <a:gdLst>
                  <a:gd name="connsiteX0" fmla="*/ 0 w 102298"/>
                  <a:gd name="connsiteY0" fmla="*/ 86201 h 107251"/>
                  <a:gd name="connsiteX1" fmla="*/ 17717 w 102298"/>
                  <a:gd name="connsiteY1" fmla="*/ 53150 h 107251"/>
                  <a:gd name="connsiteX2" fmla="*/ 572 w 102298"/>
                  <a:gd name="connsiteY2" fmla="*/ 19907 h 107251"/>
                  <a:gd name="connsiteX3" fmla="*/ 37433 w 102298"/>
                  <a:gd name="connsiteY3" fmla="*/ 26575 h 107251"/>
                  <a:gd name="connsiteX4" fmla="*/ 63818 w 102298"/>
                  <a:gd name="connsiteY4" fmla="*/ 0 h 107251"/>
                  <a:gd name="connsiteX5" fmla="*/ 68866 w 102298"/>
                  <a:gd name="connsiteY5" fmla="*/ 37052 h 107251"/>
                  <a:gd name="connsiteX6" fmla="*/ 102299 w 102298"/>
                  <a:gd name="connsiteY6" fmla="*/ 53912 h 107251"/>
                  <a:gd name="connsiteX7" fmla="*/ 68580 w 102298"/>
                  <a:gd name="connsiteY7" fmla="*/ 70199 h 107251"/>
                  <a:gd name="connsiteX8" fmla="*/ 62865 w 102298"/>
                  <a:gd name="connsiteY8" fmla="*/ 107252 h 107251"/>
                  <a:gd name="connsiteX9" fmla="*/ 36957 w 102298"/>
                  <a:gd name="connsiteY9" fmla="*/ 80201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98" h="107251">
                    <a:moveTo>
                      <a:pt x="0" y="86201"/>
                    </a:moveTo>
                    <a:lnTo>
                      <a:pt x="17717" y="53150"/>
                    </a:lnTo>
                    <a:lnTo>
                      <a:pt x="572" y="19907"/>
                    </a:lnTo>
                    <a:lnTo>
                      <a:pt x="37433" y="26575"/>
                    </a:lnTo>
                    <a:lnTo>
                      <a:pt x="63818" y="0"/>
                    </a:lnTo>
                    <a:lnTo>
                      <a:pt x="68866" y="37052"/>
                    </a:lnTo>
                    <a:lnTo>
                      <a:pt x="102299" y="53912"/>
                    </a:lnTo>
                    <a:lnTo>
                      <a:pt x="68580" y="70199"/>
                    </a:lnTo>
                    <a:lnTo>
                      <a:pt x="62865" y="107252"/>
                    </a:lnTo>
                    <a:lnTo>
                      <a:pt x="36957" y="80201"/>
                    </a:lnTo>
                    <a:close/>
                  </a:path>
                </a:pathLst>
              </a:custGeom>
              <a:solidFill>
                <a:srgbClr val="FFC33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7E6DBC73-4ED2-4003-BCC5-55970D0B94F2}"/>
                  </a:ext>
                </a:extLst>
              </p:cNvPr>
              <p:cNvSpPr/>
              <p:nvPr/>
            </p:nvSpPr>
            <p:spPr>
              <a:xfrm>
                <a:off x="5969789" y="3271828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1"/>
                      <a:pt x="56869" y="20297"/>
                      <a:pt x="34104" y="4105"/>
                    </a:cubicBezTo>
                    <a:cubicBezTo>
                      <a:pt x="11339" y="-11992"/>
                      <a:pt x="-13807" y="23346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7BA4597-FE0A-4BE6-847F-DCC789F12329}"/>
                  </a:ext>
                </a:extLst>
              </p:cNvPr>
              <p:cNvSpPr/>
              <p:nvPr/>
            </p:nvSpPr>
            <p:spPr>
              <a:xfrm>
                <a:off x="5844916" y="3112284"/>
                <a:ext cx="43062" cy="43677"/>
              </a:xfrm>
              <a:custGeom>
                <a:avLst/>
                <a:gdLst>
                  <a:gd name="connsiteX0" fmla="*/ 8958 w 43062"/>
                  <a:gd name="connsiteY0" fmla="*/ 39538 h 43677"/>
                  <a:gd name="connsiteX1" fmla="*/ 34104 w 43062"/>
                  <a:gd name="connsiteY1" fmla="*/ 4105 h 43677"/>
                  <a:gd name="connsiteX2" fmla="*/ 8958 w 43062"/>
                  <a:gd name="connsiteY2" fmla="*/ 39538 h 43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062" h="43677">
                    <a:moveTo>
                      <a:pt x="8958" y="39538"/>
                    </a:moveTo>
                    <a:cubicBezTo>
                      <a:pt x="31723" y="55730"/>
                      <a:pt x="56869" y="20297"/>
                      <a:pt x="34104" y="4105"/>
                    </a:cubicBezTo>
                    <a:cubicBezTo>
                      <a:pt x="11339" y="-11992"/>
                      <a:pt x="-13807" y="23345"/>
                      <a:pt x="8958" y="39538"/>
                    </a:cubicBezTo>
                    <a:close/>
                  </a:path>
                </a:pathLst>
              </a:custGeom>
              <a:solidFill>
                <a:srgbClr val="FF8DC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072E6E6F-90CC-4FBF-A358-722F722EF16F}"/>
                </a:ext>
              </a:extLst>
            </p:cNvPr>
            <p:cNvSpPr/>
            <p:nvPr/>
          </p:nvSpPr>
          <p:spPr>
            <a:xfrm>
              <a:off x="5943824" y="3487765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064B385-25D8-42F4-9DA2-8D9301D71AC5}"/>
                </a:ext>
              </a:extLst>
            </p:cNvPr>
            <p:cNvSpPr/>
            <p:nvPr/>
          </p:nvSpPr>
          <p:spPr>
            <a:xfrm>
              <a:off x="5892675" y="3486527"/>
              <a:ext cx="16886" cy="17437"/>
            </a:xfrm>
            <a:custGeom>
              <a:avLst/>
              <a:gdLst>
                <a:gd name="connsiteX0" fmla="*/ 6729 w 16886"/>
                <a:gd name="connsiteY0" fmla="*/ 194 h 17437"/>
                <a:gd name="connsiteX1" fmla="*/ 10158 w 16886"/>
                <a:gd name="connsiteY1" fmla="*/ 17244 h 17437"/>
                <a:gd name="connsiteX2" fmla="*/ 6729 w 1688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8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778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F9C6CB3-FFFC-4B93-A028-DD6BB8599849}"/>
                </a:ext>
              </a:extLst>
            </p:cNvPr>
            <p:cNvSpPr/>
            <p:nvPr/>
          </p:nvSpPr>
          <p:spPr>
            <a:xfrm>
              <a:off x="5891246" y="339651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569CBE2-6C8E-4A64-B179-9513C42A29AC}"/>
                </a:ext>
              </a:extLst>
            </p:cNvPr>
            <p:cNvSpPr/>
            <p:nvPr/>
          </p:nvSpPr>
          <p:spPr>
            <a:xfrm>
              <a:off x="5969351" y="3203730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E00D541-FFE1-4643-9FDF-76907DF1545C}"/>
                </a:ext>
              </a:extLst>
            </p:cNvPr>
            <p:cNvSpPr/>
            <p:nvPr/>
          </p:nvSpPr>
          <p:spPr>
            <a:xfrm>
              <a:off x="6072221" y="3266976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1DF9A7A0-73B6-448D-A3F4-FFB974CC4611}"/>
                </a:ext>
              </a:extLst>
            </p:cNvPr>
            <p:cNvSpPr/>
            <p:nvPr/>
          </p:nvSpPr>
          <p:spPr>
            <a:xfrm>
              <a:off x="6082699" y="3171345"/>
              <a:ext cx="16816" cy="17437"/>
            </a:xfrm>
            <a:custGeom>
              <a:avLst/>
              <a:gdLst>
                <a:gd name="connsiteX0" fmla="*/ 6729 w 16816"/>
                <a:gd name="connsiteY0" fmla="*/ 194 h 17437"/>
                <a:gd name="connsiteX1" fmla="*/ 10158 w 16816"/>
                <a:gd name="connsiteY1" fmla="*/ 17244 h 17437"/>
                <a:gd name="connsiteX2" fmla="*/ 6729 w 1681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1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016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62AA5205-FF04-4157-95EA-8CCE5863E8BF}"/>
                </a:ext>
              </a:extLst>
            </p:cNvPr>
            <p:cNvSpPr/>
            <p:nvPr/>
          </p:nvSpPr>
          <p:spPr>
            <a:xfrm>
              <a:off x="6273294" y="3213731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9F00C0D-46F6-4742-9F19-8D99E60C5C82}"/>
                </a:ext>
              </a:extLst>
            </p:cNvPr>
            <p:cNvSpPr/>
            <p:nvPr/>
          </p:nvSpPr>
          <p:spPr>
            <a:xfrm>
              <a:off x="5997736" y="3143913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F6FDE25C-47F1-42CA-99C6-0B078C33FFA4}"/>
                </a:ext>
              </a:extLst>
            </p:cNvPr>
            <p:cNvSpPr/>
            <p:nvPr/>
          </p:nvSpPr>
          <p:spPr>
            <a:xfrm>
              <a:off x="6348446" y="3154486"/>
              <a:ext cx="16856" cy="17437"/>
            </a:xfrm>
            <a:custGeom>
              <a:avLst/>
              <a:gdLst>
                <a:gd name="connsiteX0" fmla="*/ 6729 w 16856"/>
                <a:gd name="connsiteY0" fmla="*/ 194 h 17437"/>
                <a:gd name="connsiteX1" fmla="*/ 10158 w 16856"/>
                <a:gd name="connsiteY1" fmla="*/ 17244 h 17437"/>
                <a:gd name="connsiteX2" fmla="*/ 6729 w 16856"/>
                <a:gd name="connsiteY2" fmla="*/ 194 h 17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56" h="17437">
                  <a:moveTo>
                    <a:pt x="6729" y="194"/>
                  </a:moveTo>
                  <a:cubicBezTo>
                    <a:pt x="-4225" y="2385"/>
                    <a:pt x="-891" y="19434"/>
                    <a:pt x="10158" y="17244"/>
                  </a:cubicBezTo>
                  <a:cubicBezTo>
                    <a:pt x="21111" y="15053"/>
                    <a:pt x="17682" y="-1997"/>
                    <a:pt x="6729" y="194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30" name="Graphic 114">
            <a:extLst>
              <a:ext uri="{FF2B5EF4-FFF2-40B4-BE49-F238E27FC236}">
                <a16:creationId xmlns:a16="http://schemas.microsoft.com/office/drawing/2014/main" id="{2C8146C1-BAAB-41EF-8327-F096113CC542}"/>
              </a:ext>
            </a:extLst>
          </p:cNvPr>
          <p:cNvGrpSpPr/>
          <p:nvPr/>
        </p:nvGrpSpPr>
        <p:grpSpPr>
          <a:xfrm>
            <a:off x="1457268" y="4772988"/>
            <a:ext cx="1885550" cy="3270661"/>
            <a:chOff x="5729351" y="1284384"/>
            <a:chExt cx="1530932" cy="2831185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90BC752-3D50-4512-9046-AC68D079077F}"/>
                </a:ext>
              </a:extLst>
            </p:cNvPr>
            <p:cNvSpPr/>
            <p:nvPr/>
          </p:nvSpPr>
          <p:spPr>
            <a:xfrm>
              <a:off x="5860097" y="2038014"/>
              <a:ext cx="1400186" cy="2077555"/>
            </a:xfrm>
            <a:custGeom>
              <a:avLst/>
              <a:gdLst>
                <a:gd name="connsiteX0" fmla="*/ 1278663 w 1400186"/>
                <a:gd name="connsiteY0" fmla="*/ 0 h 2077555"/>
                <a:gd name="connsiteX1" fmla="*/ 1282813 w 1400186"/>
                <a:gd name="connsiteY1" fmla="*/ 62836 h 2077555"/>
                <a:gd name="connsiteX2" fmla="*/ 1293088 w 1400186"/>
                <a:gd name="connsiteY2" fmla="*/ 222496 h 2077555"/>
                <a:gd name="connsiteX3" fmla="*/ 1295064 w 1400186"/>
                <a:gd name="connsiteY3" fmla="*/ 254507 h 2077555"/>
                <a:gd name="connsiteX4" fmla="*/ 1300794 w 1400186"/>
                <a:gd name="connsiteY4" fmla="*/ 341056 h 2077555"/>
                <a:gd name="connsiteX5" fmla="*/ 1314824 w 1400186"/>
                <a:gd name="connsiteY5" fmla="*/ 556834 h 2077555"/>
                <a:gd name="connsiteX6" fmla="*/ 1327865 w 1400186"/>
                <a:gd name="connsiteY6" fmla="*/ 757792 h 2077555"/>
                <a:gd name="connsiteX7" fmla="*/ 1327865 w 1400186"/>
                <a:gd name="connsiteY7" fmla="*/ 758187 h 2077555"/>
                <a:gd name="connsiteX8" fmla="*/ 1335374 w 1400186"/>
                <a:gd name="connsiteY8" fmla="*/ 872004 h 2077555"/>
                <a:gd name="connsiteX9" fmla="*/ 1351577 w 1400186"/>
                <a:gd name="connsiteY9" fmla="*/ 1120584 h 2077555"/>
                <a:gd name="connsiteX10" fmla="*/ 1364816 w 1400186"/>
                <a:gd name="connsiteY10" fmla="*/ 1324506 h 2077555"/>
                <a:gd name="connsiteX11" fmla="*/ 1391690 w 1400186"/>
                <a:gd name="connsiteY11" fmla="*/ 1736697 h 2077555"/>
                <a:gd name="connsiteX12" fmla="*/ 1391690 w 1400186"/>
                <a:gd name="connsiteY12" fmla="*/ 1736895 h 2077555"/>
                <a:gd name="connsiteX13" fmla="*/ 1400186 w 1400186"/>
                <a:gd name="connsiteY13" fmla="*/ 1870077 h 2077555"/>
                <a:gd name="connsiteX14" fmla="*/ 1281232 w 1400186"/>
                <a:gd name="connsiteY14" fmla="*/ 1924614 h 2077555"/>
                <a:gd name="connsiteX15" fmla="*/ 1040951 w 1400186"/>
                <a:gd name="connsiteY15" fmla="*/ 2034479 h 2077555"/>
                <a:gd name="connsiteX16" fmla="*/ 946499 w 1400186"/>
                <a:gd name="connsiteY16" fmla="*/ 2077555 h 2077555"/>
                <a:gd name="connsiteX17" fmla="*/ 836832 w 1400186"/>
                <a:gd name="connsiteY17" fmla="*/ 2063724 h 2077555"/>
                <a:gd name="connsiteX18" fmla="*/ 399150 w 1400186"/>
                <a:gd name="connsiteY18" fmla="*/ 2009384 h 2077555"/>
                <a:gd name="connsiteX19" fmla="*/ 330781 w 1400186"/>
                <a:gd name="connsiteY19" fmla="*/ 1695399 h 2077555"/>
                <a:gd name="connsiteX20" fmla="*/ 284543 w 1400186"/>
                <a:gd name="connsiteY20" fmla="*/ 1483375 h 2077555"/>
                <a:gd name="connsiteX21" fmla="*/ 143062 w 1400186"/>
                <a:gd name="connsiteY21" fmla="*/ 834658 h 2077555"/>
                <a:gd name="connsiteX22" fmla="*/ 97219 w 1400186"/>
                <a:gd name="connsiteY22" fmla="*/ 623820 h 2077555"/>
                <a:gd name="connsiteX23" fmla="*/ 48609 w 1400186"/>
                <a:gd name="connsiteY23" fmla="*/ 401719 h 2077555"/>
                <a:gd name="connsiteX24" fmla="*/ 0 w 1400186"/>
                <a:gd name="connsiteY24" fmla="*/ 178037 h 2077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00186" h="2077555">
                  <a:moveTo>
                    <a:pt x="1278663" y="0"/>
                  </a:moveTo>
                  <a:lnTo>
                    <a:pt x="1282813" y="62836"/>
                  </a:lnTo>
                  <a:lnTo>
                    <a:pt x="1293088" y="222496"/>
                  </a:lnTo>
                  <a:lnTo>
                    <a:pt x="1295064" y="254507"/>
                  </a:lnTo>
                  <a:lnTo>
                    <a:pt x="1300794" y="341056"/>
                  </a:lnTo>
                  <a:lnTo>
                    <a:pt x="1314824" y="556834"/>
                  </a:lnTo>
                  <a:lnTo>
                    <a:pt x="1327865" y="757792"/>
                  </a:lnTo>
                  <a:lnTo>
                    <a:pt x="1327865" y="758187"/>
                  </a:lnTo>
                  <a:lnTo>
                    <a:pt x="1335374" y="872004"/>
                  </a:lnTo>
                  <a:lnTo>
                    <a:pt x="1351577" y="1120584"/>
                  </a:lnTo>
                  <a:lnTo>
                    <a:pt x="1364816" y="1324506"/>
                  </a:lnTo>
                  <a:lnTo>
                    <a:pt x="1391690" y="1736697"/>
                  </a:lnTo>
                  <a:lnTo>
                    <a:pt x="1391690" y="1736895"/>
                  </a:lnTo>
                  <a:lnTo>
                    <a:pt x="1400186" y="1870077"/>
                  </a:lnTo>
                  <a:lnTo>
                    <a:pt x="1281232" y="1924614"/>
                  </a:lnTo>
                  <a:lnTo>
                    <a:pt x="1040951" y="2034479"/>
                  </a:lnTo>
                  <a:lnTo>
                    <a:pt x="946499" y="2077555"/>
                  </a:lnTo>
                  <a:lnTo>
                    <a:pt x="836832" y="2063724"/>
                  </a:lnTo>
                  <a:lnTo>
                    <a:pt x="399150" y="2009384"/>
                  </a:lnTo>
                  <a:lnTo>
                    <a:pt x="330781" y="1695399"/>
                  </a:lnTo>
                  <a:lnTo>
                    <a:pt x="284543" y="1483375"/>
                  </a:lnTo>
                  <a:lnTo>
                    <a:pt x="143062" y="834658"/>
                  </a:lnTo>
                  <a:lnTo>
                    <a:pt x="97219" y="623820"/>
                  </a:lnTo>
                  <a:lnTo>
                    <a:pt x="48609" y="401719"/>
                  </a:lnTo>
                  <a:lnTo>
                    <a:pt x="0" y="178037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5E26BA0-ECC8-4F5E-A337-7B50990096C9}"/>
                </a:ext>
              </a:extLst>
            </p:cNvPr>
            <p:cNvSpPr/>
            <p:nvPr/>
          </p:nvSpPr>
          <p:spPr>
            <a:xfrm>
              <a:off x="5783429" y="1922814"/>
              <a:ext cx="1438718" cy="531936"/>
            </a:xfrm>
            <a:custGeom>
              <a:avLst/>
              <a:gdLst>
                <a:gd name="connsiteX0" fmla="*/ 1394654 w 1438718"/>
                <a:gd name="connsiteY0" fmla="*/ 0 h 531936"/>
                <a:gd name="connsiteX1" fmla="*/ 1438718 w 1438718"/>
                <a:gd name="connsiteY1" fmla="*/ 315763 h 531936"/>
                <a:gd name="connsiteX2" fmla="*/ 1369756 w 1438718"/>
                <a:gd name="connsiteY2" fmla="*/ 337697 h 531936"/>
                <a:gd name="connsiteX3" fmla="*/ 1341499 w 1438718"/>
                <a:gd name="connsiteY3" fmla="*/ 346786 h 531936"/>
                <a:gd name="connsiteX4" fmla="*/ 877735 w 1438718"/>
                <a:gd name="connsiteY4" fmla="*/ 494788 h 531936"/>
                <a:gd name="connsiteX5" fmla="*/ 761546 w 1438718"/>
                <a:gd name="connsiteY5" fmla="*/ 531936 h 531936"/>
                <a:gd name="connsiteX6" fmla="*/ 671244 w 1438718"/>
                <a:gd name="connsiteY6" fmla="*/ 529763 h 531936"/>
                <a:gd name="connsiteX7" fmla="*/ 408042 w 1438718"/>
                <a:gd name="connsiteY7" fmla="*/ 523637 h 531936"/>
                <a:gd name="connsiteX8" fmla="*/ 237316 w 1438718"/>
                <a:gd name="connsiteY8" fmla="*/ 519488 h 531936"/>
                <a:gd name="connsiteX9" fmla="*/ 237119 w 1438718"/>
                <a:gd name="connsiteY9" fmla="*/ 519488 h 531936"/>
                <a:gd name="connsiteX10" fmla="*/ 125278 w 1438718"/>
                <a:gd name="connsiteY10" fmla="*/ 516919 h 531936"/>
                <a:gd name="connsiteX11" fmla="*/ 79830 w 1438718"/>
                <a:gd name="connsiteY11" fmla="*/ 515931 h 531936"/>
                <a:gd name="connsiteX12" fmla="*/ 40310 w 1438718"/>
                <a:gd name="connsiteY12" fmla="*/ 369905 h 531936"/>
                <a:gd name="connsiteX13" fmla="*/ 0 w 1438718"/>
                <a:gd name="connsiteY13" fmla="*/ 221904 h 531936"/>
                <a:gd name="connsiteX14" fmla="*/ 30233 w 1438718"/>
                <a:gd name="connsiteY14" fmla="*/ 213012 h 531936"/>
                <a:gd name="connsiteX15" fmla="*/ 721829 w 1438718"/>
                <a:gd name="connsiteY15" fmla="*/ 7706 h 53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38718" h="531936">
                  <a:moveTo>
                    <a:pt x="1394654" y="0"/>
                  </a:moveTo>
                  <a:lnTo>
                    <a:pt x="1438718" y="315763"/>
                  </a:lnTo>
                  <a:lnTo>
                    <a:pt x="1369756" y="337697"/>
                  </a:lnTo>
                  <a:lnTo>
                    <a:pt x="1341499" y="346786"/>
                  </a:lnTo>
                  <a:lnTo>
                    <a:pt x="877735" y="494788"/>
                  </a:lnTo>
                  <a:lnTo>
                    <a:pt x="761546" y="531936"/>
                  </a:lnTo>
                  <a:lnTo>
                    <a:pt x="671244" y="529763"/>
                  </a:lnTo>
                  <a:lnTo>
                    <a:pt x="408042" y="523637"/>
                  </a:lnTo>
                  <a:lnTo>
                    <a:pt x="237316" y="519488"/>
                  </a:lnTo>
                  <a:lnTo>
                    <a:pt x="237119" y="519488"/>
                  </a:lnTo>
                  <a:lnTo>
                    <a:pt x="125278" y="516919"/>
                  </a:lnTo>
                  <a:lnTo>
                    <a:pt x="79830" y="515931"/>
                  </a:lnTo>
                  <a:lnTo>
                    <a:pt x="40310" y="369905"/>
                  </a:lnTo>
                  <a:lnTo>
                    <a:pt x="0" y="221904"/>
                  </a:lnTo>
                  <a:lnTo>
                    <a:pt x="30233" y="213012"/>
                  </a:lnTo>
                  <a:lnTo>
                    <a:pt x="721829" y="7706"/>
                  </a:lnTo>
                  <a:close/>
                </a:path>
              </a:pathLst>
            </a:custGeom>
            <a:solidFill>
              <a:srgbClr val="FC6B9F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4C4AF52-C302-46A7-B115-741003ED2B15}"/>
                </a:ext>
              </a:extLst>
            </p:cNvPr>
            <p:cNvSpPr/>
            <p:nvPr/>
          </p:nvSpPr>
          <p:spPr>
            <a:xfrm>
              <a:off x="5957316" y="2655664"/>
              <a:ext cx="141606" cy="217008"/>
            </a:xfrm>
            <a:custGeom>
              <a:avLst/>
              <a:gdLst>
                <a:gd name="connsiteX0" fmla="*/ 51376 w 141606"/>
                <a:gd name="connsiteY0" fmla="*/ 216415 h 217008"/>
                <a:gd name="connsiteX1" fmla="*/ 45843 w 141606"/>
                <a:gd name="connsiteY1" fmla="*/ 217008 h 217008"/>
                <a:gd name="connsiteX2" fmla="*/ 0 w 141606"/>
                <a:gd name="connsiteY2" fmla="*/ 6170 h 217008"/>
                <a:gd name="connsiteX3" fmla="*/ 21538 w 141606"/>
                <a:gd name="connsiteY3" fmla="*/ 1230 h 217008"/>
                <a:gd name="connsiteX4" fmla="*/ 51376 w 141606"/>
                <a:gd name="connsiteY4" fmla="*/ 216415 h 2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606" h="217008">
                  <a:moveTo>
                    <a:pt x="51376" y="216415"/>
                  </a:moveTo>
                  <a:cubicBezTo>
                    <a:pt x="49597" y="216613"/>
                    <a:pt x="47621" y="217008"/>
                    <a:pt x="45843" y="217008"/>
                  </a:cubicBezTo>
                  <a:lnTo>
                    <a:pt x="0" y="6170"/>
                  </a:lnTo>
                  <a:cubicBezTo>
                    <a:pt x="6718" y="3799"/>
                    <a:pt x="13832" y="2218"/>
                    <a:pt x="21538" y="1230"/>
                  </a:cubicBezTo>
                  <a:cubicBezTo>
                    <a:pt x="160253" y="-18134"/>
                    <a:pt x="189893" y="197248"/>
                    <a:pt x="51376" y="216415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9D3B22F-D4D9-4B55-AB48-E4CD3E01A9F0}"/>
                </a:ext>
              </a:extLst>
            </p:cNvPr>
            <p:cNvSpPr/>
            <p:nvPr/>
          </p:nvSpPr>
          <p:spPr>
            <a:xfrm>
              <a:off x="6247481" y="2657441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6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6"/>
                  </a:cubicBezTo>
                  <a:cubicBezTo>
                    <a:pt x="258567" y="197052"/>
                    <a:pt x="228927" y="-18134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951BE6-5C78-46CB-826D-917D146E642F}"/>
                </a:ext>
              </a:extLst>
            </p:cNvPr>
            <p:cNvSpPr/>
            <p:nvPr/>
          </p:nvSpPr>
          <p:spPr>
            <a:xfrm>
              <a:off x="6118251" y="3030311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4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65BDFAA-3264-4BA6-B61E-212C0E559C2A}"/>
                </a:ext>
              </a:extLst>
            </p:cNvPr>
            <p:cNvSpPr/>
            <p:nvPr/>
          </p:nvSpPr>
          <p:spPr>
            <a:xfrm>
              <a:off x="6444092" y="327335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DFDF290-B6D6-4A99-9E31-3116F144154C}"/>
                </a:ext>
              </a:extLst>
            </p:cNvPr>
            <p:cNvSpPr/>
            <p:nvPr/>
          </p:nvSpPr>
          <p:spPr>
            <a:xfrm>
              <a:off x="6144640" y="3519581"/>
              <a:ext cx="122606" cy="213832"/>
            </a:xfrm>
            <a:custGeom>
              <a:avLst/>
              <a:gdLst>
                <a:gd name="connsiteX0" fmla="*/ 46238 w 122606"/>
                <a:gd name="connsiteY0" fmla="*/ 213832 h 213832"/>
                <a:gd name="connsiteX1" fmla="*/ 0 w 122606"/>
                <a:gd name="connsiteY1" fmla="*/ 1808 h 213832"/>
                <a:gd name="connsiteX2" fmla="*/ 2569 w 122606"/>
                <a:gd name="connsiteY2" fmla="*/ 1216 h 213832"/>
                <a:gd name="connsiteX3" fmla="*/ 46238 w 122606"/>
                <a:gd name="connsiteY3" fmla="*/ 213832 h 21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6" h="213832">
                  <a:moveTo>
                    <a:pt x="46238" y="213832"/>
                  </a:moveTo>
                  <a:lnTo>
                    <a:pt x="0" y="1808"/>
                  </a:lnTo>
                  <a:cubicBezTo>
                    <a:pt x="790" y="1413"/>
                    <a:pt x="1778" y="1413"/>
                    <a:pt x="2569" y="1216"/>
                  </a:cubicBezTo>
                  <a:cubicBezTo>
                    <a:pt x="136343" y="-17359"/>
                    <a:pt x="168750" y="182611"/>
                    <a:pt x="46238" y="213832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E1F351E-6759-46DA-9C52-92080D928C3A}"/>
                </a:ext>
              </a:extLst>
            </p:cNvPr>
            <p:cNvSpPr/>
            <p:nvPr/>
          </p:nvSpPr>
          <p:spPr>
            <a:xfrm>
              <a:off x="6332449" y="3799169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C2E3FA7-E4FA-4242-B4D7-3FCB0783C4A2}"/>
                </a:ext>
              </a:extLst>
            </p:cNvPr>
            <p:cNvSpPr/>
            <p:nvPr/>
          </p:nvSpPr>
          <p:spPr>
            <a:xfrm>
              <a:off x="6649002" y="3629430"/>
              <a:ext cx="210313" cy="217647"/>
            </a:xfrm>
            <a:custGeom>
              <a:avLst/>
              <a:gdLst>
                <a:gd name="connsiteX0" fmla="*/ 90213 w 210313"/>
                <a:gd name="connsiteY0" fmla="*/ 1231 h 217647"/>
                <a:gd name="connsiteX1" fmla="*/ 120248 w 210313"/>
                <a:gd name="connsiteY1" fmla="*/ 216417 h 217647"/>
                <a:gd name="connsiteX2" fmla="*/ 90213 w 210313"/>
                <a:gd name="connsiteY2" fmla="*/ 1231 h 217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7">
                  <a:moveTo>
                    <a:pt x="90213" y="1231"/>
                  </a:moveTo>
                  <a:cubicBezTo>
                    <a:pt x="-48304" y="20596"/>
                    <a:pt x="-18664" y="235781"/>
                    <a:pt x="120248" y="216417"/>
                  </a:cubicBezTo>
                  <a:cubicBezTo>
                    <a:pt x="258567" y="197052"/>
                    <a:pt x="228927" y="-18133"/>
                    <a:pt x="90213" y="1231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CABE657-F808-4F35-BDAE-556C0941D6B7}"/>
                </a:ext>
              </a:extLst>
            </p:cNvPr>
            <p:cNvSpPr/>
            <p:nvPr/>
          </p:nvSpPr>
          <p:spPr>
            <a:xfrm>
              <a:off x="6910821" y="3411677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5677242-B541-45F4-B41E-446D616A34ED}"/>
                </a:ext>
              </a:extLst>
            </p:cNvPr>
            <p:cNvSpPr/>
            <p:nvPr/>
          </p:nvSpPr>
          <p:spPr>
            <a:xfrm>
              <a:off x="6776256" y="30828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4384F0-5025-4CDC-85EB-D4DDA76AFFA2}"/>
                </a:ext>
              </a:extLst>
            </p:cNvPr>
            <p:cNvSpPr/>
            <p:nvPr/>
          </p:nvSpPr>
          <p:spPr>
            <a:xfrm>
              <a:off x="6996051" y="2749101"/>
              <a:ext cx="199419" cy="217672"/>
            </a:xfrm>
            <a:custGeom>
              <a:avLst/>
              <a:gdLst>
                <a:gd name="connsiteX0" fmla="*/ 191911 w 199419"/>
                <a:gd name="connsiteY0" fmla="*/ 46704 h 217672"/>
                <a:gd name="connsiteX1" fmla="*/ 191911 w 199419"/>
                <a:gd name="connsiteY1" fmla="*/ 46704 h 217672"/>
                <a:gd name="connsiteX2" fmla="*/ 199419 w 199419"/>
                <a:gd name="connsiteY2" fmla="*/ 160917 h 217672"/>
                <a:gd name="connsiteX3" fmla="*/ 120182 w 199419"/>
                <a:gd name="connsiteY3" fmla="*/ 216442 h 217672"/>
                <a:gd name="connsiteX4" fmla="*/ 90147 w 199419"/>
                <a:gd name="connsiteY4" fmla="*/ 1257 h 217672"/>
                <a:gd name="connsiteX5" fmla="*/ 191911 w 199419"/>
                <a:gd name="connsiteY5" fmla="*/ 46704 h 217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9419" h="217672">
                  <a:moveTo>
                    <a:pt x="191911" y="46704"/>
                  </a:moveTo>
                  <a:cubicBezTo>
                    <a:pt x="191911" y="46704"/>
                    <a:pt x="192108" y="46704"/>
                    <a:pt x="191911" y="46704"/>
                  </a:cubicBezTo>
                  <a:lnTo>
                    <a:pt x="199419" y="160917"/>
                  </a:lnTo>
                  <a:cubicBezTo>
                    <a:pt x="186180" y="188976"/>
                    <a:pt x="160295" y="210909"/>
                    <a:pt x="120182" y="216442"/>
                  </a:cubicBezTo>
                  <a:cubicBezTo>
                    <a:pt x="-18532" y="235807"/>
                    <a:pt x="-48370" y="20424"/>
                    <a:pt x="90147" y="1257"/>
                  </a:cubicBezTo>
                  <a:cubicBezTo>
                    <a:pt x="137571" y="-5462"/>
                    <a:pt x="172348" y="15484"/>
                    <a:pt x="191911" y="46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E1991DA-22F9-4D5B-BBCB-BEDF03F82C6B}"/>
                </a:ext>
              </a:extLst>
            </p:cNvPr>
            <p:cNvSpPr/>
            <p:nvPr/>
          </p:nvSpPr>
          <p:spPr>
            <a:xfrm>
              <a:off x="6758670" y="2504896"/>
              <a:ext cx="210313" cy="217646"/>
            </a:xfrm>
            <a:custGeom>
              <a:avLst/>
              <a:gdLst>
                <a:gd name="connsiteX0" fmla="*/ 90213 w 210313"/>
                <a:gd name="connsiteY0" fmla="*/ 1230 h 217646"/>
                <a:gd name="connsiteX1" fmla="*/ 120248 w 210313"/>
                <a:gd name="connsiteY1" fmla="*/ 216415 h 217646"/>
                <a:gd name="connsiteX2" fmla="*/ 90213 w 210313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567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231CD15-0AB2-4039-8651-AA28562E85C9}"/>
                </a:ext>
              </a:extLst>
            </p:cNvPr>
            <p:cNvSpPr/>
            <p:nvPr/>
          </p:nvSpPr>
          <p:spPr>
            <a:xfrm>
              <a:off x="7051577" y="2379020"/>
              <a:ext cx="123343" cy="217650"/>
            </a:xfrm>
            <a:custGeom>
              <a:avLst/>
              <a:gdLst>
                <a:gd name="connsiteX0" fmla="*/ 109314 w 123343"/>
                <a:gd name="connsiteY0" fmla="*/ 49 h 217650"/>
                <a:gd name="connsiteX1" fmla="*/ 123344 w 123343"/>
                <a:gd name="connsiteY1" fmla="*/ 215827 h 217650"/>
                <a:gd name="connsiteX2" fmla="*/ 120182 w 123343"/>
                <a:gd name="connsiteY2" fmla="*/ 216420 h 217650"/>
                <a:gd name="connsiteX3" fmla="*/ 90147 w 123343"/>
                <a:gd name="connsiteY3" fmla="*/ 1235 h 217650"/>
                <a:gd name="connsiteX4" fmla="*/ 109314 w 123343"/>
                <a:gd name="connsiteY4" fmla="*/ 49 h 2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343" h="217650">
                  <a:moveTo>
                    <a:pt x="109314" y="49"/>
                  </a:moveTo>
                  <a:lnTo>
                    <a:pt x="123344" y="215827"/>
                  </a:lnTo>
                  <a:cubicBezTo>
                    <a:pt x="122356" y="216223"/>
                    <a:pt x="121368" y="216223"/>
                    <a:pt x="120182" y="216420"/>
                  </a:cubicBezTo>
                  <a:cubicBezTo>
                    <a:pt x="-18532" y="235785"/>
                    <a:pt x="-48370" y="20402"/>
                    <a:pt x="90147" y="1235"/>
                  </a:cubicBezTo>
                  <a:cubicBezTo>
                    <a:pt x="96866" y="247"/>
                    <a:pt x="103189" y="-148"/>
                    <a:pt x="109314" y="49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3C66816-099F-4A23-BB42-29DFBE3966C3}"/>
                </a:ext>
              </a:extLst>
            </p:cNvPr>
            <p:cNvSpPr/>
            <p:nvPr/>
          </p:nvSpPr>
          <p:spPr>
            <a:xfrm>
              <a:off x="7151497" y="3158598"/>
              <a:ext cx="73416" cy="204119"/>
            </a:xfrm>
            <a:custGeom>
              <a:avLst/>
              <a:gdLst>
                <a:gd name="connsiteX0" fmla="*/ 60177 w 73416"/>
                <a:gd name="connsiteY0" fmla="*/ 0 h 204119"/>
                <a:gd name="connsiteX1" fmla="*/ 73416 w 73416"/>
                <a:gd name="connsiteY1" fmla="*/ 204120 h 204119"/>
                <a:gd name="connsiteX2" fmla="*/ 60177 w 73416"/>
                <a:gd name="connsiteY2" fmla="*/ 0 h 20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16" h="204119">
                  <a:moveTo>
                    <a:pt x="60177" y="0"/>
                  </a:moveTo>
                  <a:lnTo>
                    <a:pt x="73416" y="204120"/>
                  </a:lnTo>
                  <a:cubicBezTo>
                    <a:pt x="-14515" y="177839"/>
                    <a:pt x="-28940" y="37741"/>
                    <a:pt x="60177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297B44A-89B2-4E3F-9B85-E40EC93560CD}"/>
                </a:ext>
              </a:extLst>
            </p:cNvPr>
            <p:cNvSpPr/>
            <p:nvPr/>
          </p:nvSpPr>
          <p:spPr>
            <a:xfrm>
              <a:off x="7096343" y="3763007"/>
              <a:ext cx="163940" cy="199423"/>
            </a:xfrm>
            <a:custGeom>
              <a:avLst/>
              <a:gdLst>
                <a:gd name="connsiteX0" fmla="*/ 155443 w 163940"/>
                <a:gd name="connsiteY0" fmla="*/ 11704 h 199423"/>
                <a:gd name="connsiteX1" fmla="*/ 155443 w 163940"/>
                <a:gd name="connsiteY1" fmla="*/ 11704 h 199423"/>
                <a:gd name="connsiteX2" fmla="*/ 163940 w 163940"/>
                <a:gd name="connsiteY2" fmla="*/ 144886 h 199423"/>
                <a:gd name="connsiteX3" fmla="*/ 44788 w 163940"/>
                <a:gd name="connsiteY3" fmla="*/ 199423 h 199423"/>
                <a:gd name="connsiteX4" fmla="*/ 90236 w 163940"/>
                <a:gd name="connsiteY4" fmla="*/ 1231 h 199423"/>
                <a:gd name="connsiteX5" fmla="*/ 155443 w 163940"/>
                <a:gd name="connsiteY5" fmla="*/ 11704 h 19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940" h="199423">
                  <a:moveTo>
                    <a:pt x="155443" y="11704"/>
                  </a:moveTo>
                  <a:lnTo>
                    <a:pt x="155443" y="11704"/>
                  </a:lnTo>
                  <a:lnTo>
                    <a:pt x="163940" y="144886"/>
                  </a:lnTo>
                  <a:lnTo>
                    <a:pt x="44788" y="199423"/>
                  </a:lnTo>
                  <a:cubicBezTo>
                    <a:pt x="-23581" y="150023"/>
                    <a:pt x="-17653" y="16249"/>
                    <a:pt x="90236" y="1231"/>
                  </a:cubicBezTo>
                  <a:cubicBezTo>
                    <a:pt x="115726" y="-2325"/>
                    <a:pt x="137659" y="2022"/>
                    <a:pt x="155443" y="1170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E15386F-94AA-4A5D-902B-4E95ED2AA28C}"/>
                </a:ext>
              </a:extLst>
            </p:cNvPr>
            <p:cNvSpPr/>
            <p:nvPr/>
          </p:nvSpPr>
          <p:spPr>
            <a:xfrm>
              <a:off x="6696929" y="3999945"/>
              <a:ext cx="204119" cy="115624"/>
            </a:xfrm>
            <a:custGeom>
              <a:avLst/>
              <a:gdLst>
                <a:gd name="connsiteX0" fmla="*/ 204120 w 204119"/>
                <a:gd name="connsiteY0" fmla="*/ 72548 h 115624"/>
                <a:gd name="connsiteX1" fmla="*/ 109667 w 204119"/>
                <a:gd name="connsiteY1" fmla="*/ 115624 h 115624"/>
                <a:gd name="connsiteX2" fmla="*/ 0 w 204119"/>
                <a:gd name="connsiteY2" fmla="*/ 101990 h 115624"/>
                <a:gd name="connsiteX3" fmla="*/ 90105 w 204119"/>
                <a:gd name="connsiteY3" fmla="*/ 1215 h 115624"/>
                <a:gd name="connsiteX4" fmla="*/ 204120 w 204119"/>
                <a:gd name="connsiteY4" fmla="*/ 72548 h 115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119" h="115624">
                  <a:moveTo>
                    <a:pt x="204120" y="72548"/>
                  </a:moveTo>
                  <a:lnTo>
                    <a:pt x="109667" y="115624"/>
                  </a:lnTo>
                  <a:lnTo>
                    <a:pt x="0" y="101990"/>
                  </a:lnTo>
                  <a:cubicBezTo>
                    <a:pt x="1581" y="55159"/>
                    <a:pt x="29837" y="9711"/>
                    <a:pt x="90105" y="1215"/>
                  </a:cubicBezTo>
                  <a:cubicBezTo>
                    <a:pt x="149978" y="-7085"/>
                    <a:pt x="189497" y="28286"/>
                    <a:pt x="204120" y="72548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46A5BF8C-D93F-431B-A50D-3E3F2297FAF2}"/>
                </a:ext>
              </a:extLst>
            </p:cNvPr>
            <p:cNvSpPr/>
            <p:nvPr/>
          </p:nvSpPr>
          <p:spPr>
            <a:xfrm>
              <a:off x="6545658" y="2833921"/>
              <a:ext cx="210313" cy="217623"/>
            </a:xfrm>
            <a:custGeom>
              <a:avLst/>
              <a:gdLst>
                <a:gd name="connsiteX0" fmla="*/ 90213 w 210313"/>
                <a:gd name="connsiteY0" fmla="*/ 1207 h 217623"/>
                <a:gd name="connsiteX1" fmla="*/ 120248 w 210313"/>
                <a:gd name="connsiteY1" fmla="*/ 216392 h 217623"/>
                <a:gd name="connsiteX2" fmla="*/ 90213 w 210313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13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567" y="197225"/>
                    <a:pt x="228927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6AAA179-12F3-4D76-AEB7-45EC369A2FC8}"/>
                </a:ext>
              </a:extLst>
            </p:cNvPr>
            <p:cNvSpPr/>
            <p:nvPr/>
          </p:nvSpPr>
          <p:spPr>
            <a:xfrm>
              <a:off x="6452589" y="2325673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72CD420-601F-4917-9007-2936820DB847}"/>
                </a:ext>
              </a:extLst>
            </p:cNvPr>
            <p:cNvSpPr/>
            <p:nvPr/>
          </p:nvSpPr>
          <p:spPr>
            <a:xfrm>
              <a:off x="6001273" y="2270148"/>
              <a:ext cx="210395" cy="217646"/>
            </a:xfrm>
            <a:custGeom>
              <a:avLst/>
              <a:gdLst>
                <a:gd name="connsiteX0" fmla="*/ 90213 w 210395"/>
                <a:gd name="connsiteY0" fmla="*/ 1230 h 217646"/>
                <a:gd name="connsiteX1" fmla="*/ 120248 w 210395"/>
                <a:gd name="connsiteY1" fmla="*/ 216415 h 217646"/>
                <a:gd name="connsiteX2" fmla="*/ 90213 w 210395"/>
                <a:gd name="connsiteY2" fmla="*/ 1230 h 21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395" h="217646">
                  <a:moveTo>
                    <a:pt x="90213" y="1230"/>
                  </a:moveTo>
                  <a:cubicBezTo>
                    <a:pt x="-48304" y="20595"/>
                    <a:pt x="-18664" y="235780"/>
                    <a:pt x="120248" y="216415"/>
                  </a:cubicBezTo>
                  <a:cubicBezTo>
                    <a:pt x="258765" y="197248"/>
                    <a:pt x="228927" y="-18135"/>
                    <a:pt x="90213" y="123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2190B3-E1E0-4D67-9160-AB97F31D1E8D}"/>
                </a:ext>
              </a:extLst>
            </p:cNvPr>
            <p:cNvSpPr/>
            <p:nvPr/>
          </p:nvSpPr>
          <p:spPr>
            <a:xfrm>
              <a:off x="6753532" y="2017442"/>
              <a:ext cx="210460" cy="217623"/>
            </a:xfrm>
            <a:custGeom>
              <a:avLst/>
              <a:gdLst>
                <a:gd name="connsiteX0" fmla="*/ 90213 w 210460"/>
                <a:gd name="connsiteY0" fmla="*/ 1207 h 217623"/>
                <a:gd name="connsiteX1" fmla="*/ 120248 w 210460"/>
                <a:gd name="connsiteY1" fmla="*/ 216392 h 217623"/>
                <a:gd name="connsiteX2" fmla="*/ 90213 w 210460"/>
                <a:gd name="connsiteY2" fmla="*/ 1207 h 21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460" h="217623">
                  <a:moveTo>
                    <a:pt x="90213" y="1207"/>
                  </a:moveTo>
                  <a:cubicBezTo>
                    <a:pt x="-48304" y="20572"/>
                    <a:pt x="-18664" y="235757"/>
                    <a:pt x="120248" y="216392"/>
                  </a:cubicBezTo>
                  <a:cubicBezTo>
                    <a:pt x="258765" y="197225"/>
                    <a:pt x="229125" y="-17960"/>
                    <a:pt x="90213" y="1207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4F7A8D3-BF05-417B-9E4C-7D2C1E187DAC}"/>
                </a:ext>
              </a:extLst>
            </p:cNvPr>
            <p:cNvSpPr/>
            <p:nvPr/>
          </p:nvSpPr>
          <p:spPr>
            <a:xfrm>
              <a:off x="7095712" y="2084647"/>
              <a:ext cx="126236" cy="207676"/>
            </a:xfrm>
            <a:custGeom>
              <a:avLst/>
              <a:gdLst>
                <a:gd name="connsiteX0" fmla="*/ 104896 w 126236"/>
                <a:gd name="connsiteY0" fmla="*/ 0 h 207676"/>
                <a:gd name="connsiteX1" fmla="*/ 126237 w 126236"/>
                <a:gd name="connsiteY1" fmla="*/ 153732 h 207676"/>
                <a:gd name="connsiteX2" fmla="*/ 57275 w 126236"/>
                <a:gd name="connsiteY2" fmla="*/ 175665 h 207676"/>
                <a:gd name="connsiteX3" fmla="*/ 59251 w 126236"/>
                <a:gd name="connsiteY3" fmla="*/ 207676 h 207676"/>
                <a:gd name="connsiteX4" fmla="*/ 29018 w 126236"/>
                <a:gd name="connsiteY4" fmla="*/ 184755 h 207676"/>
                <a:gd name="connsiteX5" fmla="*/ 47000 w 126236"/>
                <a:gd name="connsiteY5" fmla="*/ 15808 h 207676"/>
                <a:gd name="connsiteX6" fmla="*/ 90274 w 126236"/>
                <a:gd name="connsiteY6" fmla="*/ 790 h 207676"/>
                <a:gd name="connsiteX7" fmla="*/ 104896 w 126236"/>
                <a:gd name="connsiteY7" fmla="*/ 0 h 207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236" h="207676">
                  <a:moveTo>
                    <a:pt x="104896" y="0"/>
                  </a:moveTo>
                  <a:lnTo>
                    <a:pt x="126237" y="153732"/>
                  </a:lnTo>
                  <a:lnTo>
                    <a:pt x="57275" y="175665"/>
                  </a:lnTo>
                  <a:lnTo>
                    <a:pt x="59251" y="207676"/>
                  </a:lnTo>
                  <a:cubicBezTo>
                    <a:pt x="47395" y="202144"/>
                    <a:pt x="37317" y="194240"/>
                    <a:pt x="29018" y="184755"/>
                  </a:cubicBezTo>
                  <a:cubicBezTo>
                    <a:pt x="-13071" y="137529"/>
                    <a:pt x="-11292" y="51771"/>
                    <a:pt x="47000" y="15808"/>
                  </a:cubicBezTo>
                  <a:cubicBezTo>
                    <a:pt x="58855" y="8299"/>
                    <a:pt x="73280" y="3162"/>
                    <a:pt x="90274" y="790"/>
                  </a:cubicBezTo>
                  <a:cubicBezTo>
                    <a:pt x="95411" y="395"/>
                    <a:pt x="100154" y="0"/>
                    <a:pt x="104896" y="0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8926FC0-DE09-47B0-9D9B-0DCF53EFB98A}"/>
                </a:ext>
              </a:extLst>
            </p:cNvPr>
            <p:cNvSpPr/>
            <p:nvPr/>
          </p:nvSpPr>
          <p:spPr>
            <a:xfrm>
              <a:off x="5783626" y="2135825"/>
              <a:ext cx="65478" cy="156893"/>
            </a:xfrm>
            <a:custGeom>
              <a:avLst/>
              <a:gdLst>
                <a:gd name="connsiteX0" fmla="*/ 40113 w 65478"/>
                <a:gd name="connsiteY0" fmla="*/ 156894 h 156893"/>
                <a:gd name="connsiteX1" fmla="*/ 0 w 65478"/>
                <a:gd name="connsiteY1" fmla="*/ 8892 h 156893"/>
                <a:gd name="connsiteX2" fmla="*/ 30035 w 65478"/>
                <a:gd name="connsiteY2" fmla="*/ 0 h 156893"/>
                <a:gd name="connsiteX3" fmla="*/ 40113 w 65478"/>
                <a:gd name="connsiteY3" fmla="*/ 156894 h 1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478" h="156893">
                  <a:moveTo>
                    <a:pt x="40113" y="156894"/>
                  </a:moveTo>
                  <a:lnTo>
                    <a:pt x="0" y="8892"/>
                  </a:lnTo>
                  <a:lnTo>
                    <a:pt x="30035" y="0"/>
                  </a:lnTo>
                  <a:cubicBezTo>
                    <a:pt x="71926" y="38927"/>
                    <a:pt x="78447" y="113224"/>
                    <a:pt x="40113" y="156894"/>
                  </a:cubicBezTo>
                  <a:close/>
                </a:path>
              </a:pathLst>
            </a:custGeom>
            <a:solidFill>
              <a:srgbClr val="F23679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CE15E84-3B31-411F-85D1-FFA059C46148}"/>
                </a:ext>
              </a:extLst>
            </p:cNvPr>
            <p:cNvSpPr/>
            <p:nvPr/>
          </p:nvSpPr>
          <p:spPr>
            <a:xfrm>
              <a:off x="5783626" y="1923011"/>
              <a:ext cx="1394455" cy="221706"/>
            </a:xfrm>
            <a:custGeom>
              <a:avLst/>
              <a:gdLst>
                <a:gd name="connsiteX0" fmla="*/ 0 w 1394455"/>
                <a:gd name="connsiteY0" fmla="*/ 221706 h 221706"/>
                <a:gd name="connsiteX1" fmla="*/ 747715 w 1394455"/>
                <a:gd name="connsiteY1" fmla="*/ 214790 h 221706"/>
                <a:gd name="connsiteX2" fmla="*/ 1394456 w 1394455"/>
                <a:gd name="connsiteY2" fmla="*/ 0 h 221706"/>
                <a:gd name="connsiteX3" fmla="*/ 721631 w 1394455"/>
                <a:gd name="connsiteY3" fmla="*/ 7706 h 221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4455" h="221706">
                  <a:moveTo>
                    <a:pt x="0" y="221706"/>
                  </a:moveTo>
                  <a:lnTo>
                    <a:pt x="747715" y="214790"/>
                  </a:lnTo>
                  <a:lnTo>
                    <a:pt x="1394456" y="0"/>
                  </a:lnTo>
                  <a:lnTo>
                    <a:pt x="721631" y="7706"/>
                  </a:lnTo>
                  <a:close/>
                </a:path>
              </a:pathLst>
            </a:custGeom>
            <a:solidFill>
              <a:srgbClr val="E22773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C7FBC51-B7A4-41A3-84E2-24E0E01BDF4D}"/>
                </a:ext>
              </a:extLst>
            </p:cNvPr>
            <p:cNvSpPr/>
            <p:nvPr/>
          </p:nvSpPr>
          <p:spPr>
            <a:xfrm>
              <a:off x="5908904" y="2266438"/>
              <a:ext cx="1244478" cy="1848933"/>
            </a:xfrm>
            <a:custGeom>
              <a:avLst/>
              <a:gdLst>
                <a:gd name="connsiteX0" fmla="*/ 0 w 1244478"/>
                <a:gd name="connsiteY0" fmla="*/ 173294 h 1848933"/>
                <a:gd name="connsiteX1" fmla="*/ 652472 w 1244478"/>
                <a:gd name="connsiteY1" fmla="*/ 304302 h 1848933"/>
                <a:gd name="connsiteX2" fmla="*/ 897692 w 1244478"/>
                <a:gd name="connsiteY2" fmla="*/ 1848934 h 1848933"/>
                <a:gd name="connsiteX3" fmla="*/ 785851 w 1244478"/>
                <a:gd name="connsiteY3" fmla="*/ 274663 h 1848933"/>
                <a:gd name="connsiteX4" fmla="*/ 1244478 w 1244478"/>
                <a:gd name="connsiteY4" fmla="*/ 0 h 1848933"/>
                <a:gd name="connsiteX5" fmla="*/ 636071 w 1244478"/>
                <a:gd name="connsiteY5" fmla="*/ 188312 h 1848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4478" h="1848933">
                  <a:moveTo>
                    <a:pt x="0" y="173294"/>
                  </a:moveTo>
                  <a:lnTo>
                    <a:pt x="652472" y="304302"/>
                  </a:lnTo>
                  <a:lnTo>
                    <a:pt x="897692" y="1848934"/>
                  </a:lnTo>
                  <a:lnTo>
                    <a:pt x="785851" y="274663"/>
                  </a:lnTo>
                  <a:lnTo>
                    <a:pt x="1244478" y="0"/>
                  </a:lnTo>
                  <a:lnTo>
                    <a:pt x="636071" y="188312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A250F85-FD2A-4BB4-BC89-E76F5B806E48}"/>
                </a:ext>
              </a:extLst>
            </p:cNvPr>
            <p:cNvSpPr/>
            <p:nvPr/>
          </p:nvSpPr>
          <p:spPr>
            <a:xfrm>
              <a:off x="6135678" y="2135728"/>
              <a:ext cx="445724" cy="1966305"/>
            </a:xfrm>
            <a:custGeom>
              <a:avLst/>
              <a:gdLst>
                <a:gd name="connsiteX0" fmla="*/ 145107 w 445724"/>
                <a:gd name="connsiteY0" fmla="*/ 448647 h 1966305"/>
                <a:gd name="connsiteX1" fmla="*/ 59349 w 445724"/>
                <a:gd name="connsiteY1" fmla="*/ 24205 h 1966305"/>
                <a:gd name="connsiteX2" fmla="*/ 662 w 445724"/>
                <a:gd name="connsiteY2" fmla="*/ 32306 h 1966305"/>
                <a:gd name="connsiteX3" fmla="*/ 300617 w 445724"/>
                <a:gd name="connsiteY3" fmla="*/ 1517658 h 1966305"/>
                <a:gd name="connsiteX4" fmla="*/ 386375 w 445724"/>
                <a:gd name="connsiteY4" fmla="*/ 1942100 h 1966305"/>
                <a:gd name="connsiteX5" fmla="*/ 445062 w 445724"/>
                <a:gd name="connsiteY5" fmla="*/ 1933999 h 1966305"/>
                <a:gd name="connsiteX6" fmla="*/ 145107 w 445724"/>
                <a:gd name="connsiteY6" fmla="*/ 448647 h 1966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5724" h="1966305">
                  <a:moveTo>
                    <a:pt x="145107" y="448647"/>
                  </a:moveTo>
                  <a:cubicBezTo>
                    <a:pt x="116455" y="307166"/>
                    <a:pt x="88001" y="165686"/>
                    <a:pt x="59349" y="24205"/>
                  </a:cubicBezTo>
                  <a:cubicBezTo>
                    <a:pt x="51840" y="-12944"/>
                    <a:pt x="-6847" y="-5040"/>
                    <a:pt x="662" y="32306"/>
                  </a:cubicBezTo>
                  <a:cubicBezTo>
                    <a:pt x="100647" y="527489"/>
                    <a:pt x="200632" y="1022475"/>
                    <a:pt x="300617" y="1517658"/>
                  </a:cubicBezTo>
                  <a:cubicBezTo>
                    <a:pt x="329269" y="1659139"/>
                    <a:pt x="357723" y="1800620"/>
                    <a:pt x="386375" y="1942100"/>
                  </a:cubicBezTo>
                  <a:cubicBezTo>
                    <a:pt x="393884" y="1979249"/>
                    <a:pt x="452571" y="1971345"/>
                    <a:pt x="445062" y="1933999"/>
                  </a:cubicBezTo>
                  <a:cubicBezTo>
                    <a:pt x="345077" y="1439013"/>
                    <a:pt x="245092" y="943830"/>
                    <a:pt x="145107" y="448647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13B197A-15BB-4506-A8C1-15630A43EB09}"/>
                </a:ext>
              </a:extLst>
            </p:cNvPr>
            <p:cNvSpPr/>
            <p:nvPr/>
          </p:nvSpPr>
          <p:spPr>
            <a:xfrm>
              <a:off x="6868865" y="2000166"/>
              <a:ext cx="252679" cy="1989755"/>
            </a:xfrm>
            <a:custGeom>
              <a:avLst/>
              <a:gdLst>
                <a:gd name="connsiteX0" fmla="*/ 173 w 252679"/>
                <a:gd name="connsiteY0" fmla="*/ 32908 h 1989755"/>
                <a:gd name="connsiteX1" fmla="*/ 151138 w 252679"/>
                <a:gd name="connsiteY1" fmla="*/ 1538415 h 1989755"/>
                <a:gd name="connsiteX2" fmla="*/ 193820 w 252679"/>
                <a:gd name="connsiteY2" fmla="*/ 1965031 h 1989755"/>
                <a:gd name="connsiteX3" fmla="*/ 252506 w 252679"/>
                <a:gd name="connsiteY3" fmla="*/ 1956929 h 1989755"/>
                <a:gd name="connsiteX4" fmla="*/ 101541 w 252679"/>
                <a:gd name="connsiteY4" fmla="*/ 451423 h 1989755"/>
                <a:gd name="connsiteX5" fmla="*/ 58860 w 252679"/>
                <a:gd name="connsiteY5" fmla="*/ 24806 h 1989755"/>
                <a:gd name="connsiteX6" fmla="*/ 173 w 252679"/>
                <a:gd name="connsiteY6" fmla="*/ 32908 h 1989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679" h="1989755">
                  <a:moveTo>
                    <a:pt x="173" y="32908"/>
                  </a:moveTo>
                  <a:cubicBezTo>
                    <a:pt x="50560" y="534809"/>
                    <a:pt x="100751" y="1036513"/>
                    <a:pt x="151138" y="1538415"/>
                  </a:cubicBezTo>
                  <a:lnTo>
                    <a:pt x="193820" y="1965031"/>
                  </a:lnTo>
                  <a:cubicBezTo>
                    <a:pt x="197574" y="2002970"/>
                    <a:pt x="256261" y="1994868"/>
                    <a:pt x="252506" y="1956929"/>
                  </a:cubicBezTo>
                  <a:cubicBezTo>
                    <a:pt x="202119" y="1455028"/>
                    <a:pt x="151929" y="953324"/>
                    <a:pt x="101541" y="451423"/>
                  </a:cubicBezTo>
                  <a:lnTo>
                    <a:pt x="58860" y="24806"/>
                  </a:lnTo>
                  <a:cubicBezTo>
                    <a:pt x="55105" y="-13330"/>
                    <a:pt x="-3582" y="-5031"/>
                    <a:pt x="173" y="32908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FE17697-7CF3-4B00-9B5C-8AA5D37C0AF6}"/>
                </a:ext>
              </a:extLst>
            </p:cNvPr>
            <p:cNvSpPr/>
            <p:nvPr/>
          </p:nvSpPr>
          <p:spPr>
            <a:xfrm>
              <a:off x="5729351" y="1284384"/>
              <a:ext cx="1081329" cy="790935"/>
            </a:xfrm>
            <a:custGeom>
              <a:avLst/>
              <a:gdLst>
                <a:gd name="connsiteX0" fmla="*/ 1071515 w 1081329"/>
                <a:gd name="connsiteY0" fmla="*/ 537062 h 790935"/>
                <a:gd name="connsiteX1" fmla="*/ 1016977 w 1081329"/>
                <a:gd name="connsiteY1" fmla="*/ 560576 h 790935"/>
                <a:gd name="connsiteX2" fmla="*/ 951374 w 1081329"/>
                <a:gd name="connsiteY2" fmla="*/ 706602 h 790935"/>
                <a:gd name="connsiteX3" fmla="*/ 797247 w 1081329"/>
                <a:gd name="connsiteY3" fmla="*/ 728140 h 790935"/>
                <a:gd name="connsiteX4" fmla="*/ 907903 w 1081329"/>
                <a:gd name="connsiteY4" fmla="*/ 417317 h 790935"/>
                <a:gd name="connsiteX5" fmla="*/ 879053 w 1081329"/>
                <a:gd name="connsiteY5" fmla="*/ 74285 h 790935"/>
                <a:gd name="connsiteX6" fmla="*/ 618420 w 1081329"/>
                <a:gd name="connsiteY6" fmla="*/ 53932 h 790935"/>
                <a:gd name="connsiteX7" fmla="*/ 570601 w 1081329"/>
                <a:gd name="connsiteY7" fmla="*/ 204503 h 790935"/>
                <a:gd name="connsiteX8" fmla="*/ 578900 w 1081329"/>
                <a:gd name="connsiteY8" fmla="*/ 387875 h 790935"/>
                <a:gd name="connsiteX9" fmla="*/ 624348 w 1081329"/>
                <a:gd name="connsiteY9" fmla="*/ 572432 h 790935"/>
                <a:gd name="connsiteX10" fmla="*/ 162757 w 1081329"/>
                <a:gd name="connsiteY10" fmla="*/ 314170 h 790935"/>
                <a:gd name="connsiteX11" fmla="*/ 20288 w 1081329"/>
                <a:gd name="connsiteY11" fmla="*/ 389060 h 790935"/>
                <a:gd name="connsiteX12" fmla="*/ 22264 w 1081329"/>
                <a:gd name="connsiteY12" fmla="*/ 545559 h 790935"/>
                <a:gd name="connsiteX13" fmla="*/ 147344 w 1081329"/>
                <a:gd name="connsiteY13" fmla="*/ 652855 h 790935"/>
                <a:gd name="connsiteX14" fmla="*/ 315896 w 1081329"/>
                <a:gd name="connsiteY14" fmla="*/ 717667 h 790935"/>
                <a:gd name="connsiteX15" fmla="*/ 727297 w 1081329"/>
                <a:gd name="connsiteY15" fmla="*/ 778923 h 790935"/>
                <a:gd name="connsiteX16" fmla="*/ 741524 w 1081329"/>
                <a:gd name="connsiteY16" fmla="*/ 776157 h 790935"/>
                <a:gd name="connsiteX17" fmla="*/ 751799 w 1081329"/>
                <a:gd name="connsiteY17" fmla="*/ 780306 h 790935"/>
                <a:gd name="connsiteX18" fmla="*/ 1002355 w 1081329"/>
                <a:gd name="connsiteY18" fmla="*/ 744541 h 790935"/>
                <a:gd name="connsiteX19" fmla="*/ 1071515 w 1081329"/>
                <a:gd name="connsiteY19" fmla="*/ 537062 h 790935"/>
                <a:gd name="connsiteX20" fmla="*/ 629288 w 1081329"/>
                <a:gd name="connsiteY20" fmla="*/ 292039 h 790935"/>
                <a:gd name="connsiteX21" fmla="*/ 640156 w 1081329"/>
                <a:gd name="connsiteY21" fmla="*/ 138505 h 790935"/>
                <a:gd name="connsiteX22" fmla="*/ 726507 w 1081329"/>
                <a:gd name="connsiteY22" fmla="*/ 58675 h 790935"/>
                <a:gd name="connsiteX23" fmla="*/ 832222 w 1081329"/>
                <a:gd name="connsiteY23" fmla="*/ 111039 h 790935"/>
                <a:gd name="connsiteX24" fmla="*/ 849018 w 1081329"/>
                <a:gd name="connsiteY24" fmla="*/ 409611 h 790935"/>
                <a:gd name="connsiteX25" fmla="*/ 745279 w 1081329"/>
                <a:gd name="connsiteY25" fmla="*/ 698698 h 790935"/>
                <a:gd name="connsiteX26" fmla="*/ 648258 w 1081329"/>
                <a:gd name="connsiteY26" fmla="*/ 440238 h 790935"/>
                <a:gd name="connsiteX27" fmla="*/ 629288 w 1081329"/>
                <a:gd name="connsiteY27" fmla="*/ 292039 h 790935"/>
                <a:gd name="connsiteX28" fmla="*/ 414893 w 1081329"/>
                <a:gd name="connsiteY28" fmla="*/ 683483 h 790935"/>
                <a:gd name="connsiteX29" fmla="*/ 263928 w 1081329"/>
                <a:gd name="connsiteY29" fmla="*/ 637442 h 790935"/>
                <a:gd name="connsiteX30" fmla="*/ 123237 w 1081329"/>
                <a:gd name="connsiteY30" fmla="*/ 570259 h 790935"/>
                <a:gd name="connsiteX31" fmla="*/ 59413 w 1081329"/>
                <a:gd name="connsiteY31" fmla="*/ 452094 h 790935"/>
                <a:gd name="connsiteX32" fmla="*/ 161966 w 1081329"/>
                <a:gd name="connsiteY32" fmla="*/ 373450 h 790935"/>
                <a:gd name="connsiteX33" fmla="*/ 436629 w 1081329"/>
                <a:gd name="connsiteY33" fmla="*/ 471064 h 790935"/>
                <a:gd name="connsiteX34" fmla="*/ 665449 w 1081329"/>
                <a:gd name="connsiteY34" fmla="*/ 718458 h 790935"/>
                <a:gd name="connsiteX35" fmla="*/ 414893 w 1081329"/>
                <a:gd name="connsiteY35" fmla="*/ 683483 h 79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081329" h="790935">
                  <a:moveTo>
                    <a:pt x="1071515" y="537062"/>
                  </a:moveTo>
                  <a:cubicBezTo>
                    <a:pt x="1058868" y="501099"/>
                    <a:pt x="1004331" y="524613"/>
                    <a:pt x="1016977" y="560576"/>
                  </a:cubicBezTo>
                  <a:cubicBezTo>
                    <a:pt x="1037527" y="618670"/>
                    <a:pt x="1001960" y="678345"/>
                    <a:pt x="951374" y="706602"/>
                  </a:cubicBezTo>
                  <a:cubicBezTo>
                    <a:pt x="903753" y="733080"/>
                    <a:pt x="849808" y="735451"/>
                    <a:pt x="797247" y="728140"/>
                  </a:cubicBezTo>
                  <a:cubicBezTo>
                    <a:pt x="840521" y="626969"/>
                    <a:pt x="882017" y="524613"/>
                    <a:pt x="907903" y="417317"/>
                  </a:cubicBezTo>
                  <a:cubicBezTo>
                    <a:pt x="934776" y="306069"/>
                    <a:pt x="952560" y="172294"/>
                    <a:pt x="879053" y="74285"/>
                  </a:cubicBezTo>
                  <a:cubicBezTo>
                    <a:pt x="816809" y="-8311"/>
                    <a:pt x="688963" y="-31628"/>
                    <a:pt x="618420" y="53932"/>
                  </a:cubicBezTo>
                  <a:cubicBezTo>
                    <a:pt x="583840" y="96021"/>
                    <a:pt x="573368" y="151546"/>
                    <a:pt x="570601" y="204503"/>
                  </a:cubicBezTo>
                  <a:cubicBezTo>
                    <a:pt x="567440" y="265561"/>
                    <a:pt x="570206" y="327212"/>
                    <a:pt x="578900" y="387875"/>
                  </a:cubicBezTo>
                  <a:cubicBezTo>
                    <a:pt x="587792" y="451106"/>
                    <a:pt x="603403" y="512757"/>
                    <a:pt x="624348" y="572432"/>
                  </a:cubicBezTo>
                  <a:cubicBezTo>
                    <a:pt x="504010" y="431939"/>
                    <a:pt x="354428" y="304488"/>
                    <a:pt x="162757" y="314170"/>
                  </a:cubicBezTo>
                  <a:cubicBezTo>
                    <a:pt x="107429" y="316937"/>
                    <a:pt x="50521" y="340846"/>
                    <a:pt x="20288" y="389060"/>
                  </a:cubicBezTo>
                  <a:cubicBezTo>
                    <a:pt x="-9549" y="436682"/>
                    <a:pt x="-4412" y="497542"/>
                    <a:pt x="22264" y="545559"/>
                  </a:cubicBezTo>
                  <a:cubicBezTo>
                    <a:pt x="49730" y="595354"/>
                    <a:pt x="97352" y="628155"/>
                    <a:pt x="147344" y="652855"/>
                  </a:cubicBezTo>
                  <a:cubicBezTo>
                    <a:pt x="201289" y="679333"/>
                    <a:pt x="258592" y="700081"/>
                    <a:pt x="315896" y="717667"/>
                  </a:cubicBezTo>
                  <a:cubicBezTo>
                    <a:pt x="449275" y="758570"/>
                    <a:pt x="587792" y="779318"/>
                    <a:pt x="727297" y="778923"/>
                  </a:cubicBezTo>
                  <a:cubicBezTo>
                    <a:pt x="732237" y="778923"/>
                    <a:pt x="736979" y="777737"/>
                    <a:pt x="741524" y="776157"/>
                  </a:cubicBezTo>
                  <a:cubicBezTo>
                    <a:pt x="744686" y="777935"/>
                    <a:pt x="748045" y="779516"/>
                    <a:pt x="751799" y="780306"/>
                  </a:cubicBezTo>
                  <a:cubicBezTo>
                    <a:pt x="836767" y="798880"/>
                    <a:pt x="929046" y="796707"/>
                    <a:pt x="1002355" y="744541"/>
                  </a:cubicBezTo>
                  <a:cubicBezTo>
                    <a:pt x="1067760" y="697512"/>
                    <a:pt x="1098586" y="614125"/>
                    <a:pt x="1071515" y="537062"/>
                  </a:cubicBezTo>
                  <a:close/>
                  <a:moveTo>
                    <a:pt x="629288" y="292039"/>
                  </a:moveTo>
                  <a:cubicBezTo>
                    <a:pt x="626917" y="242244"/>
                    <a:pt x="625138" y="186719"/>
                    <a:pt x="640156" y="138505"/>
                  </a:cubicBezTo>
                  <a:cubicBezTo>
                    <a:pt x="652802" y="97207"/>
                    <a:pt x="681257" y="62429"/>
                    <a:pt x="726507" y="58675"/>
                  </a:cubicBezTo>
                  <a:cubicBezTo>
                    <a:pt x="768990" y="55118"/>
                    <a:pt x="807522" y="78039"/>
                    <a:pt x="832222" y="111039"/>
                  </a:cubicBezTo>
                  <a:cubicBezTo>
                    <a:pt x="895059" y="194820"/>
                    <a:pt x="871544" y="315751"/>
                    <a:pt x="849018" y="409611"/>
                  </a:cubicBezTo>
                  <a:cubicBezTo>
                    <a:pt x="824911" y="509200"/>
                    <a:pt x="785786" y="604641"/>
                    <a:pt x="745279" y="698698"/>
                  </a:cubicBezTo>
                  <a:cubicBezTo>
                    <a:pt x="700028" y="618275"/>
                    <a:pt x="667029" y="530541"/>
                    <a:pt x="648258" y="440238"/>
                  </a:cubicBezTo>
                  <a:cubicBezTo>
                    <a:pt x="637982" y="391431"/>
                    <a:pt x="631659" y="341834"/>
                    <a:pt x="629288" y="292039"/>
                  </a:cubicBezTo>
                  <a:close/>
                  <a:moveTo>
                    <a:pt x="414893" y="683483"/>
                  </a:moveTo>
                  <a:cubicBezTo>
                    <a:pt x="363715" y="671429"/>
                    <a:pt x="313327" y="655819"/>
                    <a:pt x="263928" y="637442"/>
                  </a:cubicBezTo>
                  <a:cubicBezTo>
                    <a:pt x="215713" y="619461"/>
                    <a:pt x="165128" y="600689"/>
                    <a:pt x="123237" y="570259"/>
                  </a:cubicBezTo>
                  <a:cubicBezTo>
                    <a:pt x="86088" y="543187"/>
                    <a:pt x="53880" y="500704"/>
                    <a:pt x="59413" y="452094"/>
                  </a:cubicBezTo>
                  <a:cubicBezTo>
                    <a:pt x="65143" y="401311"/>
                    <a:pt x="116321" y="377402"/>
                    <a:pt x="161966" y="373450"/>
                  </a:cubicBezTo>
                  <a:cubicBezTo>
                    <a:pt x="260173" y="364953"/>
                    <a:pt x="360158" y="413760"/>
                    <a:pt x="436629" y="471064"/>
                  </a:cubicBezTo>
                  <a:cubicBezTo>
                    <a:pt x="527129" y="539038"/>
                    <a:pt x="597475" y="628748"/>
                    <a:pt x="665449" y="718458"/>
                  </a:cubicBezTo>
                  <a:cubicBezTo>
                    <a:pt x="581074" y="714506"/>
                    <a:pt x="497292" y="703045"/>
                    <a:pt x="414893" y="683483"/>
                  </a:cubicBezTo>
                  <a:close/>
                </a:path>
              </a:pathLst>
            </a:custGeom>
            <a:solidFill>
              <a:srgbClr val="FFC33E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2D29F69-A4DB-40BB-A785-E9CFB7545A44}"/>
                </a:ext>
              </a:extLst>
            </p:cNvPr>
            <p:cNvSpPr/>
            <p:nvPr/>
          </p:nvSpPr>
          <p:spPr>
            <a:xfrm>
              <a:off x="5885110" y="1458070"/>
              <a:ext cx="948018" cy="617712"/>
            </a:xfrm>
            <a:custGeom>
              <a:avLst/>
              <a:gdLst>
                <a:gd name="connsiteX0" fmla="*/ 906073 w 948018"/>
                <a:gd name="connsiteY0" fmla="*/ 54330 h 617712"/>
                <a:gd name="connsiteX1" fmla="*/ 789687 w 948018"/>
                <a:gd name="connsiteY1" fmla="*/ 92467 h 617712"/>
                <a:gd name="connsiteX2" fmla="*/ 635165 w 948018"/>
                <a:gd name="connsiteY2" fmla="*/ 307850 h 617712"/>
                <a:gd name="connsiteX3" fmla="*/ 585963 w 948018"/>
                <a:gd name="connsiteY3" fmla="*/ 461779 h 617712"/>
                <a:gd name="connsiteX4" fmla="*/ 562448 w 948018"/>
                <a:gd name="connsiteY4" fmla="*/ 288683 h 617712"/>
                <a:gd name="connsiteX5" fmla="*/ 518384 w 948018"/>
                <a:gd name="connsiteY5" fmla="*/ 153525 h 617712"/>
                <a:gd name="connsiteX6" fmla="*/ 445667 w 948018"/>
                <a:gd name="connsiteY6" fmla="*/ 37139 h 617712"/>
                <a:gd name="connsiteX7" fmla="*/ 337976 w 948018"/>
                <a:gd name="connsiteY7" fmla="*/ 8092 h 617712"/>
                <a:gd name="connsiteX8" fmla="*/ 292331 w 948018"/>
                <a:gd name="connsiteY8" fmla="*/ 106299 h 617712"/>
                <a:gd name="connsiteX9" fmla="*/ 322761 w 948018"/>
                <a:gd name="connsiteY9" fmla="*/ 237109 h 617712"/>
                <a:gd name="connsiteX10" fmla="*/ 380855 w 948018"/>
                <a:gd name="connsiteY10" fmla="*/ 358830 h 617712"/>
                <a:gd name="connsiteX11" fmla="*/ 480445 w 948018"/>
                <a:gd name="connsiteY11" fmla="*/ 498730 h 617712"/>
                <a:gd name="connsiteX12" fmla="*/ 142946 w 948018"/>
                <a:gd name="connsiteY12" fmla="*/ 385506 h 617712"/>
                <a:gd name="connsiteX13" fmla="*/ 30710 w 948018"/>
                <a:gd name="connsiteY13" fmla="*/ 401709 h 617712"/>
                <a:gd name="connsiteX14" fmla="*/ 11345 w 948018"/>
                <a:gd name="connsiteY14" fmla="*/ 497347 h 617712"/>
                <a:gd name="connsiteX15" fmla="*/ 105995 w 948018"/>
                <a:gd name="connsiteY15" fmla="*/ 570656 h 617712"/>
                <a:gd name="connsiteX16" fmla="*/ 230087 w 948018"/>
                <a:gd name="connsiteY16" fmla="*/ 598320 h 617712"/>
                <a:gd name="connsiteX17" fmla="*/ 391920 w 948018"/>
                <a:gd name="connsiteY17" fmla="*/ 608003 h 617712"/>
                <a:gd name="connsiteX18" fmla="*/ 576478 w 948018"/>
                <a:gd name="connsiteY18" fmla="*/ 617685 h 617712"/>
                <a:gd name="connsiteX19" fmla="*/ 586951 w 948018"/>
                <a:gd name="connsiteY19" fmla="*/ 609781 h 617712"/>
                <a:gd name="connsiteX20" fmla="*/ 787316 w 948018"/>
                <a:gd name="connsiteY20" fmla="*/ 403883 h 617712"/>
                <a:gd name="connsiteX21" fmla="*/ 872086 w 948018"/>
                <a:gd name="connsiteY21" fmla="*/ 284533 h 617712"/>
                <a:gd name="connsiteX22" fmla="*/ 909827 w 948018"/>
                <a:gd name="connsiteY22" fmla="*/ 221301 h 617712"/>
                <a:gd name="connsiteX23" fmla="*/ 941048 w 948018"/>
                <a:gd name="connsiteY23" fmla="*/ 158267 h 617712"/>
                <a:gd name="connsiteX24" fmla="*/ 906073 w 948018"/>
                <a:gd name="connsiteY24" fmla="*/ 54330 h 617712"/>
                <a:gd name="connsiteX25" fmla="*/ 322168 w 948018"/>
                <a:gd name="connsiteY25" fmla="*/ 167159 h 617712"/>
                <a:gd name="connsiteX26" fmla="*/ 325725 w 948018"/>
                <a:gd name="connsiteY26" fmla="*/ 45241 h 617712"/>
                <a:gd name="connsiteX27" fmla="*/ 428674 w 948018"/>
                <a:gd name="connsiteY27" fmla="*/ 47809 h 617712"/>
                <a:gd name="connsiteX28" fmla="*/ 498426 w 948018"/>
                <a:gd name="connsiteY28" fmla="*/ 157279 h 617712"/>
                <a:gd name="connsiteX29" fmla="*/ 540910 w 948018"/>
                <a:gd name="connsiteY29" fmla="*/ 282755 h 617712"/>
                <a:gd name="connsiteX30" fmla="*/ 571933 w 948018"/>
                <a:gd name="connsiteY30" fmla="*/ 572435 h 617712"/>
                <a:gd name="connsiteX31" fmla="*/ 322168 w 948018"/>
                <a:gd name="connsiteY31" fmla="*/ 167159 h 617712"/>
                <a:gd name="connsiteX32" fmla="*/ 287983 w 948018"/>
                <a:gd name="connsiteY32" fmla="*/ 582907 h 617712"/>
                <a:gd name="connsiteX33" fmla="*/ 62128 w 948018"/>
                <a:gd name="connsiteY33" fmla="*/ 524023 h 617712"/>
                <a:gd name="connsiteX34" fmla="*/ 29722 w 948018"/>
                <a:gd name="connsiteY34" fmla="*/ 427792 h 617712"/>
                <a:gd name="connsiteX35" fmla="*/ 132671 w 948018"/>
                <a:gd name="connsiteY35" fmla="*/ 404871 h 617712"/>
                <a:gd name="connsiteX36" fmla="*/ 356550 w 948018"/>
                <a:gd name="connsiteY36" fmla="*/ 454073 h 617712"/>
                <a:gd name="connsiteX37" fmla="*/ 568179 w 948018"/>
                <a:gd name="connsiteY37" fmla="*/ 597530 h 617712"/>
                <a:gd name="connsiteX38" fmla="*/ 287983 w 948018"/>
                <a:gd name="connsiteY38" fmla="*/ 582907 h 617712"/>
                <a:gd name="connsiteX39" fmla="*/ 922276 w 948018"/>
                <a:gd name="connsiteY39" fmla="*/ 152932 h 617712"/>
                <a:gd name="connsiteX40" fmla="*/ 858847 w 948018"/>
                <a:gd name="connsiteY40" fmla="*/ 269318 h 617712"/>
                <a:gd name="connsiteX41" fmla="*/ 782178 w 948018"/>
                <a:gd name="connsiteY41" fmla="*/ 378985 h 617712"/>
                <a:gd name="connsiteX42" fmla="*/ 592879 w 948018"/>
                <a:gd name="connsiteY42" fmla="*/ 578560 h 617712"/>
                <a:gd name="connsiteX43" fmla="*/ 764395 w 948018"/>
                <a:gd name="connsiteY43" fmla="*/ 146609 h 617712"/>
                <a:gd name="connsiteX44" fmla="*/ 868134 w 948018"/>
                <a:gd name="connsiteY44" fmla="*/ 70336 h 617712"/>
                <a:gd name="connsiteX45" fmla="*/ 920498 w 948018"/>
                <a:gd name="connsiteY45" fmla="*/ 88515 h 617712"/>
                <a:gd name="connsiteX46" fmla="*/ 922276 w 948018"/>
                <a:gd name="connsiteY46" fmla="*/ 152932 h 61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948018" h="617712">
                  <a:moveTo>
                    <a:pt x="906073" y="54330"/>
                  </a:moveTo>
                  <a:cubicBezTo>
                    <a:pt x="862404" y="38917"/>
                    <a:pt x="821105" y="63617"/>
                    <a:pt x="789687" y="92467"/>
                  </a:cubicBezTo>
                  <a:cubicBezTo>
                    <a:pt x="724480" y="152735"/>
                    <a:pt x="672116" y="227032"/>
                    <a:pt x="635165" y="307850"/>
                  </a:cubicBezTo>
                  <a:cubicBezTo>
                    <a:pt x="612638" y="357052"/>
                    <a:pt x="596238" y="408823"/>
                    <a:pt x="585963" y="461779"/>
                  </a:cubicBezTo>
                  <a:cubicBezTo>
                    <a:pt x="581813" y="403685"/>
                    <a:pt x="575292" y="345789"/>
                    <a:pt x="562448" y="288683"/>
                  </a:cubicBezTo>
                  <a:cubicBezTo>
                    <a:pt x="551976" y="242444"/>
                    <a:pt x="537946" y="196799"/>
                    <a:pt x="518384" y="153525"/>
                  </a:cubicBezTo>
                  <a:cubicBezTo>
                    <a:pt x="500007" y="112622"/>
                    <a:pt x="476888" y="69743"/>
                    <a:pt x="445667" y="37139"/>
                  </a:cubicBezTo>
                  <a:cubicBezTo>
                    <a:pt x="418794" y="8882"/>
                    <a:pt x="375717" y="-12261"/>
                    <a:pt x="337976" y="8092"/>
                  </a:cubicBezTo>
                  <a:cubicBezTo>
                    <a:pt x="302408" y="27062"/>
                    <a:pt x="290750" y="68557"/>
                    <a:pt x="292331" y="106299"/>
                  </a:cubicBezTo>
                  <a:cubicBezTo>
                    <a:pt x="294307" y="150561"/>
                    <a:pt x="307743" y="195811"/>
                    <a:pt x="322761" y="237109"/>
                  </a:cubicBezTo>
                  <a:cubicBezTo>
                    <a:pt x="338174" y="279593"/>
                    <a:pt x="357933" y="320101"/>
                    <a:pt x="380855" y="358830"/>
                  </a:cubicBezTo>
                  <a:cubicBezTo>
                    <a:pt x="410100" y="408230"/>
                    <a:pt x="443889" y="454468"/>
                    <a:pt x="480445" y="498730"/>
                  </a:cubicBezTo>
                  <a:cubicBezTo>
                    <a:pt x="380855" y="431547"/>
                    <a:pt x="263481" y="391039"/>
                    <a:pt x="142946" y="385506"/>
                  </a:cubicBezTo>
                  <a:cubicBezTo>
                    <a:pt x="106192" y="383728"/>
                    <a:pt x="63313" y="381554"/>
                    <a:pt x="30710" y="401709"/>
                  </a:cubicBezTo>
                  <a:cubicBezTo>
                    <a:pt x="-3870" y="422852"/>
                    <a:pt x="-7625" y="463953"/>
                    <a:pt x="11345" y="497347"/>
                  </a:cubicBezTo>
                  <a:cubicBezTo>
                    <a:pt x="31698" y="532915"/>
                    <a:pt x="69044" y="555639"/>
                    <a:pt x="105995" y="570656"/>
                  </a:cubicBezTo>
                  <a:cubicBezTo>
                    <a:pt x="145317" y="586662"/>
                    <a:pt x="187801" y="593973"/>
                    <a:pt x="230087" y="598320"/>
                  </a:cubicBezTo>
                  <a:cubicBezTo>
                    <a:pt x="283834" y="603655"/>
                    <a:pt x="337976" y="605236"/>
                    <a:pt x="391920" y="608003"/>
                  </a:cubicBezTo>
                  <a:cubicBezTo>
                    <a:pt x="453374" y="611164"/>
                    <a:pt x="515025" y="614523"/>
                    <a:pt x="576478" y="617685"/>
                  </a:cubicBezTo>
                  <a:cubicBezTo>
                    <a:pt x="582208" y="618080"/>
                    <a:pt x="585765" y="614128"/>
                    <a:pt x="586951" y="609781"/>
                  </a:cubicBezTo>
                  <a:cubicBezTo>
                    <a:pt x="660457" y="548130"/>
                    <a:pt x="727839" y="479168"/>
                    <a:pt x="787316" y="403883"/>
                  </a:cubicBezTo>
                  <a:cubicBezTo>
                    <a:pt x="817549" y="365549"/>
                    <a:pt x="846003" y="325831"/>
                    <a:pt x="872086" y="284533"/>
                  </a:cubicBezTo>
                  <a:cubicBezTo>
                    <a:pt x="885325" y="263785"/>
                    <a:pt x="897774" y="242642"/>
                    <a:pt x="909827" y="221301"/>
                  </a:cubicBezTo>
                  <a:cubicBezTo>
                    <a:pt x="921288" y="200949"/>
                    <a:pt x="933342" y="180398"/>
                    <a:pt x="941048" y="158267"/>
                  </a:cubicBezTo>
                  <a:cubicBezTo>
                    <a:pt x="954682" y="119340"/>
                    <a:pt x="950928" y="70336"/>
                    <a:pt x="906073" y="54330"/>
                  </a:cubicBezTo>
                  <a:close/>
                  <a:moveTo>
                    <a:pt x="322168" y="167159"/>
                  </a:moveTo>
                  <a:cubicBezTo>
                    <a:pt x="313078" y="128825"/>
                    <a:pt x="302013" y="80808"/>
                    <a:pt x="325725" y="45241"/>
                  </a:cubicBezTo>
                  <a:cubicBezTo>
                    <a:pt x="352005" y="6116"/>
                    <a:pt x="399824" y="18762"/>
                    <a:pt x="428674" y="47809"/>
                  </a:cubicBezTo>
                  <a:cubicBezTo>
                    <a:pt x="458907" y="78240"/>
                    <a:pt x="480642" y="118747"/>
                    <a:pt x="498426" y="157279"/>
                  </a:cubicBezTo>
                  <a:cubicBezTo>
                    <a:pt x="517001" y="197392"/>
                    <a:pt x="530833" y="239678"/>
                    <a:pt x="540910" y="282755"/>
                  </a:cubicBezTo>
                  <a:cubicBezTo>
                    <a:pt x="563239" y="377602"/>
                    <a:pt x="568376" y="475216"/>
                    <a:pt x="571933" y="572435"/>
                  </a:cubicBezTo>
                  <a:cubicBezTo>
                    <a:pt x="462858" y="456642"/>
                    <a:pt x="359514" y="324646"/>
                    <a:pt x="322168" y="167159"/>
                  </a:cubicBezTo>
                  <a:close/>
                  <a:moveTo>
                    <a:pt x="287983" y="582907"/>
                  </a:moveTo>
                  <a:cubicBezTo>
                    <a:pt x="210722" y="578560"/>
                    <a:pt x="126545" y="571447"/>
                    <a:pt x="62128" y="524023"/>
                  </a:cubicBezTo>
                  <a:cubicBezTo>
                    <a:pt x="35057" y="504065"/>
                    <a:pt x="872" y="460001"/>
                    <a:pt x="29722" y="427792"/>
                  </a:cubicBezTo>
                  <a:cubicBezTo>
                    <a:pt x="53631" y="401116"/>
                    <a:pt x="100264" y="403883"/>
                    <a:pt x="132671" y="404871"/>
                  </a:cubicBezTo>
                  <a:cubicBezTo>
                    <a:pt x="209537" y="407440"/>
                    <a:pt x="285612" y="424433"/>
                    <a:pt x="356550" y="454073"/>
                  </a:cubicBezTo>
                  <a:cubicBezTo>
                    <a:pt x="435787" y="487072"/>
                    <a:pt x="508306" y="535879"/>
                    <a:pt x="568179" y="597530"/>
                  </a:cubicBezTo>
                  <a:cubicBezTo>
                    <a:pt x="474912" y="592590"/>
                    <a:pt x="381448" y="588045"/>
                    <a:pt x="287983" y="582907"/>
                  </a:cubicBezTo>
                  <a:close/>
                  <a:moveTo>
                    <a:pt x="922276" y="152932"/>
                  </a:moveTo>
                  <a:cubicBezTo>
                    <a:pt x="907654" y="194033"/>
                    <a:pt x="881966" y="232564"/>
                    <a:pt x="858847" y="269318"/>
                  </a:cubicBezTo>
                  <a:cubicBezTo>
                    <a:pt x="835135" y="307059"/>
                    <a:pt x="809447" y="343615"/>
                    <a:pt x="782178" y="378985"/>
                  </a:cubicBezTo>
                  <a:cubicBezTo>
                    <a:pt x="725863" y="451702"/>
                    <a:pt x="662236" y="518293"/>
                    <a:pt x="592879" y="578560"/>
                  </a:cubicBezTo>
                  <a:cubicBezTo>
                    <a:pt x="596238" y="420283"/>
                    <a:pt x="658481" y="264378"/>
                    <a:pt x="764395" y="146609"/>
                  </a:cubicBezTo>
                  <a:cubicBezTo>
                    <a:pt x="791466" y="116574"/>
                    <a:pt x="825848" y="76264"/>
                    <a:pt x="868134" y="70336"/>
                  </a:cubicBezTo>
                  <a:cubicBezTo>
                    <a:pt x="887103" y="67767"/>
                    <a:pt x="908642" y="72509"/>
                    <a:pt x="920498" y="88515"/>
                  </a:cubicBezTo>
                  <a:cubicBezTo>
                    <a:pt x="934132" y="107089"/>
                    <a:pt x="929587" y="132382"/>
                    <a:pt x="922276" y="152932"/>
                  </a:cubicBezTo>
                  <a:close/>
                </a:path>
              </a:pathLst>
            </a:custGeom>
            <a:solidFill>
              <a:srgbClr val="FFF4E6"/>
            </a:solidFill>
            <a:ln w="196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2" name="Graphic 272">
            <a:extLst>
              <a:ext uri="{FF2B5EF4-FFF2-40B4-BE49-F238E27FC236}">
                <a16:creationId xmlns:a16="http://schemas.microsoft.com/office/drawing/2014/main" id="{F499AD3A-1DE0-403F-B700-C16528F7F589}"/>
              </a:ext>
            </a:extLst>
          </p:cNvPr>
          <p:cNvGrpSpPr/>
          <p:nvPr/>
        </p:nvGrpSpPr>
        <p:grpSpPr>
          <a:xfrm rot="717429">
            <a:off x="2091156" y="1312197"/>
            <a:ext cx="3508865" cy="2216728"/>
            <a:chOff x="5005387" y="3071280"/>
            <a:chExt cx="1665305" cy="1033517"/>
          </a:xfrm>
        </p:grpSpPr>
        <p:grpSp>
          <p:nvGrpSpPr>
            <p:cNvPr id="63" name="Graphic 272">
              <a:extLst>
                <a:ext uri="{FF2B5EF4-FFF2-40B4-BE49-F238E27FC236}">
                  <a16:creationId xmlns:a16="http://schemas.microsoft.com/office/drawing/2014/main" id="{DFA48777-1AA7-4904-9633-BED90E1A2EDD}"/>
                </a:ext>
              </a:extLst>
            </p:cNvPr>
            <p:cNvGrpSpPr/>
            <p:nvPr/>
          </p:nvGrpSpPr>
          <p:grpSpPr>
            <a:xfrm>
              <a:off x="5005387" y="3437661"/>
              <a:ext cx="981265" cy="667136"/>
              <a:chOff x="5005387" y="3437661"/>
              <a:chExt cx="981265" cy="667136"/>
            </a:xfrm>
          </p:grpSpPr>
          <p:grpSp>
            <p:nvGrpSpPr>
              <p:cNvPr id="65" name="Graphic 272">
                <a:extLst>
                  <a:ext uri="{FF2B5EF4-FFF2-40B4-BE49-F238E27FC236}">
                    <a16:creationId xmlns:a16="http://schemas.microsoft.com/office/drawing/2014/main" id="{3CF5B8A1-6544-42EE-8132-932643202DBE}"/>
                  </a:ext>
                </a:extLst>
              </p:cNvPr>
              <p:cNvGrpSpPr/>
              <p:nvPr/>
            </p:nvGrpSpPr>
            <p:grpSpPr>
              <a:xfrm>
                <a:off x="5005387" y="3437661"/>
                <a:ext cx="981265" cy="667136"/>
                <a:chOff x="5005387" y="3437661"/>
                <a:chExt cx="981265" cy="667136"/>
              </a:xfrm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2AAAFF22-611E-45BB-A114-2C5120239D0E}"/>
                    </a:ext>
                  </a:extLst>
                </p:cNvPr>
                <p:cNvSpPr/>
                <p:nvPr/>
              </p:nvSpPr>
              <p:spPr>
                <a:xfrm>
                  <a:off x="5964364" y="3626166"/>
                  <a:ext cx="22288" cy="129063"/>
                </a:xfrm>
                <a:custGeom>
                  <a:avLst/>
                  <a:gdLst>
                    <a:gd name="connsiteX0" fmla="*/ 22288 w 22288"/>
                    <a:gd name="connsiteY0" fmla="*/ 0 h 129063"/>
                    <a:gd name="connsiteX1" fmla="*/ 22003 w 22288"/>
                    <a:gd name="connsiteY1" fmla="*/ 98298 h 129063"/>
                    <a:gd name="connsiteX2" fmla="*/ 0 w 22288"/>
                    <a:gd name="connsiteY2" fmla="*/ 129064 h 129063"/>
                    <a:gd name="connsiteX3" fmla="*/ 286 w 22288"/>
                    <a:gd name="connsiteY3" fmla="*/ 30766 h 129063"/>
                    <a:gd name="connsiteX4" fmla="*/ 22288 w 22288"/>
                    <a:gd name="connsiteY4" fmla="*/ 0 h 1290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288" h="129063">
                      <a:moveTo>
                        <a:pt x="22288" y="0"/>
                      </a:moveTo>
                      <a:lnTo>
                        <a:pt x="22003" y="98298"/>
                      </a:lnTo>
                      <a:cubicBezTo>
                        <a:pt x="22003" y="109823"/>
                        <a:pt x="14097" y="120872"/>
                        <a:pt x="0" y="129064"/>
                      </a:cubicBezTo>
                      <a:lnTo>
                        <a:pt x="286" y="30766"/>
                      </a:lnTo>
                      <a:cubicBezTo>
                        <a:pt x="14383" y="22574"/>
                        <a:pt x="22193" y="11525"/>
                        <a:pt x="22288" y="0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A439A79-723F-4CC2-8461-68B4D2941AAA}"/>
                    </a:ext>
                  </a:extLst>
                </p:cNvPr>
                <p:cNvSpPr/>
                <p:nvPr/>
              </p:nvSpPr>
              <p:spPr>
                <a:xfrm>
                  <a:off x="5005387" y="3821239"/>
                  <a:ext cx="26669" cy="135159"/>
                </a:xfrm>
                <a:custGeom>
                  <a:avLst/>
                  <a:gdLst>
                    <a:gd name="connsiteX0" fmla="*/ 0 w 26669"/>
                    <a:gd name="connsiteY0" fmla="*/ 98298 h 135159"/>
                    <a:gd name="connsiteX1" fmla="*/ 286 w 26669"/>
                    <a:gd name="connsiteY1" fmla="*/ 0 h 135159"/>
                    <a:gd name="connsiteX2" fmla="*/ 26670 w 26669"/>
                    <a:gd name="connsiteY2" fmla="*/ 36862 h 135159"/>
                    <a:gd name="connsiteX3" fmla="*/ 26384 w 26669"/>
                    <a:gd name="connsiteY3" fmla="*/ 135160 h 135159"/>
                    <a:gd name="connsiteX4" fmla="*/ 0 w 26669"/>
                    <a:gd name="connsiteY4" fmla="*/ 98298 h 135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6669" h="135159">
                      <a:moveTo>
                        <a:pt x="0" y="98298"/>
                      </a:moveTo>
                      <a:lnTo>
                        <a:pt x="286" y="0"/>
                      </a:lnTo>
                      <a:cubicBezTo>
                        <a:pt x="286" y="13335"/>
                        <a:pt x="9049" y="26670"/>
                        <a:pt x="26670" y="36862"/>
                      </a:cubicBezTo>
                      <a:lnTo>
                        <a:pt x="26384" y="135160"/>
                      </a:lnTo>
                      <a:cubicBezTo>
                        <a:pt x="8763" y="124968"/>
                        <a:pt x="0" y="111633"/>
                        <a:pt x="0" y="98298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34E6033-6662-423A-897E-A12DDD3CB0BE}"/>
                    </a:ext>
                  </a:extLst>
                </p:cNvPr>
                <p:cNvSpPr/>
                <p:nvPr/>
              </p:nvSpPr>
              <p:spPr>
                <a:xfrm>
                  <a:off x="5388863" y="3656932"/>
                  <a:ext cx="575786" cy="432720"/>
                </a:xfrm>
                <a:custGeom>
                  <a:avLst/>
                  <a:gdLst>
                    <a:gd name="connsiteX0" fmla="*/ 575786 w 575786"/>
                    <a:gd name="connsiteY0" fmla="*/ 0 h 432720"/>
                    <a:gd name="connsiteX1" fmla="*/ 575501 w 575786"/>
                    <a:gd name="connsiteY1" fmla="*/ 98298 h 432720"/>
                    <a:gd name="connsiteX2" fmla="*/ 0 w 575786"/>
                    <a:gd name="connsiteY2" fmla="*/ 432721 h 432720"/>
                    <a:gd name="connsiteX3" fmla="*/ 286 w 575786"/>
                    <a:gd name="connsiteY3" fmla="*/ 334423 h 43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5786" h="432720">
                      <a:moveTo>
                        <a:pt x="575786" y="0"/>
                      </a:moveTo>
                      <a:lnTo>
                        <a:pt x="575501" y="98298"/>
                      </a:lnTo>
                      <a:lnTo>
                        <a:pt x="0" y="432721"/>
                      </a:lnTo>
                      <a:lnTo>
                        <a:pt x="286" y="334423"/>
                      </a:lnTo>
                      <a:close/>
                    </a:path>
                  </a:pathLst>
                </a:custGeom>
                <a:solidFill>
                  <a:srgbClr val="E528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F2227891-D74E-4DF5-BC71-DBA8F4557B73}"/>
                    </a:ext>
                  </a:extLst>
                </p:cNvPr>
                <p:cNvSpPr/>
                <p:nvPr/>
              </p:nvSpPr>
              <p:spPr>
                <a:xfrm>
                  <a:off x="5031771" y="3858100"/>
                  <a:ext cx="231076" cy="231552"/>
                </a:xfrm>
                <a:custGeom>
                  <a:avLst/>
                  <a:gdLst>
                    <a:gd name="connsiteX0" fmla="*/ 231077 w 231076"/>
                    <a:gd name="connsiteY0" fmla="*/ 133255 h 231552"/>
                    <a:gd name="connsiteX1" fmla="*/ 230791 w 231076"/>
                    <a:gd name="connsiteY1" fmla="*/ 231553 h 231552"/>
                    <a:gd name="connsiteX2" fmla="*/ 0 w 231076"/>
                    <a:gd name="connsiteY2" fmla="*/ 98298 h 231552"/>
                    <a:gd name="connsiteX3" fmla="*/ 286 w 231076"/>
                    <a:gd name="connsiteY3" fmla="*/ 0 h 231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1076" h="231552">
                      <a:moveTo>
                        <a:pt x="231077" y="133255"/>
                      </a:moveTo>
                      <a:lnTo>
                        <a:pt x="230791" y="231553"/>
                      </a:lnTo>
                      <a:lnTo>
                        <a:pt x="0" y="98298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E5287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F3AC0CA7-26BB-44B2-BA33-EB1FD3F6555B}"/>
                    </a:ext>
                  </a:extLst>
                </p:cNvPr>
                <p:cNvSpPr/>
                <p:nvPr/>
              </p:nvSpPr>
              <p:spPr>
                <a:xfrm>
                  <a:off x="5262562" y="3991355"/>
                  <a:ext cx="126587" cy="113442"/>
                </a:xfrm>
                <a:custGeom>
                  <a:avLst/>
                  <a:gdLst>
                    <a:gd name="connsiteX0" fmla="*/ 126587 w 126587"/>
                    <a:gd name="connsiteY0" fmla="*/ 0 h 113442"/>
                    <a:gd name="connsiteX1" fmla="*/ 126301 w 126587"/>
                    <a:gd name="connsiteY1" fmla="*/ 98298 h 113442"/>
                    <a:gd name="connsiteX2" fmla="*/ 0 w 126587"/>
                    <a:gd name="connsiteY2" fmla="*/ 98298 h 113442"/>
                    <a:gd name="connsiteX3" fmla="*/ 286 w 126587"/>
                    <a:gd name="connsiteY3" fmla="*/ 0 h 113442"/>
                    <a:gd name="connsiteX4" fmla="*/ 126587 w 126587"/>
                    <a:gd name="connsiteY4" fmla="*/ 0 h 1134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6587" h="113442">
                      <a:moveTo>
                        <a:pt x="126587" y="0"/>
                      </a:moveTo>
                      <a:lnTo>
                        <a:pt x="126301" y="98298"/>
                      </a:lnTo>
                      <a:cubicBezTo>
                        <a:pt x="91535" y="118491"/>
                        <a:pt x="34957" y="118491"/>
                        <a:pt x="0" y="98298"/>
                      </a:cubicBezTo>
                      <a:lnTo>
                        <a:pt x="286" y="0"/>
                      </a:lnTo>
                      <a:cubicBezTo>
                        <a:pt x="35243" y="20193"/>
                        <a:pt x="91821" y="20193"/>
                        <a:pt x="126587" y="0"/>
                      </a:cubicBezTo>
                      <a:close/>
                    </a:path>
                  </a:pathLst>
                </a:custGeom>
                <a:solidFill>
                  <a:srgbClr val="17174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3A12938F-D591-456F-AC9D-B96660C24FDC}"/>
                    </a:ext>
                  </a:extLst>
                </p:cNvPr>
                <p:cNvSpPr/>
                <p:nvPr/>
              </p:nvSpPr>
              <p:spPr>
                <a:xfrm>
                  <a:off x="5005719" y="3437661"/>
                  <a:ext cx="980865" cy="568838"/>
                </a:xfrm>
                <a:custGeom>
                  <a:avLst/>
                  <a:gdLst>
                    <a:gd name="connsiteX0" fmla="*/ 957596 w 980865"/>
                    <a:gd name="connsiteY0" fmla="*/ 12960 h 568838"/>
                    <a:gd name="connsiteX1" fmla="*/ 974170 w 980865"/>
                    <a:gd name="connsiteY1" fmla="*/ 35343 h 568838"/>
                    <a:gd name="connsiteX2" fmla="*/ 980837 w 980865"/>
                    <a:gd name="connsiteY2" fmla="*/ 187267 h 568838"/>
                    <a:gd name="connsiteX3" fmla="*/ 958835 w 980865"/>
                    <a:gd name="connsiteY3" fmla="*/ 219271 h 568838"/>
                    <a:gd name="connsiteX4" fmla="*/ 383334 w 980865"/>
                    <a:gd name="connsiteY4" fmla="*/ 553694 h 568838"/>
                    <a:gd name="connsiteX5" fmla="*/ 257033 w 980865"/>
                    <a:gd name="connsiteY5" fmla="*/ 553694 h 568838"/>
                    <a:gd name="connsiteX6" fmla="*/ 26337 w 980865"/>
                    <a:gd name="connsiteY6" fmla="*/ 420439 h 568838"/>
                    <a:gd name="connsiteX7" fmla="*/ 25956 w 980865"/>
                    <a:gd name="connsiteY7" fmla="*/ 347287 h 568838"/>
                    <a:gd name="connsiteX8" fmla="*/ 601457 w 980865"/>
                    <a:gd name="connsiteY8" fmla="*/ 12864 h 568838"/>
                    <a:gd name="connsiteX9" fmla="*/ 656606 w 980865"/>
                    <a:gd name="connsiteY9" fmla="*/ 6 h 568838"/>
                    <a:gd name="connsiteX10" fmla="*/ 918925 w 980865"/>
                    <a:gd name="connsiteY10" fmla="*/ 3339 h 568838"/>
                    <a:gd name="connsiteX11" fmla="*/ 957596 w 980865"/>
                    <a:gd name="connsiteY11" fmla="*/ 12960 h 568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80865" h="568838">
                      <a:moveTo>
                        <a:pt x="957596" y="12960"/>
                      </a:moveTo>
                      <a:cubicBezTo>
                        <a:pt x="967598" y="18675"/>
                        <a:pt x="973884" y="26580"/>
                        <a:pt x="974170" y="35343"/>
                      </a:cubicBezTo>
                      <a:lnTo>
                        <a:pt x="980837" y="187267"/>
                      </a:lnTo>
                      <a:cubicBezTo>
                        <a:pt x="981409" y="199173"/>
                        <a:pt x="973408" y="210794"/>
                        <a:pt x="958835" y="219271"/>
                      </a:cubicBezTo>
                      <a:lnTo>
                        <a:pt x="383334" y="553694"/>
                      </a:lnTo>
                      <a:cubicBezTo>
                        <a:pt x="348568" y="573887"/>
                        <a:pt x="291989" y="573887"/>
                        <a:pt x="257033" y="553694"/>
                      </a:cubicBezTo>
                      <a:lnTo>
                        <a:pt x="26337" y="420439"/>
                      </a:lnTo>
                      <a:cubicBezTo>
                        <a:pt x="-8620" y="400246"/>
                        <a:pt x="-8810" y="367480"/>
                        <a:pt x="25956" y="347287"/>
                      </a:cubicBezTo>
                      <a:lnTo>
                        <a:pt x="601457" y="12864"/>
                      </a:lnTo>
                      <a:cubicBezTo>
                        <a:pt x="616030" y="4387"/>
                        <a:pt x="635937" y="-185"/>
                        <a:pt x="656606" y="6"/>
                      </a:cubicBezTo>
                      <a:lnTo>
                        <a:pt x="918925" y="3339"/>
                      </a:lnTo>
                      <a:cubicBezTo>
                        <a:pt x="933974" y="3530"/>
                        <a:pt x="947690" y="7149"/>
                        <a:pt x="957596" y="12960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6" name="Graphic 272">
                <a:extLst>
                  <a:ext uri="{FF2B5EF4-FFF2-40B4-BE49-F238E27FC236}">
                    <a16:creationId xmlns:a16="http://schemas.microsoft.com/office/drawing/2014/main" id="{C2BC1798-4775-4CA6-AD1D-331CA5038765}"/>
                  </a:ext>
                </a:extLst>
              </p:cNvPr>
              <p:cNvGrpSpPr/>
              <p:nvPr/>
            </p:nvGrpSpPr>
            <p:grpSpPr>
              <a:xfrm>
                <a:off x="5182456" y="3521201"/>
                <a:ext cx="621411" cy="385095"/>
                <a:chOff x="5182456" y="3521201"/>
                <a:chExt cx="621411" cy="385095"/>
              </a:xfrm>
              <a:solidFill>
                <a:srgbClr val="DC6C6C"/>
              </a:solidFill>
            </p:grpSpPr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52B0FCDC-2A30-48FA-A281-56D3E27686FD}"/>
                    </a:ext>
                  </a:extLst>
                </p:cNvPr>
                <p:cNvSpPr/>
                <p:nvPr/>
              </p:nvSpPr>
              <p:spPr>
                <a:xfrm>
                  <a:off x="5182456" y="3818667"/>
                  <a:ext cx="137232" cy="87629"/>
                </a:xfrm>
                <a:custGeom>
                  <a:avLst/>
                  <a:gdLst>
                    <a:gd name="connsiteX0" fmla="*/ 124968 w 137232"/>
                    <a:gd name="connsiteY0" fmla="*/ 33242 h 87629"/>
                    <a:gd name="connsiteX1" fmla="*/ 117443 w 137232"/>
                    <a:gd name="connsiteY1" fmla="*/ 73057 h 87629"/>
                    <a:gd name="connsiteX2" fmla="*/ 72580 w 137232"/>
                    <a:gd name="connsiteY2" fmla="*/ 87630 h 87629"/>
                    <a:gd name="connsiteX3" fmla="*/ 64580 w 137232"/>
                    <a:gd name="connsiteY3" fmla="*/ 73342 h 87629"/>
                    <a:gd name="connsiteX4" fmla="*/ 98965 w 137232"/>
                    <a:gd name="connsiteY4" fmla="*/ 62960 h 87629"/>
                    <a:gd name="connsiteX5" fmla="*/ 104108 w 137232"/>
                    <a:gd name="connsiteY5" fmla="*/ 46101 h 87629"/>
                    <a:gd name="connsiteX6" fmla="*/ 70676 w 137232"/>
                    <a:gd name="connsiteY6" fmla="*/ 51530 h 87629"/>
                    <a:gd name="connsiteX7" fmla="*/ 47244 w 137232"/>
                    <a:gd name="connsiteY7" fmla="*/ 65151 h 87629"/>
                    <a:gd name="connsiteX8" fmla="*/ 0 w 137232"/>
                    <a:gd name="connsiteY8" fmla="*/ 32480 h 87629"/>
                    <a:gd name="connsiteX9" fmla="*/ 55912 w 137232"/>
                    <a:gd name="connsiteY9" fmla="*/ 0 h 87629"/>
                    <a:gd name="connsiteX10" fmla="*/ 73057 w 137232"/>
                    <a:gd name="connsiteY10" fmla="*/ 9906 h 87629"/>
                    <a:gd name="connsiteX11" fmla="*/ 34862 w 137232"/>
                    <a:gd name="connsiteY11" fmla="*/ 32099 h 87629"/>
                    <a:gd name="connsiteX12" fmla="*/ 51054 w 137232"/>
                    <a:gd name="connsiteY12" fmla="*/ 43053 h 87629"/>
                    <a:gd name="connsiteX13" fmla="*/ 58483 w 137232"/>
                    <a:gd name="connsiteY13" fmla="*/ 38767 h 87629"/>
                    <a:gd name="connsiteX14" fmla="*/ 124968 w 137232"/>
                    <a:gd name="connsiteY14" fmla="*/ 33242 h 876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37232" h="87629">
                      <a:moveTo>
                        <a:pt x="124968" y="33242"/>
                      </a:moveTo>
                      <a:cubicBezTo>
                        <a:pt x="141351" y="42672"/>
                        <a:pt x="143637" y="57817"/>
                        <a:pt x="117443" y="73057"/>
                      </a:cubicBezTo>
                      <a:cubicBezTo>
                        <a:pt x="104775" y="80486"/>
                        <a:pt x="87820" y="86106"/>
                        <a:pt x="72580" y="87630"/>
                      </a:cubicBezTo>
                      <a:lnTo>
                        <a:pt x="64580" y="73342"/>
                      </a:lnTo>
                      <a:cubicBezTo>
                        <a:pt x="76771" y="72295"/>
                        <a:pt x="89440" y="68485"/>
                        <a:pt x="98965" y="62960"/>
                      </a:cubicBezTo>
                      <a:cubicBezTo>
                        <a:pt x="109538" y="56769"/>
                        <a:pt x="111633" y="50387"/>
                        <a:pt x="104108" y="46101"/>
                      </a:cubicBezTo>
                      <a:cubicBezTo>
                        <a:pt x="96869" y="41910"/>
                        <a:pt x="87344" y="41910"/>
                        <a:pt x="70676" y="51530"/>
                      </a:cubicBezTo>
                      <a:lnTo>
                        <a:pt x="47244" y="65151"/>
                      </a:lnTo>
                      <a:lnTo>
                        <a:pt x="0" y="32480"/>
                      </a:lnTo>
                      <a:lnTo>
                        <a:pt x="55912" y="0"/>
                      </a:lnTo>
                      <a:lnTo>
                        <a:pt x="73057" y="9906"/>
                      </a:lnTo>
                      <a:lnTo>
                        <a:pt x="34862" y="32099"/>
                      </a:lnTo>
                      <a:lnTo>
                        <a:pt x="51054" y="43053"/>
                      </a:lnTo>
                      <a:lnTo>
                        <a:pt x="58483" y="38767"/>
                      </a:lnTo>
                      <a:cubicBezTo>
                        <a:pt x="85725" y="23050"/>
                        <a:pt x="108680" y="23813"/>
                        <a:pt x="124968" y="33242"/>
                      </a:cubicBezTo>
                      <a:close/>
                    </a:path>
                  </a:pathLst>
                </a:custGeom>
                <a:solidFill>
                  <a:srgbClr val="DC6C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E9559BAC-2FC2-43C8-A6C3-62CE7B54F97D}"/>
                    </a:ext>
                  </a:extLst>
                </p:cNvPr>
                <p:cNvSpPr/>
                <p:nvPr/>
              </p:nvSpPr>
              <p:spPr>
                <a:xfrm>
                  <a:off x="5458181" y="3729163"/>
                  <a:ext cx="69839" cy="40480"/>
                </a:xfrm>
                <a:custGeom>
                  <a:avLst/>
                  <a:gdLst>
                    <a:gd name="connsiteX0" fmla="*/ 12216 w 69839"/>
                    <a:gd name="connsiteY0" fmla="*/ 33402 h 40480"/>
                    <a:gd name="connsiteX1" fmla="*/ 9359 w 69839"/>
                    <a:gd name="connsiteY1" fmla="*/ 5589 h 40480"/>
                    <a:gd name="connsiteX2" fmla="*/ 57651 w 69839"/>
                    <a:gd name="connsiteY2" fmla="*/ 7017 h 40480"/>
                    <a:gd name="connsiteX3" fmla="*/ 60318 w 69839"/>
                    <a:gd name="connsiteY3" fmla="*/ 35021 h 40480"/>
                    <a:gd name="connsiteX4" fmla="*/ 12216 w 69839"/>
                    <a:gd name="connsiteY4" fmla="*/ 33402 h 40480"/>
                    <a:gd name="connsiteX5" fmla="*/ 44411 w 69839"/>
                    <a:gd name="connsiteY5" fmla="*/ 14733 h 40480"/>
                    <a:gd name="connsiteX6" fmla="*/ 20217 w 69839"/>
                    <a:gd name="connsiteY6" fmla="*/ 11875 h 40480"/>
                    <a:gd name="connsiteX7" fmla="*/ 25266 w 69839"/>
                    <a:gd name="connsiteY7" fmla="*/ 25877 h 40480"/>
                    <a:gd name="connsiteX8" fmla="*/ 49459 w 69839"/>
                    <a:gd name="connsiteY8" fmla="*/ 28830 h 40480"/>
                    <a:gd name="connsiteX9" fmla="*/ 44411 w 69839"/>
                    <a:gd name="connsiteY9" fmla="*/ 14733 h 40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69839" h="40480">
                      <a:moveTo>
                        <a:pt x="12216" y="33402"/>
                      </a:moveTo>
                      <a:cubicBezTo>
                        <a:pt x="-3309" y="24448"/>
                        <a:pt x="-3786" y="13209"/>
                        <a:pt x="9359" y="5589"/>
                      </a:cubicBezTo>
                      <a:cubicBezTo>
                        <a:pt x="22694" y="-2222"/>
                        <a:pt x="42030" y="-1936"/>
                        <a:pt x="57651" y="7017"/>
                      </a:cubicBezTo>
                      <a:cubicBezTo>
                        <a:pt x="73176" y="15971"/>
                        <a:pt x="73653" y="27210"/>
                        <a:pt x="60318" y="35021"/>
                      </a:cubicBezTo>
                      <a:cubicBezTo>
                        <a:pt x="47078" y="42641"/>
                        <a:pt x="27742" y="42450"/>
                        <a:pt x="12216" y="33402"/>
                      </a:cubicBezTo>
                      <a:close/>
                      <a:moveTo>
                        <a:pt x="44411" y="14733"/>
                      </a:moveTo>
                      <a:cubicBezTo>
                        <a:pt x="34695" y="9113"/>
                        <a:pt x="26028" y="8541"/>
                        <a:pt x="20217" y="11875"/>
                      </a:cubicBezTo>
                      <a:cubicBezTo>
                        <a:pt x="14598" y="15114"/>
                        <a:pt x="15360" y="20162"/>
                        <a:pt x="25266" y="25877"/>
                      </a:cubicBezTo>
                      <a:cubicBezTo>
                        <a:pt x="35172" y="31592"/>
                        <a:pt x="43839" y="32068"/>
                        <a:pt x="49459" y="28830"/>
                      </a:cubicBezTo>
                      <a:cubicBezTo>
                        <a:pt x="55269" y="25401"/>
                        <a:pt x="54126" y="20352"/>
                        <a:pt x="44411" y="14733"/>
                      </a:cubicBezTo>
                    </a:path>
                  </a:pathLst>
                </a:custGeom>
                <a:solidFill>
                  <a:srgbClr val="DC6C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0" name="Graphic 272">
                  <a:extLst>
                    <a:ext uri="{FF2B5EF4-FFF2-40B4-BE49-F238E27FC236}">
                      <a16:creationId xmlns:a16="http://schemas.microsoft.com/office/drawing/2014/main" id="{F01075D3-F90F-49A1-93F3-F8BDFE8AFBE1}"/>
                    </a:ext>
                  </a:extLst>
                </p:cNvPr>
                <p:cNvGrpSpPr/>
                <p:nvPr/>
              </p:nvGrpSpPr>
              <p:grpSpPr>
                <a:xfrm>
                  <a:off x="5519812" y="3521201"/>
                  <a:ext cx="284055" cy="187382"/>
                  <a:chOff x="5519812" y="3521201"/>
                  <a:chExt cx="284055" cy="187382"/>
                </a:xfrm>
                <a:solidFill>
                  <a:srgbClr val="DC6C6C"/>
                </a:solidFill>
              </p:grpSpPr>
              <p:sp>
                <p:nvSpPr>
                  <p:cNvPr id="75" name="Freeform: Shape 74">
                    <a:extLst>
                      <a:ext uri="{FF2B5EF4-FFF2-40B4-BE49-F238E27FC236}">
                        <a16:creationId xmlns:a16="http://schemas.microsoft.com/office/drawing/2014/main" id="{9BF6A5A3-7494-4FDC-A5C2-A6AE7268BB46}"/>
                      </a:ext>
                    </a:extLst>
                  </p:cNvPr>
                  <p:cNvSpPr/>
                  <p:nvPr/>
                </p:nvSpPr>
                <p:spPr>
                  <a:xfrm>
                    <a:off x="5705581" y="3521201"/>
                    <a:ext cx="98286" cy="90582"/>
                  </a:xfrm>
                  <a:custGeom>
                    <a:avLst/>
                    <a:gdLst>
                      <a:gd name="connsiteX0" fmla="*/ 54471 w 98286"/>
                      <a:gd name="connsiteY0" fmla="*/ 0 h 90582"/>
                      <a:gd name="connsiteX1" fmla="*/ 64758 w 98286"/>
                      <a:gd name="connsiteY1" fmla="*/ 13525 h 90582"/>
                      <a:gd name="connsiteX2" fmla="*/ 40755 w 98286"/>
                      <a:gd name="connsiteY2" fmla="*/ 21527 h 90582"/>
                      <a:gd name="connsiteX3" fmla="*/ 37803 w 98286"/>
                      <a:gd name="connsiteY3" fmla="*/ 45625 h 90582"/>
                      <a:gd name="connsiteX4" fmla="*/ 43422 w 98286"/>
                      <a:gd name="connsiteY4" fmla="*/ 48863 h 90582"/>
                      <a:gd name="connsiteX5" fmla="*/ 81141 w 98286"/>
                      <a:gd name="connsiteY5" fmla="*/ 26956 h 90582"/>
                      <a:gd name="connsiteX6" fmla="*/ 98286 w 98286"/>
                      <a:gd name="connsiteY6" fmla="*/ 36862 h 90582"/>
                      <a:gd name="connsiteX7" fmla="*/ 60567 w 98286"/>
                      <a:gd name="connsiteY7" fmla="*/ 58769 h 90582"/>
                      <a:gd name="connsiteX8" fmla="*/ 94191 w 98286"/>
                      <a:gd name="connsiteY8" fmla="*/ 78200 h 90582"/>
                      <a:gd name="connsiteX9" fmla="*/ 72950 w 98286"/>
                      <a:gd name="connsiteY9" fmla="*/ 90583 h 90582"/>
                      <a:gd name="connsiteX10" fmla="*/ 16657 w 98286"/>
                      <a:gd name="connsiteY10" fmla="*/ 58102 h 90582"/>
                      <a:gd name="connsiteX11" fmla="*/ 21134 w 98286"/>
                      <a:gd name="connsiteY11" fmla="*/ 12002 h 90582"/>
                      <a:gd name="connsiteX12" fmla="*/ 54471 w 98286"/>
                      <a:gd name="connsiteY12" fmla="*/ 0 h 90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8286" h="90582">
                        <a:moveTo>
                          <a:pt x="54471" y="0"/>
                        </a:moveTo>
                        <a:lnTo>
                          <a:pt x="64758" y="13525"/>
                        </a:lnTo>
                        <a:cubicBezTo>
                          <a:pt x="55519" y="14669"/>
                          <a:pt x="47232" y="17812"/>
                          <a:pt x="40755" y="21527"/>
                        </a:cubicBezTo>
                        <a:cubicBezTo>
                          <a:pt x="26087" y="30004"/>
                          <a:pt x="24944" y="38195"/>
                          <a:pt x="37803" y="45625"/>
                        </a:cubicBezTo>
                        <a:lnTo>
                          <a:pt x="43422" y="48863"/>
                        </a:lnTo>
                        <a:lnTo>
                          <a:pt x="81141" y="26956"/>
                        </a:lnTo>
                        <a:lnTo>
                          <a:pt x="98286" y="36862"/>
                        </a:lnTo>
                        <a:lnTo>
                          <a:pt x="60567" y="58769"/>
                        </a:lnTo>
                        <a:lnTo>
                          <a:pt x="94191" y="78200"/>
                        </a:lnTo>
                        <a:lnTo>
                          <a:pt x="72950" y="90583"/>
                        </a:lnTo>
                        <a:lnTo>
                          <a:pt x="16657" y="58102"/>
                        </a:lnTo>
                        <a:cubicBezTo>
                          <a:pt x="-7060" y="44386"/>
                          <a:pt x="-5346" y="27337"/>
                          <a:pt x="21134" y="12002"/>
                        </a:cubicBezTo>
                        <a:cubicBezTo>
                          <a:pt x="31706" y="5810"/>
                          <a:pt x="43518" y="1524"/>
                          <a:pt x="54471" y="0"/>
                        </a:cubicBez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54590AF0-D587-43A6-B81E-3D8E2D3EB057}"/>
                      </a:ext>
                    </a:extLst>
                  </p:cNvPr>
                  <p:cNvSpPr/>
                  <p:nvPr/>
                </p:nvSpPr>
                <p:spPr>
                  <a:xfrm>
                    <a:off x="5628429" y="3566159"/>
                    <a:ext cx="98286" cy="90582"/>
                  </a:xfrm>
                  <a:custGeom>
                    <a:avLst/>
                    <a:gdLst>
                      <a:gd name="connsiteX0" fmla="*/ 54471 w 98286"/>
                      <a:gd name="connsiteY0" fmla="*/ 0 h 90582"/>
                      <a:gd name="connsiteX1" fmla="*/ 64758 w 98286"/>
                      <a:gd name="connsiteY1" fmla="*/ 13525 h 90582"/>
                      <a:gd name="connsiteX2" fmla="*/ 40755 w 98286"/>
                      <a:gd name="connsiteY2" fmla="*/ 21527 h 90582"/>
                      <a:gd name="connsiteX3" fmla="*/ 37802 w 98286"/>
                      <a:gd name="connsiteY3" fmla="*/ 45625 h 90582"/>
                      <a:gd name="connsiteX4" fmla="*/ 43422 w 98286"/>
                      <a:gd name="connsiteY4" fmla="*/ 48863 h 90582"/>
                      <a:gd name="connsiteX5" fmla="*/ 81141 w 98286"/>
                      <a:gd name="connsiteY5" fmla="*/ 26956 h 90582"/>
                      <a:gd name="connsiteX6" fmla="*/ 98286 w 98286"/>
                      <a:gd name="connsiteY6" fmla="*/ 36862 h 90582"/>
                      <a:gd name="connsiteX7" fmla="*/ 60567 w 98286"/>
                      <a:gd name="connsiteY7" fmla="*/ 58769 h 90582"/>
                      <a:gd name="connsiteX8" fmla="*/ 94191 w 98286"/>
                      <a:gd name="connsiteY8" fmla="*/ 78200 h 90582"/>
                      <a:gd name="connsiteX9" fmla="*/ 72950 w 98286"/>
                      <a:gd name="connsiteY9" fmla="*/ 90583 h 90582"/>
                      <a:gd name="connsiteX10" fmla="*/ 16657 w 98286"/>
                      <a:gd name="connsiteY10" fmla="*/ 58102 h 90582"/>
                      <a:gd name="connsiteX11" fmla="*/ 21134 w 98286"/>
                      <a:gd name="connsiteY11" fmla="*/ 12002 h 90582"/>
                      <a:gd name="connsiteX12" fmla="*/ 54471 w 98286"/>
                      <a:gd name="connsiteY12" fmla="*/ 0 h 90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8286" h="90582">
                        <a:moveTo>
                          <a:pt x="54471" y="0"/>
                        </a:moveTo>
                        <a:lnTo>
                          <a:pt x="64758" y="13525"/>
                        </a:lnTo>
                        <a:cubicBezTo>
                          <a:pt x="55424" y="14669"/>
                          <a:pt x="47232" y="17812"/>
                          <a:pt x="40755" y="21527"/>
                        </a:cubicBezTo>
                        <a:cubicBezTo>
                          <a:pt x="26087" y="30099"/>
                          <a:pt x="24944" y="38195"/>
                          <a:pt x="37802" y="45625"/>
                        </a:cubicBezTo>
                        <a:lnTo>
                          <a:pt x="43422" y="48863"/>
                        </a:lnTo>
                        <a:lnTo>
                          <a:pt x="81141" y="26956"/>
                        </a:lnTo>
                        <a:lnTo>
                          <a:pt x="98286" y="36862"/>
                        </a:lnTo>
                        <a:lnTo>
                          <a:pt x="60567" y="58769"/>
                        </a:lnTo>
                        <a:lnTo>
                          <a:pt x="94191" y="78200"/>
                        </a:lnTo>
                        <a:lnTo>
                          <a:pt x="72950" y="90583"/>
                        </a:lnTo>
                        <a:lnTo>
                          <a:pt x="16657" y="58102"/>
                        </a:lnTo>
                        <a:cubicBezTo>
                          <a:pt x="-7060" y="44386"/>
                          <a:pt x="-5346" y="27337"/>
                          <a:pt x="21134" y="12002"/>
                        </a:cubicBezTo>
                        <a:cubicBezTo>
                          <a:pt x="31611" y="5810"/>
                          <a:pt x="43422" y="1524"/>
                          <a:pt x="54471" y="0"/>
                        </a:cubicBez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A8EAC30A-B956-4DAE-A922-961839CBAD3C}"/>
                      </a:ext>
                    </a:extLst>
                  </p:cNvPr>
                  <p:cNvSpPr/>
                  <p:nvPr/>
                </p:nvSpPr>
                <p:spPr>
                  <a:xfrm>
                    <a:off x="5519812" y="3627377"/>
                    <a:ext cx="140164" cy="81206"/>
                  </a:xfrm>
                  <a:custGeom>
                    <a:avLst/>
                    <a:gdLst>
                      <a:gd name="connsiteX0" fmla="*/ 120225 w 140164"/>
                      <a:gd name="connsiteY0" fmla="*/ 11458 h 81206"/>
                      <a:gd name="connsiteX1" fmla="*/ 117844 w 140164"/>
                      <a:gd name="connsiteY1" fmla="*/ 68132 h 81206"/>
                      <a:gd name="connsiteX2" fmla="*/ 19927 w 140164"/>
                      <a:gd name="connsiteY2" fmla="*/ 69751 h 81206"/>
                      <a:gd name="connsiteX3" fmla="*/ 22403 w 140164"/>
                      <a:gd name="connsiteY3" fmla="*/ 13077 h 81206"/>
                      <a:gd name="connsiteX4" fmla="*/ 120225 w 140164"/>
                      <a:gd name="connsiteY4" fmla="*/ 11458 h 81206"/>
                      <a:gd name="connsiteX5" fmla="*/ 41358 w 140164"/>
                      <a:gd name="connsiteY5" fmla="*/ 57273 h 81206"/>
                      <a:gd name="connsiteX6" fmla="*/ 99556 w 140164"/>
                      <a:gd name="connsiteY6" fmla="*/ 57654 h 81206"/>
                      <a:gd name="connsiteX7" fmla="*/ 98699 w 140164"/>
                      <a:gd name="connsiteY7" fmla="*/ 23936 h 81206"/>
                      <a:gd name="connsiteX8" fmla="*/ 40501 w 140164"/>
                      <a:gd name="connsiteY8" fmla="*/ 23555 h 81206"/>
                      <a:gd name="connsiteX9" fmla="*/ 41358 w 140164"/>
                      <a:gd name="connsiteY9" fmla="*/ 57273 h 81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0164" h="81206">
                        <a:moveTo>
                          <a:pt x="120225" y="11458"/>
                        </a:moveTo>
                        <a:cubicBezTo>
                          <a:pt x="147752" y="27365"/>
                          <a:pt x="146609" y="51463"/>
                          <a:pt x="117844" y="68132"/>
                        </a:cubicBezTo>
                        <a:cubicBezTo>
                          <a:pt x="88888" y="84991"/>
                          <a:pt x="47454" y="85563"/>
                          <a:pt x="19927" y="69751"/>
                        </a:cubicBezTo>
                        <a:cubicBezTo>
                          <a:pt x="-7505" y="53940"/>
                          <a:pt x="-6553" y="29937"/>
                          <a:pt x="22403" y="13077"/>
                        </a:cubicBezTo>
                        <a:cubicBezTo>
                          <a:pt x="51169" y="-3687"/>
                          <a:pt x="92698" y="-4449"/>
                          <a:pt x="120225" y="11458"/>
                        </a:cubicBezTo>
                        <a:close/>
                        <a:moveTo>
                          <a:pt x="41358" y="57273"/>
                        </a:moveTo>
                        <a:cubicBezTo>
                          <a:pt x="58884" y="67370"/>
                          <a:pt x="83173" y="67179"/>
                          <a:pt x="99556" y="57654"/>
                        </a:cubicBezTo>
                        <a:cubicBezTo>
                          <a:pt x="115939" y="48129"/>
                          <a:pt x="116225" y="34032"/>
                          <a:pt x="98699" y="23936"/>
                        </a:cubicBezTo>
                        <a:cubicBezTo>
                          <a:pt x="81173" y="13839"/>
                          <a:pt x="56884" y="14030"/>
                          <a:pt x="40501" y="23555"/>
                        </a:cubicBezTo>
                        <a:cubicBezTo>
                          <a:pt x="24213" y="33080"/>
                          <a:pt x="23927" y="47082"/>
                          <a:pt x="41358" y="57273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71" name="Graphic 272">
                  <a:extLst>
                    <a:ext uri="{FF2B5EF4-FFF2-40B4-BE49-F238E27FC236}">
                      <a16:creationId xmlns:a16="http://schemas.microsoft.com/office/drawing/2014/main" id="{6445EAEF-22AE-46BD-B28F-03E287922CCA}"/>
                    </a:ext>
                  </a:extLst>
                </p:cNvPr>
                <p:cNvGrpSpPr/>
                <p:nvPr/>
              </p:nvGrpSpPr>
              <p:grpSpPr>
                <a:xfrm>
                  <a:off x="5274754" y="3705605"/>
                  <a:ext cx="188023" cy="145307"/>
                  <a:chOff x="5274754" y="3705605"/>
                  <a:chExt cx="188023" cy="145307"/>
                </a:xfrm>
                <a:solidFill>
                  <a:srgbClr val="DC6C6C"/>
                </a:solidFill>
              </p:grpSpPr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C26A250B-4038-4B34-81AA-386CD1923C20}"/>
                      </a:ext>
                    </a:extLst>
                  </p:cNvPr>
                  <p:cNvSpPr/>
                  <p:nvPr/>
                </p:nvSpPr>
                <p:spPr>
                  <a:xfrm>
                    <a:off x="5352291" y="3740222"/>
                    <a:ext cx="70011" cy="40466"/>
                  </a:xfrm>
                  <a:custGeom>
                    <a:avLst/>
                    <a:gdLst>
                      <a:gd name="connsiteX0" fmla="*/ 57718 w 70011"/>
                      <a:gd name="connsiteY0" fmla="*/ 7102 h 40466"/>
                      <a:gd name="connsiteX1" fmla="*/ 60385 w 70011"/>
                      <a:gd name="connsiteY1" fmla="*/ 34915 h 40466"/>
                      <a:gd name="connsiteX2" fmla="*/ 12188 w 70011"/>
                      <a:gd name="connsiteY2" fmla="*/ 33487 h 40466"/>
                      <a:gd name="connsiteX3" fmla="*/ 9521 w 70011"/>
                      <a:gd name="connsiteY3" fmla="*/ 5578 h 40466"/>
                      <a:gd name="connsiteX4" fmla="*/ 57718 w 70011"/>
                      <a:gd name="connsiteY4" fmla="*/ 7102 h 40466"/>
                      <a:gd name="connsiteX5" fmla="*/ 25523 w 70011"/>
                      <a:gd name="connsiteY5" fmla="*/ 25867 h 40466"/>
                      <a:gd name="connsiteX6" fmla="*/ 49717 w 70011"/>
                      <a:gd name="connsiteY6" fmla="*/ 28724 h 40466"/>
                      <a:gd name="connsiteX7" fmla="*/ 44669 w 70011"/>
                      <a:gd name="connsiteY7" fmla="*/ 14722 h 40466"/>
                      <a:gd name="connsiteX8" fmla="*/ 20380 w 70011"/>
                      <a:gd name="connsiteY8" fmla="*/ 11865 h 40466"/>
                      <a:gd name="connsiteX9" fmla="*/ 25523 w 70011"/>
                      <a:gd name="connsiteY9" fmla="*/ 25867 h 404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70011" h="40466">
                        <a:moveTo>
                          <a:pt x="57718" y="7102"/>
                        </a:moveTo>
                        <a:cubicBezTo>
                          <a:pt x="73434" y="16151"/>
                          <a:pt x="73815" y="27200"/>
                          <a:pt x="60385" y="34915"/>
                        </a:cubicBezTo>
                        <a:cubicBezTo>
                          <a:pt x="47050" y="42631"/>
                          <a:pt x="27714" y="42440"/>
                          <a:pt x="12188" y="33487"/>
                        </a:cubicBezTo>
                        <a:cubicBezTo>
                          <a:pt x="-3337" y="24533"/>
                          <a:pt x="-3814" y="13294"/>
                          <a:pt x="9521" y="5578"/>
                        </a:cubicBezTo>
                        <a:cubicBezTo>
                          <a:pt x="22952" y="-2232"/>
                          <a:pt x="42097" y="-1946"/>
                          <a:pt x="57718" y="7102"/>
                        </a:cubicBezTo>
                        <a:close/>
                        <a:moveTo>
                          <a:pt x="25523" y="25867"/>
                        </a:moveTo>
                        <a:cubicBezTo>
                          <a:pt x="35239" y="31486"/>
                          <a:pt x="44097" y="31963"/>
                          <a:pt x="49717" y="28724"/>
                        </a:cubicBezTo>
                        <a:cubicBezTo>
                          <a:pt x="55432" y="25390"/>
                          <a:pt x="54575" y="20437"/>
                          <a:pt x="44669" y="14722"/>
                        </a:cubicBezTo>
                        <a:cubicBezTo>
                          <a:pt x="34763" y="9007"/>
                          <a:pt x="26190" y="8531"/>
                          <a:pt x="20380" y="11865"/>
                        </a:cubicBezTo>
                        <a:cubicBezTo>
                          <a:pt x="14760" y="15103"/>
                          <a:pt x="15713" y="20152"/>
                          <a:pt x="25523" y="25867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93A4661E-2FF3-4A0D-B31D-DF769BF42FAF}"/>
                      </a:ext>
                    </a:extLst>
                  </p:cNvPr>
                  <p:cNvSpPr/>
                  <p:nvPr/>
                </p:nvSpPr>
                <p:spPr>
                  <a:xfrm>
                    <a:off x="5417533" y="3705605"/>
                    <a:ext cx="45243" cy="98679"/>
                  </a:xfrm>
                  <a:custGeom>
                    <a:avLst/>
                    <a:gdLst>
                      <a:gd name="connsiteX0" fmla="*/ 0 w 45243"/>
                      <a:gd name="connsiteY0" fmla="*/ 9049 h 98679"/>
                      <a:gd name="connsiteX1" fmla="*/ 15621 w 45243"/>
                      <a:gd name="connsiteY1" fmla="*/ 0 h 98679"/>
                      <a:gd name="connsiteX2" fmla="*/ 45244 w 45243"/>
                      <a:gd name="connsiteY2" fmla="*/ 89630 h 98679"/>
                      <a:gd name="connsiteX3" fmla="*/ 29718 w 45243"/>
                      <a:gd name="connsiteY3" fmla="*/ 98679 h 986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5243" h="98679">
                        <a:moveTo>
                          <a:pt x="0" y="9049"/>
                        </a:moveTo>
                        <a:lnTo>
                          <a:pt x="15621" y="0"/>
                        </a:lnTo>
                        <a:lnTo>
                          <a:pt x="45244" y="89630"/>
                        </a:lnTo>
                        <a:lnTo>
                          <a:pt x="29718" y="98679"/>
                        </a:ln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749152D7-0959-40F1-B719-E0DBBB5AE488}"/>
                      </a:ext>
                    </a:extLst>
                  </p:cNvPr>
                  <p:cNvSpPr/>
                  <p:nvPr/>
                </p:nvSpPr>
                <p:spPr>
                  <a:xfrm>
                    <a:off x="5274754" y="3777405"/>
                    <a:ext cx="127053" cy="73508"/>
                  </a:xfrm>
                  <a:custGeom>
                    <a:avLst/>
                    <a:gdLst>
                      <a:gd name="connsiteX0" fmla="*/ 102774 w 127053"/>
                      <a:gd name="connsiteY0" fmla="*/ 13925 h 73508"/>
                      <a:gd name="connsiteX1" fmla="*/ 111252 w 127053"/>
                      <a:gd name="connsiteY1" fmla="*/ 64313 h 73508"/>
                      <a:gd name="connsiteX2" fmla="*/ 24193 w 127053"/>
                      <a:gd name="connsiteY2" fmla="*/ 59550 h 73508"/>
                      <a:gd name="connsiteX3" fmla="*/ 15811 w 127053"/>
                      <a:gd name="connsiteY3" fmla="*/ 9163 h 73508"/>
                      <a:gd name="connsiteX4" fmla="*/ 102774 w 127053"/>
                      <a:gd name="connsiteY4" fmla="*/ 13925 h 73508"/>
                      <a:gd name="connsiteX5" fmla="*/ 45624 w 127053"/>
                      <a:gd name="connsiteY5" fmla="*/ 47168 h 73508"/>
                      <a:gd name="connsiteX6" fmla="*/ 93154 w 127053"/>
                      <a:gd name="connsiteY6" fmla="*/ 53930 h 73508"/>
                      <a:gd name="connsiteX7" fmla="*/ 81438 w 127053"/>
                      <a:gd name="connsiteY7" fmla="*/ 26403 h 73508"/>
                      <a:gd name="connsiteX8" fmla="*/ 33909 w 127053"/>
                      <a:gd name="connsiteY8" fmla="*/ 19736 h 73508"/>
                      <a:gd name="connsiteX9" fmla="*/ 45624 w 127053"/>
                      <a:gd name="connsiteY9" fmla="*/ 47168 h 73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7053" h="73508">
                        <a:moveTo>
                          <a:pt x="102774" y="13925"/>
                        </a:moveTo>
                        <a:cubicBezTo>
                          <a:pt x="133254" y="31547"/>
                          <a:pt x="133826" y="51168"/>
                          <a:pt x="111252" y="64313"/>
                        </a:cubicBezTo>
                        <a:cubicBezTo>
                          <a:pt x="88677" y="77362"/>
                          <a:pt x="54673" y="77171"/>
                          <a:pt x="24193" y="59550"/>
                        </a:cubicBezTo>
                        <a:cubicBezTo>
                          <a:pt x="-6192" y="42024"/>
                          <a:pt x="-6763" y="22307"/>
                          <a:pt x="15811" y="9163"/>
                        </a:cubicBezTo>
                        <a:cubicBezTo>
                          <a:pt x="38481" y="-3886"/>
                          <a:pt x="72390" y="-3601"/>
                          <a:pt x="102774" y="13925"/>
                        </a:cubicBezTo>
                        <a:close/>
                        <a:moveTo>
                          <a:pt x="45624" y="47168"/>
                        </a:moveTo>
                        <a:cubicBezTo>
                          <a:pt x="66579" y="59264"/>
                          <a:pt x="82677" y="60026"/>
                          <a:pt x="93154" y="53930"/>
                        </a:cubicBezTo>
                        <a:cubicBezTo>
                          <a:pt x="103727" y="47739"/>
                          <a:pt x="102393" y="38500"/>
                          <a:pt x="81438" y="26403"/>
                        </a:cubicBezTo>
                        <a:cubicBezTo>
                          <a:pt x="60483" y="14306"/>
                          <a:pt x="44481" y="13544"/>
                          <a:pt x="33909" y="19736"/>
                        </a:cubicBezTo>
                        <a:cubicBezTo>
                          <a:pt x="23336" y="25832"/>
                          <a:pt x="24765" y="35071"/>
                          <a:pt x="45624" y="47168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A3ED09D6-DF96-4ED4-A059-70BC3B823BA3}"/>
                  </a:ext>
                </a:extLst>
              </p:cNvPr>
              <p:cNvSpPr/>
              <p:nvPr/>
            </p:nvSpPr>
            <p:spPr>
              <a:xfrm>
                <a:off x="5819071" y="3491126"/>
                <a:ext cx="84272" cy="48934"/>
              </a:xfrm>
              <a:custGeom>
                <a:avLst/>
                <a:gdLst>
                  <a:gd name="connsiteX0" fmla="*/ 71854 w 84272"/>
                  <a:gd name="connsiteY0" fmla="*/ 7215 h 48934"/>
                  <a:gd name="connsiteX1" fmla="*/ 72045 w 84272"/>
                  <a:gd name="connsiteY1" fmla="*/ 41791 h 48934"/>
                  <a:gd name="connsiteX2" fmla="*/ 12418 w 84272"/>
                  <a:gd name="connsiteY2" fmla="*/ 41791 h 48934"/>
                  <a:gd name="connsiteX3" fmla="*/ 12228 w 84272"/>
                  <a:gd name="connsiteY3" fmla="*/ 7215 h 48934"/>
                  <a:gd name="connsiteX4" fmla="*/ 71854 w 84272"/>
                  <a:gd name="connsiteY4" fmla="*/ 7215 h 48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272" h="48934">
                    <a:moveTo>
                      <a:pt x="71854" y="7215"/>
                    </a:moveTo>
                    <a:cubicBezTo>
                      <a:pt x="88333" y="16740"/>
                      <a:pt x="88428" y="32171"/>
                      <a:pt x="72045" y="41791"/>
                    </a:cubicBezTo>
                    <a:cubicBezTo>
                      <a:pt x="55662" y="51316"/>
                      <a:pt x="28897" y="51316"/>
                      <a:pt x="12418" y="41791"/>
                    </a:cubicBezTo>
                    <a:cubicBezTo>
                      <a:pt x="-4060" y="32266"/>
                      <a:pt x="-4155" y="16740"/>
                      <a:pt x="12228" y="7215"/>
                    </a:cubicBezTo>
                    <a:cubicBezTo>
                      <a:pt x="28611" y="-2405"/>
                      <a:pt x="55281" y="-2405"/>
                      <a:pt x="71854" y="7215"/>
                    </a:cubicBezTo>
                    <a:close/>
                  </a:path>
                </a:pathLst>
              </a:custGeom>
              <a:solidFill>
                <a:srgbClr val="DC6C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D07CF74-BC7D-4CC9-AF29-556D7A0E02E9}"/>
                </a:ext>
              </a:extLst>
            </p:cNvPr>
            <p:cNvSpPr/>
            <p:nvPr/>
          </p:nvSpPr>
          <p:spPr>
            <a:xfrm>
              <a:off x="5874274" y="3071280"/>
              <a:ext cx="796418" cy="448737"/>
            </a:xfrm>
            <a:custGeom>
              <a:avLst/>
              <a:gdLst>
                <a:gd name="connsiteX0" fmla="*/ 1339363 w 1339363"/>
                <a:gd name="connsiteY0" fmla="*/ 0 h 767238"/>
                <a:gd name="connsiteX1" fmla="*/ 14245 w 1339363"/>
                <a:gd name="connsiteY1" fmla="*/ 766001 h 767238"/>
                <a:gd name="connsiteX2" fmla="*/ 9483 w 1339363"/>
                <a:gd name="connsiteY2" fmla="*/ 767239 h 767238"/>
                <a:gd name="connsiteX3" fmla="*/ 1291 w 1339363"/>
                <a:gd name="connsiteY3" fmla="*/ 762476 h 767238"/>
                <a:gd name="connsiteX4" fmla="*/ 4720 w 1339363"/>
                <a:gd name="connsiteY4" fmla="*/ 749522 h 767238"/>
                <a:gd name="connsiteX5" fmla="*/ 1301359 w 1339363"/>
                <a:gd name="connsiteY5" fmla="*/ 0 h 767238"/>
                <a:gd name="connsiteX6" fmla="*/ 1339363 w 1339363"/>
                <a:gd name="connsiteY6" fmla="*/ 0 h 76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9363" h="767238">
                  <a:moveTo>
                    <a:pt x="1339363" y="0"/>
                  </a:moveTo>
                  <a:lnTo>
                    <a:pt x="14245" y="766001"/>
                  </a:lnTo>
                  <a:cubicBezTo>
                    <a:pt x="12817" y="766858"/>
                    <a:pt x="11102" y="767239"/>
                    <a:pt x="9483" y="767239"/>
                  </a:cubicBezTo>
                  <a:cubicBezTo>
                    <a:pt x="6244" y="767239"/>
                    <a:pt x="3006" y="765524"/>
                    <a:pt x="1291" y="762476"/>
                  </a:cubicBezTo>
                  <a:cubicBezTo>
                    <a:pt x="-1376" y="757904"/>
                    <a:pt x="244" y="752094"/>
                    <a:pt x="4720" y="749522"/>
                  </a:cubicBezTo>
                  <a:lnTo>
                    <a:pt x="1301359" y="0"/>
                  </a:lnTo>
                  <a:lnTo>
                    <a:pt x="1339363" y="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61" name="Graphic 101">
            <a:extLst>
              <a:ext uri="{FF2B5EF4-FFF2-40B4-BE49-F238E27FC236}">
                <a16:creationId xmlns:a16="http://schemas.microsoft.com/office/drawing/2014/main" id="{5985AE8C-28C3-4152-A5FE-4A013FE78883}"/>
              </a:ext>
            </a:extLst>
          </p:cNvPr>
          <p:cNvSpPr/>
          <p:nvPr/>
        </p:nvSpPr>
        <p:spPr>
          <a:xfrm>
            <a:off x="5470653" y="-444003"/>
            <a:ext cx="6858000" cy="6834465"/>
          </a:xfrm>
          <a:custGeom>
            <a:avLst/>
            <a:gdLst>
              <a:gd name="connsiteX0" fmla="*/ 1521524 w 1521523"/>
              <a:gd name="connsiteY0" fmla="*/ 760762 h 1521523"/>
              <a:gd name="connsiteX1" fmla="*/ 760762 w 1521523"/>
              <a:gd name="connsiteY1" fmla="*/ 1521524 h 1521523"/>
              <a:gd name="connsiteX2" fmla="*/ 0 w 1521523"/>
              <a:gd name="connsiteY2" fmla="*/ 760762 h 1521523"/>
              <a:gd name="connsiteX3" fmla="*/ 760762 w 1521523"/>
              <a:gd name="connsiteY3" fmla="*/ 0 h 1521523"/>
              <a:gd name="connsiteX4" fmla="*/ 1521524 w 1521523"/>
              <a:gd name="connsiteY4" fmla="*/ 760762 h 152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523" h="1521523">
                <a:moveTo>
                  <a:pt x="1521524" y="760762"/>
                </a:moveTo>
                <a:cubicBezTo>
                  <a:pt x="1521524" y="1180919"/>
                  <a:pt x="1180919" y="1521524"/>
                  <a:pt x="760762" y="1521524"/>
                </a:cubicBezTo>
                <a:cubicBezTo>
                  <a:pt x="340605" y="1521524"/>
                  <a:pt x="0" y="1180919"/>
                  <a:pt x="0" y="760762"/>
                </a:cubicBezTo>
                <a:cubicBezTo>
                  <a:pt x="0" y="340605"/>
                  <a:pt x="340605" y="0"/>
                  <a:pt x="760762" y="0"/>
                </a:cubicBezTo>
                <a:cubicBezTo>
                  <a:pt x="1180919" y="0"/>
                  <a:pt x="1521524" y="340605"/>
                  <a:pt x="1521524" y="760762"/>
                </a:cubicBezTo>
                <a:close/>
              </a:path>
            </a:pathLst>
          </a:custGeom>
          <a:solidFill>
            <a:srgbClr val="FC6B9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209231F-4538-47E4-8991-427ECBC93419}"/>
              </a:ext>
            </a:extLst>
          </p:cNvPr>
          <p:cNvSpPr txBox="1"/>
          <p:nvPr/>
        </p:nvSpPr>
        <p:spPr>
          <a:xfrm>
            <a:off x="6700659" y="2180772"/>
            <a:ext cx="4659971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fringilla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Fusce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ut</a:t>
            </a:r>
            <a:r>
              <a:rPr lang="en-US" dirty="0">
                <a:solidFill>
                  <a:schemeClr val="bg1"/>
                </a:solidFill>
              </a:rPr>
              <a:t> diam a </a:t>
            </a:r>
            <a:r>
              <a:rPr lang="en-US" dirty="0" err="1">
                <a:solidFill>
                  <a:schemeClr val="bg1"/>
                </a:solidFill>
              </a:rPr>
              <a:t>turpis</a:t>
            </a:r>
            <a:r>
              <a:rPr lang="en-US" dirty="0">
                <a:solidFill>
                  <a:schemeClr val="bg1"/>
                </a:solidFill>
              </a:rPr>
              <a:t> dictum, id </a:t>
            </a:r>
            <a:r>
              <a:rPr lang="en-US" dirty="0" err="1">
                <a:solidFill>
                  <a:schemeClr val="bg1"/>
                </a:solidFill>
              </a:rPr>
              <a:t>elementum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enim</a:t>
            </a:r>
            <a:r>
              <a:rPr lang="en-US" dirty="0">
                <a:solidFill>
                  <a:schemeClr val="bg1"/>
                </a:solidFill>
              </a:rPr>
              <a:t> lacinia. </a:t>
            </a:r>
            <a:r>
              <a:rPr lang="en-US" dirty="0" err="1">
                <a:solidFill>
                  <a:schemeClr val="bg1"/>
                </a:solidFill>
              </a:rPr>
              <a:t>Aliquam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tincidunt</a:t>
            </a:r>
            <a:r>
              <a:rPr lang="en-US" dirty="0">
                <a:solidFill>
                  <a:schemeClr val="bg1"/>
                </a:solidFill>
              </a:rPr>
              <a:t> ex </a:t>
            </a:r>
            <a:r>
              <a:rPr lang="en-US" dirty="0" err="1">
                <a:solidFill>
                  <a:schemeClr val="bg1"/>
                </a:solidFill>
              </a:rPr>
              <a:t>sem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vestibulumelit</a:t>
            </a:r>
            <a:r>
              <a:rPr lang="en-US" dirty="0">
                <a:solidFill>
                  <a:schemeClr val="bg1"/>
                </a:solidFill>
              </a:rPr>
              <a:t> ligula. Nunc gravida 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AA63593-0F20-442B-B2DD-A906533649C2}"/>
              </a:ext>
            </a:extLst>
          </p:cNvPr>
          <p:cNvSpPr txBox="1"/>
          <p:nvPr/>
        </p:nvSpPr>
        <p:spPr>
          <a:xfrm>
            <a:off x="4252918" y="-60810"/>
            <a:ext cx="3322731" cy="31547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99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11</a:t>
            </a:r>
            <a:endParaRPr lang="th-TH" sz="199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B542300-C850-4833-84A0-5749703D703A}"/>
              </a:ext>
            </a:extLst>
          </p:cNvPr>
          <p:cNvSpPr txBox="1"/>
          <p:nvPr/>
        </p:nvSpPr>
        <p:spPr>
          <a:xfrm>
            <a:off x="7744439" y="760279"/>
            <a:ext cx="4035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33E"/>
                </a:solidFill>
              </a:rPr>
              <a:t>SALE</a:t>
            </a:r>
            <a:endParaRPr lang="th-TH" sz="8800" b="1" dirty="0">
              <a:solidFill>
                <a:srgbClr val="FFC33E"/>
              </a:solidFill>
            </a:endParaRPr>
          </a:p>
        </p:txBody>
      </p:sp>
      <p:grpSp>
        <p:nvGrpSpPr>
          <p:cNvPr id="117" name="Graphic 147">
            <a:extLst>
              <a:ext uri="{FF2B5EF4-FFF2-40B4-BE49-F238E27FC236}">
                <a16:creationId xmlns:a16="http://schemas.microsoft.com/office/drawing/2014/main" id="{192B94BB-1F21-4D47-8CA6-0F4C14955B4D}"/>
              </a:ext>
            </a:extLst>
          </p:cNvPr>
          <p:cNvGrpSpPr/>
          <p:nvPr/>
        </p:nvGrpSpPr>
        <p:grpSpPr>
          <a:xfrm rot="19380922">
            <a:off x="4145442" y="-406464"/>
            <a:ext cx="2604304" cy="1069722"/>
            <a:chOff x="5643343" y="2833643"/>
            <a:chExt cx="1033490" cy="412571"/>
          </a:xfrm>
        </p:grpSpPr>
        <p:grpSp>
          <p:nvGrpSpPr>
            <p:cNvPr id="118" name="Graphic 147">
              <a:extLst>
                <a:ext uri="{FF2B5EF4-FFF2-40B4-BE49-F238E27FC236}">
                  <a16:creationId xmlns:a16="http://schemas.microsoft.com/office/drawing/2014/main" id="{B19CCE8C-9FCC-4094-BB0C-92F8D2BDB408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125" name="Graphic 147">
                <a:extLst>
                  <a:ext uri="{FF2B5EF4-FFF2-40B4-BE49-F238E27FC236}">
                    <a16:creationId xmlns:a16="http://schemas.microsoft.com/office/drawing/2014/main" id="{BDCFDF27-A8B3-4FA4-BF54-9544DDBBBC5C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96D1850B-8ADD-43D7-AE12-A148441248F1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5D77134B-B07D-405F-BFC6-E8348ECADAA5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6" name="Graphic 147">
                <a:extLst>
                  <a:ext uri="{FF2B5EF4-FFF2-40B4-BE49-F238E27FC236}">
                    <a16:creationId xmlns:a16="http://schemas.microsoft.com/office/drawing/2014/main" id="{04CD02B5-583A-42D4-9F55-4BC2107298B0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56F15D02-0980-4C76-B428-1C9655B02A89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FEF5E74B-E0C6-4564-A049-2E252F3DF36C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27" name="Graphic 147">
                <a:extLst>
                  <a:ext uri="{FF2B5EF4-FFF2-40B4-BE49-F238E27FC236}">
                    <a16:creationId xmlns:a16="http://schemas.microsoft.com/office/drawing/2014/main" id="{933C4026-61FA-4570-8B1C-149AD4D4EE3C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DF1BD415-A5C1-4DB5-B3FD-508114F9686E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2459A09C-C541-40E4-947D-A3349BD18869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19" name="Graphic 147">
              <a:extLst>
                <a:ext uri="{FF2B5EF4-FFF2-40B4-BE49-F238E27FC236}">
                  <a16:creationId xmlns:a16="http://schemas.microsoft.com/office/drawing/2014/main" id="{0D6A6D9E-E9C8-4999-9247-2D037DDF87A7}"/>
                </a:ext>
              </a:extLst>
            </p:cNvPr>
            <p:cNvGrpSpPr/>
            <p:nvPr/>
          </p:nvGrpSpPr>
          <p:grpSpPr>
            <a:xfrm>
              <a:off x="5931407" y="2919888"/>
              <a:ext cx="745426" cy="251745"/>
              <a:chOff x="5931407" y="2919888"/>
              <a:chExt cx="745426" cy="251745"/>
            </a:xfrm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7EC2B1BE-CCA0-43A8-A1F4-5FCD72267AA2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21" name="Graphic 147">
                <a:extLst>
                  <a:ext uri="{FF2B5EF4-FFF2-40B4-BE49-F238E27FC236}">
                    <a16:creationId xmlns:a16="http://schemas.microsoft.com/office/drawing/2014/main" id="{72A3813C-BCFB-468F-9392-83ADDA764322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523589" cy="116490"/>
                <a:chOff x="5931407" y="2919888"/>
                <a:chExt cx="523589" cy="116490"/>
              </a:xfrm>
              <a:solidFill>
                <a:srgbClr val="FFFFFF"/>
              </a:solidFill>
            </p:grpSpPr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FBCB03F5-D76B-41C0-845C-736DF33DA9E7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7A10418B-B9E5-4CE3-8F0B-31CE9621B17E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142" name="Graphic 147">
            <a:extLst>
              <a:ext uri="{FF2B5EF4-FFF2-40B4-BE49-F238E27FC236}">
                <a16:creationId xmlns:a16="http://schemas.microsoft.com/office/drawing/2014/main" id="{D41AC7C4-A66A-4283-AB3A-F3B54A2C8F63}"/>
              </a:ext>
            </a:extLst>
          </p:cNvPr>
          <p:cNvGrpSpPr/>
          <p:nvPr/>
        </p:nvGrpSpPr>
        <p:grpSpPr>
          <a:xfrm rot="3608820">
            <a:off x="11463466" y="4390863"/>
            <a:ext cx="717013" cy="704000"/>
            <a:chOff x="5643343" y="2974694"/>
            <a:chExt cx="284539" cy="271519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4B6F1A5-7D3C-40AC-9CBA-06844A2F54EA}"/>
                </a:ext>
              </a:extLst>
            </p:cNvPr>
            <p:cNvSpPr/>
            <p:nvPr/>
          </p:nvSpPr>
          <p:spPr>
            <a:xfrm>
              <a:off x="5643343" y="2974694"/>
              <a:ext cx="284539" cy="271519"/>
            </a:xfrm>
            <a:custGeom>
              <a:avLst/>
              <a:gdLst>
                <a:gd name="connsiteX0" fmla="*/ 284540 w 284539"/>
                <a:gd name="connsiteY0" fmla="*/ 271520 h 271519"/>
                <a:gd name="connsiteX1" fmla="*/ 282159 w 284539"/>
                <a:gd name="connsiteY1" fmla="*/ 269139 h 271519"/>
                <a:gd name="connsiteX2" fmla="*/ 282063 w 284539"/>
                <a:gd name="connsiteY2" fmla="*/ 269043 h 271519"/>
                <a:gd name="connsiteX3" fmla="*/ 229009 w 284539"/>
                <a:gd name="connsiteY3" fmla="*/ 221609 h 271519"/>
                <a:gd name="connsiteX4" fmla="*/ 170526 w 284539"/>
                <a:gd name="connsiteY4" fmla="*/ 177699 h 271519"/>
                <a:gd name="connsiteX5" fmla="*/ 109661 w 284539"/>
                <a:gd name="connsiteY5" fmla="*/ 142456 h 271519"/>
                <a:gd name="connsiteX6" fmla="*/ 50034 w 284539"/>
                <a:gd name="connsiteY6" fmla="*/ 121977 h 271519"/>
                <a:gd name="connsiteX7" fmla="*/ 10696 w 284539"/>
                <a:gd name="connsiteY7" fmla="*/ 96355 h 271519"/>
                <a:gd name="connsiteX8" fmla="*/ 1076 w 284539"/>
                <a:gd name="connsiteY8" fmla="*/ 50064 h 271519"/>
                <a:gd name="connsiteX9" fmla="*/ 72990 w 284539"/>
                <a:gd name="connsiteY9" fmla="*/ 1105 h 271519"/>
                <a:gd name="connsiteX10" fmla="*/ 96421 w 284539"/>
                <a:gd name="connsiteY10" fmla="*/ 10821 h 271519"/>
                <a:gd name="connsiteX11" fmla="*/ 100517 w 284539"/>
                <a:gd name="connsiteY11" fmla="*/ 13678 h 271519"/>
                <a:gd name="connsiteX12" fmla="*/ 165192 w 284539"/>
                <a:gd name="connsiteY12" fmla="*/ 72066 h 271519"/>
                <a:gd name="connsiteX13" fmla="*/ 213293 w 284539"/>
                <a:gd name="connsiteY13" fmla="*/ 135979 h 271519"/>
                <a:gd name="connsiteX14" fmla="*/ 252250 w 284539"/>
                <a:gd name="connsiteY14" fmla="*/ 202749 h 271519"/>
                <a:gd name="connsiteX15" fmla="*/ 284540 w 284539"/>
                <a:gd name="connsiteY15" fmla="*/ 271520 h 271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4539" h="271519">
                  <a:moveTo>
                    <a:pt x="284540" y="271520"/>
                  </a:moveTo>
                  <a:cubicBezTo>
                    <a:pt x="283683" y="270663"/>
                    <a:pt x="282921" y="269996"/>
                    <a:pt x="282159" y="269139"/>
                  </a:cubicBezTo>
                  <a:lnTo>
                    <a:pt x="282063" y="269043"/>
                  </a:lnTo>
                  <a:cubicBezTo>
                    <a:pt x="265109" y="252279"/>
                    <a:pt x="247202" y="236658"/>
                    <a:pt x="229009" y="221609"/>
                  </a:cubicBezTo>
                  <a:cubicBezTo>
                    <a:pt x="209959" y="205893"/>
                    <a:pt x="190528" y="191129"/>
                    <a:pt x="170526" y="177699"/>
                  </a:cubicBezTo>
                  <a:cubicBezTo>
                    <a:pt x="150428" y="164459"/>
                    <a:pt x="130140" y="152267"/>
                    <a:pt x="109661" y="142456"/>
                  </a:cubicBezTo>
                  <a:cubicBezTo>
                    <a:pt x="89277" y="132931"/>
                    <a:pt x="68799" y="125597"/>
                    <a:pt x="50034" y="121977"/>
                  </a:cubicBezTo>
                  <a:cubicBezTo>
                    <a:pt x="33366" y="118834"/>
                    <a:pt x="19650" y="109214"/>
                    <a:pt x="10696" y="96355"/>
                  </a:cubicBezTo>
                  <a:cubicBezTo>
                    <a:pt x="1838" y="83211"/>
                    <a:pt x="-2067" y="66828"/>
                    <a:pt x="1076" y="50064"/>
                  </a:cubicBezTo>
                  <a:cubicBezTo>
                    <a:pt x="7458" y="16631"/>
                    <a:pt x="39652" y="-5277"/>
                    <a:pt x="72990" y="1105"/>
                  </a:cubicBezTo>
                  <a:cubicBezTo>
                    <a:pt x="81753" y="2724"/>
                    <a:pt x="89563" y="6153"/>
                    <a:pt x="96421" y="10821"/>
                  </a:cubicBezTo>
                  <a:lnTo>
                    <a:pt x="100517" y="13678"/>
                  </a:lnTo>
                  <a:cubicBezTo>
                    <a:pt x="126139" y="31585"/>
                    <a:pt x="146808" y="51588"/>
                    <a:pt x="165192" y="72066"/>
                  </a:cubicBezTo>
                  <a:cubicBezTo>
                    <a:pt x="183289" y="92640"/>
                    <a:pt x="198910" y="114262"/>
                    <a:pt x="213293" y="135979"/>
                  </a:cubicBezTo>
                  <a:cubicBezTo>
                    <a:pt x="227580" y="157791"/>
                    <a:pt x="240344" y="180175"/>
                    <a:pt x="252250" y="202749"/>
                  </a:cubicBezTo>
                  <a:cubicBezTo>
                    <a:pt x="264156" y="225419"/>
                    <a:pt x="275110" y="248279"/>
                    <a:pt x="284540" y="271520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DD69712-B259-4726-8380-7B43939F4A84}"/>
                </a:ext>
              </a:extLst>
            </p:cNvPr>
            <p:cNvSpPr/>
            <p:nvPr/>
          </p:nvSpPr>
          <p:spPr>
            <a:xfrm>
              <a:off x="5654039" y="3071050"/>
              <a:ext cx="271367" cy="172688"/>
            </a:xfrm>
            <a:custGeom>
              <a:avLst/>
              <a:gdLst>
                <a:gd name="connsiteX0" fmla="*/ 271367 w 271367"/>
                <a:gd name="connsiteY0" fmla="*/ 172688 h 172688"/>
                <a:gd name="connsiteX1" fmla="*/ 218313 w 271367"/>
                <a:gd name="connsiteY1" fmla="*/ 125254 h 172688"/>
                <a:gd name="connsiteX2" fmla="*/ 159830 w 271367"/>
                <a:gd name="connsiteY2" fmla="*/ 81343 h 172688"/>
                <a:gd name="connsiteX3" fmla="*/ 98965 w 271367"/>
                <a:gd name="connsiteY3" fmla="*/ 46101 h 172688"/>
                <a:gd name="connsiteX4" fmla="*/ 39338 w 271367"/>
                <a:gd name="connsiteY4" fmla="*/ 25622 h 172688"/>
                <a:gd name="connsiteX5" fmla="*/ 0 w 271367"/>
                <a:gd name="connsiteY5" fmla="*/ 0 h 172688"/>
                <a:gd name="connsiteX6" fmla="*/ 271367 w 271367"/>
                <a:gd name="connsiteY6" fmla="*/ 172688 h 172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367" h="172688">
                  <a:moveTo>
                    <a:pt x="271367" y="172688"/>
                  </a:moveTo>
                  <a:cubicBezTo>
                    <a:pt x="254413" y="155924"/>
                    <a:pt x="236506" y="140303"/>
                    <a:pt x="218313" y="125254"/>
                  </a:cubicBezTo>
                  <a:cubicBezTo>
                    <a:pt x="199263" y="109537"/>
                    <a:pt x="179832" y="94774"/>
                    <a:pt x="159830" y="81343"/>
                  </a:cubicBezTo>
                  <a:cubicBezTo>
                    <a:pt x="139732" y="68104"/>
                    <a:pt x="119443" y="55912"/>
                    <a:pt x="98965" y="46101"/>
                  </a:cubicBezTo>
                  <a:cubicBezTo>
                    <a:pt x="78581" y="36576"/>
                    <a:pt x="58103" y="29242"/>
                    <a:pt x="39338" y="25622"/>
                  </a:cubicBezTo>
                  <a:cubicBezTo>
                    <a:pt x="22669" y="22479"/>
                    <a:pt x="8954" y="12859"/>
                    <a:pt x="0" y="0"/>
                  </a:cubicBezTo>
                  <a:cubicBezTo>
                    <a:pt x="39338" y="3715"/>
                    <a:pt x="174308" y="26670"/>
                    <a:pt x="271367" y="17268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3" name="Graphic 147">
            <a:extLst>
              <a:ext uri="{FF2B5EF4-FFF2-40B4-BE49-F238E27FC236}">
                <a16:creationId xmlns:a16="http://schemas.microsoft.com/office/drawing/2014/main" id="{A6D19D3A-26DD-496E-807B-881EE4B5628F}"/>
              </a:ext>
            </a:extLst>
          </p:cNvPr>
          <p:cNvGrpSpPr/>
          <p:nvPr/>
        </p:nvGrpSpPr>
        <p:grpSpPr>
          <a:xfrm rot="3608820">
            <a:off x="10994246" y="146356"/>
            <a:ext cx="292267" cy="673835"/>
            <a:chOff x="6178266" y="2833643"/>
            <a:chExt cx="115983" cy="259885"/>
          </a:xfrm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8FA3BBBD-C8B5-4DCF-BCA5-7AB41E44D089}"/>
                </a:ext>
              </a:extLst>
            </p:cNvPr>
            <p:cNvSpPr/>
            <p:nvPr/>
          </p:nvSpPr>
          <p:spPr>
            <a:xfrm>
              <a:off x="6178266" y="2833643"/>
              <a:ext cx="115983" cy="259885"/>
            </a:xfrm>
            <a:custGeom>
              <a:avLst/>
              <a:gdLst>
                <a:gd name="connsiteX0" fmla="*/ 4506 w 115983"/>
                <a:gd name="connsiteY0" fmla="*/ 259886 h 259885"/>
                <a:gd name="connsiteX1" fmla="*/ 5172 w 115983"/>
                <a:gd name="connsiteY1" fmla="*/ 257504 h 259885"/>
                <a:gd name="connsiteX2" fmla="*/ 5172 w 115983"/>
                <a:gd name="connsiteY2" fmla="*/ 257409 h 259885"/>
                <a:gd name="connsiteX3" fmla="*/ 21841 w 115983"/>
                <a:gd name="connsiteY3" fmla="*/ 207974 h 259885"/>
                <a:gd name="connsiteX4" fmla="*/ 43272 w 115983"/>
                <a:gd name="connsiteY4" fmla="*/ 158825 h 259885"/>
                <a:gd name="connsiteX5" fmla="*/ 69371 w 115983"/>
                <a:gd name="connsiteY5" fmla="*/ 114344 h 259885"/>
                <a:gd name="connsiteX6" fmla="*/ 100041 w 115983"/>
                <a:gd name="connsiteY6" fmla="*/ 79673 h 259885"/>
                <a:gd name="connsiteX7" fmla="*/ 115853 w 115983"/>
                <a:gd name="connsiteY7" fmla="*/ 49002 h 259885"/>
                <a:gd name="connsiteX8" fmla="*/ 105280 w 115983"/>
                <a:gd name="connsiteY8" fmla="*/ 15950 h 259885"/>
                <a:gd name="connsiteX9" fmla="*/ 41653 w 115983"/>
                <a:gd name="connsiteY9" fmla="*/ 10712 h 259885"/>
                <a:gd name="connsiteX10" fmla="*/ 30223 w 115983"/>
                <a:gd name="connsiteY10" fmla="*/ 25380 h 259885"/>
                <a:gd name="connsiteX11" fmla="*/ 28699 w 115983"/>
                <a:gd name="connsiteY11" fmla="*/ 28714 h 259885"/>
                <a:gd name="connsiteX12" fmla="*/ 8601 w 115983"/>
                <a:gd name="connsiteY12" fmla="*/ 89388 h 259885"/>
                <a:gd name="connsiteX13" fmla="*/ 1077 w 115983"/>
                <a:gd name="connsiteY13" fmla="*/ 147586 h 259885"/>
                <a:gd name="connsiteX14" fmla="*/ 410 w 115983"/>
                <a:gd name="connsiteY14" fmla="*/ 204260 h 259885"/>
                <a:gd name="connsiteX15" fmla="*/ 4506 w 115983"/>
                <a:gd name="connsiteY15" fmla="*/ 259886 h 25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83" h="259885">
                  <a:moveTo>
                    <a:pt x="4506" y="259886"/>
                  </a:moveTo>
                  <a:cubicBezTo>
                    <a:pt x="4696" y="259028"/>
                    <a:pt x="4982" y="258362"/>
                    <a:pt x="5172" y="257504"/>
                  </a:cubicBezTo>
                  <a:lnTo>
                    <a:pt x="5172" y="257409"/>
                  </a:lnTo>
                  <a:cubicBezTo>
                    <a:pt x="9935" y="240550"/>
                    <a:pt x="15650" y="224167"/>
                    <a:pt x="21841" y="207974"/>
                  </a:cubicBezTo>
                  <a:cubicBezTo>
                    <a:pt x="28318" y="191020"/>
                    <a:pt x="35367" y="174542"/>
                    <a:pt x="43272" y="158825"/>
                  </a:cubicBezTo>
                  <a:cubicBezTo>
                    <a:pt x="51273" y="143109"/>
                    <a:pt x="59846" y="127964"/>
                    <a:pt x="69371" y="114344"/>
                  </a:cubicBezTo>
                  <a:cubicBezTo>
                    <a:pt x="78896" y="100913"/>
                    <a:pt x="89373" y="88817"/>
                    <a:pt x="100041" y="79673"/>
                  </a:cubicBezTo>
                  <a:cubicBezTo>
                    <a:pt x="109566" y="71672"/>
                    <a:pt x="114805" y="60527"/>
                    <a:pt x="115853" y="49002"/>
                  </a:cubicBezTo>
                  <a:cubicBezTo>
                    <a:pt x="116710" y="37382"/>
                    <a:pt x="113376" y="25571"/>
                    <a:pt x="105280" y="15950"/>
                  </a:cubicBezTo>
                  <a:cubicBezTo>
                    <a:pt x="89183" y="-3100"/>
                    <a:pt x="60703" y="-5386"/>
                    <a:pt x="41653" y="10712"/>
                  </a:cubicBezTo>
                  <a:cubicBezTo>
                    <a:pt x="36605" y="14903"/>
                    <a:pt x="32890" y="19951"/>
                    <a:pt x="30223" y="25380"/>
                  </a:cubicBezTo>
                  <a:lnTo>
                    <a:pt x="28699" y="28714"/>
                  </a:lnTo>
                  <a:cubicBezTo>
                    <a:pt x="18793" y="49383"/>
                    <a:pt x="12888" y="69671"/>
                    <a:pt x="8601" y="89388"/>
                  </a:cubicBezTo>
                  <a:cubicBezTo>
                    <a:pt x="4506" y="109105"/>
                    <a:pt x="2410" y="128441"/>
                    <a:pt x="1077" y="147586"/>
                  </a:cubicBezTo>
                  <a:cubicBezTo>
                    <a:pt x="-162" y="166731"/>
                    <a:pt x="-257" y="185591"/>
                    <a:pt x="410" y="204260"/>
                  </a:cubicBezTo>
                  <a:cubicBezTo>
                    <a:pt x="886" y="223119"/>
                    <a:pt x="2124" y="241598"/>
                    <a:pt x="4506" y="259886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9DA6512-5FBA-489C-B9C7-818F7301B56A}"/>
                </a:ext>
              </a:extLst>
            </p:cNvPr>
            <p:cNvSpPr/>
            <p:nvPr/>
          </p:nvSpPr>
          <p:spPr>
            <a:xfrm>
              <a:off x="6183439" y="2882645"/>
              <a:ext cx="110680" cy="208407"/>
            </a:xfrm>
            <a:custGeom>
              <a:avLst/>
              <a:gdLst>
                <a:gd name="connsiteX0" fmla="*/ 0 w 110680"/>
                <a:gd name="connsiteY0" fmla="*/ 208407 h 208407"/>
                <a:gd name="connsiteX1" fmla="*/ 16669 w 110680"/>
                <a:gd name="connsiteY1" fmla="*/ 158972 h 208407"/>
                <a:gd name="connsiteX2" fmla="*/ 38100 w 110680"/>
                <a:gd name="connsiteY2" fmla="*/ 109823 h 208407"/>
                <a:gd name="connsiteX3" fmla="*/ 64198 w 110680"/>
                <a:gd name="connsiteY3" fmla="*/ 65342 h 208407"/>
                <a:gd name="connsiteX4" fmla="*/ 94869 w 110680"/>
                <a:gd name="connsiteY4" fmla="*/ 30670 h 208407"/>
                <a:gd name="connsiteX5" fmla="*/ 110681 w 110680"/>
                <a:gd name="connsiteY5" fmla="*/ 0 h 208407"/>
                <a:gd name="connsiteX6" fmla="*/ 0 w 110680"/>
                <a:gd name="connsiteY6" fmla="*/ 208407 h 208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680" h="208407">
                  <a:moveTo>
                    <a:pt x="0" y="208407"/>
                  </a:moveTo>
                  <a:cubicBezTo>
                    <a:pt x="4763" y="191548"/>
                    <a:pt x="10477" y="175165"/>
                    <a:pt x="16669" y="158972"/>
                  </a:cubicBezTo>
                  <a:cubicBezTo>
                    <a:pt x="23146" y="142018"/>
                    <a:pt x="30194" y="125540"/>
                    <a:pt x="38100" y="109823"/>
                  </a:cubicBezTo>
                  <a:cubicBezTo>
                    <a:pt x="46101" y="94107"/>
                    <a:pt x="54673" y="78962"/>
                    <a:pt x="64198" y="65342"/>
                  </a:cubicBezTo>
                  <a:cubicBezTo>
                    <a:pt x="73723" y="51911"/>
                    <a:pt x="84201" y="39815"/>
                    <a:pt x="94869" y="30670"/>
                  </a:cubicBezTo>
                  <a:cubicBezTo>
                    <a:pt x="104394" y="22670"/>
                    <a:pt x="109633" y="11525"/>
                    <a:pt x="110681" y="0"/>
                  </a:cubicBezTo>
                  <a:cubicBezTo>
                    <a:pt x="86963" y="16574"/>
                    <a:pt x="9144" y="80010"/>
                    <a:pt x="0" y="20840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4" name="Graphic 147">
            <a:extLst>
              <a:ext uri="{FF2B5EF4-FFF2-40B4-BE49-F238E27FC236}">
                <a16:creationId xmlns:a16="http://schemas.microsoft.com/office/drawing/2014/main" id="{8E3368B4-8193-4772-84BE-2AFEF547D883}"/>
              </a:ext>
            </a:extLst>
          </p:cNvPr>
          <p:cNvGrpSpPr/>
          <p:nvPr/>
        </p:nvGrpSpPr>
        <p:grpSpPr>
          <a:xfrm rot="3608820">
            <a:off x="9946615" y="5975841"/>
            <a:ext cx="343837" cy="354547"/>
            <a:chOff x="6477189" y="2971741"/>
            <a:chExt cx="136448" cy="136742"/>
          </a:xfrm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313E512-A58B-4B60-8D14-9D48CA3AB13E}"/>
                </a:ext>
              </a:extLst>
            </p:cNvPr>
            <p:cNvSpPr/>
            <p:nvPr/>
          </p:nvSpPr>
          <p:spPr>
            <a:xfrm>
              <a:off x="6477189" y="2971741"/>
              <a:ext cx="136448" cy="136742"/>
            </a:xfrm>
            <a:custGeom>
              <a:avLst/>
              <a:gdLst>
                <a:gd name="connsiteX0" fmla="*/ 0 w 136448"/>
                <a:gd name="connsiteY0" fmla="*/ 136742 h 136742"/>
                <a:gd name="connsiteX1" fmla="*/ 1143 w 136448"/>
                <a:gd name="connsiteY1" fmla="*/ 135504 h 136742"/>
                <a:gd name="connsiteX2" fmla="*/ 1143 w 136448"/>
                <a:gd name="connsiteY2" fmla="*/ 135409 h 136742"/>
                <a:gd name="connsiteX3" fmla="*/ 26480 w 136448"/>
                <a:gd name="connsiteY3" fmla="*/ 111310 h 136742"/>
                <a:gd name="connsiteX4" fmla="*/ 54483 w 136448"/>
                <a:gd name="connsiteY4" fmla="*/ 88831 h 136742"/>
                <a:gd name="connsiteX5" fmla="*/ 83820 w 136448"/>
                <a:gd name="connsiteY5" fmla="*/ 70639 h 136742"/>
                <a:gd name="connsiteX6" fmla="*/ 112776 w 136448"/>
                <a:gd name="connsiteY6" fmla="*/ 59685 h 136742"/>
                <a:gd name="connsiteX7" fmla="*/ 131731 w 136448"/>
                <a:gd name="connsiteY7" fmla="*/ 46540 h 136742"/>
                <a:gd name="connsiteX8" fmla="*/ 135731 w 136448"/>
                <a:gd name="connsiteY8" fmla="*/ 23680 h 136742"/>
                <a:gd name="connsiteX9" fmla="*/ 99727 w 136448"/>
                <a:gd name="connsiteY9" fmla="*/ 725 h 136742"/>
                <a:gd name="connsiteX10" fmla="*/ 88392 w 136448"/>
                <a:gd name="connsiteY10" fmla="*/ 5869 h 136742"/>
                <a:gd name="connsiteX11" fmla="*/ 86392 w 136448"/>
                <a:gd name="connsiteY11" fmla="*/ 7393 h 136742"/>
                <a:gd name="connsiteX12" fmla="*/ 55531 w 136448"/>
                <a:gd name="connsiteY12" fmla="*/ 37015 h 136742"/>
                <a:gd name="connsiteX13" fmla="*/ 32861 w 136448"/>
                <a:gd name="connsiteY13" fmla="*/ 69115 h 136742"/>
                <a:gd name="connsiteX14" fmla="*/ 14764 w 136448"/>
                <a:gd name="connsiteY14" fmla="*/ 102452 h 136742"/>
                <a:gd name="connsiteX15" fmla="*/ 0 w 136448"/>
                <a:gd name="connsiteY15" fmla="*/ 136742 h 136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6448" h="136742">
                  <a:moveTo>
                    <a:pt x="0" y="136742"/>
                  </a:moveTo>
                  <a:cubicBezTo>
                    <a:pt x="381" y="136361"/>
                    <a:pt x="762" y="135980"/>
                    <a:pt x="1143" y="135504"/>
                  </a:cubicBezTo>
                  <a:lnTo>
                    <a:pt x="1143" y="135409"/>
                  </a:lnTo>
                  <a:cubicBezTo>
                    <a:pt x="9239" y="126931"/>
                    <a:pt x="17717" y="118930"/>
                    <a:pt x="26480" y="111310"/>
                  </a:cubicBezTo>
                  <a:cubicBezTo>
                    <a:pt x="35624" y="103309"/>
                    <a:pt x="44958" y="95785"/>
                    <a:pt x="54483" y="88831"/>
                  </a:cubicBezTo>
                  <a:cubicBezTo>
                    <a:pt x="64103" y="82069"/>
                    <a:pt x="73914" y="75782"/>
                    <a:pt x="83820" y="70639"/>
                  </a:cubicBezTo>
                  <a:cubicBezTo>
                    <a:pt x="93726" y="65686"/>
                    <a:pt x="103632" y="61780"/>
                    <a:pt x="112776" y="59685"/>
                  </a:cubicBezTo>
                  <a:cubicBezTo>
                    <a:pt x="120872" y="57875"/>
                    <a:pt x="127540" y="53017"/>
                    <a:pt x="131731" y="46540"/>
                  </a:cubicBezTo>
                  <a:cubicBezTo>
                    <a:pt x="135827" y="39968"/>
                    <a:pt x="137541" y="31872"/>
                    <a:pt x="135731" y="23680"/>
                  </a:cubicBezTo>
                  <a:cubicBezTo>
                    <a:pt x="132112" y="7393"/>
                    <a:pt x="116015" y="-2894"/>
                    <a:pt x="99727" y="725"/>
                  </a:cubicBezTo>
                  <a:cubicBezTo>
                    <a:pt x="95441" y="1678"/>
                    <a:pt x="91631" y="3487"/>
                    <a:pt x="88392" y="5869"/>
                  </a:cubicBezTo>
                  <a:lnTo>
                    <a:pt x="86392" y="7393"/>
                  </a:lnTo>
                  <a:cubicBezTo>
                    <a:pt x="74105" y="16537"/>
                    <a:pt x="64294" y="26633"/>
                    <a:pt x="55531" y="37015"/>
                  </a:cubicBezTo>
                  <a:cubicBezTo>
                    <a:pt x="46958" y="47398"/>
                    <a:pt x="39624" y="58256"/>
                    <a:pt x="32861" y="69115"/>
                  </a:cubicBezTo>
                  <a:cubicBezTo>
                    <a:pt x="26194" y="80068"/>
                    <a:pt x="20193" y="91213"/>
                    <a:pt x="14764" y="102452"/>
                  </a:cubicBezTo>
                  <a:cubicBezTo>
                    <a:pt x="9239" y="113787"/>
                    <a:pt x="4286" y="125217"/>
                    <a:pt x="0" y="136742"/>
                  </a:cubicBezTo>
                  <a:close/>
                </a:path>
              </a:pathLst>
            </a:custGeom>
            <a:solidFill>
              <a:srgbClr val="ECB76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11A0EAA0-0E57-4BCB-A902-37DA960A51E4}"/>
                </a:ext>
              </a:extLst>
            </p:cNvPr>
            <p:cNvSpPr/>
            <p:nvPr/>
          </p:nvSpPr>
          <p:spPr>
            <a:xfrm>
              <a:off x="6478332" y="3018376"/>
              <a:ext cx="130587" cy="88868"/>
            </a:xfrm>
            <a:custGeom>
              <a:avLst/>
              <a:gdLst>
                <a:gd name="connsiteX0" fmla="*/ 0 w 130587"/>
                <a:gd name="connsiteY0" fmla="*/ 88868 h 88868"/>
                <a:gd name="connsiteX1" fmla="*/ 25337 w 130587"/>
                <a:gd name="connsiteY1" fmla="*/ 64770 h 88868"/>
                <a:gd name="connsiteX2" fmla="*/ 53340 w 130587"/>
                <a:gd name="connsiteY2" fmla="*/ 42291 h 88868"/>
                <a:gd name="connsiteX3" fmla="*/ 82677 w 130587"/>
                <a:gd name="connsiteY3" fmla="*/ 24098 h 88868"/>
                <a:gd name="connsiteX4" fmla="*/ 111633 w 130587"/>
                <a:gd name="connsiteY4" fmla="*/ 13145 h 88868"/>
                <a:gd name="connsiteX5" fmla="*/ 130588 w 130587"/>
                <a:gd name="connsiteY5" fmla="*/ 0 h 88868"/>
                <a:gd name="connsiteX6" fmla="*/ 0 w 130587"/>
                <a:gd name="connsiteY6" fmla="*/ 88868 h 8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587" h="88868">
                  <a:moveTo>
                    <a:pt x="0" y="88868"/>
                  </a:moveTo>
                  <a:cubicBezTo>
                    <a:pt x="8096" y="80391"/>
                    <a:pt x="16573" y="72390"/>
                    <a:pt x="25337" y="64770"/>
                  </a:cubicBezTo>
                  <a:cubicBezTo>
                    <a:pt x="34481" y="56769"/>
                    <a:pt x="43815" y="49244"/>
                    <a:pt x="53340" y="42291"/>
                  </a:cubicBezTo>
                  <a:cubicBezTo>
                    <a:pt x="62960" y="35528"/>
                    <a:pt x="72771" y="29242"/>
                    <a:pt x="82677" y="24098"/>
                  </a:cubicBezTo>
                  <a:cubicBezTo>
                    <a:pt x="92583" y="19145"/>
                    <a:pt x="102489" y="15240"/>
                    <a:pt x="111633" y="13145"/>
                  </a:cubicBezTo>
                  <a:cubicBezTo>
                    <a:pt x="119729" y="11335"/>
                    <a:pt x="126397" y="6477"/>
                    <a:pt x="130588" y="0"/>
                  </a:cubicBezTo>
                  <a:cubicBezTo>
                    <a:pt x="111442" y="2477"/>
                    <a:pt x="45434" y="15716"/>
                    <a:pt x="0" y="8886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EA7A502-C699-4C8F-A619-9C20BBCE90B6}"/>
              </a:ext>
            </a:extLst>
          </p:cNvPr>
          <p:cNvSpPr/>
          <p:nvPr/>
        </p:nvSpPr>
        <p:spPr>
          <a:xfrm rot="3608820">
            <a:off x="13640165" y="2350770"/>
            <a:ext cx="71525" cy="73595"/>
          </a:xfrm>
          <a:custGeom>
            <a:avLst/>
            <a:gdLst>
              <a:gd name="connsiteX0" fmla="*/ 28385 w 28384"/>
              <a:gd name="connsiteY0" fmla="*/ 14192 h 28384"/>
              <a:gd name="connsiteX1" fmla="*/ 14192 w 28384"/>
              <a:gd name="connsiteY1" fmla="*/ 28385 h 28384"/>
              <a:gd name="connsiteX2" fmla="*/ 0 w 28384"/>
              <a:gd name="connsiteY2" fmla="*/ 14192 h 28384"/>
              <a:gd name="connsiteX3" fmla="*/ 14192 w 28384"/>
              <a:gd name="connsiteY3" fmla="*/ 0 h 28384"/>
              <a:gd name="connsiteX4" fmla="*/ 28385 w 28384"/>
              <a:gd name="connsiteY4" fmla="*/ 14192 h 2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84" h="28384">
                <a:moveTo>
                  <a:pt x="28385" y="14192"/>
                </a:moveTo>
                <a:cubicBezTo>
                  <a:pt x="28385" y="22030"/>
                  <a:pt x="22030" y="28385"/>
                  <a:pt x="14192" y="28385"/>
                </a:cubicBezTo>
                <a:cubicBezTo>
                  <a:pt x="6354" y="28385"/>
                  <a:pt x="0" y="22030"/>
                  <a:pt x="0" y="14192"/>
                </a:cubicBezTo>
                <a:cubicBezTo>
                  <a:pt x="0" y="6354"/>
                  <a:pt x="6354" y="0"/>
                  <a:pt x="14192" y="0"/>
                </a:cubicBezTo>
                <a:cubicBezTo>
                  <a:pt x="22030" y="0"/>
                  <a:pt x="28385" y="6354"/>
                  <a:pt x="28385" y="14192"/>
                </a:cubicBezTo>
                <a:close/>
              </a:path>
            </a:pathLst>
          </a:custGeom>
          <a:solidFill>
            <a:srgbClr val="C1435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4F1628A6-FB00-4F2D-96D3-DBF6D20AD2AB}"/>
              </a:ext>
            </a:extLst>
          </p:cNvPr>
          <p:cNvSpPr/>
          <p:nvPr/>
        </p:nvSpPr>
        <p:spPr>
          <a:xfrm rot="3608820">
            <a:off x="11207465" y="1871271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18C16C1C-6913-4E88-AEF2-7724F05FAA50}"/>
              </a:ext>
            </a:extLst>
          </p:cNvPr>
          <p:cNvSpPr/>
          <p:nvPr/>
        </p:nvSpPr>
        <p:spPr>
          <a:xfrm rot="3608820">
            <a:off x="11820999" y="2785065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A9DA03A7-BB38-4335-BC61-26BAAFEE8B88}"/>
              </a:ext>
            </a:extLst>
          </p:cNvPr>
          <p:cNvSpPr/>
          <p:nvPr/>
        </p:nvSpPr>
        <p:spPr>
          <a:xfrm rot="3608820">
            <a:off x="9830743" y="4603305"/>
            <a:ext cx="220339" cy="226960"/>
          </a:xfrm>
          <a:custGeom>
            <a:avLst/>
            <a:gdLst>
              <a:gd name="connsiteX0" fmla="*/ 62579 w 87439"/>
              <a:gd name="connsiteY0" fmla="*/ 0 h 87534"/>
              <a:gd name="connsiteX1" fmla="*/ 62198 w 87439"/>
              <a:gd name="connsiteY1" fmla="*/ 30956 h 87534"/>
              <a:gd name="connsiteX2" fmla="*/ 87440 w 87439"/>
              <a:gd name="connsiteY2" fmla="*/ 48768 h 87534"/>
              <a:gd name="connsiteX3" fmla="*/ 57912 w 87439"/>
              <a:gd name="connsiteY3" fmla="*/ 58007 h 87534"/>
              <a:gd name="connsiteX4" fmla="*/ 48768 w 87439"/>
              <a:gd name="connsiteY4" fmla="*/ 87535 h 87534"/>
              <a:gd name="connsiteX5" fmla="*/ 30861 w 87439"/>
              <a:gd name="connsiteY5" fmla="*/ 62294 h 87534"/>
              <a:gd name="connsiteX6" fmla="*/ 0 w 87439"/>
              <a:gd name="connsiteY6" fmla="*/ 62675 h 87534"/>
              <a:gd name="connsiteX7" fmla="*/ 18478 w 87439"/>
              <a:gd name="connsiteY7" fmla="*/ 37910 h 87534"/>
              <a:gd name="connsiteX8" fmla="*/ 8477 w 87439"/>
              <a:gd name="connsiteY8" fmla="*/ 8668 h 87534"/>
              <a:gd name="connsiteX9" fmla="*/ 37814 w 87439"/>
              <a:gd name="connsiteY9" fmla="*/ 18574 h 8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534">
                <a:moveTo>
                  <a:pt x="62579" y="0"/>
                </a:moveTo>
                <a:lnTo>
                  <a:pt x="62198" y="30956"/>
                </a:lnTo>
                <a:lnTo>
                  <a:pt x="87440" y="48768"/>
                </a:lnTo>
                <a:lnTo>
                  <a:pt x="57912" y="58007"/>
                </a:lnTo>
                <a:lnTo>
                  <a:pt x="48768" y="87535"/>
                </a:lnTo>
                <a:lnTo>
                  <a:pt x="30861" y="62294"/>
                </a:lnTo>
                <a:lnTo>
                  <a:pt x="0" y="62675"/>
                </a:lnTo>
                <a:lnTo>
                  <a:pt x="18478" y="37910"/>
                </a:lnTo>
                <a:lnTo>
                  <a:pt x="8477" y="8668"/>
                </a:lnTo>
                <a:lnTo>
                  <a:pt x="37814" y="18574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A8B06178-C72F-4CD4-A095-43820AD6B6D0}"/>
              </a:ext>
            </a:extLst>
          </p:cNvPr>
          <p:cNvSpPr/>
          <p:nvPr/>
        </p:nvSpPr>
        <p:spPr>
          <a:xfrm rot="3608820">
            <a:off x="11762168" y="246491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4" name="Freeform: Shape 153">
            <a:extLst>
              <a:ext uri="{FF2B5EF4-FFF2-40B4-BE49-F238E27FC236}">
                <a16:creationId xmlns:a16="http://schemas.microsoft.com/office/drawing/2014/main" id="{CF7F361B-545F-4C18-8D77-5C80709D925A}"/>
              </a:ext>
            </a:extLst>
          </p:cNvPr>
          <p:cNvSpPr/>
          <p:nvPr/>
        </p:nvSpPr>
        <p:spPr>
          <a:xfrm rot="3608820">
            <a:off x="6244474" y="5805489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354F8030-1402-44F1-A3C2-325AEA764418}"/>
              </a:ext>
            </a:extLst>
          </p:cNvPr>
          <p:cNvSpPr/>
          <p:nvPr/>
        </p:nvSpPr>
        <p:spPr>
          <a:xfrm rot="3608820">
            <a:off x="8303423" y="6672796"/>
            <a:ext cx="220339" cy="226714"/>
          </a:xfrm>
          <a:custGeom>
            <a:avLst/>
            <a:gdLst>
              <a:gd name="connsiteX0" fmla="*/ 62579 w 87439"/>
              <a:gd name="connsiteY0" fmla="*/ 0 h 87439"/>
              <a:gd name="connsiteX1" fmla="*/ 62198 w 87439"/>
              <a:gd name="connsiteY1" fmla="*/ 30861 h 87439"/>
              <a:gd name="connsiteX2" fmla="*/ 87440 w 87439"/>
              <a:gd name="connsiteY2" fmla="*/ 48768 h 87439"/>
              <a:gd name="connsiteX3" fmla="*/ 57912 w 87439"/>
              <a:gd name="connsiteY3" fmla="*/ 57912 h 87439"/>
              <a:gd name="connsiteX4" fmla="*/ 48768 w 87439"/>
              <a:gd name="connsiteY4" fmla="*/ 87439 h 87439"/>
              <a:gd name="connsiteX5" fmla="*/ 30861 w 87439"/>
              <a:gd name="connsiteY5" fmla="*/ 62198 h 87439"/>
              <a:gd name="connsiteX6" fmla="*/ 0 w 87439"/>
              <a:gd name="connsiteY6" fmla="*/ 62675 h 87439"/>
              <a:gd name="connsiteX7" fmla="*/ 18478 w 87439"/>
              <a:gd name="connsiteY7" fmla="*/ 37814 h 87439"/>
              <a:gd name="connsiteX8" fmla="*/ 8477 w 87439"/>
              <a:gd name="connsiteY8" fmla="*/ 8572 h 87439"/>
              <a:gd name="connsiteX9" fmla="*/ 37814 w 87439"/>
              <a:gd name="connsiteY9" fmla="*/ 18478 h 87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7439" h="87439">
                <a:moveTo>
                  <a:pt x="62579" y="0"/>
                </a:moveTo>
                <a:lnTo>
                  <a:pt x="62198" y="30861"/>
                </a:lnTo>
                <a:lnTo>
                  <a:pt x="87440" y="48768"/>
                </a:lnTo>
                <a:lnTo>
                  <a:pt x="57912" y="57912"/>
                </a:lnTo>
                <a:lnTo>
                  <a:pt x="48768" y="87439"/>
                </a:lnTo>
                <a:lnTo>
                  <a:pt x="30861" y="62198"/>
                </a:lnTo>
                <a:lnTo>
                  <a:pt x="0" y="62675"/>
                </a:lnTo>
                <a:lnTo>
                  <a:pt x="18478" y="37814"/>
                </a:lnTo>
                <a:lnTo>
                  <a:pt x="8477" y="8572"/>
                </a:lnTo>
                <a:lnTo>
                  <a:pt x="37814" y="18478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C97D17BF-AC50-46B8-9D77-B160164F6AE6}"/>
              </a:ext>
            </a:extLst>
          </p:cNvPr>
          <p:cNvSpPr/>
          <p:nvPr/>
        </p:nvSpPr>
        <p:spPr>
          <a:xfrm rot="3608820">
            <a:off x="6017224" y="2830854"/>
            <a:ext cx="227780" cy="228443"/>
          </a:xfrm>
          <a:custGeom>
            <a:avLst/>
            <a:gdLst>
              <a:gd name="connsiteX0" fmla="*/ 47625 w 90392"/>
              <a:gd name="connsiteY0" fmla="*/ 0 h 88106"/>
              <a:gd name="connsiteX1" fmla="*/ 59531 w 90392"/>
              <a:gd name="connsiteY1" fmla="*/ 29432 h 88106"/>
              <a:gd name="connsiteX2" fmla="*/ 90392 w 90392"/>
              <a:gd name="connsiteY2" fmla="*/ 36290 h 88106"/>
              <a:gd name="connsiteX3" fmla="*/ 66103 w 90392"/>
              <a:gd name="connsiteY3" fmla="*/ 56674 h 88106"/>
              <a:gd name="connsiteX4" fmla="*/ 69056 w 90392"/>
              <a:gd name="connsiteY4" fmla="*/ 88106 h 88106"/>
              <a:gd name="connsiteX5" fmla="*/ 42291 w 90392"/>
              <a:gd name="connsiteY5" fmla="*/ 71342 h 88106"/>
              <a:gd name="connsiteX6" fmla="*/ 13240 w 90392"/>
              <a:gd name="connsiteY6" fmla="*/ 83915 h 88106"/>
              <a:gd name="connsiteX7" fmla="*/ 20860 w 90392"/>
              <a:gd name="connsiteY7" fmla="*/ 53245 h 88106"/>
              <a:gd name="connsiteX8" fmla="*/ 0 w 90392"/>
              <a:gd name="connsiteY8" fmla="*/ 29432 h 88106"/>
              <a:gd name="connsiteX9" fmla="*/ 31528 w 90392"/>
              <a:gd name="connsiteY9" fmla="*/ 27242 h 8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92" h="88106">
                <a:moveTo>
                  <a:pt x="47625" y="0"/>
                </a:moveTo>
                <a:lnTo>
                  <a:pt x="59531" y="29432"/>
                </a:lnTo>
                <a:lnTo>
                  <a:pt x="90392" y="36290"/>
                </a:lnTo>
                <a:lnTo>
                  <a:pt x="66103" y="56674"/>
                </a:lnTo>
                <a:lnTo>
                  <a:pt x="69056" y="88106"/>
                </a:lnTo>
                <a:lnTo>
                  <a:pt x="42291" y="71342"/>
                </a:lnTo>
                <a:lnTo>
                  <a:pt x="13240" y="83915"/>
                </a:lnTo>
                <a:lnTo>
                  <a:pt x="20860" y="53245"/>
                </a:lnTo>
                <a:lnTo>
                  <a:pt x="0" y="29432"/>
                </a:lnTo>
                <a:lnTo>
                  <a:pt x="31528" y="27242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1185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6B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raphic 29">
            <a:extLst>
              <a:ext uri="{FF2B5EF4-FFF2-40B4-BE49-F238E27FC236}">
                <a16:creationId xmlns:a16="http://schemas.microsoft.com/office/drawing/2014/main" id="{6B0A825A-08E5-439D-9122-EA9BFA7E784C}"/>
              </a:ext>
            </a:extLst>
          </p:cNvPr>
          <p:cNvSpPr/>
          <p:nvPr/>
        </p:nvSpPr>
        <p:spPr>
          <a:xfrm>
            <a:off x="6970269" y="8732"/>
            <a:ext cx="5238644" cy="6849268"/>
          </a:xfrm>
          <a:custGeom>
            <a:avLst/>
            <a:gdLst>
              <a:gd name="connsiteX0" fmla="*/ 0 w 5238644"/>
              <a:gd name="connsiteY0" fmla="*/ 6858524 h 6858523"/>
              <a:gd name="connsiteX1" fmla="*/ 3063465 w 5238644"/>
              <a:gd name="connsiteY1" fmla="*/ 6858524 h 6858523"/>
              <a:gd name="connsiteX2" fmla="*/ 5238645 w 5238644"/>
              <a:gd name="connsiteY2" fmla="*/ 2806467 h 6858523"/>
              <a:gd name="connsiteX3" fmla="*/ 5238645 w 5238644"/>
              <a:gd name="connsiteY3" fmla="*/ 0 h 6858523"/>
              <a:gd name="connsiteX4" fmla="*/ 3681658 w 5238644"/>
              <a:gd name="connsiteY4" fmla="*/ 0 h 6858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8644" h="6858523">
                <a:moveTo>
                  <a:pt x="0" y="6858524"/>
                </a:moveTo>
                <a:lnTo>
                  <a:pt x="3063465" y="6858524"/>
                </a:lnTo>
                <a:lnTo>
                  <a:pt x="5238645" y="2806467"/>
                </a:lnTo>
                <a:lnTo>
                  <a:pt x="5238645" y="0"/>
                </a:lnTo>
                <a:lnTo>
                  <a:pt x="3681658" y="0"/>
                </a:lnTo>
                <a:close/>
              </a:path>
            </a:pathLst>
          </a:custGeom>
          <a:solidFill>
            <a:srgbClr val="171749"/>
          </a:solidFill>
          <a:ln w="373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sp>
        <p:nvSpPr>
          <p:cNvPr id="166" name="Graphic 101">
            <a:extLst>
              <a:ext uri="{FF2B5EF4-FFF2-40B4-BE49-F238E27FC236}">
                <a16:creationId xmlns:a16="http://schemas.microsoft.com/office/drawing/2014/main" id="{B766ADE5-A3B2-4943-8F76-509411A3EA13}"/>
              </a:ext>
            </a:extLst>
          </p:cNvPr>
          <p:cNvSpPr/>
          <p:nvPr/>
        </p:nvSpPr>
        <p:spPr>
          <a:xfrm>
            <a:off x="-1864015" y="3387189"/>
            <a:ext cx="6858000" cy="6834465"/>
          </a:xfrm>
          <a:custGeom>
            <a:avLst/>
            <a:gdLst>
              <a:gd name="connsiteX0" fmla="*/ 1521524 w 1521523"/>
              <a:gd name="connsiteY0" fmla="*/ 760762 h 1521523"/>
              <a:gd name="connsiteX1" fmla="*/ 760762 w 1521523"/>
              <a:gd name="connsiteY1" fmla="*/ 1521524 h 1521523"/>
              <a:gd name="connsiteX2" fmla="*/ 0 w 1521523"/>
              <a:gd name="connsiteY2" fmla="*/ 760762 h 1521523"/>
              <a:gd name="connsiteX3" fmla="*/ 760762 w 1521523"/>
              <a:gd name="connsiteY3" fmla="*/ 0 h 1521523"/>
              <a:gd name="connsiteX4" fmla="*/ 1521524 w 1521523"/>
              <a:gd name="connsiteY4" fmla="*/ 760762 h 1521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1523" h="1521523">
                <a:moveTo>
                  <a:pt x="1521524" y="760762"/>
                </a:moveTo>
                <a:cubicBezTo>
                  <a:pt x="1521524" y="1180919"/>
                  <a:pt x="1180919" y="1521524"/>
                  <a:pt x="760762" y="1521524"/>
                </a:cubicBezTo>
                <a:cubicBezTo>
                  <a:pt x="340605" y="1521524"/>
                  <a:pt x="0" y="1180919"/>
                  <a:pt x="0" y="760762"/>
                </a:cubicBezTo>
                <a:cubicBezTo>
                  <a:pt x="0" y="340605"/>
                  <a:pt x="340605" y="0"/>
                  <a:pt x="760762" y="0"/>
                </a:cubicBezTo>
                <a:cubicBezTo>
                  <a:pt x="1180919" y="0"/>
                  <a:pt x="1521524" y="340605"/>
                  <a:pt x="1521524" y="760762"/>
                </a:cubicBezTo>
                <a:close/>
              </a:path>
            </a:pathLst>
          </a:custGeom>
          <a:solidFill>
            <a:srgbClr val="E5287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th-TH"/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53B69439-3C11-4569-A247-5B5500E70A75}"/>
              </a:ext>
            </a:extLst>
          </p:cNvPr>
          <p:cNvGrpSpPr/>
          <p:nvPr/>
        </p:nvGrpSpPr>
        <p:grpSpPr>
          <a:xfrm flipH="1">
            <a:off x="7556223" y="3216965"/>
            <a:ext cx="6107936" cy="2864455"/>
            <a:chOff x="4667250" y="2819476"/>
            <a:chExt cx="2645622" cy="1213026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794642-19AA-403F-AD3B-5A382A09200D}"/>
                </a:ext>
              </a:extLst>
            </p:cNvPr>
            <p:cNvSpPr/>
            <p:nvPr/>
          </p:nvSpPr>
          <p:spPr>
            <a:xfrm>
              <a:off x="5709053" y="3775327"/>
              <a:ext cx="1603819" cy="257175"/>
            </a:xfrm>
            <a:custGeom>
              <a:avLst/>
              <a:gdLst>
                <a:gd name="connsiteX0" fmla="*/ 1528191 w 1603819"/>
                <a:gd name="connsiteY0" fmla="*/ 0 h 257175"/>
                <a:gd name="connsiteX1" fmla="*/ 961835 w 1603819"/>
                <a:gd name="connsiteY1" fmla="*/ 0 h 257175"/>
                <a:gd name="connsiteX2" fmla="*/ 901446 w 1603819"/>
                <a:gd name="connsiteY2" fmla="*/ 30289 h 257175"/>
                <a:gd name="connsiteX3" fmla="*/ 75628 w 1603819"/>
                <a:gd name="connsiteY3" fmla="*/ 30289 h 257175"/>
                <a:gd name="connsiteX4" fmla="*/ 0 w 1603819"/>
                <a:gd name="connsiteY4" fmla="*/ 105918 h 257175"/>
                <a:gd name="connsiteX5" fmla="*/ 75628 w 1603819"/>
                <a:gd name="connsiteY5" fmla="*/ 181546 h 257175"/>
                <a:gd name="connsiteX6" fmla="*/ 695420 w 1603819"/>
                <a:gd name="connsiteY6" fmla="*/ 181546 h 257175"/>
                <a:gd name="connsiteX7" fmla="*/ 771049 w 1603819"/>
                <a:gd name="connsiteY7" fmla="*/ 257175 h 257175"/>
                <a:gd name="connsiteX8" fmla="*/ 1337405 w 1603819"/>
                <a:gd name="connsiteY8" fmla="*/ 257175 h 257175"/>
                <a:gd name="connsiteX9" fmla="*/ 1413034 w 1603819"/>
                <a:gd name="connsiteY9" fmla="*/ 181546 h 257175"/>
                <a:gd name="connsiteX10" fmla="*/ 1406652 w 1603819"/>
                <a:gd name="connsiteY10" fmla="*/ 151257 h 257175"/>
                <a:gd name="connsiteX11" fmla="*/ 1528191 w 1603819"/>
                <a:gd name="connsiteY11" fmla="*/ 151257 h 257175"/>
                <a:gd name="connsiteX12" fmla="*/ 1603820 w 1603819"/>
                <a:gd name="connsiteY12" fmla="*/ 75628 h 257175"/>
                <a:gd name="connsiteX13" fmla="*/ 1528191 w 1603819"/>
                <a:gd name="connsiteY13" fmla="*/ 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03819" h="257175">
                  <a:moveTo>
                    <a:pt x="1528191" y="0"/>
                  </a:moveTo>
                  <a:lnTo>
                    <a:pt x="961835" y="0"/>
                  </a:lnTo>
                  <a:cubicBezTo>
                    <a:pt x="937070" y="0"/>
                    <a:pt x="915162" y="11906"/>
                    <a:pt x="901446" y="30289"/>
                  </a:cubicBezTo>
                  <a:lnTo>
                    <a:pt x="75628" y="30289"/>
                  </a:lnTo>
                  <a:cubicBezTo>
                    <a:pt x="33909" y="30289"/>
                    <a:pt x="0" y="64103"/>
                    <a:pt x="0" y="105918"/>
                  </a:cubicBezTo>
                  <a:cubicBezTo>
                    <a:pt x="0" y="147638"/>
                    <a:pt x="33814" y="181546"/>
                    <a:pt x="75628" y="181546"/>
                  </a:cubicBezTo>
                  <a:lnTo>
                    <a:pt x="695420" y="181546"/>
                  </a:lnTo>
                  <a:cubicBezTo>
                    <a:pt x="695420" y="223266"/>
                    <a:pt x="729234" y="257175"/>
                    <a:pt x="771049" y="257175"/>
                  </a:cubicBezTo>
                  <a:lnTo>
                    <a:pt x="1337405" y="257175"/>
                  </a:lnTo>
                  <a:cubicBezTo>
                    <a:pt x="1379125" y="257175"/>
                    <a:pt x="1413034" y="223361"/>
                    <a:pt x="1413034" y="181546"/>
                  </a:cubicBezTo>
                  <a:cubicBezTo>
                    <a:pt x="1413034" y="170783"/>
                    <a:pt x="1410748" y="160496"/>
                    <a:pt x="1406652" y="151257"/>
                  </a:cubicBezTo>
                  <a:lnTo>
                    <a:pt x="1528191" y="151257"/>
                  </a:lnTo>
                  <a:cubicBezTo>
                    <a:pt x="1569911" y="151257"/>
                    <a:pt x="1603820" y="117443"/>
                    <a:pt x="1603820" y="75628"/>
                  </a:cubicBezTo>
                  <a:cubicBezTo>
                    <a:pt x="1603820" y="33909"/>
                    <a:pt x="1570006" y="0"/>
                    <a:pt x="1528191" y="0"/>
                  </a:cubicBez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7" name="Graphic 1">
              <a:extLst>
                <a:ext uri="{FF2B5EF4-FFF2-40B4-BE49-F238E27FC236}">
                  <a16:creationId xmlns:a16="http://schemas.microsoft.com/office/drawing/2014/main" id="{53B69439-3C11-4569-A247-5B5500E70A75}"/>
                </a:ext>
              </a:extLst>
            </p:cNvPr>
            <p:cNvGrpSpPr/>
            <p:nvPr/>
          </p:nvGrpSpPr>
          <p:grpSpPr>
            <a:xfrm>
              <a:off x="6120384" y="2819476"/>
              <a:ext cx="1182624" cy="1070628"/>
              <a:chOff x="6120384" y="2819476"/>
              <a:chExt cx="1182624" cy="1070628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D0806B97-B099-4B88-A3A6-4466FE02DE29}"/>
                  </a:ext>
                </a:extLst>
              </p:cNvPr>
              <p:cNvSpPr/>
              <p:nvPr/>
            </p:nvSpPr>
            <p:spPr>
              <a:xfrm>
                <a:off x="6329288" y="2819476"/>
                <a:ext cx="769489" cy="476950"/>
              </a:xfrm>
              <a:custGeom>
                <a:avLst/>
                <a:gdLst>
                  <a:gd name="connsiteX0" fmla="*/ 752359 w 769489"/>
                  <a:gd name="connsiteY0" fmla="*/ 162896 h 476950"/>
                  <a:gd name="connsiteX1" fmla="*/ 550905 w 769489"/>
                  <a:gd name="connsiteY1" fmla="*/ 193185 h 476950"/>
                  <a:gd name="connsiteX2" fmla="*/ 516615 w 769489"/>
                  <a:gd name="connsiteY2" fmla="*/ 220713 h 476950"/>
                  <a:gd name="connsiteX3" fmla="*/ 430224 w 769489"/>
                  <a:gd name="connsiteY3" fmla="*/ 10305 h 476950"/>
                  <a:gd name="connsiteX4" fmla="*/ 261059 w 769489"/>
                  <a:gd name="connsiteY4" fmla="*/ 127177 h 476950"/>
                  <a:gd name="connsiteX5" fmla="*/ 256202 w 769489"/>
                  <a:gd name="connsiteY5" fmla="*/ 222237 h 476950"/>
                  <a:gd name="connsiteX6" fmla="*/ 224007 w 769489"/>
                  <a:gd name="connsiteY6" fmla="*/ 195186 h 476950"/>
                  <a:gd name="connsiteX7" fmla="*/ 21982 w 769489"/>
                  <a:gd name="connsiteY7" fmla="*/ 160610 h 476950"/>
                  <a:gd name="connsiteX8" fmla="*/ 89609 w 769489"/>
                  <a:gd name="connsiteY8" fmla="*/ 342347 h 476950"/>
                  <a:gd name="connsiteX9" fmla="*/ 228579 w 769489"/>
                  <a:gd name="connsiteY9" fmla="*/ 421500 h 476950"/>
                  <a:gd name="connsiteX10" fmla="*/ 311828 w 769489"/>
                  <a:gd name="connsiteY10" fmla="*/ 437787 h 476950"/>
                  <a:gd name="connsiteX11" fmla="*/ 317733 w 769489"/>
                  <a:gd name="connsiteY11" fmla="*/ 455313 h 476950"/>
                  <a:gd name="connsiteX12" fmla="*/ 337831 w 769489"/>
                  <a:gd name="connsiteY12" fmla="*/ 460266 h 476950"/>
                  <a:gd name="connsiteX13" fmla="*/ 353452 w 769489"/>
                  <a:gd name="connsiteY13" fmla="*/ 456171 h 476950"/>
                  <a:gd name="connsiteX14" fmla="*/ 364977 w 769489"/>
                  <a:gd name="connsiteY14" fmla="*/ 438740 h 476950"/>
                  <a:gd name="connsiteX15" fmla="*/ 371073 w 769489"/>
                  <a:gd name="connsiteY15" fmla="*/ 438835 h 476950"/>
                  <a:gd name="connsiteX16" fmla="*/ 376503 w 769489"/>
                  <a:gd name="connsiteY16" fmla="*/ 439788 h 476950"/>
                  <a:gd name="connsiteX17" fmla="*/ 386313 w 769489"/>
                  <a:gd name="connsiteY17" fmla="*/ 439311 h 476950"/>
                  <a:gd name="connsiteX18" fmla="*/ 395743 w 769489"/>
                  <a:gd name="connsiteY18" fmla="*/ 439788 h 476950"/>
                  <a:gd name="connsiteX19" fmla="*/ 401553 w 769489"/>
                  <a:gd name="connsiteY19" fmla="*/ 438549 h 476950"/>
                  <a:gd name="connsiteX20" fmla="*/ 407459 w 769489"/>
                  <a:gd name="connsiteY20" fmla="*/ 438359 h 476950"/>
                  <a:gd name="connsiteX21" fmla="*/ 418794 w 769489"/>
                  <a:gd name="connsiteY21" fmla="*/ 456075 h 476950"/>
                  <a:gd name="connsiteX22" fmla="*/ 423270 w 769489"/>
                  <a:gd name="connsiteY22" fmla="*/ 460171 h 476950"/>
                  <a:gd name="connsiteX23" fmla="*/ 442511 w 769489"/>
                  <a:gd name="connsiteY23" fmla="*/ 473982 h 476950"/>
                  <a:gd name="connsiteX24" fmla="*/ 475467 w 769489"/>
                  <a:gd name="connsiteY24" fmla="*/ 435025 h 476950"/>
                  <a:gd name="connsiteX25" fmla="*/ 540904 w 769489"/>
                  <a:gd name="connsiteY25" fmla="*/ 422643 h 476950"/>
                  <a:gd name="connsiteX26" fmla="*/ 668920 w 769489"/>
                  <a:gd name="connsiteY26" fmla="*/ 352539 h 476950"/>
                  <a:gd name="connsiteX27" fmla="*/ 752359 w 769489"/>
                  <a:gd name="connsiteY27" fmla="*/ 162896 h 476950"/>
                  <a:gd name="connsiteX28" fmla="*/ 420794 w 769489"/>
                  <a:gd name="connsiteY28" fmla="*/ 414927 h 476950"/>
                  <a:gd name="connsiteX29" fmla="*/ 401172 w 769489"/>
                  <a:gd name="connsiteY29" fmla="*/ 386448 h 476950"/>
                  <a:gd name="connsiteX30" fmla="*/ 486516 w 769489"/>
                  <a:gd name="connsiteY30" fmla="*/ 283673 h 476950"/>
                  <a:gd name="connsiteX31" fmla="*/ 491755 w 769489"/>
                  <a:gd name="connsiteY31" fmla="*/ 278148 h 476950"/>
                  <a:gd name="connsiteX32" fmla="*/ 459656 w 769489"/>
                  <a:gd name="connsiteY32" fmla="*/ 414451 h 476950"/>
                  <a:gd name="connsiteX33" fmla="*/ 420794 w 769489"/>
                  <a:gd name="connsiteY33" fmla="*/ 414927 h 476950"/>
                  <a:gd name="connsiteX34" fmla="*/ 387170 w 769489"/>
                  <a:gd name="connsiteY34" fmla="*/ 415308 h 476950"/>
                  <a:gd name="connsiteX35" fmla="*/ 380503 w 769489"/>
                  <a:gd name="connsiteY35" fmla="*/ 415023 h 476950"/>
                  <a:gd name="connsiteX36" fmla="*/ 386408 w 769489"/>
                  <a:gd name="connsiteY36" fmla="*/ 406545 h 476950"/>
                  <a:gd name="connsiteX37" fmla="*/ 392219 w 769489"/>
                  <a:gd name="connsiteY37" fmla="*/ 415118 h 476950"/>
                  <a:gd name="connsiteX38" fmla="*/ 387170 w 769489"/>
                  <a:gd name="connsiteY38" fmla="*/ 415308 h 476950"/>
                  <a:gd name="connsiteX39" fmla="*/ 329258 w 769489"/>
                  <a:gd name="connsiteY39" fmla="*/ 413880 h 476950"/>
                  <a:gd name="connsiteX40" fmla="*/ 294492 w 769489"/>
                  <a:gd name="connsiteY40" fmla="*/ 292150 h 476950"/>
                  <a:gd name="connsiteX41" fmla="*/ 371645 w 769489"/>
                  <a:gd name="connsiteY41" fmla="*/ 385590 h 476950"/>
                  <a:gd name="connsiteX42" fmla="*/ 352119 w 769489"/>
                  <a:gd name="connsiteY42" fmla="*/ 414261 h 476950"/>
                  <a:gd name="connsiteX43" fmla="*/ 329258 w 769489"/>
                  <a:gd name="connsiteY43" fmla="*/ 413880 h 476950"/>
                  <a:gd name="connsiteX44" fmla="*/ 307827 w 769489"/>
                  <a:gd name="connsiteY44" fmla="*/ 73837 h 476950"/>
                  <a:gd name="connsiteX45" fmla="*/ 434224 w 769489"/>
                  <a:gd name="connsiteY45" fmla="*/ 40881 h 476950"/>
                  <a:gd name="connsiteX46" fmla="*/ 492707 w 769489"/>
                  <a:gd name="connsiteY46" fmla="*/ 242334 h 476950"/>
                  <a:gd name="connsiteX47" fmla="*/ 385932 w 769489"/>
                  <a:gd name="connsiteY47" fmla="*/ 365397 h 476950"/>
                  <a:gd name="connsiteX48" fmla="*/ 286491 w 769489"/>
                  <a:gd name="connsiteY48" fmla="*/ 250240 h 476950"/>
                  <a:gd name="connsiteX49" fmla="*/ 280871 w 769489"/>
                  <a:gd name="connsiteY49" fmla="*/ 204425 h 476950"/>
                  <a:gd name="connsiteX50" fmla="*/ 307827 w 769489"/>
                  <a:gd name="connsiteY50" fmla="*/ 73837 h 476950"/>
                  <a:gd name="connsiteX51" fmla="*/ 275823 w 769489"/>
                  <a:gd name="connsiteY51" fmla="*/ 409974 h 476950"/>
                  <a:gd name="connsiteX52" fmla="*/ 173429 w 769489"/>
                  <a:gd name="connsiteY52" fmla="*/ 368160 h 476950"/>
                  <a:gd name="connsiteX53" fmla="*/ 65225 w 769489"/>
                  <a:gd name="connsiteY53" fmla="*/ 161658 h 476950"/>
                  <a:gd name="connsiteX54" fmla="*/ 260964 w 769489"/>
                  <a:gd name="connsiteY54" fmla="*/ 258527 h 476950"/>
                  <a:gd name="connsiteX55" fmla="*/ 303446 w 769489"/>
                  <a:gd name="connsiteY55" fmla="*/ 412832 h 476950"/>
                  <a:gd name="connsiteX56" fmla="*/ 275823 w 769489"/>
                  <a:gd name="connsiteY56" fmla="*/ 409974 h 476950"/>
                  <a:gd name="connsiteX57" fmla="*/ 439367 w 769489"/>
                  <a:gd name="connsiteY57" fmla="*/ 443693 h 476950"/>
                  <a:gd name="connsiteX58" fmla="*/ 435272 w 769489"/>
                  <a:gd name="connsiteY58" fmla="*/ 437311 h 476950"/>
                  <a:gd name="connsiteX59" fmla="*/ 445178 w 769489"/>
                  <a:gd name="connsiteY59" fmla="*/ 436930 h 476950"/>
                  <a:gd name="connsiteX60" fmla="*/ 439367 w 769489"/>
                  <a:gd name="connsiteY60" fmla="*/ 443693 h 476950"/>
                  <a:gd name="connsiteX61" fmla="*/ 705687 w 769489"/>
                  <a:gd name="connsiteY61" fmla="*/ 290340 h 476950"/>
                  <a:gd name="connsiteX62" fmla="*/ 613580 w 769489"/>
                  <a:gd name="connsiteY62" fmla="*/ 359873 h 476950"/>
                  <a:gd name="connsiteX63" fmla="*/ 514996 w 769489"/>
                  <a:gd name="connsiteY63" fmla="*/ 405879 h 476950"/>
                  <a:gd name="connsiteX64" fmla="*/ 487659 w 769489"/>
                  <a:gd name="connsiteY64" fmla="*/ 411879 h 476950"/>
                  <a:gd name="connsiteX65" fmla="*/ 516329 w 769489"/>
                  <a:gd name="connsiteY65" fmla="*/ 253002 h 476950"/>
                  <a:gd name="connsiteX66" fmla="*/ 683208 w 769489"/>
                  <a:gd name="connsiteY66" fmla="*/ 158514 h 476950"/>
                  <a:gd name="connsiteX67" fmla="*/ 705687 w 769489"/>
                  <a:gd name="connsiteY67" fmla="*/ 290340 h 476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769489" h="476950">
                    <a:moveTo>
                      <a:pt x="752359" y="162896"/>
                    </a:moveTo>
                    <a:cubicBezTo>
                      <a:pt x="702067" y="94887"/>
                      <a:pt x="598149" y="158229"/>
                      <a:pt x="550905" y="193185"/>
                    </a:cubicBezTo>
                    <a:cubicBezTo>
                      <a:pt x="539190" y="201853"/>
                      <a:pt x="527759" y="211092"/>
                      <a:pt x="516615" y="220713"/>
                    </a:cubicBezTo>
                    <a:cubicBezTo>
                      <a:pt x="515377" y="146989"/>
                      <a:pt x="500137" y="46500"/>
                      <a:pt x="430224" y="10305"/>
                    </a:cubicBezTo>
                    <a:cubicBezTo>
                      <a:pt x="351357" y="-30652"/>
                      <a:pt x="276014" y="59169"/>
                      <a:pt x="261059" y="127177"/>
                    </a:cubicBezTo>
                    <a:cubicBezTo>
                      <a:pt x="254297" y="158133"/>
                      <a:pt x="253440" y="190042"/>
                      <a:pt x="256202" y="222237"/>
                    </a:cubicBezTo>
                    <a:cubicBezTo>
                      <a:pt x="245724" y="212902"/>
                      <a:pt x="234961" y="203853"/>
                      <a:pt x="224007" y="195186"/>
                    </a:cubicBezTo>
                    <a:cubicBezTo>
                      <a:pt x="168953" y="151561"/>
                      <a:pt x="84561" y="104984"/>
                      <a:pt x="21982" y="160610"/>
                    </a:cubicBezTo>
                    <a:cubicBezTo>
                      <a:pt x="-40788" y="216426"/>
                      <a:pt x="46461" y="310248"/>
                      <a:pt x="89609" y="342347"/>
                    </a:cubicBezTo>
                    <a:cubicBezTo>
                      <a:pt x="132758" y="374446"/>
                      <a:pt x="179240" y="400259"/>
                      <a:pt x="228579" y="421500"/>
                    </a:cubicBezTo>
                    <a:cubicBezTo>
                      <a:pt x="255059" y="432834"/>
                      <a:pt x="283253" y="436454"/>
                      <a:pt x="311828" y="437787"/>
                    </a:cubicBezTo>
                    <a:cubicBezTo>
                      <a:pt x="313828" y="443693"/>
                      <a:pt x="315828" y="449503"/>
                      <a:pt x="317733" y="455313"/>
                    </a:cubicBezTo>
                    <a:cubicBezTo>
                      <a:pt x="320972" y="464934"/>
                      <a:pt x="332116" y="465315"/>
                      <a:pt x="337831" y="460266"/>
                    </a:cubicBezTo>
                    <a:cubicBezTo>
                      <a:pt x="342879" y="462838"/>
                      <a:pt x="349642" y="462457"/>
                      <a:pt x="353452" y="456171"/>
                    </a:cubicBezTo>
                    <a:cubicBezTo>
                      <a:pt x="357167" y="450265"/>
                      <a:pt x="361167" y="444550"/>
                      <a:pt x="364977" y="438740"/>
                    </a:cubicBezTo>
                    <a:cubicBezTo>
                      <a:pt x="366978" y="438740"/>
                      <a:pt x="368978" y="438835"/>
                      <a:pt x="371073" y="438835"/>
                    </a:cubicBezTo>
                    <a:cubicBezTo>
                      <a:pt x="372597" y="439502"/>
                      <a:pt x="374407" y="439978"/>
                      <a:pt x="376503" y="439788"/>
                    </a:cubicBezTo>
                    <a:cubicBezTo>
                      <a:pt x="379836" y="439597"/>
                      <a:pt x="383075" y="439407"/>
                      <a:pt x="386313" y="439311"/>
                    </a:cubicBezTo>
                    <a:cubicBezTo>
                      <a:pt x="389457" y="439502"/>
                      <a:pt x="392695" y="439597"/>
                      <a:pt x="395743" y="439788"/>
                    </a:cubicBezTo>
                    <a:cubicBezTo>
                      <a:pt x="398124" y="439978"/>
                      <a:pt x="399934" y="439407"/>
                      <a:pt x="401553" y="438549"/>
                    </a:cubicBezTo>
                    <a:cubicBezTo>
                      <a:pt x="403458" y="438454"/>
                      <a:pt x="405458" y="438454"/>
                      <a:pt x="407459" y="438359"/>
                    </a:cubicBezTo>
                    <a:cubicBezTo>
                      <a:pt x="411269" y="444264"/>
                      <a:pt x="415079" y="450170"/>
                      <a:pt x="418794" y="456075"/>
                    </a:cubicBezTo>
                    <a:cubicBezTo>
                      <a:pt x="420032" y="458076"/>
                      <a:pt x="421556" y="459314"/>
                      <a:pt x="423270" y="460171"/>
                    </a:cubicBezTo>
                    <a:cubicBezTo>
                      <a:pt x="417174" y="469982"/>
                      <a:pt x="431938" y="482841"/>
                      <a:pt x="442511" y="473982"/>
                    </a:cubicBezTo>
                    <a:cubicBezTo>
                      <a:pt x="455750" y="463029"/>
                      <a:pt x="466514" y="449694"/>
                      <a:pt x="475467" y="435025"/>
                    </a:cubicBezTo>
                    <a:cubicBezTo>
                      <a:pt x="497279" y="433025"/>
                      <a:pt x="518996" y="429596"/>
                      <a:pt x="540904" y="422643"/>
                    </a:cubicBezTo>
                    <a:cubicBezTo>
                      <a:pt x="586148" y="408260"/>
                      <a:pt x="630249" y="379304"/>
                      <a:pt x="668920" y="352539"/>
                    </a:cubicBezTo>
                    <a:cubicBezTo>
                      <a:pt x="724832" y="313962"/>
                      <a:pt x="804937" y="234048"/>
                      <a:pt x="752359" y="162896"/>
                    </a:cubicBezTo>
                    <a:close/>
                    <a:moveTo>
                      <a:pt x="420794" y="414927"/>
                    </a:moveTo>
                    <a:cubicBezTo>
                      <a:pt x="414412" y="405307"/>
                      <a:pt x="407840" y="395877"/>
                      <a:pt x="401172" y="386448"/>
                    </a:cubicBezTo>
                    <a:cubicBezTo>
                      <a:pt x="427652" y="350634"/>
                      <a:pt x="455941" y="316248"/>
                      <a:pt x="486516" y="283673"/>
                    </a:cubicBezTo>
                    <a:cubicBezTo>
                      <a:pt x="488231" y="281863"/>
                      <a:pt x="489945" y="279958"/>
                      <a:pt x="491755" y="278148"/>
                    </a:cubicBezTo>
                    <a:cubicBezTo>
                      <a:pt x="489278" y="323106"/>
                      <a:pt x="481182" y="374256"/>
                      <a:pt x="459656" y="414451"/>
                    </a:cubicBezTo>
                    <a:cubicBezTo>
                      <a:pt x="446702" y="415023"/>
                      <a:pt x="433748" y="415023"/>
                      <a:pt x="420794" y="414927"/>
                    </a:cubicBezTo>
                    <a:close/>
                    <a:moveTo>
                      <a:pt x="387170" y="415308"/>
                    </a:moveTo>
                    <a:cubicBezTo>
                      <a:pt x="384980" y="415213"/>
                      <a:pt x="382789" y="415023"/>
                      <a:pt x="380503" y="415023"/>
                    </a:cubicBezTo>
                    <a:cubicBezTo>
                      <a:pt x="382408" y="412165"/>
                      <a:pt x="384408" y="409308"/>
                      <a:pt x="386408" y="406545"/>
                    </a:cubicBezTo>
                    <a:cubicBezTo>
                      <a:pt x="388409" y="409403"/>
                      <a:pt x="390314" y="412260"/>
                      <a:pt x="392219" y="415118"/>
                    </a:cubicBezTo>
                    <a:cubicBezTo>
                      <a:pt x="390599" y="415213"/>
                      <a:pt x="388885" y="415308"/>
                      <a:pt x="387170" y="415308"/>
                    </a:cubicBezTo>
                    <a:close/>
                    <a:moveTo>
                      <a:pt x="329258" y="413880"/>
                    </a:moveTo>
                    <a:cubicBezTo>
                      <a:pt x="316019" y="373779"/>
                      <a:pt x="303636" y="333298"/>
                      <a:pt x="294492" y="292150"/>
                    </a:cubicBezTo>
                    <a:cubicBezTo>
                      <a:pt x="322210" y="321487"/>
                      <a:pt x="347832" y="352824"/>
                      <a:pt x="371645" y="385590"/>
                    </a:cubicBezTo>
                    <a:cubicBezTo>
                      <a:pt x="364977" y="395115"/>
                      <a:pt x="358405" y="404640"/>
                      <a:pt x="352119" y="414261"/>
                    </a:cubicBezTo>
                    <a:cubicBezTo>
                      <a:pt x="344403" y="414261"/>
                      <a:pt x="336783" y="414070"/>
                      <a:pt x="329258" y="413880"/>
                    </a:cubicBezTo>
                    <a:close/>
                    <a:moveTo>
                      <a:pt x="307827" y="73837"/>
                    </a:moveTo>
                    <a:cubicBezTo>
                      <a:pt x="333259" y="34023"/>
                      <a:pt x="394124" y="9543"/>
                      <a:pt x="434224" y="40881"/>
                    </a:cubicBezTo>
                    <a:cubicBezTo>
                      <a:pt x="488421" y="83076"/>
                      <a:pt x="492993" y="178898"/>
                      <a:pt x="492707" y="242334"/>
                    </a:cubicBezTo>
                    <a:cubicBezTo>
                      <a:pt x="453465" y="279482"/>
                      <a:pt x="417936" y="321487"/>
                      <a:pt x="385932" y="365397"/>
                    </a:cubicBezTo>
                    <a:cubicBezTo>
                      <a:pt x="355643" y="324630"/>
                      <a:pt x="322686" y="285768"/>
                      <a:pt x="286491" y="250240"/>
                    </a:cubicBezTo>
                    <a:cubicBezTo>
                      <a:pt x="284110" y="235095"/>
                      <a:pt x="282015" y="219855"/>
                      <a:pt x="280871" y="204425"/>
                    </a:cubicBezTo>
                    <a:cubicBezTo>
                      <a:pt x="277347" y="158991"/>
                      <a:pt x="282967" y="112794"/>
                      <a:pt x="307827" y="73837"/>
                    </a:cubicBezTo>
                    <a:close/>
                    <a:moveTo>
                      <a:pt x="275823" y="409974"/>
                    </a:moveTo>
                    <a:cubicBezTo>
                      <a:pt x="239533" y="404736"/>
                      <a:pt x="205338" y="385305"/>
                      <a:pt x="173429" y="368160"/>
                    </a:cubicBezTo>
                    <a:cubicBezTo>
                      <a:pt x="126566" y="343014"/>
                      <a:pt x="-59743" y="208997"/>
                      <a:pt x="65225" y="161658"/>
                    </a:cubicBezTo>
                    <a:cubicBezTo>
                      <a:pt x="131234" y="136702"/>
                      <a:pt x="213149" y="211854"/>
                      <a:pt x="260964" y="258527"/>
                    </a:cubicBezTo>
                    <a:cubicBezTo>
                      <a:pt x="269823" y="311105"/>
                      <a:pt x="286777" y="363588"/>
                      <a:pt x="303446" y="412832"/>
                    </a:cubicBezTo>
                    <a:cubicBezTo>
                      <a:pt x="294207" y="412165"/>
                      <a:pt x="284967" y="411308"/>
                      <a:pt x="275823" y="409974"/>
                    </a:cubicBezTo>
                    <a:close/>
                    <a:moveTo>
                      <a:pt x="439367" y="443693"/>
                    </a:moveTo>
                    <a:cubicBezTo>
                      <a:pt x="438034" y="441502"/>
                      <a:pt x="436605" y="439502"/>
                      <a:pt x="435272" y="437311"/>
                    </a:cubicBezTo>
                    <a:cubicBezTo>
                      <a:pt x="438605" y="437216"/>
                      <a:pt x="441844" y="437025"/>
                      <a:pt x="445178" y="436930"/>
                    </a:cubicBezTo>
                    <a:cubicBezTo>
                      <a:pt x="443273" y="439216"/>
                      <a:pt x="441273" y="441407"/>
                      <a:pt x="439367" y="443693"/>
                    </a:cubicBezTo>
                    <a:close/>
                    <a:moveTo>
                      <a:pt x="705687" y="290340"/>
                    </a:moveTo>
                    <a:cubicBezTo>
                      <a:pt x="679874" y="318915"/>
                      <a:pt x="646250" y="340156"/>
                      <a:pt x="613580" y="359873"/>
                    </a:cubicBezTo>
                    <a:cubicBezTo>
                      <a:pt x="582624" y="378542"/>
                      <a:pt x="549381" y="394830"/>
                      <a:pt x="514996" y="405879"/>
                    </a:cubicBezTo>
                    <a:cubicBezTo>
                      <a:pt x="506138" y="408736"/>
                      <a:pt x="496994" y="410451"/>
                      <a:pt x="487659" y="411879"/>
                    </a:cubicBezTo>
                    <a:cubicBezTo>
                      <a:pt x="509281" y="363016"/>
                      <a:pt x="515091" y="303485"/>
                      <a:pt x="516329" y="253002"/>
                    </a:cubicBezTo>
                    <a:cubicBezTo>
                      <a:pt x="562716" y="207473"/>
                      <a:pt x="620152" y="162801"/>
                      <a:pt x="683208" y="158514"/>
                    </a:cubicBezTo>
                    <a:cubicBezTo>
                      <a:pt x="773409" y="152228"/>
                      <a:pt x="741120" y="251002"/>
                      <a:pt x="705687" y="290340"/>
                    </a:cubicBezTo>
                    <a:close/>
                  </a:path>
                </a:pathLst>
              </a:custGeom>
              <a:solidFill>
                <a:srgbClr val="FFE8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9" name="Graphic 1">
                <a:extLst>
                  <a:ext uri="{FF2B5EF4-FFF2-40B4-BE49-F238E27FC236}">
                    <a16:creationId xmlns:a16="http://schemas.microsoft.com/office/drawing/2014/main" id="{53B69439-3C11-4569-A247-5B5500E70A75}"/>
                  </a:ext>
                </a:extLst>
              </p:cNvPr>
              <p:cNvGrpSpPr/>
              <p:nvPr/>
            </p:nvGrpSpPr>
            <p:grpSpPr>
              <a:xfrm>
                <a:off x="6202394" y="3297173"/>
                <a:ext cx="1018603" cy="592931"/>
                <a:chOff x="6202394" y="3297173"/>
                <a:chExt cx="1018603" cy="592931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4CA9DC2D-5137-4266-B07E-06FA778A190D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211074" cy="222218"/>
                </a:xfrm>
                <a:custGeom>
                  <a:avLst/>
                  <a:gdLst>
                    <a:gd name="connsiteX0" fmla="*/ 0 w 211074"/>
                    <a:gd name="connsiteY0" fmla="*/ 0 h 222218"/>
                    <a:gd name="connsiteX1" fmla="*/ 0 w 211074"/>
                    <a:gd name="connsiteY1" fmla="*/ 222218 h 222218"/>
                    <a:gd name="connsiteX2" fmla="*/ 211074 w 211074"/>
                    <a:gd name="connsiteY2" fmla="*/ 0 h 222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1074" h="222218">
                      <a:moveTo>
                        <a:pt x="0" y="0"/>
                      </a:moveTo>
                      <a:lnTo>
                        <a:pt x="0" y="222218"/>
                      </a:lnTo>
                      <a:lnTo>
                        <a:pt x="211074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E38C6B34-C0FD-4910-B77D-CBEB4B1542EA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440340" cy="463581"/>
                </a:xfrm>
                <a:custGeom>
                  <a:avLst/>
                  <a:gdLst>
                    <a:gd name="connsiteX0" fmla="*/ 244030 w 440340"/>
                    <a:gd name="connsiteY0" fmla="*/ 0 h 463581"/>
                    <a:gd name="connsiteX1" fmla="*/ 0 w 440340"/>
                    <a:gd name="connsiteY1" fmla="*/ 256889 h 463581"/>
                    <a:gd name="connsiteX2" fmla="*/ 0 w 440340"/>
                    <a:gd name="connsiteY2" fmla="*/ 463582 h 463581"/>
                    <a:gd name="connsiteX3" fmla="*/ 440341 w 440340"/>
                    <a:gd name="connsiteY3" fmla="*/ 0 h 4635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40340" h="463581">
                      <a:moveTo>
                        <a:pt x="244030" y="0"/>
                      </a:moveTo>
                      <a:lnTo>
                        <a:pt x="0" y="256889"/>
                      </a:lnTo>
                      <a:lnTo>
                        <a:pt x="0" y="463582"/>
                      </a:lnTo>
                      <a:lnTo>
                        <a:pt x="440341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0F6D9CEA-40C2-4BFF-AB33-854CDE7C9EB7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669607" cy="592931"/>
                </a:xfrm>
                <a:custGeom>
                  <a:avLst/>
                  <a:gdLst>
                    <a:gd name="connsiteX0" fmla="*/ 473202 w 669607"/>
                    <a:gd name="connsiteY0" fmla="*/ 0 h 592931"/>
                    <a:gd name="connsiteX1" fmla="*/ 0 w 669607"/>
                    <a:gd name="connsiteY1" fmla="*/ 498253 h 592931"/>
                    <a:gd name="connsiteX2" fmla="*/ 0 w 669607"/>
                    <a:gd name="connsiteY2" fmla="*/ 592931 h 592931"/>
                    <a:gd name="connsiteX3" fmla="*/ 106394 w 669607"/>
                    <a:gd name="connsiteY3" fmla="*/ 592931 h 592931"/>
                    <a:gd name="connsiteX4" fmla="*/ 669608 w 669607"/>
                    <a:gd name="connsiteY4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9607" h="592931">
                      <a:moveTo>
                        <a:pt x="473202" y="0"/>
                      </a:moveTo>
                      <a:lnTo>
                        <a:pt x="0" y="498253"/>
                      </a:lnTo>
                      <a:lnTo>
                        <a:pt x="0" y="592931"/>
                      </a:lnTo>
                      <a:lnTo>
                        <a:pt x="106394" y="592931"/>
                      </a:lnTo>
                      <a:lnTo>
                        <a:pt x="669608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6288B27-7D7C-4084-AEE5-AB39ED1B7EED}"/>
                    </a:ext>
                  </a:extLst>
                </p:cNvPr>
                <p:cNvSpPr/>
                <p:nvPr/>
              </p:nvSpPr>
              <p:spPr>
                <a:xfrm>
                  <a:off x="6800183" y="3447002"/>
                  <a:ext cx="420814" cy="443103"/>
                </a:xfrm>
                <a:custGeom>
                  <a:avLst/>
                  <a:gdLst>
                    <a:gd name="connsiteX0" fmla="*/ 420814 w 420814"/>
                    <a:gd name="connsiteY0" fmla="*/ 0 h 443103"/>
                    <a:gd name="connsiteX1" fmla="*/ 0 w 420814"/>
                    <a:gd name="connsiteY1" fmla="*/ 443103 h 443103"/>
                    <a:gd name="connsiteX2" fmla="*/ 196310 w 420814"/>
                    <a:gd name="connsiteY2" fmla="*/ 443103 h 443103"/>
                    <a:gd name="connsiteX3" fmla="*/ 420814 w 420814"/>
                    <a:gd name="connsiteY3" fmla="*/ 206692 h 443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814" h="443103">
                      <a:moveTo>
                        <a:pt x="420814" y="0"/>
                      </a:moveTo>
                      <a:lnTo>
                        <a:pt x="0" y="443103"/>
                      </a:lnTo>
                      <a:lnTo>
                        <a:pt x="196310" y="443103"/>
                      </a:lnTo>
                      <a:lnTo>
                        <a:pt x="420814" y="206692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09246AF-AB5C-4DE0-A8CD-EA7F34992E36}"/>
                    </a:ext>
                  </a:extLst>
                </p:cNvPr>
                <p:cNvSpPr/>
                <p:nvPr/>
              </p:nvSpPr>
              <p:spPr>
                <a:xfrm>
                  <a:off x="7029450" y="3688365"/>
                  <a:ext cx="191547" cy="201739"/>
                </a:xfrm>
                <a:custGeom>
                  <a:avLst/>
                  <a:gdLst>
                    <a:gd name="connsiteX0" fmla="*/ 0 w 191547"/>
                    <a:gd name="connsiteY0" fmla="*/ 201740 h 201739"/>
                    <a:gd name="connsiteX1" fmla="*/ 191548 w 191547"/>
                    <a:gd name="connsiteY1" fmla="*/ 201740 h 201739"/>
                    <a:gd name="connsiteX2" fmla="*/ 191548 w 191547"/>
                    <a:gd name="connsiteY2" fmla="*/ 0 h 2017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1547" h="201739">
                      <a:moveTo>
                        <a:pt x="0" y="201740"/>
                      </a:moveTo>
                      <a:lnTo>
                        <a:pt x="191548" y="201740"/>
                      </a:lnTo>
                      <a:lnTo>
                        <a:pt x="191548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22B07D9-53C2-4D42-811B-3D177BD6FC74}"/>
                    </a:ext>
                  </a:extLst>
                </p:cNvPr>
                <p:cNvSpPr/>
                <p:nvPr/>
              </p:nvSpPr>
              <p:spPr>
                <a:xfrm>
                  <a:off x="6341649" y="3297173"/>
                  <a:ext cx="759618" cy="592931"/>
                </a:xfrm>
                <a:custGeom>
                  <a:avLst/>
                  <a:gdLst>
                    <a:gd name="connsiteX0" fmla="*/ 563213 w 759618"/>
                    <a:gd name="connsiteY0" fmla="*/ 0 h 592931"/>
                    <a:gd name="connsiteX1" fmla="*/ 0 w 759618"/>
                    <a:gd name="connsiteY1" fmla="*/ 592931 h 592931"/>
                    <a:gd name="connsiteX2" fmla="*/ 196406 w 759618"/>
                    <a:gd name="connsiteY2" fmla="*/ 592931 h 592931"/>
                    <a:gd name="connsiteX3" fmla="*/ 759619 w 759618"/>
                    <a:gd name="connsiteY3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9618" h="592931">
                      <a:moveTo>
                        <a:pt x="563213" y="0"/>
                      </a:moveTo>
                      <a:lnTo>
                        <a:pt x="0" y="592931"/>
                      </a:lnTo>
                      <a:lnTo>
                        <a:pt x="196406" y="592931"/>
                      </a:lnTo>
                      <a:lnTo>
                        <a:pt x="759619" y="0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01088FB0-D223-4FE2-8982-6334E83BB253}"/>
                    </a:ext>
                  </a:extLst>
                </p:cNvPr>
                <p:cNvSpPr/>
                <p:nvPr/>
              </p:nvSpPr>
              <p:spPr>
                <a:xfrm>
                  <a:off x="6570916" y="3297173"/>
                  <a:ext cx="650081" cy="592931"/>
                </a:xfrm>
                <a:custGeom>
                  <a:avLst/>
                  <a:gdLst>
                    <a:gd name="connsiteX0" fmla="*/ 650081 w 650081"/>
                    <a:gd name="connsiteY0" fmla="*/ 0 h 592931"/>
                    <a:gd name="connsiteX1" fmla="*/ 563213 w 650081"/>
                    <a:gd name="connsiteY1" fmla="*/ 0 h 592931"/>
                    <a:gd name="connsiteX2" fmla="*/ 0 w 650081"/>
                    <a:gd name="connsiteY2" fmla="*/ 592931 h 592931"/>
                    <a:gd name="connsiteX3" fmla="*/ 196310 w 650081"/>
                    <a:gd name="connsiteY3" fmla="*/ 592931 h 592931"/>
                    <a:gd name="connsiteX4" fmla="*/ 650081 w 650081"/>
                    <a:gd name="connsiteY4" fmla="*/ 115252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50081" h="592931">
                      <a:moveTo>
                        <a:pt x="650081" y="0"/>
                      </a:moveTo>
                      <a:lnTo>
                        <a:pt x="563213" y="0"/>
                      </a:lnTo>
                      <a:lnTo>
                        <a:pt x="0" y="592931"/>
                      </a:lnTo>
                      <a:lnTo>
                        <a:pt x="196310" y="592931"/>
                      </a:lnTo>
                      <a:lnTo>
                        <a:pt x="650081" y="115252"/>
                      </a:lnTo>
                      <a:close/>
                    </a:path>
                  </a:pathLst>
                </a:custGeom>
                <a:solidFill>
                  <a:srgbClr val="BF1E2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C2C18739-E823-4728-8299-7FDD258B6594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244030" cy="256889"/>
                </a:xfrm>
                <a:custGeom>
                  <a:avLst/>
                  <a:gdLst>
                    <a:gd name="connsiteX0" fmla="*/ 211074 w 244030"/>
                    <a:gd name="connsiteY0" fmla="*/ 0 h 256889"/>
                    <a:gd name="connsiteX1" fmla="*/ 0 w 244030"/>
                    <a:gd name="connsiteY1" fmla="*/ 222218 h 256889"/>
                    <a:gd name="connsiteX2" fmla="*/ 0 w 244030"/>
                    <a:gd name="connsiteY2" fmla="*/ 256889 h 256889"/>
                    <a:gd name="connsiteX3" fmla="*/ 244030 w 244030"/>
                    <a:gd name="connsiteY3" fmla="*/ 0 h 256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4030" h="256889">
                      <a:moveTo>
                        <a:pt x="211074" y="0"/>
                      </a:moveTo>
                      <a:lnTo>
                        <a:pt x="0" y="222218"/>
                      </a:lnTo>
                      <a:lnTo>
                        <a:pt x="0" y="256889"/>
                      </a:lnTo>
                      <a:lnTo>
                        <a:pt x="244030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0F7902D-2353-4B55-AEDE-28876C50FAAD}"/>
                    </a:ext>
                  </a:extLst>
                </p:cNvPr>
                <p:cNvSpPr/>
                <p:nvPr/>
              </p:nvSpPr>
              <p:spPr>
                <a:xfrm>
                  <a:off x="6202394" y="3297173"/>
                  <a:ext cx="473202" cy="498252"/>
                </a:xfrm>
                <a:custGeom>
                  <a:avLst/>
                  <a:gdLst>
                    <a:gd name="connsiteX0" fmla="*/ 440341 w 473202"/>
                    <a:gd name="connsiteY0" fmla="*/ 0 h 498252"/>
                    <a:gd name="connsiteX1" fmla="*/ 0 w 473202"/>
                    <a:gd name="connsiteY1" fmla="*/ 463582 h 498252"/>
                    <a:gd name="connsiteX2" fmla="*/ 0 w 473202"/>
                    <a:gd name="connsiteY2" fmla="*/ 498253 h 498252"/>
                    <a:gd name="connsiteX3" fmla="*/ 473202 w 473202"/>
                    <a:gd name="connsiteY3" fmla="*/ 0 h 498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73202" h="498252">
                      <a:moveTo>
                        <a:pt x="440341" y="0"/>
                      </a:moveTo>
                      <a:lnTo>
                        <a:pt x="0" y="463582"/>
                      </a:lnTo>
                      <a:lnTo>
                        <a:pt x="0" y="498253"/>
                      </a:lnTo>
                      <a:lnTo>
                        <a:pt x="473202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D8111D0E-F9E3-49BC-8260-EABDDEE1C30A}"/>
                    </a:ext>
                  </a:extLst>
                </p:cNvPr>
                <p:cNvSpPr/>
                <p:nvPr/>
              </p:nvSpPr>
              <p:spPr>
                <a:xfrm>
                  <a:off x="6308788" y="3297173"/>
                  <a:ext cx="596074" cy="592931"/>
                </a:xfrm>
                <a:custGeom>
                  <a:avLst/>
                  <a:gdLst>
                    <a:gd name="connsiteX0" fmla="*/ 563213 w 596074"/>
                    <a:gd name="connsiteY0" fmla="*/ 0 h 592931"/>
                    <a:gd name="connsiteX1" fmla="*/ 0 w 596074"/>
                    <a:gd name="connsiteY1" fmla="*/ 592931 h 592931"/>
                    <a:gd name="connsiteX2" fmla="*/ 32861 w 596074"/>
                    <a:gd name="connsiteY2" fmla="*/ 592931 h 592931"/>
                    <a:gd name="connsiteX3" fmla="*/ 596075 w 596074"/>
                    <a:gd name="connsiteY3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074" h="592931">
                      <a:moveTo>
                        <a:pt x="563213" y="0"/>
                      </a:moveTo>
                      <a:lnTo>
                        <a:pt x="0" y="592931"/>
                      </a:lnTo>
                      <a:lnTo>
                        <a:pt x="32861" y="592931"/>
                      </a:lnTo>
                      <a:lnTo>
                        <a:pt x="596075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01F04402-DF13-4C34-8F9B-DAD5A5C9D8BD}"/>
                    </a:ext>
                  </a:extLst>
                </p:cNvPr>
                <p:cNvSpPr/>
                <p:nvPr/>
              </p:nvSpPr>
              <p:spPr>
                <a:xfrm>
                  <a:off x="6538055" y="3297173"/>
                  <a:ext cx="596074" cy="592931"/>
                </a:xfrm>
                <a:custGeom>
                  <a:avLst/>
                  <a:gdLst>
                    <a:gd name="connsiteX0" fmla="*/ 563213 w 596074"/>
                    <a:gd name="connsiteY0" fmla="*/ 0 h 592931"/>
                    <a:gd name="connsiteX1" fmla="*/ 0 w 596074"/>
                    <a:gd name="connsiteY1" fmla="*/ 592931 h 592931"/>
                    <a:gd name="connsiteX2" fmla="*/ 32861 w 596074"/>
                    <a:gd name="connsiteY2" fmla="*/ 592931 h 592931"/>
                    <a:gd name="connsiteX3" fmla="*/ 596074 w 596074"/>
                    <a:gd name="connsiteY3" fmla="*/ 0 h 5929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6074" h="592931">
                      <a:moveTo>
                        <a:pt x="563213" y="0"/>
                      </a:moveTo>
                      <a:lnTo>
                        <a:pt x="0" y="592931"/>
                      </a:lnTo>
                      <a:lnTo>
                        <a:pt x="32861" y="592931"/>
                      </a:lnTo>
                      <a:lnTo>
                        <a:pt x="596074" y="0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39471D26-6974-45F1-BE31-EB4948D5D6B6}"/>
                    </a:ext>
                  </a:extLst>
                </p:cNvPr>
                <p:cNvSpPr/>
                <p:nvPr/>
              </p:nvSpPr>
              <p:spPr>
                <a:xfrm>
                  <a:off x="6767226" y="3412426"/>
                  <a:ext cx="453770" cy="477678"/>
                </a:xfrm>
                <a:custGeom>
                  <a:avLst/>
                  <a:gdLst>
                    <a:gd name="connsiteX0" fmla="*/ 453771 w 453770"/>
                    <a:gd name="connsiteY0" fmla="*/ 0 h 477678"/>
                    <a:gd name="connsiteX1" fmla="*/ 0 w 453770"/>
                    <a:gd name="connsiteY1" fmla="*/ 477679 h 477678"/>
                    <a:gd name="connsiteX2" fmla="*/ 32956 w 453770"/>
                    <a:gd name="connsiteY2" fmla="*/ 477679 h 477678"/>
                    <a:gd name="connsiteX3" fmla="*/ 453771 w 453770"/>
                    <a:gd name="connsiteY3" fmla="*/ 34576 h 477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3770" h="477678">
                      <a:moveTo>
                        <a:pt x="453771" y="0"/>
                      </a:moveTo>
                      <a:lnTo>
                        <a:pt x="0" y="477679"/>
                      </a:lnTo>
                      <a:lnTo>
                        <a:pt x="32956" y="477679"/>
                      </a:lnTo>
                      <a:lnTo>
                        <a:pt x="453771" y="34576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1A98BF1-DAD8-4C1C-8DB8-2876C2E4293C}"/>
                    </a:ext>
                  </a:extLst>
                </p:cNvPr>
                <p:cNvSpPr/>
                <p:nvPr/>
              </p:nvSpPr>
              <p:spPr>
                <a:xfrm>
                  <a:off x="6996493" y="3653694"/>
                  <a:ext cx="224504" cy="236410"/>
                </a:xfrm>
                <a:custGeom>
                  <a:avLst/>
                  <a:gdLst>
                    <a:gd name="connsiteX0" fmla="*/ 224504 w 224504"/>
                    <a:gd name="connsiteY0" fmla="*/ 0 h 236410"/>
                    <a:gd name="connsiteX1" fmla="*/ 0 w 224504"/>
                    <a:gd name="connsiteY1" fmla="*/ 236411 h 236410"/>
                    <a:gd name="connsiteX2" fmla="*/ 32957 w 224504"/>
                    <a:gd name="connsiteY2" fmla="*/ 236411 h 236410"/>
                    <a:gd name="connsiteX3" fmla="*/ 224504 w 224504"/>
                    <a:gd name="connsiteY3" fmla="*/ 34671 h 236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4504" h="236410">
                      <a:moveTo>
                        <a:pt x="224504" y="0"/>
                      </a:moveTo>
                      <a:lnTo>
                        <a:pt x="0" y="236411"/>
                      </a:lnTo>
                      <a:lnTo>
                        <a:pt x="32957" y="236411"/>
                      </a:lnTo>
                      <a:lnTo>
                        <a:pt x="224504" y="34671"/>
                      </a:lnTo>
                      <a:close/>
                    </a:path>
                  </a:pathLst>
                </a:custGeom>
                <a:solidFill>
                  <a:srgbClr val="FFE8B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D124E385-CE6C-47A9-ABF9-876ED9F7B5DA}"/>
                  </a:ext>
                </a:extLst>
              </p:cNvPr>
              <p:cNvSpPr/>
              <p:nvPr/>
            </p:nvSpPr>
            <p:spPr>
              <a:xfrm>
                <a:off x="6120384" y="3204591"/>
                <a:ext cx="1182624" cy="185261"/>
              </a:xfrm>
              <a:custGeom>
                <a:avLst/>
                <a:gdLst>
                  <a:gd name="connsiteX0" fmla="*/ 0 w 1182624"/>
                  <a:gd name="connsiteY0" fmla="*/ 0 h 185261"/>
                  <a:gd name="connsiteX1" fmla="*/ 1182624 w 1182624"/>
                  <a:gd name="connsiteY1" fmla="*/ 0 h 185261"/>
                  <a:gd name="connsiteX2" fmla="*/ 1182624 w 1182624"/>
                  <a:gd name="connsiteY2" fmla="*/ 185261 h 185261"/>
                  <a:gd name="connsiteX3" fmla="*/ 0 w 1182624"/>
                  <a:gd name="connsiteY3" fmla="*/ 185261 h 185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2624" h="185261">
                    <a:moveTo>
                      <a:pt x="0" y="0"/>
                    </a:moveTo>
                    <a:lnTo>
                      <a:pt x="1182624" y="0"/>
                    </a:lnTo>
                    <a:lnTo>
                      <a:pt x="1182624" y="185261"/>
                    </a:lnTo>
                    <a:lnTo>
                      <a:pt x="0" y="185261"/>
                    </a:lnTo>
                    <a:close/>
                  </a:path>
                </a:pathLst>
              </a:custGeom>
              <a:solidFill>
                <a:srgbClr val="BF1E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0D91ED8-5B6F-4F73-9BCE-CEE033BC634C}"/>
                  </a:ext>
                </a:extLst>
              </p:cNvPr>
              <p:cNvSpPr/>
              <p:nvPr/>
            </p:nvSpPr>
            <p:spPr>
              <a:xfrm>
                <a:off x="6669119" y="3204591"/>
                <a:ext cx="92678" cy="685514"/>
              </a:xfrm>
              <a:custGeom>
                <a:avLst/>
                <a:gdLst>
                  <a:gd name="connsiteX0" fmla="*/ 0 w 92678"/>
                  <a:gd name="connsiteY0" fmla="*/ 0 h 685514"/>
                  <a:gd name="connsiteX1" fmla="*/ 92678 w 92678"/>
                  <a:gd name="connsiteY1" fmla="*/ 0 h 685514"/>
                  <a:gd name="connsiteX2" fmla="*/ 92678 w 92678"/>
                  <a:gd name="connsiteY2" fmla="*/ 685514 h 685514"/>
                  <a:gd name="connsiteX3" fmla="*/ 0 w 92678"/>
                  <a:gd name="connsiteY3" fmla="*/ 685514 h 68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678" h="685514">
                    <a:moveTo>
                      <a:pt x="0" y="0"/>
                    </a:moveTo>
                    <a:lnTo>
                      <a:pt x="92678" y="0"/>
                    </a:lnTo>
                    <a:lnTo>
                      <a:pt x="92678" y="685514"/>
                    </a:lnTo>
                    <a:lnTo>
                      <a:pt x="0" y="685514"/>
                    </a:lnTo>
                    <a:close/>
                  </a:path>
                </a:pathLst>
              </a:custGeom>
              <a:solidFill>
                <a:srgbClr val="FFE8B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17A4002-10D8-43E0-815A-33E2D2A90512}"/>
                  </a:ext>
                </a:extLst>
              </p:cNvPr>
              <p:cNvSpPr/>
              <p:nvPr/>
            </p:nvSpPr>
            <p:spPr>
              <a:xfrm>
                <a:off x="6199727" y="3389852"/>
                <a:ext cx="1023937" cy="37052"/>
              </a:xfrm>
              <a:custGeom>
                <a:avLst/>
                <a:gdLst>
                  <a:gd name="connsiteX0" fmla="*/ 0 w 1023937"/>
                  <a:gd name="connsiteY0" fmla="*/ 0 h 37052"/>
                  <a:gd name="connsiteX1" fmla="*/ 1023938 w 1023937"/>
                  <a:gd name="connsiteY1" fmla="*/ 0 h 37052"/>
                  <a:gd name="connsiteX2" fmla="*/ 1023938 w 1023937"/>
                  <a:gd name="connsiteY2" fmla="*/ 37052 h 37052"/>
                  <a:gd name="connsiteX3" fmla="*/ 0 w 1023937"/>
                  <a:gd name="connsiteY3" fmla="*/ 37052 h 3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23937" h="37052">
                    <a:moveTo>
                      <a:pt x="0" y="0"/>
                    </a:moveTo>
                    <a:lnTo>
                      <a:pt x="1023938" y="0"/>
                    </a:lnTo>
                    <a:lnTo>
                      <a:pt x="1023938" y="37052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E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0591D7D-16ED-479F-A469-0D0524307485}"/>
                </a:ext>
              </a:extLst>
            </p:cNvPr>
            <p:cNvSpPr/>
            <p:nvPr/>
          </p:nvSpPr>
          <p:spPr>
            <a:xfrm>
              <a:off x="5883211" y="3140678"/>
              <a:ext cx="127730" cy="127730"/>
            </a:xfrm>
            <a:custGeom>
              <a:avLst/>
              <a:gdLst>
                <a:gd name="connsiteX0" fmla="*/ 63913 w 127730"/>
                <a:gd name="connsiteY0" fmla="*/ 0 h 127730"/>
                <a:gd name="connsiteX1" fmla="*/ 86487 w 127730"/>
                <a:gd name="connsiteY1" fmla="*/ 41339 h 127730"/>
                <a:gd name="connsiteX2" fmla="*/ 127730 w 127730"/>
                <a:gd name="connsiteY2" fmla="*/ 63913 h 127730"/>
                <a:gd name="connsiteX3" fmla="*/ 86487 w 127730"/>
                <a:gd name="connsiteY3" fmla="*/ 86487 h 127730"/>
                <a:gd name="connsiteX4" fmla="*/ 63913 w 127730"/>
                <a:gd name="connsiteY4" fmla="*/ 127730 h 127730"/>
                <a:gd name="connsiteX5" fmla="*/ 41338 w 127730"/>
                <a:gd name="connsiteY5" fmla="*/ 86487 h 127730"/>
                <a:gd name="connsiteX6" fmla="*/ 0 w 127730"/>
                <a:gd name="connsiteY6" fmla="*/ 63913 h 127730"/>
                <a:gd name="connsiteX7" fmla="*/ 41338 w 127730"/>
                <a:gd name="connsiteY7" fmla="*/ 41339 h 12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7730" h="127730">
                  <a:moveTo>
                    <a:pt x="63913" y="0"/>
                  </a:moveTo>
                  <a:lnTo>
                    <a:pt x="86487" y="41339"/>
                  </a:lnTo>
                  <a:lnTo>
                    <a:pt x="127730" y="63913"/>
                  </a:lnTo>
                  <a:lnTo>
                    <a:pt x="86487" y="86487"/>
                  </a:lnTo>
                  <a:lnTo>
                    <a:pt x="63913" y="127730"/>
                  </a:lnTo>
                  <a:lnTo>
                    <a:pt x="41338" y="86487"/>
                  </a:lnTo>
                  <a:lnTo>
                    <a:pt x="0" y="63913"/>
                  </a:lnTo>
                  <a:lnTo>
                    <a:pt x="41338" y="41339"/>
                  </a:ln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33CDBD8-FDC8-4766-9997-4DF4EB05B49B}"/>
                </a:ext>
              </a:extLst>
            </p:cNvPr>
            <p:cNvSpPr/>
            <p:nvPr/>
          </p:nvSpPr>
          <p:spPr>
            <a:xfrm>
              <a:off x="6129146" y="3028473"/>
              <a:ext cx="50101" cy="50101"/>
            </a:xfrm>
            <a:custGeom>
              <a:avLst/>
              <a:gdLst>
                <a:gd name="connsiteX0" fmla="*/ 50102 w 50101"/>
                <a:gd name="connsiteY0" fmla="*/ 25051 h 50101"/>
                <a:gd name="connsiteX1" fmla="*/ 25051 w 50101"/>
                <a:gd name="connsiteY1" fmla="*/ 50101 h 50101"/>
                <a:gd name="connsiteX2" fmla="*/ 0 w 50101"/>
                <a:gd name="connsiteY2" fmla="*/ 25051 h 50101"/>
                <a:gd name="connsiteX3" fmla="*/ 25051 w 50101"/>
                <a:gd name="connsiteY3" fmla="*/ 0 h 50101"/>
                <a:gd name="connsiteX4" fmla="*/ 50102 w 50101"/>
                <a:gd name="connsiteY4" fmla="*/ 25051 h 5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01" h="50101">
                  <a:moveTo>
                    <a:pt x="50102" y="25051"/>
                  </a:moveTo>
                  <a:cubicBezTo>
                    <a:pt x="50102" y="38957"/>
                    <a:pt x="38862" y="50101"/>
                    <a:pt x="25051" y="50101"/>
                  </a:cubicBezTo>
                  <a:cubicBezTo>
                    <a:pt x="11240" y="50101"/>
                    <a:pt x="0" y="38862"/>
                    <a:pt x="0" y="25051"/>
                  </a:cubicBezTo>
                  <a:cubicBezTo>
                    <a:pt x="0" y="11239"/>
                    <a:pt x="11240" y="0"/>
                    <a:pt x="25051" y="0"/>
                  </a:cubicBezTo>
                  <a:cubicBezTo>
                    <a:pt x="38862" y="0"/>
                    <a:pt x="50102" y="11239"/>
                    <a:pt x="50102" y="25051"/>
                  </a:cubicBezTo>
                  <a:close/>
                </a:path>
              </a:pathLst>
            </a:custGeom>
            <a:noFill/>
            <a:ln w="19050" cap="flat">
              <a:solidFill>
                <a:srgbClr val="FC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0C4335C-DFC7-41AB-A93D-2161085B9B9F}"/>
                </a:ext>
              </a:extLst>
            </p:cNvPr>
            <p:cNvSpPr/>
            <p:nvPr/>
          </p:nvSpPr>
          <p:spPr>
            <a:xfrm>
              <a:off x="5648444" y="3321843"/>
              <a:ext cx="27003" cy="28003"/>
            </a:xfrm>
            <a:custGeom>
              <a:avLst/>
              <a:gdLst>
                <a:gd name="connsiteX0" fmla="*/ 13502 w 27003"/>
                <a:gd name="connsiteY0" fmla="*/ 28003 h 28003"/>
                <a:gd name="connsiteX1" fmla="*/ 13502 w 27003"/>
                <a:gd name="connsiteY1" fmla="*/ 0 h 28003"/>
                <a:gd name="connsiteX2" fmla="*/ 13502 w 27003"/>
                <a:gd name="connsiteY2" fmla="*/ 28003 h 28003"/>
                <a:gd name="connsiteX3" fmla="*/ 13502 w 27003"/>
                <a:gd name="connsiteY3" fmla="*/ 28003 h 28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03" h="28003">
                  <a:moveTo>
                    <a:pt x="13502" y="28003"/>
                  </a:moveTo>
                  <a:cubicBezTo>
                    <a:pt x="31504" y="28003"/>
                    <a:pt x="31504" y="0"/>
                    <a:pt x="13502" y="0"/>
                  </a:cubicBezTo>
                  <a:cubicBezTo>
                    <a:pt x="-4501" y="0"/>
                    <a:pt x="-4501" y="28003"/>
                    <a:pt x="13502" y="28003"/>
                  </a:cubicBezTo>
                  <a:lnTo>
                    <a:pt x="13502" y="28003"/>
                  </a:lnTo>
                  <a:close/>
                </a:path>
              </a:pathLst>
            </a:custGeom>
            <a:solidFill>
              <a:srgbClr val="FC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29" name="Graphic 1">
              <a:extLst>
                <a:ext uri="{FF2B5EF4-FFF2-40B4-BE49-F238E27FC236}">
                  <a16:creationId xmlns:a16="http://schemas.microsoft.com/office/drawing/2014/main" id="{53B69439-3C11-4569-A247-5B5500E70A75}"/>
                </a:ext>
              </a:extLst>
            </p:cNvPr>
            <p:cNvGrpSpPr/>
            <p:nvPr/>
          </p:nvGrpSpPr>
          <p:grpSpPr>
            <a:xfrm>
              <a:off x="4667250" y="3377933"/>
              <a:ext cx="1816621" cy="485223"/>
              <a:chOff x="4667250" y="3377933"/>
              <a:chExt cx="1816621" cy="485223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FC3CA63D-E77A-4E13-AE6B-7FE2A4C4E630}"/>
                  </a:ext>
                </a:extLst>
              </p:cNvPr>
              <p:cNvSpPr/>
              <p:nvPr/>
            </p:nvSpPr>
            <p:spPr>
              <a:xfrm>
                <a:off x="4667250" y="3377933"/>
                <a:ext cx="1816621" cy="485223"/>
              </a:xfrm>
              <a:custGeom>
                <a:avLst/>
                <a:gdLst>
                  <a:gd name="connsiteX0" fmla="*/ 3905 w 1816621"/>
                  <a:gd name="connsiteY0" fmla="*/ 358057 h 485223"/>
                  <a:gd name="connsiteX1" fmla="*/ 0 w 1816621"/>
                  <a:gd name="connsiteY1" fmla="*/ 199180 h 485223"/>
                  <a:gd name="connsiteX2" fmla="*/ 1427893 w 1816621"/>
                  <a:gd name="connsiteY2" fmla="*/ 164128 h 485223"/>
                  <a:gd name="connsiteX3" fmla="*/ 1509427 w 1816621"/>
                  <a:gd name="connsiteY3" fmla="*/ 102882 h 485223"/>
                  <a:gd name="connsiteX4" fmla="*/ 1542193 w 1816621"/>
                  <a:gd name="connsiteY4" fmla="*/ 22586 h 485223"/>
                  <a:gd name="connsiteX5" fmla="*/ 1592485 w 1816621"/>
                  <a:gd name="connsiteY5" fmla="*/ 2965 h 485223"/>
                  <a:gd name="connsiteX6" fmla="*/ 1612106 w 1816621"/>
                  <a:gd name="connsiteY6" fmla="*/ 53257 h 485223"/>
                  <a:gd name="connsiteX7" fmla="*/ 1588199 w 1816621"/>
                  <a:gd name="connsiteY7" fmla="*/ 114122 h 485223"/>
                  <a:gd name="connsiteX8" fmla="*/ 1619060 w 1816621"/>
                  <a:gd name="connsiteY8" fmla="*/ 118598 h 485223"/>
                  <a:gd name="connsiteX9" fmla="*/ 1636490 w 1816621"/>
                  <a:gd name="connsiteY9" fmla="*/ 124123 h 485223"/>
                  <a:gd name="connsiteX10" fmla="*/ 1729645 w 1816621"/>
                  <a:gd name="connsiteY10" fmla="*/ 92309 h 485223"/>
                  <a:gd name="connsiteX11" fmla="*/ 1758315 w 1816621"/>
                  <a:gd name="connsiteY11" fmla="*/ 163080 h 485223"/>
                  <a:gd name="connsiteX12" fmla="*/ 1680401 w 1816621"/>
                  <a:gd name="connsiteY12" fmla="*/ 191084 h 485223"/>
                  <a:gd name="connsiteX13" fmla="*/ 1680877 w 1816621"/>
                  <a:gd name="connsiteY13" fmla="*/ 194417 h 485223"/>
                  <a:gd name="connsiteX14" fmla="*/ 1785747 w 1816621"/>
                  <a:gd name="connsiteY14" fmla="*/ 214610 h 485223"/>
                  <a:gd name="connsiteX15" fmla="*/ 1774793 w 1816621"/>
                  <a:gd name="connsiteY15" fmla="*/ 290144 h 485223"/>
                  <a:gd name="connsiteX16" fmla="*/ 1674781 w 1816621"/>
                  <a:gd name="connsiteY16" fmla="*/ 270808 h 485223"/>
                  <a:gd name="connsiteX17" fmla="*/ 1672685 w 1816621"/>
                  <a:gd name="connsiteY17" fmla="*/ 285476 h 485223"/>
                  <a:gd name="connsiteX18" fmla="*/ 1769840 w 1816621"/>
                  <a:gd name="connsiteY18" fmla="*/ 316528 h 485223"/>
                  <a:gd name="connsiteX19" fmla="*/ 1739170 w 1816621"/>
                  <a:gd name="connsiteY19" fmla="*/ 386441 h 485223"/>
                  <a:gd name="connsiteX20" fmla="*/ 1656398 w 1816621"/>
                  <a:gd name="connsiteY20" fmla="*/ 360057 h 485223"/>
                  <a:gd name="connsiteX21" fmla="*/ 1654493 w 1816621"/>
                  <a:gd name="connsiteY21" fmla="*/ 363962 h 485223"/>
                  <a:gd name="connsiteX22" fmla="*/ 1712881 w 1816621"/>
                  <a:gd name="connsiteY22" fmla="*/ 417874 h 485223"/>
                  <a:gd name="connsiteX23" fmla="*/ 1665351 w 1816621"/>
                  <a:gd name="connsiteY23" fmla="*/ 477500 h 485223"/>
                  <a:gd name="connsiteX24" fmla="*/ 1596390 w 1816621"/>
                  <a:gd name="connsiteY24" fmla="*/ 412826 h 485223"/>
                  <a:gd name="connsiteX25" fmla="*/ 1576388 w 1816621"/>
                  <a:gd name="connsiteY25" fmla="*/ 413492 h 485223"/>
                  <a:gd name="connsiteX26" fmla="*/ 1468564 w 1816621"/>
                  <a:gd name="connsiteY26" fmla="*/ 397871 h 485223"/>
                  <a:gd name="connsiteX27" fmla="*/ 1407033 w 1816621"/>
                  <a:gd name="connsiteY27" fmla="*/ 323767 h 485223"/>
                  <a:gd name="connsiteX28" fmla="*/ 3905 w 1816621"/>
                  <a:gd name="connsiteY28" fmla="*/ 358057 h 485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16621" h="485223">
                    <a:moveTo>
                      <a:pt x="3905" y="358057"/>
                    </a:moveTo>
                    <a:lnTo>
                      <a:pt x="0" y="199180"/>
                    </a:lnTo>
                    <a:lnTo>
                      <a:pt x="1427893" y="164128"/>
                    </a:lnTo>
                    <a:cubicBezTo>
                      <a:pt x="1443038" y="124790"/>
                      <a:pt x="1475613" y="99072"/>
                      <a:pt x="1509427" y="102882"/>
                    </a:cubicBezTo>
                    <a:cubicBezTo>
                      <a:pt x="1521809" y="76784"/>
                      <a:pt x="1533144" y="50114"/>
                      <a:pt x="1542193" y="22586"/>
                    </a:cubicBezTo>
                    <a:cubicBezTo>
                      <a:pt x="1548670" y="2870"/>
                      <a:pt x="1574768" y="-4750"/>
                      <a:pt x="1592485" y="2965"/>
                    </a:cubicBezTo>
                    <a:cubicBezTo>
                      <a:pt x="1612868" y="11918"/>
                      <a:pt x="1618583" y="33540"/>
                      <a:pt x="1612106" y="53257"/>
                    </a:cubicBezTo>
                    <a:cubicBezTo>
                      <a:pt x="1605248" y="74021"/>
                      <a:pt x="1597057" y="94214"/>
                      <a:pt x="1588199" y="114122"/>
                    </a:cubicBezTo>
                    <a:lnTo>
                      <a:pt x="1619060" y="118598"/>
                    </a:lnTo>
                    <a:cubicBezTo>
                      <a:pt x="1625251" y="119456"/>
                      <a:pt x="1631061" y="121456"/>
                      <a:pt x="1636490" y="124123"/>
                    </a:cubicBezTo>
                    <a:cubicBezTo>
                      <a:pt x="1668399" y="116598"/>
                      <a:pt x="1699070" y="104311"/>
                      <a:pt x="1729645" y="92309"/>
                    </a:cubicBezTo>
                    <a:cubicBezTo>
                      <a:pt x="1775555" y="74307"/>
                      <a:pt x="1804035" y="145078"/>
                      <a:pt x="1758315" y="163080"/>
                    </a:cubicBezTo>
                    <a:cubicBezTo>
                      <a:pt x="1732598" y="173177"/>
                      <a:pt x="1706785" y="183083"/>
                      <a:pt x="1680401" y="191084"/>
                    </a:cubicBezTo>
                    <a:cubicBezTo>
                      <a:pt x="1680591" y="192227"/>
                      <a:pt x="1680686" y="193370"/>
                      <a:pt x="1680877" y="194417"/>
                    </a:cubicBezTo>
                    <a:cubicBezTo>
                      <a:pt x="1715929" y="200228"/>
                      <a:pt x="1750981" y="206705"/>
                      <a:pt x="1785747" y="214610"/>
                    </a:cubicBezTo>
                    <a:cubicBezTo>
                      <a:pt x="1833467" y="225374"/>
                      <a:pt x="1822799" y="300907"/>
                      <a:pt x="1774793" y="290144"/>
                    </a:cubicBezTo>
                    <a:cubicBezTo>
                      <a:pt x="1741646" y="282714"/>
                      <a:pt x="1708214" y="276428"/>
                      <a:pt x="1674781" y="270808"/>
                    </a:cubicBezTo>
                    <a:lnTo>
                      <a:pt x="1672685" y="285476"/>
                    </a:lnTo>
                    <a:cubicBezTo>
                      <a:pt x="1705070" y="295859"/>
                      <a:pt x="1737455" y="306146"/>
                      <a:pt x="1769840" y="316528"/>
                    </a:cubicBezTo>
                    <a:cubicBezTo>
                      <a:pt x="1816608" y="331482"/>
                      <a:pt x="1785652" y="401300"/>
                      <a:pt x="1739170" y="386441"/>
                    </a:cubicBezTo>
                    <a:cubicBezTo>
                      <a:pt x="1711547" y="377678"/>
                      <a:pt x="1684020" y="368820"/>
                      <a:pt x="1656398" y="360057"/>
                    </a:cubicBezTo>
                    <a:cubicBezTo>
                      <a:pt x="1655826" y="361391"/>
                      <a:pt x="1655159" y="362629"/>
                      <a:pt x="1654493" y="363962"/>
                    </a:cubicBezTo>
                    <a:cubicBezTo>
                      <a:pt x="1672971" y="383012"/>
                      <a:pt x="1691354" y="402253"/>
                      <a:pt x="1712881" y="417874"/>
                    </a:cubicBezTo>
                    <a:cubicBezTo>
                      <a:pt x="1752695" y="446735"/>
                      <a:pt x="1705070" y="506456"/>
                      <a:pt x="1665351" y="477500"/>
                    </a:cubicBezTo>
                    <a:cubicBezTo>
                      <a:pt x="1639729" y="458831"/>
                      <a:pt x="1618679" y="435209"/>
                      <a:pt x="1596390" y="412826"/>
                    </a:cubicBezTo>
                    <a:cubicBezTo>
                      <a:pt x="1589818" y="414064"/>
                      <a:pt x="1583150" y="414445"/>
                      <a:pt x="1576388" y="413492"/>
                    </a:cubicBezTo>
                    <a:lnTo>
                      <a:pt x="1468564" y="397871"/>
                    </a:lnTo>
                    <a:cubicBezTo>
                      <a:pt x="1436370" y="393204"/>
                      <a:pt x="1412748" y="362724"/>
                      <a:pt x="1407033" y="323767"/>
                    </a:cubicBezTo>
                    <a:lnTo>
                      <a:pt x="3905" y="358057"/>
                    </a:ln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9314F71-9BE5-41F3-8385-ADE7B17C57FB}"/>
                  </a:ext>
                </a:extLst>
              </p:cNvPr>
              <p:cNvSpPr/>
              <p:nvPr/>
            </p:nvSpPr>
            <p:spPr>
              <a:xfrm>
                <a:off x="5913977" y="3490245"/>
                <a:ext cx="104394" cy="259175"/>
              </a:xfrm>
              <a:custGeom>
                <a:avLst/>
                <a:gdLst>
                  <a:gd name="connsiteX0" fmla="*/ 0 w 104394"/>
                  <a:gd name="connsiteY0" fmla="*/ 0 h 259175"/>
                  <a:gd name="connsiteX1" fmla="*/ 104394 w 104394"/>
                  <a:gd name="connsiteY1" fmla="*/ 0 h 259175"/>
                  <a:gd name="connsiteX2" fmla="*/ 104394 w 104394"/>
                  <a:gd name="connsiteY2" fmla="*/ 259175 h 259175"/>
                  <a:gd name="connsiteX3" fmla="*/ 0 w 104394"/>
                  <a:gd name="connsiteY3" fmla="*/ 259175 h 259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394" h="259175">
                    <a:moveTo>
                      <a:pt x="0" y="0"/>
                    </a:moveTo>
                    <a:lnTo>
                      <a:pt x="104394" y="0"/>
                    </a:lnTo>
                    <a:lnTo>
                      <a:pt x="104394" y="259175"/>
                    </a:lnTo>
                    <a:lnTo>
                      <a:pt x="0" y="259175"/>
                    </a:lnTo>
                    <a:close/>
                  </a:path>
                </a:pathLst>
              </a:custGeom>
              <a:solidFill>
                <a:srgbClr val="FFBE9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9C372BE0-B3F1-445F-BCC4-42F74BD6D1A9}"/>
                  </a:ext>
                </a:extLst>
              </p:cNvPr>
              <p:cNvSpPr/>
              <p:nvPr/>
            </p:nvSpPr>
            <p:spPr>
              <a:xfrm>
                <a:off x="4690681" y="3454717"/>
                <a:ext cx="1284255" cy="378047"/>
              </a:xfrm>
              <a:custGeom>
                <a:avLst/>
                <a:gdLst>
                  <a:gd name="connsiteX0" fmla="*/ 0 w 1284255"/>
                  <a:gd name="connsiteY0" fmla="*/ 0 h 378047"/>
                  <a:gd name="connsiteX1" fmla="*/ 1284256 w 1284255"/>
                  <a:gd name="connsiteY1" fmla="*/ 0 h 378047"/>
                  <a:gd name="connsiteX2" fmla="*/ 1284256 w 1284255"/>
                  <a:gd name="connsiteY2" fmla="*/ 378047 h 378047"/>
                  <a:gd name="connsiteX3" fmla="*/ 0 w 1284255"/>
                  <a:gd name="connsiteY3" fmla="*/ 378047 h 37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84255" h="378047">
                    <a:moveTo>
                      <a:pt x="0" y="0"/>
                    </a:moveTo>
                    <a:lnTo>
                      <a:pt x="1284256" y="0"/>
                    </a:lnTo>
                    <a:lnTo>
                      <a:pt x="1284256" y="378047"/>
                    </a:lnTo>
                    <a:lnTo>
                      <a:pt x="0" y="378047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88B4B52B-51B7-4FAB-85CC-09DC6A52FD67}"/>
              </a:ext>
            </a:extLst>
          </p:cNvPr>
          <p:cNvSpPr txBox="1"/>
          <p:nvPr/>
        </p:nvSpPr>
        <p:spPr>
          <a:xfrm>
            <a:off x="6438478" y="1336811"/>
            <a:ext cx="689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71749"/>
                </a:solidFill>
              </a:rPr>
              <a:t>BOXING  </a:t>
            </a:r>
            <a:r>
              <a:rPr lang="en-US" sz="7200" b="1" dirty="0">
                <a:solidFill>
                  <a:schemeClr val="bg1"/>
                </a:solidFill>
              </a:rPr>
              <a:t>DAY</a:t>
            </a:r>
            <a:endParaRPr lang="th-TH" sz="72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4509FD-A365-4C99-B151-E871D6F6BADE}"/>
              </a:ext>
            </a:extLst>
          </p:cNvPr>
          <p:cNvSpPr txBox="1"/>
          <p:nvPr/>
        </p:nvSpPr>
        <p:spPr>
          <a:xfrm>
            <a:off x="7880139" y="2059685"/>
            <a:ext cx="26122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33E"/>
                </a:solidFill>
              </a:rPr>
              <a:t>SALE</a:t>
            </a:r>
            <a:endParaRPr lang="th-TH" sz="8800" b="1" dirty="0">
              <a:solidFill>
                <a:srgbClr val="FFC33E"/>
              </a:solidFill>
            </a:endParaRPr>
          </a:p>
        </p:txBody>
      </p:sp>
      <p:grpSp>
        <p:nvGrpSpPr>
          <p:cNvPr id="45" name="Graphic 43">
            <a:extLst>
              <a:ext uri="{FF2B5EF4-FFF2-40B4-BE49-F238E27FC236}">
                <a16:creationId xmlns:a16="http://schemas.microsoft.com/office/drawing/2014/main" id="{5FA68A52-D361-4CBB-8493-CDF4471D8CDE}"/>
              </a:ext>
            </a:extLst>
          </p:cNvPr>
          <p:cNvGrpSpPr/>
          <p:nvPr/>
        </p:nvGrpSpPr>
        <p:grpSpPr>
          <a:xfrm>
            <a:off x="4664089" y="0"/>
            <a:ext cx="3542715" cy="1671918"/>
            <a:chOff x="4500562" y="2667000"/>
            <a:chExt cx="3187921" cy="1434274"/>
          </a:xfrm>
        </p:grpSpPr>
        <p:grpSp>
          <p:nvGrpSpPr>
            <p:cNvPr id="47" name="Graphic 43">
              <a:extLst>
                <a:ext uri="{FF2B5EF4-FFF2-40B4-BE49-F238E27FC236}">
                  <a16:creationId xmlns:a16="http://schemas.microsoft.com/office/drawing/2014/main" id="{5FA68A52-D361-4CBB-8493-CDF4471D8CDE}"/>
                </a:ext>
              </a:extLst>
            </p:cNvPr>
            <p:cNvGrpSpPr/>
            <p:nvPr/>
          </p:nvGrpSpPr>
          <p:grpSpPr>
            <a:xfrm>
              <a:off x="4500562" y="2876051"/>
              <a:ext cx="2028129" cy="1220568"/>
              <a:chOff x="4500562" y="2876051"/>
              <a:chExt cx="2028129" cy="1220568"/>
            </a:xfrm>
          </p:grpSpPr>
          <p:grpSp>
            <p:nvGrpSpPr>
              <p:cNvPr id="48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5705855" y="3088597"/>
                <a:ext cx="102510" cy="82477"/>
                <a:chOff x="5705855" y="3088597"/>
                <a:chExt cx="102510" cy="82477"/>
              </a:xfrm>
            </p:grpSpPr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AE5DE99E-1DA3-48A5-B08B-44D93BACD30C}"/>
                    </a:ext>
                  </a:extLst>
                </p:cNvPr>
                <p:cNvSpPr/>
                <p:nvPr/>
              </p:nvSpPr>
              <p:spPr>
                <a:xfrm>
                  <a:off x="5705855" y="3118294"/>
                  <a:ext cx="102489" cy="52780"/>
                </a:xfrm>
                <a:custGeom>
                  <a:avLst/>
                  <a:gdLst>
                    <a:gd name="connsiteX0" fmla="*/ 102489 w 102489"/>
                    <a:gd name="connsiteY0" fmla="*/ 286 h 52780"/>
                    <a:gd name="connsiteX1" fmla="*/ 102394 w 102489"/>
                    <a:gd name="connsiteY1" fmla="*/ 23241 h 52780"/>
                    <a:gd name="connsiteX2" fmla="*/ 87535 w 102489"/>
                    <a:gd name="connsiteY2" fmla="*/ 44101 h 52780"/>
                    <a:gd name="connsiteX3" fmla="*/ 15145 w 102489"/>
                    <a:gd name="connsiteY3" fmla="*/ 44101 h 52780"/>
                    <a:gd name="connsiteX4" fmla="*/ 0 w 102489"/>
                    <a:gd name="connsiteY4" fmla="*/ 22955 h 52780"/>
                    <a:gd name="connsiteX5" fmla="*/ 95 w 102489"/>
                    <a:gd name="connsiteY5" fmla="*/ 0 h 52780"/>
                    <a:gd name="connsiteX6" fmla="*/ 15240 w 102489"/>
                    <a:gd name="connsiteY6" fmla="*/ 21145 h 52780"/>
                    <a:gd name="connsiteX7" fmla="*/ 87630 w 102489"/>
                    <a:gd name="connsiteY7" fmla="*/ 21145 h 52780"/>
                    <a:gd name="connsiteX8" fmla="*/ 102489 w 102489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9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0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4" y="15240"/>
                        <a:pt x="15240" y="21145"/>
                      </a:cubicBezTo>
                      <a:cubicBezTo>
                        <a:pt x="35243" y="32671"/>
                        <a:pt x="67723" y="32766"/>
                        <a:pt x="87630" y="21145"/>
                      </a:cubicBezTo>
                      <a:cubicBezTo>
                        <a:pt x="97536" y="15335"/>
                        <a:pt x="102394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E66756D1-E487-491D-A07D-2E3750D9DB74}"/>
                    </a:ext>
                  </a:extLst>
                </p:cNvPr>
                <p:cNvSpPr/>
                <p:nvPr/>
              </p:nvSpPr>
              <p:spPr>
                <a:xfrm rot="-5390259">
                  <a:off x="5727509" y="3067215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8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1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6426136" y="3874774"/>
                <a:ext cx="102555" cy="82398"/>
                <a:chOff x="6426136" y="3874774"/>
                <a:chExt cx="102555" cy="82398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0D56AC0A-3C3A-40F7-B6DF-D45FE16AEF17}"/>
                    </a:ext>
                  </a:extLst>
                </p:cNvPr>
                <p:cNvSpPr/>
                <p:nvPr/>
              </p:nvSpPr>
              <p:spPr>
                <a:xfrm>
                  <a:off x="6426136" y="3904392"/>
                  <a:ext cx="102488" cy="52780"/>
                </a:xfrm>
                <a:custGeom>
                  <a:avLst/>
                  <a:gdLst>
                    <a:gd name="connsiteX0" fmla="*/ 102489 w 102488"/>
                    <a:gd name="connsiteY0" fmla="*/ 286 h 52780"/>
                    <a:gd name="connsiteX1" fmla="*/ 102394 w 102488"/>
                    <a:gd name="connsiteY1" fmla="*/ 23241 h 52780"/>
                    <a:gd name="connsiteX2" fmla="*/ 87535 w 102488"/>
                    <a:gd name="connsiteY2" fmla="*/ 44101 h 52780"/>
                    <a:gd name="connsiteX3" fmla="*/ 15145 w 102488"/>
                    <a:gd name="connsiteY3" fmla="*/ 44101 h 52780"/>
                    <a:gd name="connsiteX4" fmla="*/ 0 w 102488"/>
                    <a:gd name="connsiteY4" fmla="*/ 22955 h 52780"/>
                    <a:gd name="connsiteX5" fmla="*/ 95 w 102488"/>
                    <a:gd name="connsiteY5" fmla="*/ 0 h 52780"/>
                    <a:gd name="connsiteX6" fmla="*/ 15240 w 102488"/>
                    <a:gd name="connsiteY6" fmla="*/ 21146 h 52780"/>
                    <a:gd name="connsiteX7" fmla="*/ 87630 w 102488"/>
                    <a:gd name="connsiteY7" fmla="*/ 21146 h 52780"/>
                    <a:gd name="connsiteX8" fmla="*/ 102489 w 102488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8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0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0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3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430"/>
                        <a:pt x="102489" y="7906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F18E576-0015-4246-AEA3-6B5987730804}"/>
                    </a:ext>
                  </a:extLst>
                </p:cNvPr>
                <p:cNvSpPr/>
                <p:nvPr/>
              </p:nvSpPr>
              <p:spPr>
                <a:xfrm rot="-5390259">
                  <a:off x="6447835" y="3853392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8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4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4875847" y="2876051"/>
                <a:ext cx="102556" cy="82425"/>
                <a:chOff x="4875847" y="2876051"/>
                <a:chExt cx="102556" cy="82425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9D6BE4D2-9549-415D-913A-A3E41A3285AB}"/>
                    </a:ext>
                  </a:extLst>
                </p:cNvPr>
                <p:cNvSpPr/>
                <p:nvPr/>
              </p:nvSpPr>
              <p:spPr>
                <a:xfrm>
                  <a:off x="4875847" y="2905696"/>
                  <a:ext cx="102488" cy="52780"/>
                </a:xfrm>
                <a:custGeom>
                  <a:avLst/>
                  <a:gdLst>
                    <a:gd name="connsiteX0" fmla="*/ 102489 w 102488"/>
                    <a:gd name="connsiteY0" fmla="*/ 286 h 52780"/>
                    <a:gd name="connsiteX1" fmla="*/ 102394 w 102488"/>
                    <a:gd name="connsiteY1" fmla="*/ 23241 h 52780"/>
                    <a:gd name="connsiteX2" fmla="*/ 87535 w 102488"/>
                    <a:gd name="connsiteY2" fmla="*/ 44101 h 52780"/>
                    <a:gd name="connsiteX3" fmla="*/ 15145 w 102488"/>
                    <a:gd name="connsiteY3" fmla="*/ 44101 h 52780"/>
                    <a:gd name="connsiteX4" fmla="*/ 0 w 102488"/>
                    <a:gd name="connsiteY4" fmla="*/ 22955 h 52780"/>
                    <a:gd name="connsiteX5" fmla="*/ 95 w 102488"/>
                    <a:gd name="connsiteY5" fmla="*/ 0 h 52780"/>
                    <a:gd name="connsiteX6" fmla="*/ 15240 w 102488"/>
                    <a:gd name="connsiteY6" fmla="*/ 21146 h 52780"/>
                    <a:gd name="connsiteX7" fmla="*/ 87630 w 102488"/>
                    <a:gd name="connsiteY7" fmla="*/ 21146 h 52780"/>
                    <a:gd name="connsiteX8" fmla="*/ 102489 w 102488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8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3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335"/>
                        <a:pt x="102489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F1C71359-4AF4-48BD-BB37-3363C273B098}"/>
                    </a:ext>
                  </a:extLst>
                </p:cNvPr>
                <p:cNvSpPr/>
                <p:nvPr/>
              </p:nvSpPr>
              <p:spPr>
                <a:xfrm rot="-5390259">
                  <a:off x="4897547" y="2854669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9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57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5197315" y="4014147"/>
                <a:ext cx="102516" cy="82471"/>
                <a:chOff x="5197315" y="4014147"/>
                <a:chExt cx="102516" cy="82471"/>
              </a:xfrm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8784671C-4BA1-4997-B97C-716F88F0D67C}"/>
                    </a:ext>
                  </a:extLst>
                </p:cNvPr>
                <p:cNvSpPr/>
                <p:nvPr/>
              </p:nvSpPr>
              <p:spPr>
                <a:xfrm>
                  <a:off x="5197315" y="4043838"/>
                  <a:ext cx="102489" cy="52780"/>
                </a:xfrm>
                <a:custGeom>
                  <a:avLst/>
                  <a:gdLst>
                    <a:gd name="connsiteX0" fmla="*/ 102489 w 102489"/>
                    <a:gd name="connsiteY0" fmla="*/ 286 h 52780"/>
                    <a:gd name="connsiteX1" fmla="*/ 102394 w 102489"/>
                    <a:gd name="connsiteY1" fmla="*/ 23241 h 52780"/>
                    <a:gd name="connsiteX2" fmla="*/ 87535 w 102489"/>
                    <a:gd name="connsiteY2" fmla="*/ 44101 h 52780"/>
                    <a:gd name="connsiteX3" fmla="*/ 15145 w 102489"/>
                    <a:gd name="connsiteY3" fmla="*/ 44101 h 52780"/>
                    <a:gd name="connsiteX4" fmla="*/ 0 w 102489"/>
                    <a:gd name="connsiteY4" fmla="*/ 22955 h 52780"/>
                    <a:gd name="connsiteX5" fmla="*/ 95 w 102489"/>
                    <a:gd name="connsiteY5" fmla="*/ 0 h 52780"/>
                    <a:gd name="connsiteX6" fmla="*/ 15240 w 102489"/>
                    <a:gd name="connsiteY6" fmla="*/ 21146 h 52780"/>
                    <a:gd name="connsiteX7" fmla="*/ 87630 w 102489"/>
                    <a:gd name="connsiteY7" fmla="*/ 21146 h 52780"/>
                    <a:gd name="connsiteX8" fmla="*/ 102489 w 102489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9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4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335"/>
                        <a:pt x="102489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FF7D7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875A5A06-B84A-4EB5-8FE6-0CA1C23CBD83}"/>
                    </a:ext>
                  </a:extLst>
                </p:cNvPr>
                <p:cNvSpPr/>
                <p:nvPr/>
              </p:nvSpPr>
              <p:spPr>
                <a:xfrm rot="-5390259">
                  <a:off x="5218975" y="3992765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8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FEDF4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0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4500562" y="3644677"/>
                <a:ext cx="102532" cy="82371"/>
                <a:chOff x="4500562" y="3644677"/>
                <a:chExt cx="102532" cy="82371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1E7A570-646F-40D2-B444-6B2D31F2456C}"/>
                    </a:ext>
                  </a:extLst>
                </p:cNvPr>
                <p:cNvSpPr/>
                <p:nvPr/>
              </p:nvSpPr>
              <p:spPr>
                <a:xfrm>
                  <a:off x="4500562" y="3674268"/>
                  <a:ext cx="102393" cy="52780"/>
                </a:xfrm>
                <a:custGeom>
                  <a:avLst/>
                  <a:gdLst>
                    <a:gd name="connsiteX0" fmla="*/ 102394 w 102393"/>
                    <a:gd name="connsiteY0" fmla="*/ 286 h 52780"/>
                    <a:gd name="connsiteX1" fmla="*/ 102299 w 102393"/>
                    <a:gd name="connsiteY1" fmla="*/ 23241 h 52780"/>
                    <a:gd name="connsiteX2" fmla="*/ 87440 w 102393"/>
                    <a:gd name="connsiteY2" fmla="*/ 44101 h 52780"/>
                    <a:gd name="connsiteX3" fmla="*/ 15050 w 102393"/>
                    <a:gd name="connsiteY3" fmla="*/ 44101 h 52780"/>
                    <a:gd name="connsiteX4" fmla="*/ 0 w 102393"/>
                    <a:gd name="connsiteY4" fmla="*/ 22955 h 52780"/>
                    <a:gd name="connsiteX5" fmla="*/ 95 w 102393"/>
                    <a:gd name="connsiteY5" fmla="*/ 0 h 52780"/>
                    <a:gd name="connsiteX6" fmla="*/ 15240 w 102393"/>
                    <a:gd name="connsiteY6" fmla="*/ 21146 h 52780"/>
                    <a:gd name="connsiteX7" fmla="*/ 87630 w 102393"/>
                    <a:gd name="connsiteY7" fmla="*/ 21146 h 52780"/>
                    <a:gd name="connsiteX8" fmla="*/ 102394 w 102393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393" h="52780">
                      <a:moveTo>
                        <a:pt x="102394" y="286"/>
                      </a:moveTo>
                      <a:lnTo>
                        <a:pt x="102299" y="23241"/>
                      </a:lnTo>
                      <a:cubicBezTo>
                        <a:pt x="102299" y="30766"/>
                        <a:pt x="97346" y="38290"/>
                        <a:pt x="87440" y="44101"/>
                      </a:cubicBezTo>
                      <a:cubicBezTo>
                        <a:pt x="67532" y="55721"/>
                        <a:pt x="35052" y="55626"/>
                        <a:pt x="15050" y="44101"/>
                      </a:cubicBezTo>
                      <a:cubicBezTo>
                        <a:pt x="5048" y="38195"/>
                        <a:pt x="0" y="30575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4" y="15240"/>
                        <a:pt x="15240" y="21146"/>
                      </a:cubicBezTo>
                      <a:cubicBezTo>
                        <a:pt x="35243" y="32671"/>
                        <a:pt x="67723" y="32766"/>
                        <a:pt x="87630" y="21146"/>
                      </a:cubicBezTo>
                      <a:cubicBezTo>
                        <a:pt x="97441" y="15335"/>
                        <a:pt x="102394" y="7810"/>
                        <a:pt x="102394" y="286"/>
                      </a:cubicBezTo>
                      <a:close/>
                    </a:path>
                  </a:pathLst>
                </a:custGeom>
                <a:solidFill>
                  <a:srgbClr val="0EAD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78AE994A-E23B-4582-8A24-735BA957AE1C}"/>
                    </a:ext>
                  </a:extLst>
                </p:cNvPr>
                <p:cNvSpPr/>
                <p:nvPr/>
              </p:nvSpPr>
              <p:spPr>
                <a:xfrm rot="-5390259">
                  <a:off x="4522238" y="3623295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8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9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63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6290404" y="3149763"/>
                <a:ext cx="102520" cy="82461"/>
                <a:chOff x="6290404" y="3149763"/>
                <a:chExt cx="102520" cy="82461"/>
              </a:xfrm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31D1636-29B4-41EB-B8F4-95E77533E2B2}"/>
                    </a:ext>
                  </a:extLst>
                </p:cNvPr>
                <p:cNvSpPr/>
                <p:nvPr/>
              </p:nvSpPr>
              <p:spPr>
                <a:xfrm>
                  <a:off x="6290404" y="3179444"/>
                  <a:ext cx="102488" cy="52780"/>
                </a:xfrm>
                <a:custGeom>
                  <a:avLst/>
                  <a:gdLst>
                    <a:gd name="connsiteX0" fmla="*/ 102489 w 102488"/>
                    <a:gd name="connsiteY0" fmla="*/ 286 h 52780"/>
                    <a:gd name="connsiteX1" fmla="*/ 102394 w 102488"/>
                    <a:gd name="connsiteY1" fmla="*/ 23241 h 52780"/>
                    <a:gd name="connsiteX2" fmla="*/ 87535 w 102488"/>
                    <a:gd name="connsiteY2" fmla="*/ 44101 h 52780"/>
                    <a:gd name="connsiteX3" fmla="*/ 15145 w 102488"/>
                    <a:gd name="connsiteY3" fmla="*/ 44101 h 52780"/>
                    <a:gd name="connsiteX4" fmla="*/ 0 w 102488"/>
                    <a:gd name="connsiteY4" fmla="*/ 22955 h 52780"/>
                    <a:gd name="connsiteX5" fmla="*/ 95 w 102488"/>
                    <a:gd name="connsiteY5" fmla="*/ 0 h 52780"/>
                    <a:gd name="connsiteX6" fmla="*/ 15240 w 102488"/>
                    <a:gd name="connsiteY6" fmla="*/ 21146 h 52780"/>
                    <a:gd name="connsiteX7" fmla="*/ 87630 w 102488"/>
                    <a:gd name="connsiteY7" fmla="*/ 21146 h 52780"/>
                    <a:gd name="connsiteX8" fmla="*/ 102489 w 102488"/>
                    <a:gd name="connsiteY8" fmla="*/ 286 h 52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2488" h="52780">
                      <a:moveTo>
                        <a:pt x="102489" y="286"/>
                      </a:moveTo>
                      <a:lnTo>
                        <a:pt x="102394" y="23241"/>
                      </a:lnTo>
                      <a:cubicBezTo>
                        <a:pt x="102394" y="30766"/>
                        <a:pt x="97441" y="38291"/>
                        <a:pt x="87535" y="44101"/>
                      </a:cubicBezTo>
                      <a:cubicBezTo>
                        <a:pt x="67627" y="55721"/>
                        <a:pt x="35147" y="55626"/>
                        <a:pt x="15145" y="44101"/>
                      </a:cubicBezTo>
                      <a:cubicBezTo>
                        <a:pt x="5048" y="38291"/>
                        <a:pt x="0" y="30671"/>
                        <a:pt x="0" y="22955"/>
                      </a:cubicBezTo>
                      <a:lnTo>
                        <a:pt x="95" y="0"/>
                      </a:lnTo>
                      <a:cubicBezTo>
                        <a:pt x="95" y="7620"/>
                        <a:pt x="5143" y="15240"/>
                        <a:pt x="15240" y="21146"/>
                      </a:cubicBezTo>
                      <a:cubicBezTo>
                        <a:pt x="35242" y="32671"/>
                        <a:pt x="67723" y="32766"/>
                        <a:pt x="87630" y="21146"/>
                      </a:cubicBezTo>
                      <a:cubicBezTo>
                        <a:pt x="97536" y="15335"/>
                        <a:pt x="102489" y="7810"/>
                        <a:pt x="102489" y="286"/>
                      </a:cubicBezTo>
                      <a:close/>
                    </a:path>
                  </a:pathLst>
                </a:custGeom>
                <a:solidFill>
                  <a:srgbClr val="0EAD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55667B98-89B9-49B1-9DE8-0087AB051712}"/>
                    </a:ext>
                  </a:extLst>
                </p:cNvPr>
                <p:cNvSpPr/>
                <p:nvPr/>
              </p:nvSpPr>
              <p:spPr>
                <a:xfrm rot="-5390259">
                  <a:off x="6312069" y="3128382"/>
                  <a:ext cx="59245" cy="102298"/>
                </a:xfrm>
                <a:custGeom>
                  <a:avLst/>
                  <a:gdLst>
                    <a:gd name="connsiteX0" fmla="*/ 59246 w 59245"/>
                    <a:gd name="connsiteY0" fmla="*/ 51149 h 102298"/>
                    <a:gd name="connsiteX1" fmla="*/ 29623 w 59245"/>
                    <a:gd name="connsiteY1" fmla="*/ 102299 h 102298"/>
                    <a:gd name="connsiteX2" fmla="*/ 0 w 59245"/>
                    <a:gd name="connsiteY2" fmla="*/ 51149 h 102298"/>
                    <a:gd name="connsiteX3" fmla="*/ 29623 w 59245"/>
                    <a:gd name="connsiteY3" fmla="*/ 0 h 102298"/>
                    <a:gd name="connsiteX4" fmla="*/ 59246 w 59245"/>
                    <a:gd name="connsiteY4" fmla="*/ 51149 h 102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9245" h="102298">
                      <a:moveTo>
                        <a:pt x="59246" y="51149"/>
                      </a:moveTo>
                      <a:cubicBezTo>
                        <a:pt x="59246" y="79399"/>
                        <a:pt x="45983" y="102299"/>
                        <a:pt x="29623" y="102299"/>
                      </a:cubicBezTo>
                      <a:cubicBezTo>
                        <a:pt x="13263" y="102299"/>
                        <a:pt x="0" y="79399"/>
                        <a:pt x="0" y="51149"/>
                      </a:cubicBezTo>
                      <a:cubicBezTo>
                        <a:pt x="0" y="22900"/>
                        <a:pt x="13263" y="0"/>
                        <a:pt x="29623" y="0"/>
                      </a:cubicBezTo>
                      <a:cubicBezTo>
                        <a:pt x="45983" y="0"/>
                        <a:pt x="59246" y="22900"/>
                        <a:pt x="59246" y="51149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66" name="Graphic 43">
              <a:extLst>
                <a:ext uri="{FF2B5EF4-FFF2-40B4-BE49-F238E27FC236}">
                  <a16:creationId xmlns:a16="http://schemas.microsoft.com/office/drawing/2014/main" id="{5FA68A52-D361-4CBB-8493-CDF4471D8CDE}"/>
                </a:ext>
              </a:extLst>
            </p:cNvPr>
            <p:cNvGrpSpPr/>
            <p:nvPr/>
          </p:nvGrpSpPr>
          <p:grpSpPr>
            <a:xfrm>
              <a:off x="4525421" y="2667000"/>
              <a:ext cx="1520857" cy="962882"/>
              <a:chOff x="4525421" y="2667000"/>
              <a:chExt cx="1520857" cy="962882"/>
            </a:xfrm>
          </p:grpSpPr>
          <p:grpSp>
            <p:nvGrpSpPr>
              <p:cNvPr id="67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4525421" y="2962745"/>
                <a:ext cx="981266" cy="667136"/>
                <a:chOff x="4525421" y="2962745"/>
                <a:chExt cx="981266" cy="667136"/>
              </a:xfrm>
            </p:grpSpPr>
            <p:grpSp>
              <p:nvGrpSpPr>
                <p:cNvPr id="68" name="Graphic 43">
                  <a:extLst>
                    <a:ext uri="{FF2B5EF4-FFF2-40B4-BE49-F238E27FC236}">
                      <a16:creationId xmlns:a16="http://schemas.microsoft.com/office/drawing/2014/main" id="{5FA68A52-D361-4CBB-8493-CDF4471D8CDE}"/>
                    </a:ext>
                  </a:extLst>
                </p:cNvPr>
                <p:cNvGrpSpPr/>
                <p:nvPr/>
              </p:nvGrpSpPr>
              <p:grpSpPr>
                <a:xfrm>
                  <a:off x="4525421" y="2962745"/>
                  <a:ext cx="981266" cy="667136"/>
                  <a:chOff x="4525421" y="2962745"/>
                  <a:chExt cx="981266" cy="667136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7B65FAB9-6D65-4802-9328-CE4AD4B6E93C}"/>
                      </a:ext>
                    </a:extLst>
                  </p:cNvPr>
                  <p:cNvSpPr/>
                  <p:nvPr/>
                </p:nvSpPr>
                <p:spPr>
                  <a:xfrm>
                    <a:off x="5484399" y="3151251"/>
                    <a:ext cx="22288" cy="129063"/>
                  </a:xfrm>
                  <a:custGeom>
                    <a:avLst/>
                    <a:gdLst>
                      <a:gd name="connsiteX0" fmla="*/ 22288 w 22288"/>
                      <a:gd name="connsiteY0" fmla="*/ 0 h 129063"/>
                      <a:gd name="connsiteX1" fmla="*/ 22003 w 22288"/>
                      <a:gd name="connsiteY1" fmla="*/ 98298 h 129063"/>
                      <a:gd name="connsiteX2" fmla="*/ 0 w 22288"/>
                      <a:gd name="connsiteY2" fmla="*/ 129064 h 129063"/>
                      <a:gd name="connsiteX3" fmla="*/ 286 w 22288"/>
                      <a:gd name="connsiteY3" fmla="*/ 30766 h 129063"/>
                      <a:gd name="connsiteX4" fmla="*/ 22288 w 22288"/>
                      <a:gd name="connsiteY4" fmla="*/ 0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129063">
                        <a:moveTo>
                          <a:pt x="22288" y="0"/>
                        </a:moveTo>
                        <a:lnTo>
                          <a:pt x="22003" y="98298"/>
                        </a:lnTo>
                        <a:cubicBezTo>
                          <a:pt x="22003" y="109823"/>
                          <a:pt x="14097" y="120872"/>
                          <a:pt x="0" y="129064"/>
                        </a:cubicBezTo>
                        <a:lnTo>
                          <a:pt x="286" y="30766"/>
                        </a:lnTo>
                        <a:cubicBezTo>
                          <a:pt x="14383" y="22574"/>
                          <a:pt x="22193" y="11525"/>
                          <a:pt x="22288" y="0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C72B367B-9D86-412B-84C8-01970E1B3D09}"/>
                      </a:ext>
                    </a:extLst>
                  </p:cNvPr>
                  <p:cNvSpPr/>
                  <p:nvPr/>
                </p:nvSpPr>
                <p:spPr>
                  <a:xfrm>
                    <a:off x="4525421" y="3346322"/>
                    <a:ext cx="26670" cy="135159"/>
                  </a:xfrm>
                  <a:custGeom>
                    <a:avLst/>
                    <a:gdLst>
                      <a:gd name="connsiteX0" fmla="*/ 1 w 26670"/>
                      <a:gd name="connsiteY0" fmla="*/ 98298 h 135159"/>
                      <a:gd name="connsiteX1" fmla="*/ 287 w 26670"/>
                      <a:gd name="connsiteY1" fmla="*/ 0 h 135159"/>
                      <a:gd name="connsiteX2" fmla="*/ 26671 w 26670"/>
                      <a:gd name="connsiteY2" fmla="*/ 36862 h 135159"/>
                      <a:gd name="connsiteX3" fmla="*/ 26385 w 26670"/>
                      <a:gd name="connsiteY3" fmla="*/ 135160 h 135159"/>
                      <a:gd name="connsiteX4" fmla="*/ 1 w 26670"/>
                      <a:gd name="connsiteY4" fmla="*/ 98298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70" h="135159">
                        <a:moveTo>
                          <a:pt x="1" y="98298"/>
                        </a:moveTo>
                        <a:lnTo>
                          <a:pt x="287" y="0"/>
                        </a:lnTo>
                        <a:cubicBezTo>
                          <a:pt x="287" y="13335"/>
                          <a:pt x="9050" y="26670"/>
                          <a:pt x="26671" y="36862"/>
                        </a:cubicBezTo>
                        <a:lnTo>
                          <a:pt x="26385" y="135160"/>
                        </a:lnTo>
                        <a:cubicBezTo>
                          <a:pt x="8764" y="124968"/>
                          <a:pt x="-94" y="111633"/>
                          <a:pt x="1" y="98298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BBADE51C-8800-434B-98C1-7BB00A258FFD}"/>
                      </a:ext>
                    </a:extLst>
                  </p:cNvPr>
                  <p:cNvSpPr/>
                  <p:nvPr/>
                </p:nvSpPr>
                <p:spPr>
                  <a:xfrm>
                    <a:off x="4908898" y="3182016"/>
                    <a:ext cx="575786" cy="432720"/>
                  </a:xfrm>
                  <a:custGeom>
                    <a:avLst/>
                    <a:gdLst>
                      <a:gd name="connsiteX0" fmla="*/ 575786 w 575786"/>
                      <a:gd name="connsiteY0" fmla="*/ 0 h 432720"/>
                      <a:gd name="connsiteX1" fmla="*/ 575501 w 575786"/>
                      <a:gd name="connsiteY1" fmla="*/ 98298 h 432720"/>
                      <a:gd name="connsiteX2" fmla="*/ 0 w 575786"/>
                      <a:gd name="connsiteY2" fmla="*/ 432721 h 432720"/>
                      <a:gd name="connsiteX3" fmla="*/ 286 w 575786"/>
                      <a:gd name="connsiteY3" fmla="*/ 334423 h 43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5786" h="432720">
                        <a:moveTo>
                          <a:pt x="575786" y="0"/>
                        </a:moveTo>
                        <a:lnTo>
                          <a:pt x="575501" y="98298"/>
                        </a:lnTo>
                        <a:lnTo>
                          <a:pt x="0" y="432721"/>
                        </a:lnTo>
                        <a:lnTo>
                          <a:pt x="286" y="334423"/>
                        </a:ln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C0E1E3DD-C82F-4175-9263-C8C80238524F}"/>
                      </a:ext>
                    </a:extLst>
                  </p:cNvPr>
                  <p:cNvSpPr/>
                  <p:nvPr/>
                </p:nvSpPr>
                <p:spPr>
                  <a:xfrm>
                    <a:off x="4551806" y="3383184"/>
                    <a:ext cx="231076" cy="231552"/>
                  </a:xfrm>
                  <a:custGeom>
                    <a:avLst/>
                    <a:gdLst>
                      <a:gd name="connsiteX0" fmla="*/ 231077 w 231076"/>
                      <a:gd name="connsiteY0" fmla="*/ 133350 h 231552"/>
                      <a:gd name="connsiteX1" fmla="*/ 230791 w 231076"/>
                      <a:gd name="connsiteY1" fmla="*/ 231553 h 231552"/>
                      <a:gd name="connsiteX2" fmla="*/ 0 w 231076"/>
                      <a:gd name="connsiteY2" fmla="*/ 98298 h 231552"/>
                      <a:gd name="connsiteX3" fmla="*/ 286 w 231076"/>
                      <a:gd name="connsiteY3" fmla="*/ 0 h 23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76" h="231552">
                        <a:moveTo>
                          <a:pt x="231077" y="133350"/>
                        </a:moveTo>
                        <a:lnTo>
                          <a:pt x="230791" y="231553"/>
                        </a:lnTo>
                        <a:lnTo>
                          <a:pt x="0" y="98298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:a16="http://schemas.microsoft.com/office/drawing/2014/main" id="{C8D42853-5751-497B-A4DD-D253E320D9CE}"/>
                      </a:ext>
                    </a:extLst>
                  </p:cNvPr>
                  <p:cNvSpPr/>
                  <p:nvPr/>
                </p:nvSpPr>
                <p:spPr>
                  <a:xfrm>
                    <a:off x="4782597" y="3516439"/>
                    <a:ext cx="126587" cy="113442"/>
                  </a:xfrm>
                  <a:custGeom>
                    <a:avLst/>
                    <a:gdLst>
                      <a:gd name="connsiteX0" fmla="*/ 126587 w 126587"/>
                      <a:gd name="connsiteY0" fmla="*/ 0 h 113442"/>
                      <a:gd name="connsiteX1" fmla="*/ 126301 w 126587"/>
                      <a:gd name="connsiteY1" fmla="*/ 98298 h 113442"/>
                      <a:gd name="connsiteX2" fmla="*/ 0 w 126587"/>
                      <a:gd name="connsiteY2" fmla="*/ 98298 h 113442"/>
                      <a:gd name="connsiteX3" fmla="*/ 286 w 126587"/>
                      <a:gd name="connsiteY3" fmla="*/ 0 h 113442"/>
                      <a:gd name="connsiteX4" fmla="*/ 126587 w 126587"/>
                      <a:gd name="connsiteY4" fmla="*/ 0 h 11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87" h="113442">
                        <a:moveTo>
                          <a:pt x="126587" y="0"/>
                        </a:moveTo>
                        <a:lnTo>
                          <a:pt x="126301" y="98298"/>
                        </a:lnTo>
                        <a:cubicBezTo>
                          <a:pt x="91535" y="118491"/>
                          <a:pt x="34957" y="118491"/>
                          <a:pt x="0" y="98298"/>
                        </a:cubicBezTo>
                        <a:lnTo>
                          <a:pt x="286" y="0"/>
                        </a:lnTo>
                        <a:cubicBezTo>
                          <a:pt x="35243" y="20193"/>
                          <a:pt x="91821" y="20193"/>
                          <a:pt x="126587" y="0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:a16="http://schemas.microsoft.com/office/drawing/2014/main" id="{E01BD9ED-DCAA-4A62-A95C-3ADFDE700A47}"/>
                      </a:ext>
                    </a:extLst>
                  </p:cNvPr>
                  <p:cNvSpPr/>
                  <p:nvPr/>
                </p:nvSpPr>
                <p:spPr>
                  <a:xfrm>
                    <a:off x="4525755" y="2962745"/>
                    <a:ext cx="980865" cy="568838"/>
                  </a:xfrm>
                  <a:custGeom>
                    <a:avLst/>
                    <a:gdLst>
                      <a:gd name="connsiteX0" fmla="*/ 957596 w 980865"/>
                      <a:gd name="connsiteY0" fmla="*/ 12960 h 568838"/>
                      <a:gd name="connsiteX1" fmla="*/ 974170 w 980865"/>
                      <a:gd name="connsiteY1" fmla="*/ 35343 h 568838"/>
                      <a:gd name="connsiteX2" fmla="*/ 980837 w 980865"/>
                      <a:gd name="connsiteY2" fmla="*/ 187267 h 568838"/>
                      <a:gd name="connsiteX3" fmla="*/ 958835 w 980865"/>
                      <a:gd name="connsiteY3" fmla="*/ 219271 h 568838"/>
                      <a:gd name="connsiteX4" fmla="*/ 383429 w 980865"/>
                      <a:gd name="connsiteY4" fmla="*/ 553694 h 568838"/>
                      <a:gd name="connsiteX5" fmla="*/ 257128 w 980865"/>
                      <a:gd name="connsiteY5" fmla="*/ 553694 h 568838"/>
                      <a:gd name="connsiteX6" fmla="*/ 26337 w 980865"/>
                      <a:gd name="connsiteY6" fmla="*/ 420439 h 568838"/>
                      <a:gd name="connsiteX7" fmla="*/ 25956 w 980865"/>
                      <a:gd name="connsiteY7" fmla="*/ 347287 h 568838"/>
                      <a:gd name="connsiteX8" fmla="*/ 601361 w 980865"/>
                      <a:gd name="connsiteY8" fmla="*/ 12864 h 568838"/>
                      <a:gd name="connsiteX9" fmla="*/ 656511 w 980865"/>
                      <a:gd name="connsiteY9" fmla="*/ 6 h 568838"/>
                      <a:gd name="connsiteX10" fmla="*/ 918830 w 980865"/>
                      <a:gd name="connsiteY10" fmla="*/ 3339 h 568838"/>
                      <a:gd name="connsiteX11" fmla="*/ 957596 w 980865"/>
                      <a:gd name="connsiteY11" fmla="*/ 12960 h 56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0865" h="568838">
                        <a:moveTo>
                          <a:pt x="957596" y="12960"/>
                        </a:moveTo>
                        <a:cubicBezTo>
                          <a:pt x="967598" y="18675"/>
                          <a:pt x="973884" y="26580"/>
                          <a:pt x="974170" y="35343"/>
                        </a:cubicBezTo>
                        <a:lnTo>
                          <a:pt x="980837" y="187267"/>
                        </a:lnTo>
                        <a:cubicBezTo>
                          <a:pt x="981409" y="199173"/>
                          <a:pt x="973408" y="210794"/>
                          <a:pt x="958835" y="219271"/>
                        </a:cubicBezTo>
                        <a:lnTo>
                          <a:pt x="383429" y="553694"/>
                        </a:lnTo>
                        <a:cubicBezTo>
                          <a:pt x="348663" y="573887"/>
                          <a:pt x="292085" y="573887"/>
                          <a:pt x="257128" y="553694"/>
                        </a:cubicBezTo>
                        <a:lnTo>
                          <a:pt x="26337" y="420439"/>
                        </a:lnTo>
                        <a:cubicBezTo>
                          <a:pt x="-8620" y="400246"/>
                          <a:pt x="-8810" y="367480"/>
                          <a:pt x="25956" y="347287"/>
                        </a:cubicBezTo>
                        <a:lnTo>
                          <a:pt x="601361" y="12864"/>
                        </a:lnTo>
                        <a:cubicBezTo>
                          <a:pt x="615935" y="4387"/>
                          <a:pt x="635842" y="-185"/>
                          <a:pt x="656511" y="6"/>
                        </a:cubicBezTo>
                        <a:lnTo>
                          <a:pt x="918830" y="3339"/>
                        </a:lnTo>
                        <a:cubicBezTo>
                          <a:pt x="933974" y="3530"/>
                          <a:pt x="947595" y="7149"/>
                          <a:pt x="957596" y="12960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9634CF3E-9DB9-4F3F-9662-892948115973}"/>
                    </a:ext>
                  </a:extLst>
                </p:cNvPr>
                <p:cNvSpPr/>
                <p:nvPr/>
              </p:nvSpPr>
              <p:spPr>
                <a:xfrm>
                  <a:off x="5339011" y="3016245"/>
                  <a:ext cx="84272" cy="48899"/>
                </a:xfrm>
                <a:custGeom>
                  <a:avLst/>
                  <a:gdLst>
                    <a:gd name="connsiteX0" fmla="*/ 71854 w 84272"/>
                    <a:gd name="connsiteY0" fmla="*/ 7180 h 48899"/>
                    <a:gd name="connsiteX1" fmla="*/ 72045 w 84272"/>
                    <a:gd name="connsiteY1" fmla="*/ 41755 h 48899"/>
                    <a:gd name="connsiteX2" fmla="*/ 12418 w 84272"/>
                    <a:gd name="connsiteY2" fmla="*/ 41755 h 48899"/>
                    <a:gd name="connsiteX3" fmla="*/ 12228 w 84272"/>
                    <a:gd name="connsiteY3" fmla="*/ 7180 h 48899"/>
                    <a:gd name="connsiteX4" fmla="*/ 71854 w 84272"/>
                    <a:gd name="connsiteY4" fmla="*/ 7180 h 488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72" h="48899">
                      <a:moveTo>
                        <a:pt x="71854" y="7180"/>
                      </a:moveTo>
                      <a:cubicBezTo>
                        <a:pt x="88333" y="16705"/>
                        <a:pt x="88428" y="32135"/>
                        <a:pt x="72045" y="41755"/>
                      </a:cubicBezTo>
                      <a:cubicBezTo>
                        <a:pt x="55662" y="51280"/>
                        <a:pt x="28897" y="51280"/>
                        <a:pt x="12418" y="41755"/>
                      </a:cubicBezTo>
                      <a:cubicBezTo>
                        <a:pt x="-4060" y="32230"/>
                        <a:pt x="-4155" y="16705"/>
                        <a:pt x="12228" y="7180"/>
                      </a:cubicBezTo>
                      <a:cubicBezTo>
                        <a:pt x="28706" y="-2441"/>
                        <a:pt x="55376" y="-2345"/>
                        <a:pt x="71854" y="7180"/>
                      </a:cubicBezTo>
                      <a:close/>
                    </a:path>
                  </a:pathLst>
                </a:custGeom>
                <a:solidFill>
                  <a:srgbClr val="0EADA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grpSp>
              <p:nvGrpSpPr>
                <p:cNvPr id="76" name="Graphic 43">
                  <a:extLst>
                    <a:ext uri="{FF2B5EF4-FFF2-40B4-BE49-F238E27FC236}">
                      <a16:creationId xmlns:a16="http://schemas.microsoft.com/office/drawing/2014/main" id="{5FA68A52-D361-4CBB-8493-CDF4471D8CDE}"/>
                    </a:ext>
                  </a:extLst>
                </p:cNvPr>
                <p:cNvGrpSpPr/>
                <p:nvPr/>
              </p:nvGrpSpPr>
              <p:grpSpPr>
                <a:xfrm>
                  <a:off x="4700301" y="3045904"/>
                  <a:ext cx="624649" cy="375475"/>
                  <a:chOff x="4700301" y="3045904"/>
                  <a:chExt cx="624649" cy="375475"/>
                </a:xfrm>
                <a:solidFill>
                  <a:srgbClr val="FFFFFF"/>
                </a:solidFill>
              </p:grpSpPr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6D304035-D716-4564-8968-5587013B62B7}"/>
                      </a:ext>
                    </a:extLst>
                  </p:cNvPr>
                  <p:cNvSpPr/>
                  <p:nvPr/>
                </p:nvSpPr>
                <p:spPr>
                  <a:xfrm>
                    <a:off x="4700301" y="3335845"/>
                    <a:ext cx="130302" cy="85534"/>
                  </a:xfrm>
                  <a:custGeom>
                    <a:avLst/>
                    <a:gdLst>
                      <a:gd name="connsiteX0" fmla="*/ 86392 w 130302"/>
                      <a:gd name="connsiteY0" fmla="*/ 7906 h 85534"/>
                      <a:gd name="connsiteX1" fmla="*/ 130302 w 130302"/>
                      <a:gd name="connsiteY1" fmla="*/ 72295 h 85534"/>
                      <a:gd name="connsiteX2" fmla="*/ 107537 w 130302"/>
                      <a:gd name="connsiteY2" fmla="*/ 85534 h 85534"/>
                      <a:gd name="connsiteX3" fmla="*/ 65913 w 130302"/>
                      <a:gd name="connsiteY3" fmla="*/ 23908 h 85534"/>
                      <a:gd name="connsiteX4" fmla="*/ 35814 w 130302"/>
                      <a:gd name="connsiteY4" fmla="*/ 41338 h 85534"/>
                      <a:gd name="connsiteX5" fmla="*/ 50768 w 130302"/>
                      <a:gd name="connsiteY5" fmla="*/ 49911 h 85534"/>
                      <a:gd name="connsiteX6" fmla="*/ 32099 w 130302"/>
                      <a:gd name="connsiteY6" fmla="*/ 60769 h 85534"/>
                      <a:gd name="connsiteX7" fmla="*/ 0 w 130302"/>
                      <a:gd name="connsiteY7" fmla="*/ 42291 h 85534"/>
                      <a:gd name="connsiteX8" fmla="*/ 72676 w 130302"/>
                      <a:gd name="connsiteY8" fmla="*/ 0 h 855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2" h="85534">
                        <a:moveTo>
                          <a:pt x="86392" y="7906"/>
                        </a:moveTo>
                        <a:lnTo>
                          <a:pt x="130302" y="72295"/>
                        </a:lnTo>
                        <a:lnTo>
                          <a:pt x="107537" y="85534"/>
                        </a:lnTo>
                        <a:lnTo>
                          <a:pt x="65913" y="23908"/>
                        </a:lnTo>
                        <a:lnTo>
                          <a:pt x="35814" y="41338"/>
                        </a:lnTo>
                        <a:lnTo>
                          <a:pt x="50768" y="49911"/>
                        </a:lnTo>
                        <a:lnTo>
                          <a:pt x="32099" y="60769"/>
                        </a:lnTo>
                        <a:lnTo>
                          <a:pt x="0" y="42291"/>
                        </a:lnTo>
                        <a:lnTo>
                          <a:pt x="7267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C718BFBA-9E32-450C-89C7-666D6AAF5834}"/>
                      </a:ext>
                    </a:extLst>
                  </p:cNvPr>
                  <p:cNvSpPr/>
                  <p:nvPr/>
                </p:nvSpPr>
                <p:spPr>
                  <a:xfrm>
                    <a:off x="4878235" y="3262557"/>
                    <a:ext cx="69154" cy="40000"/>
                  </a:xfrm>
                  <a:custGeom>
                    <a:avLst/>
                    <a:gdLst>
                      <a:gd name="connsiteX0" fmla="*/ 56953 w 69154"/>
                      <a:gd name="connsiteY0" fmla="*/ 6994 h 40000"/>
                      <a:gd name="connsiteX1" fmla="*/ 59715 w 69154"/>
                      <a:gd name="connsiteY1" fmla="*/ 34521 h 40000"/>
                      <a:gd name="connsiteX2" fmla="*/ 11995 w 69154"/>
                      <a:gd name="connsiteY2" fmla="*/ 33092 h 40000"/>
                      <a:gd name="connsiteX3" fmla="*/ 9423 w 69154"/>
                      <a:gd name="connsiteY3" fmla="*/ 5470 h 40000"/>
                      <a:gd name="connsiteX4" fmla="*/ 56953 w 69154"/>
                      <a:gd name="connsiteY4" fmla="*/ 6994 h 40000"/>
                      <a:gd name="connsiteX5" fmla="*/ 25139 w 69154"/>
                      <a:gd name="connsiteY5" fmla="*/ 25472 h 40000"/>
                      <a:gd name="connsiteX6" fmla="*/ 49047 w 69154"/>
                      <a:gd name="connsiteY6" fmla="*/ 28330 h 40000"/>
                      <a:gd name="connsiteX7" fmla="*/ 43999 w 69154"/>
                      <a:gd name="connsiteY7" fmla="*/ 14423 h 40000"/>
                      <a:gd name="connsiteX8" fmla="*/ 20091 w 69154"/>
                      <a:gd name="connsiteY8" fmla="*/ 11566 h 40000"/>
                      <a:gd name="connsiteX9" fmla="*/ 25139 w 69154"/>
                      <a:gd name="connsiteY9" fmla="*/ 25472 h 40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154" h="40000">
                        <a:moveTo>
                          <a:pt x="56953" y="6994"/>
                        </a:moveTo>
                        <a:cubicBezTo>
                          <a:pt x="72478" y="15947"/>
                          <a:pt x="72955" y="26901"/>
                          <a:pt x="59715" y="34521"/>
                        </a:cubicBezTo>
                        <a:cubicBezTo>
                          <a:pt x="46570" y="42141"/>
                          <a:pt x="27330" y="41950"/>
                          <a:pt x="11995" y="33092"/>
                        </a:cubicBezTo>
                        <a:cubicBezTo>
                          <a:pt x="-3341" y="24234"/>
                          <a:pt x="-3722" y="13090"/>
                          <a:pt x="9423" y="5470"/>
                        </a:cubicBezTo>
                        <a:cubicBezTo>
                          <a:pt x="22663" y="-2150"/>
                          <a:pt x="41427" y="-1960"/>
                          <a:pt x="56953" y="6994"/>
                        </a:cubicBezTo>
                        <a:close/>
                        <a:moveTo>
                          <a:pt x="25139" y="25472"/>
                        </a:moveTo>
                        <a:cubicBezTo>
                          <a:pt x="34855" y="31092"/>
                          <a:pt x="43522" y="31568"/>
                          <a:pt x="49047" y="28330"/>
                        </a:cubicBezTo>
                        <a:cubicBezTo>
                          <a:pt x="54762" y="24996"/>
                          <a:pt x="53809" y="20138"/>
                          <a:pt x="43999" y="14423"/>
                        </a:cubicBezTo>
                        <a:cubicBezTo>
                          <a:pt x="34188" y="8803"/>
                          <a:pt x="25806" y="8232"/>
                          <a:pt x="20091" y="11566"/>
                        </a:cubicBezTo>
                        <a:cubicBezTo>
                          <a:pt x="14471" y="14899"/>
                          <a:pt x="15519" y="19948"/>
                          <a:pt x="25139" y="25472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66C4F763-255D-4A91-8715-C85BC2493A9B}"/>
                      </a:ext>
                    </a:extLst>
                  </p:cNvPr>
                  <p:cNvSpPr/>
                  <p:nvPr/>
                </p:nvSpPr>
                <p:spPr>
                  <a:xfrm>
                    <a:off x="5151239" y="3090290"/>
                    <a:ext cx="97320" cy="89630"/>
                  </a:xfrm>
                  <a:custGeom>
                    <a:avLst/>
                    <a:gdLst>
                      <a:gd name="connsiteX0" fmla="*/ 53982 w 97320"/>
                      <a:gd name="connsiteY0" fmla="*/ 0 h 89630"/>
                      <a:gd name="connsiteX1" fmla="*/ 64174 w 97320"/>
                      <a:gd name="connsiteY1" fmla="*/ 13430 h 89630"/>
                      <a:gd name="connsiteX2" fmla="*/ 40361 w 97320"/>
                      <a:gd name="connsiteY2" fmla="*/ 21336 h 89630"/>
                      <a:gd name="connsiteX3" fmla="*/ 37408 w 97320"/>
                      <a:gd name="connsiteY3" fmla="*/ 45149 h 89630"/>
                      <a:gd name="connsiteX4" fmla="*/ 43028 w 97320"/>
                      <a:gd name="connsiteY4" fmla="*/ 48387 h 89630"/>
                      <a:gd name="connsiteX5" fmla="*/ 80366 w 97320"/>
                      <a:gd name="connsiteY5" fmla="*/ 26670 h 89630"/>
                      <a:gd name="connsiteX6" fmla="*/ 97321 w 97320"/>
                      <a:gd name="connsiteY6" fmla="*/ 36481 h 89630"/>
                      <a:gd name="connsiteX7" fmla="*/ 59983 w 97320"/>
                      <a:gd name="connsiteY7" fmla="*/ 58198 h 89630"/>
                      <a:gd name="connsiteX8" fmla="*/ 93225 w 97320"/>
                      <a:gd name="connsiteY8" fmla="*/ 77438 h 89630"/>
                      <a:gd name="connsiteX9" fmla="*/ 72175 w 97320"/>
                      <a:gd name="connsiteY9" fmla="*/ 89630 h 89630"/>
                      <a:gd name="connsiteX10" fmla="*/ 16453 w 97320"/>
                      <a:gd name="connsiteY10" fmla="*/ 57436 h 89630"/>
                      <a:gd name="connsiteX11" fmla="*/ 20835 w 97320"/>
                      <a:gd name="connsiteY11" fmla="*/ 11811 h 89630"/>
                      <a:gd name="connsiteX12" fmla="*/ 53982 w 97320"/>
                      <a:gd name="connsiteY12" fmla="*/ 0 h 89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7320" h="89630">
                        <a:moveTo>
                          <a:pt x="53982" y="0"/>
                        </a:moveTo>
                        <a:lnTo>
                          <a:pt x="64174" y="13430"/>
                        </a:lnTo>
                        <a:cubicBezTo>
                          <a:pt x="54934" y="14573"/>
                          <a:pt x="46743" y="17621"/>
                          <a:pt x="40361" y="21336"/>
                        </a:cubicBezTo>
                        <a:cubicBezTo>
                          <a:pt x="25883" y="29813"/>
                          <a:pt x="24740" y="37814"/>
                          <a:pt x="37408" y="45149"/>
                        </a:cubicBezTo>
                        <a:lnTo>
                          <a:pt x="43028" y="48387"/>
                        </a:lnTo>
                        <a:lnTo>
                          <a:pt x="80366" y="26670"/>
                        </a:lnTo>
                        <a:lnTo>
                          <a:pt x="97321" y="36481"/>
                        </a:lnTo>
                        <a:lnTo>
                          <a:pt x="59983" y="58198"/>
                        </a:lnTo>
                        <a:lnTo>
                          <a:pt x="93225" y="77438"/>
                        </a:lnTo>
                        <a:lnTo>
                          <a:pt x="72175" y="89630"/>
                        </a:lnTo>
                        <a:lnTo>
                          <a:pt x="16453" y="57436"/>
                        </a:lnTo>
                        <a:cubicBezTo>
                          <a:pt x="-6978" y="43910"/>
                          <a:pt x="-5264" y="27051"/>
                          <a:pt x="20835" y="11811"/>
                        </a:cubicBezTo>
                        <a:cubicBezTo>
                          <a:pt x="31312" y="5715"/>
                          <a:pt x="43028" y="1524"/>
                          <a:pt x="5398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A559D19C-AFE5-4E69-AD97-4D72EDDCBFA9}"/>
                      </a:ext>
                    </a:extLst>
                  </p:cNvPr>
                  <p:cNvSpPr/>
                  <p:nvPr/>
                </p:nvSpPr>
                <p:spPr>
                  <a:xfrm>
                    <a:off x="5227639" y="3045904"/>
                    <a:ext cx="97310" cy="89630"/>
                  </a:xfrm>
                  <a:custGeom>
                    <a:avLst/>
                    <a:gdLst>
                      <a:gd name="connsiteX0" fmla="*/ 53972 w 97310"/>
                      <a:gd name="connsiteY0" fmla="*/ 0 h 89630"/>
                      <a:gd name="connsiteX1" fmla="*/ 64164 w 97310"/>
                      <a:gd name="connsiteY1" fmla="*/ 13430 h 89630"/>
                      <a:gd name="connsiteX2" fmla="*/ 40351 w 97310"/>
                      <a:gd name="connsiteY2" fmla="*/ 21336 h 89630"/>
                      <a:gd name="connsiteX3" fmla="*/ 37399 w 97310"/>
                      <a:gd name="connsiteY3" fmla="*/ 45149 h 89630"/>
                      <a:gd name="connsiteX4" fmla="*/ 43018 w 97310"/>
                      <a:gd name="connsiteY4" fmla="*/ 48387 h 89630"/>
                      <a:gd name="connsiteX5" fmla="*/ 80356 w 97310"/>
                      <a:gd name="connsiteY5" fmla="*/ 26670 h 89630"/>
                      <a:gd name="connsiteX6" fmla="*/ 97311 w 97310"/>
                      <a:gd name="connsiteY6" fmla="*/ 36481 h 89630"/>
                      <a:gd name="connsiteX7" fmla="*/ 59973 w 97310"/>
                      <a:gd name="connsiteY7" fmla="*/ 58198 h 89630"/>
                      <a:gd name="connsiteX8" fmla="*/ 93215 w 97310"/>
                      <a:gd name="connsiteY8" fmla="*/ 77438 h 89630"/>
                      <a:gd name="connsiteX9" fmla="*/ 72165 w 97310"/>
                      <a:gd name="connsiteY9" fmla="*/ 89630 h 89630"/>
                      <a:gd name="connsiteX10" fmla="*/ 16443 w 97310"/>
                      <a:gd name="connsiteY10" fmla="*/ 57436 h 89630"/>
                      <a:gd name="connsiteX11" fmla="*/ 20920 w 97310"/>
                      <a:gd name="connsiteY11" fmla="*/ 11811 h 89630"/>
                      <a:gd name="connsiteX12" fmla="*/ 53972 w 97310"/>
                      <a:gd name="connsiteY12" fmla="*/ 0 h 896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97310" h="89630">
                        <a:moveTo>
                          <a:pt x="53972" y="0"/>
                        </a:moveTo>
                        <a:lnTo>
                          <a:pt x="64164" y="13430"/>
                        </a:lnTo>
                        <a:cubicBezTo>
                          <a:pt x="54924" y="14573"/>
                          <a:pt x="46733" y="17621"/>
                          <a:pt x="40351" y="21336"/>
                        </a:cubicBezTo>
                        <a:cubicBezTo>
                          <a:pt x="25873" y="29813"/>
                          <a:pt x="24730" y="37814"/>
                          <a:pt x="37399" y="45149"/>
                        </a:cubicBezTo>
                        <a:lnTo>
                          <a:pt x="43018" y="48387"/>
                        </a:lnTo>
                        <a:lnTo>
                          <a:pt x="80356" y="26670"/>
                        </a:lnTo>
                        <a:lnTo>
                          <a:pt x="97311" y="36481"/>
                        </a:lnTo>
                        <a:lnTo>
                          <a:pt x="59973" y="58198"/>
                        </a:lnTo>
                        <a:lnTo>
                          <a:pt x="93215" y="77438"/>
                        </a:lnTo>
                        <a:lnTo>
                          <a:pt x="72165" y="89630"/>
                        </a:lnTo>
                        <a:lnTo>
                          <a:pt x="16443" y="57436"/>
                        </a:lnTo>
                        <a:cubicBezTo>
                          <a:pt x="-6988" y="43910"/>
                          <a:pt x="-5274" y="27051"/>
                          <a:pt x="20920" y="11811"/>
                        </a:cubicBezTo>
                        <a:cubicBezTo>
                          <a:pt x="31398" y="5715"/>
                          <a:pt x="43114" y="1429"/>
                          <a:pt x="53972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A8AE4C88-1B4A-4971-AA89-C5C434AC51B7}"/>
                      </a:ext>
                    </a:extLst>
                  </p:cNvPr>
                  <p:cNvSpPr/>
                  <p:nvPr/>
                </p:nvSpPr>
                <p:spPr>
                  <a:xfrm>
                    <a:off x="5043872" y="3150854"/>
                    <a:ext cx="138688" cy="80384"/>
                  </a:xfrm>
                  <a:custGeom>
                    <a:avLst/>
                    <a:gdLst>
                      <a:gd name="connsiteX0" fmla="*/ 118963 w 138688"/>
                      <a:gd name="connsiteY0" fmla="*/ 11350 h 80384"/>
                      <a:gd name="connsiteX1" fmla="*/ 116582 w 138688"/>
                      <a:gd name="connsiteY1" fmla="*/ 67452 h 80384"/>
                      <a:gd name="connsiteX2" fmla="*/ 19713 w 138688"/>
                      <a:gd name="connsiteY2" fmla="*/ 69071 h 80384"/>
                      <a:gd name="connsiteX3" fmla="*/ 22189 w 138688"/>
                      <a:gd name="connsiteY3" fmla="*/ 12969 h 80384"/>
                      <a:gd name="connsiteX4" fmla="*/ 118963 w 138688"/>
                      <a:gd name="connsiteY4" fmla="*/ 11350 h 80384"/>
                      <a:gd name="connsiteX5" fmla="*/ 40953 w 138688"/>
                      <a:gd name="connsiteY5" fmla="*/ 56689 h 80384"/>
                      <a:gd name="connsiteX6" fmla="*/ 98484 w 138688"/>
                      <a:gd name="connsiteY6" fmla="*/ 57070 h 80384"/>
                      <a:gd name="connsiteX7" fmla="*/ 97722 w 138688"/>
                      <a:gd name="connsiteY7" fmla="*/ 23732 h 80384"/>
                      <a:gd name="connsiteX8" fmla="*/ 40096 w 138688"/>
                      <a:gd name="connsiteY8" fmla="*/ 23351 h 80384"/>
                      <a:gd name="connsiteX9" fmla="*/ 40953 w 138688"/>
                      <a:gd name="connsiteY9" fmla="*/ 56689 h 80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38688" h="80384">
                        <a:moveTo>
                          <a:pt x="118963" y="11350"/>
                        </a:moveTo>
                        <a:cubicBezTo>
                          <a:pt x="146205" y="27066"/>
                          <a:pt x="145062" y="50879"/>
                          <a:pt x="116582" y="67452"/>
                        </a:cubicBezTo>
                        <a:cubicBezTo>
                          <a:pt x="87912" y="84121"/>
                          <a:pt x="46764" y="84692"/>
                          <a:pt x="19713" y="69071"/>
                        </a:cubicBezTo>
                        <a:cubicBezTo>
                          <a:pt x="-7434" y="53355"/>
                          <a:pt x="-6481" y="29638"/>
                          <a:pt x="22189" y="12969"/>
                        </a:cubicBezTo>
                        <a:cubicBezTo>
                          <a:pt x="50669" y="-3700"/>
                          <a:pt x="91722" y="-4366"/>
                          <a:pt x="118963" y="11350"/>
                        </a:cubicBezTo>
                        <a:close/>
                        <a:moveTo>
                          <a:pt x="40953" y="56689"/>
                        </a:moveTo>
                        <a:cubicBezTo>
                          <a:pt x="58289" y="66690"/>
                          <a:pt x="82292" y="66500"/>
                          <a:pt x="98484" y="57070"/>
                        </a:cubicBezTo>
                        <a:cubicBezTo>
                          <a:pt x="114677" y="47640"/>
                          <a:pt x="114963" y="33734"/>
                          <a:pt x="97722" y="23732"/>
                        </a:cubicBezTo>
                        <a:cubicBezTo>
                          <a:pt x="80387" y="13731"/>
                          <a:pt x="56289" y="13922"/>
                          <a:pt x="40096" y="23351"/>
                        </a:cubicBezTo>
                        <a:cubicBezTo>
                          <a:pt x="23904" y="32686"/>
                          <a:pt x="23618" y="46592"/>
                          <a:pt x="40953" y="5668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E01DB139-BB0C-4445-83EE-F0E568993EC9}"/>
                      </a:ext>
                    </a:extLst>
                  </p:cNvPr>
                  <p:cNvSpPr/>
                  <p:nvPr/>
                </p:nvSpPr>
                <p:spPr>
                  <a:xfrm>
                    <a:off x="4982873" y="3251689"/>
                    <a:ext cx="69135" cy="39929"/>
                  </a:xfrm>
                  <a:custGeom>
                    <a:avLst/>
                    <a:gdLst>
                      <a:gd name="connsiteX0" fmla="*/ 12131 w 69135"/>
                      <a:gd name="connsiteY0" fmla="*/ 33007 h 39929"/>
                      <a:gd name="connsiteX1" fmla="*/ 9369 w 69135"/>
                      <a:gd name="connsiteY1" fmla="*/ 5480 h 39929"/>
                      <a:gd name="connsiteX2" fmla="*/ 57089 w 69135"/>
                      <a:gd name="connsiteY2" fmla="*/ 6909 h 39929"/>
                      <a:gd name="connsiteX3" fmla="*/ 59756 w 69135"/>
                      <a:gd name="connsiteY3" fmla="*/ 34531 h 39929"/>
                      <a:gd name="connsiteX4" fmla="*/ 12131 w 69135"/>
                      <a:gd name="connsiteY4" fmla="*/ 33007 h 39929"/>
                      <a:gd name="connsiteX5" fmla="*/ 43945 w 69135"/>
                      <a:gd name="connsiteY5" fmla="*/ 14529 h 39929"/>
                      <a:gd name="connsiteX6" fmla="*/ 20037 w 69135"/>
                      <a:gd name="connsiteY6" fmla="*/ 11671 h 39929"/>
                      <a:gd name="connsiteX7" fmla="*/ 25085 w 69135"/>
                      <a:gd name="connsiteY7" fmla="*/ 25578 h 39929"/>
                      <a:gd name="connsiteX8" fmla="*/ 48993 w 69135"/>
                      <a:gd name="connsiteY8" fmla="*/ 28435 h 39929"/>
                      <a:gd name="connsiteX9" fmla="*/ 43945 w 69135"/>
                      <a:gd name="connsiteY9" fmla="*/ 14529 h 399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135" h="39929">
                        <a:moveTo>
                          <a:pt x="12131" y="33007"/>
                        </a:moveTo>
                        <a:cubicBezTo>
                          <a:pt x="-3299" y="24149"/>
                          <a:pt x="-3776" y="13005"/>
                          <a:pt x="9369" y="5480"/>
                        </a:cubicBezTo>
                        <a:cubicBezTo>
                          <a:pt x="22513" y="-2140"/>
                          <a:pt x="41659" y="-1950"/>
                          <a:pt x="57089" y="6909"/>
                        </a:cubicBezTo>
                        <a:cubicBezTo>
                          <a:pt x="72424" y="15767"/>
                          <a:pt x="72901" y="26816"/>
                          <a:pt x="59756" y="34531"/>
                        </a:cubicBezTo>
                        <a:cubicBezTo>
                          <a:pt x="46612" y="42056"/>
                          <a:pt x="27466" y="41865"/>
                          <a:pt x="12131" y="33007"/>
                        </a:cubicBezTo>
                        <a:close/>
                        <a:moveTo>
                          <a:pt x="43945" y="14529"/>
                        </a:moveTo>
                        <a:cubicBezTo>
                          <a:pt x="34229" y="8909"/>
                          <a:pt x="25657" y="8337"/>
                          <a:pt x="20037" y="11671"/>
                        </a:cubicBezTo>
                        <a:cubicBezTo>
                          <a:pt x="14417" y="14910"/>
                          <a:pt x="15274" y="19958"/>
                          <a:pt x="25085" y="25578"/>
                        </a:cubicBezTo>
                        <a:cubicBezTo>
                          <a:pt x="34896" y="31197"/>
                          <a:pt x="43468" y="31674"/>
                          <a:pt x="48993" y="28435"/>
                        </a:cubicBezTo>
                        <a:cubicBezTo>
                          <a:pt x="54708" y="25006"/>
                          <a:pt x="53565" y="20053"/>
                          <a:pt x="43945" y="14529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4322093F-A60C-4ADD-98A7-1F59284CBAF2}"/>
                      </a:ext>
                    </a:extLst>
                  </p:cNvPr>
                  <p:cNvSpPr/>
                  <p:nvPr/>
                </p:nvSpPr>
                <p:spPr>
                  <a:xfrm>
                    <a:off x="4942712" y="3228308"/>
                    <a:ext cx="44767" cy="97631"/>
                  </a:xfrm>
                  <a:custGeom>
                    <a:avLst/>
                    <a:gdLst>
                      <a:gd name="connsiteX0" fmla="*/ 0 w 44767"/>
                      <a:gd name="connsiteY0" fmla="*/ 8953 h 97631"/>
                      <a:gd name="connsiteX1" fmla="*/ 15431 w 44767"/>
                      <a:gd name="connsiteY1" fmla="*/ 0 h 97631"/>
                      <a:gd name="connsiteX2" fmla="*/ 44768 w 44767"/>
                      <a:gd name="connsiteY2" fmla="*/ 88678 h 97631"/>
                      <a:gd name="connsiteX3" fmla="*/ 29432 w 44767"/>
                      <a:gd name="connsiteY3" fmla="*/ 97631 h 976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4767" h="97631">
                        <a:moveTo>
                          <a:pt x="0" y="8953"/>
                        </a:moveTo>
                        <a:lnTo>
                          <a:pt x="15431" y="0"/>
                        </a:lnTo>
                        <a:lnTo>
                          <a:pt x="44768" y="88678"/>
                        </a:lnTo>
                        <a:lnTo>
                          <a:pt x="29432" y="9763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4D546931-931A-4C25-BA00-6C244B97DEEE}"/>
                      </a:ext>
                    </a:extLst>
                  </p:cNvPr>
                  <p:cNvSpPr/>
                  <p:nvPr/>
                </p:nvSpPr>
                <p:spPr>
                  <a:xfrm>
                    <a:off x="4801384" y="3299321"/>
                    <a:ext cx="125723" cy="72803"/>
                  </a:xfrm>
                  <a:custGeom>
                    <a:avLst/>
                    <a:gdLst>
                      <a:gd name="connsiteX0" fmla="*/ 101704 w 125723"/>
                      <a:gd name="connsiteY0" fmla="*/ 13854 h 72803"/>
                      <a:gd name="connsiteX1" fmla="*/ 110086 w 125723"/>
                      <a:gd name="connsiteY1" fmla="*/ 63670 h 72803"/>
                      <a:gd name="connsiteX2" fmla="*/ 23980 w 125723"/>
                      <a:gd name="connsiteY2" fmla="*/ 59003 h 72803"/>
                      <a:gd name="connsiteX3" fmla="*/ 15598 w 125723"/>
                      <a:gd name="connsiteY3" fmla="*/ 9092 h 72803"/>
                      <a:gd name="connsiteX4" fmla="*/ 101704 w 125723"/>
                      <a:gd name="connsiteY4" fmla="*/ 13854 h 72803"/>
                      <a:gd name="connsiteX5" fmla="*/ 45221 w 125723"/>
                      <a:gd name="connsiteY5" fmla="*/ 46620 h 72803"/>
                      <a:gd name="connsiteX6" fmla="*/ 92179 w 125723"/>
                      <a:gd name="connsiteY6" fmla="*/ 53288 h 72803"/>
                      <a:gd name="connsiteX7" fmla="*/ 80559 w 125723"/>
                      <a:gd name="connsiteY7" fmla="*/ 26046 h 72803"/>
                      <a:gd name="connsiteX8" fmla="*/ 33505 w 125723"/>
                      <a:gd name="connsiteY8" fmla="*/ 19379 h 72803"/>
                      <a:gd name="connsiteX9" fmla="*/ 45221 w 125723"/>
                      <a:gd name="connsiteY9" fmla="*/ 46620 h 728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25723" h="72803">
                        <a:moveTo>
                          <a:pt x="101704" y="13854"/>
                        </a:moveTo>
                        <a:cubicBezTo>
                          <a:pt x="131803" y="31285"/>
                          <a:pt x="132470" y="50621"/>
                          <a:pt x="110086" y="63670"/>
                        </a:cubicBezTo>
                        <a:cubicBezTo>
                          <a:pt x="87798" y="76624"/>
                          <a:pt x="54079" y="76434"/>
                          <a:pt x="23980" y="59003"/>
                        </a:cubicBezTo>
                        <a:cubicBezTo>
                          <a:pt x="-6119" y="41572"/>
                          <a:pt x="-6690" y="22046"/>
                          <a:pt x="15598" y="9092"/>
                        </a:cubicBezTo>
                        <a:cubicBezTo>
                          <a:pt x="38077" y="-3862"/>
                          <a:pt x="71605" y="-3576"/>
                          <a:pt x="101704" y="13854"/>
                        </a:cubicBezTo>
                        <a:close/>
                        <a:moveTo>
                          <a:pt x="45221" y="46620"/>
                        </a:moveTo>
                        <a:cubicBezTo>
                          <a:pt x="65986" y="58622"/>
                          <a:pt x="81797" y="59384"/>
                          <a:pt x="92179" y="53288"/>
                        </a:cubicBezTo>
                        <a:cubicBezTo>
                          <a:pt x="102657" y="47192"/>
                          <a:pt x="101323" y="38048"/>
                          <a:pt x="80559" y="26046"/>
                        </a:cubicBezTo>
                        <a:cubicBezTo>
                          <a:pt x="59794" y="14045"/>
                          <a:pt x="43983" y="13283"/>
                          <a:pt x="33505" y="19379"/>
                        </a:cubicBezTo>
                        <a:cubicBezTo>
                          <a:pt x="23123" y="25475"/>
                          <a:pt x="24457" y="34714"/>
                          <a:pt x="45221" y="46620"/>
                        </a:cubicBezTo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</p:grp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DD764CE0-7CFF-4986-9DF9-E1A0C7C06331}"/>
                  </a:ext>
                </a:extLst>
              </p:cNvPr>
              <p:cNvSpPr/>
              <p:nvPr/>
            </p:nvSpPr>
            <p:spPr>
              <a:xfrm>
                <a:off x="5373475" y="2667000"/>
                <a:ext cx="672803" cy="383190"/>
              </a:xfrm>
              <a:custGeom>
                <a:avLst/>
                <a:gdLst>
                  <a:gd name="connsiteX0" fmla="*/ 672804 w 672803"/>
                  <a:gd name="connsiteY0" fmla="*/ 0 h 383190"/>
                  <a:gd name="connsiteX1" fmla="*/ 14341 w 672803"/>
                  <a:gd name="connsiteY1" fmla="*/ 381857 h 383190"/>
                  <a:gd name="connsiteX2" fmla="*/ 9578 w 672803"/>
                  <a:gd name="connsiteY2" fmla="*/ 383191 h 383190"/>
                  <a:gd name="connsiteX3" fmla="*/ 1291 w 672803"/>
                  <a:gd name="connsiteY3" fmla="*/ 378428 h 383190"/>
                  <a:gd name="connsiteX4" fmla="*/ 4720 w 672803"/>
                  <a:gd name="connsiteY4" fmla="*/ 365379 h 383190"/>
                  <a:gd name="connsiteX5" fmla="*/ 634799 w 672803"/>
                  <a:gd name="connsiteY5" fmla="*/ 0 h 383190"/>
                  <a:gd name="connsiteX6" fmla="*/ 672804 w 672803"/>
                  <a:gd name="connsiteY6" fmla="*/ 0 h 3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2803" h="383190">
                    <a:moveTo>
                      <a:pt x="672804" y="0"/>
                    </a:moveTo>
                    <a:lnTo>
                      <a:pt x="14341" y="381857"/>
                    </a:lnTo>
                    <a:cubicBezTo>
                      <a:pt x="12817" y="382810"/>
                      <a:pt x="11197" y="383191"/>
                      <a:pt x="9578" y="383191"/>
                    </a:cubicBezTo>
                    <a:cubicBezTo>
                      <a:pt x="6244" y="383191"/>
                      <a:pt x="3006" y="381476"/>
                      <a:pt x="1291" y="378428"/>
                    </a:cubicBezTo>
                    <a:cubicBezTo>
                      <a:pt x="-1376" y="373856"/>
                      <a:pt x="244" y="368046"/>
                      <a:pt x="4720" y="365379"/>
                    </a:cubicBezTo>
                    <a:lnTo>
                      <a:pt x="634799" y="0"/>
                    </a:lnTo>
                    <a:lnTo>
                      <a:pt x="672804" y="0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86" name="Graphic 43">
              <a:extLst>
                <a:ext uri="{FF2B5EF4-FFF2-40B4-BE49-F238E27FC236}">
                  <a16:creationId xmlns:a16="http://schemas.microsoft.com/office/drawing/2014/main" id="{5FA68A52-D361-4CBB-8493-CDF4471D8CDE}"/>
                </a:ext>
              </a:extLst>
            </p:cNvPr>
            <p:cNvGrpSpPr/>
            <p:nvPr/>
          </p:nvGrpSpPr>
          <p:grpSpPr>
            <a:xfrm>
              <a:off x="4689538" y="2667000"/>
              <a:ext cx="2185606" cy="1347311"/>
              <a:chOff x="4689538" y="2667000"/>
              <a:chExt cx="2185606" cy="1347311"/>
            </a:xfrm>
          </p:grpSpPr>
          <p:grpSp>
            <p:nvGrpSpPr>
              <p:cNvPr id="87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4689538" y="3347174"/>
                <a:ext cx="981265" cy="667136"/>
                <a:chOff x="4689538" y="3347174"/>
                <a:chExt cx="981265" cy="667136"/>
              </a:xfrm>
            </p:grpSpPr>
            <p:grpSp>
              <p:nvGrpSpPr>
                <p:cNvPr id="88" name="Graphic 43">
                  <a:extLst>
                    <a:ext uri="{FF2B5EF4-FFF2-40B4-BE49-F238E27FC236}">
                      <a16:creationId xmlns:a16="http://schemas.microsoft.com/office/drawing/2014/main" id="{5FA68A52-D361-4CBB-8493-CDF4471D8CDE}"/>
                    </a:ext>
                  </a:extLst>
                </p:cNvPr>
                <p:cNvGrpSpPr/>
                <p:nvPr/>
              </p:nvGrpSpPr>
              <p:grpSpPr>
                <a:xfrm>
                  <a:off x="4689538" y="3347174"/>
                  <a:ext cx="981265" cy="667136"/>
                  <a:chOff x="4689538" y="3347174"/>
                  <a:chExt cx="981265" cy="667136"/>
                </a:xfrm>
              </p:grpSpPr>
              <p:sp>
                <p:nvSpPr>
                  <p:cNvPr id="89" name="Freeform: Shape 88">
                    <a:extLst>
                      <a:ext uri="{FF2B5EF4-FFF2-40B4-BE49-F238E27FC236}">
                        <a16:creationId xmlns:a16="http://schemas.microsoft.com/office/drawing/2014/main" id="{C5AF27E5-4505-49DB-84E8-AAFFBDE36C1F}"/>
                      </a:ext>
                    </a:extLst>
                  </p:cNvPr>
                  <p:cNvSpPr/>
                  <p:nvPr/>
                </p:nvSpPr>
                <p:spPr>
                  <a:xfrm>
                    <a:off x="5648514" y="3535679"/>
                    <a:ext cx="22288" cy="129063"/>
                  </a:xfrm>
                  <a:custGeom>
                    <a:avLst/>
                    <a:gdLst>
                      <a:gd name="connsiteX0" fmla="*/ 22289 w 22288"/>
                      <a:gd name="connsiteY0" fmla="*/ 0 h 129063"/>
                      <a:gd name="connsiteX1" fmla="*/ 22003 w 22288"/>
                      <a:gd name="connsiteY1" fmla="*/ 98298 h 129063"/>
                      <a:gd name="connsiteX2" fmla="*/ 0 w 22288"/>
                      <a:gd name="connsiteY2" fmla="*/ 129064 h 129063"/>
                      <a:gd name="connsiteX3" fmla="*/ 286 w 22288"/>
                      <a:gd name="connsiteY3" fmla="*/ 30766 h 129063"/>
                      <a:gd name="connsiteX4" fmla="*/ 22289 w 22288"/>
                      <a:gd name="connsiteY4" fmla="*/ 0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129063">
                        <a:moveTo>
                          <a:pt x="22289" y="0"/>
                        </a:moveTo>
                        <a:lnTo>
                          <a:pt x="22003" y="98298"/>
                        </a:lnTo>
                        <a:cubicBezTo>
                          <a:pt x="22003" y="109823"/>
                          <a:pt x="14097" y="120872"/>
                          <a:pt x="0" y="129064"/>
                        </a:cubicBezTo>
                        <a:lnTo>
                          <a:pt x="286" y="30766"/>
                        </a:lnTo>
                        <a:cubicBezTo>
                          <a:pt x="14383" y="22574"/>
                          <a:pt x="22193" y="11525"/>
                          <a:pt x="22289" y="0"/>
                        </a:cubicBez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0" name="Freeform: Shape 89">
                    <a:extLst>
                      <a:ext uri="{FF2B5EF4-FFF2-40B4-BE49-F238E27FC236}">
                        <a16:creationId xmlns:a16="http://schemas.microsoft.com/office/drawing/2014/main" id="{F47A235A-4EAE-4DB8-8465-EF4294AB2797}"/>
                      </a:ext>
                    </a:extLst>
                  </p:cNvPr>
                  <p:cNvSpPr/>
                  <p:nvPr/>
                </p:nvSpPr>
                <p:spPr>
                  <a:xfrm>
                    <a:off x="4689538" y="3730752"/>
                    <a:ext cx="26669" cy="135159"/>
                  </a:xfrm>
                  <a:custGeom>
                    <a:avLst/>
                    <a:gdLst>
                      <a:gd name="connsiteX0" fmla="*/ 0 w 26669"/>
                      <a:gd name="connsiteY0" fmla="*/ 98298 h 135159"/>
                      <a:gd name="connsiteX1" fmla="*/ 286 w 26669"/>
                      <a:gd name="connsiteY1" fmla="*/ 0 h 135159"/>
                      <a:gd name="connsiteX2" fmla="*/ 26670 w 26669"/>
                      <a:gd name="connsiteY2" fmla="*/ 36862 h 135159"/>
                      <a:gd name="connsiteX3" fmla="*/ 26384 w 26669"/>
                      <a:gd name="connsiteY3" fmla="*/ 135160 h 135159"/>
                      <a:gd name="connsiteX4" fmla="*/ 0 w 26669"/>
                      <a:gd name="connsiteY4" fmla="*/ 98298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9" h="135159">
                        <a:moveTo>
                          <a:pt x="0" y="98298"/>
                        </a:moveTo>
                        <a:lnTo>
                          <a:pt x="286" y="0"/>
                        </a:lnTo>
                        <a:cubicBezTo>
                          <a:pt x="286" y="13335"/>
                          <a:pt x="9049" y="26670"/>
                          <a:pt x="26670" y="36862"/>
                        </a:cubicBezTo>
                        <a:lnTo>
                          <a:pt x="26384" y="135160"/>
                        </a:lnTo>
                        <a:cubicBezTo>
                          <a:pt x="8763" y="124968"/>
                          <a:pt x="0" y="111633"/>
                          <a:pt x="0" y="98298"/>
                        </a:cubicBez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1" name="Freeform: Shape 90">
                    <a:extLst>
                      <a:ext uri="{FF2B5EF4-FFF2-40B4-BE49-F238E27FC236}">
                        <a16:creationId xmlns:a16="http://schemas.microsoft.com/office/drawing/2014/main" id="{F51BA3D7-8587-4A2F-8428-35D571A1A1A1}"/>
                      </a:ext>
                    </a:extLst>
                  </p:cNvPr>
                  <p:cNvSpPr/>
                  <p:nvPr/>
                </p:nvSpPr>
                <p:spPr>
                  <a:xfrm>
                    <a:off x="5073014" y="3566445"/>
                    <a:ext cx="575786" cy="432720"/>
                  </a:xfrm>
                  <a:custGeom>
                    <a:avLst/>
                    <a:gdLst>
                      <a:gd name="connsiteX0" fmla="*/ 575786 w 575786"/>
                      <a:gd name="connsiteY0" fmla="*/ 0 h 432720"/>
                      <a:gd name="connsiteX1" fmla="*/ 575501 w 575786"/>
                      <a:gd name="connsiteY1" fmla="*/ 98298 h 432720"/>
                      <a:gd name="connsiteX2" fmla="*/ 0 w 575786"/>
                      <a:gd name="connsiteY2" fmla="*/ 432721 h 432720"/>
                      <a:gd name="connsiteX3" fmla="*/ 286 w 575786"/>
                      <a:gd name="connsiteY3" fmla="*/ 334423 h 43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5786" h="432720">
                        <a:moveTo>
                          <a:pt x="575786" y="0"/>
                        </a:moveTo>
                        <a:lnTo>
                          <a:pt x="575501" y="98298"/>
                        </a:lnTo>
                        <a:lnTo>
                          <a:pt x="0" y="432721"/>
                        </a:lnTo>
                        <a:lnTo>
                          <a:pt x="286" y="334423"/>
                        </a:ln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2" name="Freeform: Shape 91">
                    <a:extLst>
                      <a:ext uri="{FF2B5EF4-FFF2-40B4-BE49-F238E27FC236}">
                        <a16:creationId xmlns:a16="http://schemas.microsoft.com/office/drawing/2014/main" id="{0AA7E3CC-519A-4C5B-ABB5-5D3E3EDC6775}"/>
                      </a:ext>
                    </a:extLst>
                  </p:cNvPr>
                  <p:cNvSpPr/>
                  <p:nvPr/>
                </p:nvSpPr>
                <p:spPr>
                  <a:xfrm>
                    <a:off x="4715922" y="3767613"/>
                    <a:ext cx="231076" cy="231552"/>
                  </a:xfrm>
                  <a:custGeom>
                    <a:avLst/>
                    <a:gdLst>
                      <a:gd name="connsiteX0" fmla="*/ 231076 w 231076"/>
                      <a:gd name="connsiteY0" fmla="*/ 133255 h 231552"/>
                      <a:gd name="connsiteX1" fmla="*/ 230791 w 231076"/>
                      <a:gd name="connsiteY1" fmla="*/ 231553 h 231552"/>
                      <a:gd name="connsiteX2" fmla="*/ 0 w 231076"/>
                      <a:gd name="connsiteY2" fmla="*/ 98298 h 231552"/>
                      <a:gd name="connsiteX3" fmla="*/ 286 w 231076"/>
                      <a:gd name="connsiteY3" fmla="*/ 0 h 23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76" h="231552">
                        <a:moveTo>
                          <a:pt x="231076" y="133255"/>
                        </a:moveTo>
                        <a:lnTo>
                          <a:pt x="230791" y="231553"/>
                        </a:lnTo>
                        <a:lnTo>
                          <a:pt x="0" y="98298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E0A2648D-C449-4A22-96C8-35CB71D673D4}"/>
                      </a:ext>
                    </a:extLst>
                  </p:cNvPr>
                  <p:cNvSpPr/>
                  <p:nvPr/>
                </p:nvSpPr>
                <p:spPr>
                  <a:xfrm>
                    <a:off x="4946713" y="3900868"/>
                    <a:ext cx="126587" cy="113442"/>
                  </a:xfrm>
                  <a:custGeom>
                    <a:avLst/>
                    <a:gdLst>
                      <a:gd name="connsiteX0" fmla="*/ 126587 w 126587"/>
                      <a:gd name="connsiteY0" fmla="*/ 0 h 113442"/>
                      <a:gd name="connsiteX1" fmla="*/ 126301 w 126587"/>
                      <a:gd name="connsiteY1" fmla="*/ 98298 h 113442"/>
                      <a:gd name="connsiteX2" fmla="*/ 0 w 126587"/>
                      <a:gd name="connsiteY2" fmla="*/ 98298 h 113442"/>
                      <a:gd name="connsiteX3" fmla="*/ 286 w 126587"/>
                      <a:gd name="connsiteY3" fmla="*/ 0 h 113442"/>
                      <a:gd name="connsiteX4" fmla="*/ 126587 w 126587"/>
                      <a:gd name="connsiteY4" fmla="*/ 0 h 11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87" h="113442">
                        <a:moveTo>
                          <a:pt x="126587" y="0"/>
                        </a:moveTo>
                        <a:lnTo>
                          <a:pt x="126301" y="98298"/>
                        </a:lnTo>
                        <a:cubicBezTo>
                          <a:pt x="91535" y="118491"/>
                          <a:pt x="34957" y="118491"/>
                          <a:pt x="0" y="98298"/>
                        </a:cubicBezTo>
                        <a:lnTo>
                          <a:pt x="286" y="0"/>
                        </a:lnTo>
                        <a:cubicBezTo>
                          <a:pt x="35243" y="20193"/>
                          <a:pt x="91821" y="20193"/>
                          <a:pt x="126587" y="0"/>
                        </a:cubicBezTo>
                        <a:close/>
                      </a:path>
                    </a:pathLst>
                  </a:custGeom>
                  <a:solidFill>
                    <a:srgbClr val="D4143D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4" name="Freeform: Shape 93">
                    <a:extLst>
                      <a:ext uri="{FF2B5EF4-FFF2-40B4-BE49-F238E27FC236}">
                        <a16:creationId xmlns:a16="http://schemas.microsoft.com/office/drawing/2014/main" id="{1B2ECFEF-4C1B-413C-9C8B-69345B912149}"/>
                      </a:ext>
                    </a:extLst>
                  </p:cNvPr>
                  <p:cNvSpPr/>
                  <p:nvPr/>
                </p:nvSpPr>
                <p:spPr>
                  <a:xfrm>
                    <a:off x="4689775" y="3347174"/>
                    <a:ext cx="980961" cy="568838"/>
                  </a:xfrm>
                  <a:custGeom>
                    <a:avLst/>
                    <a:gdLst>
                      <a:gd name="connsiteX0" fmla="*/ 957692 w 980961"/>
                      <a:gd name="connsiteY0" fmla="*/ 12960 h 568838"/>
                      <a:gd name="connsiteX1" fmla="*/ 974265 w 980961"/>
                      <a:gd name="connsiteY1" fmla="*/ 35343 h 568838"/>
                      <a:gd name="connsiteX2" fmla="*/ 980933 w 980961"/>
                      <a:gd name="connsiteY2" fmla="*/ 187267 h 568838"/>
                      <a:gd name="connsiteX3" fmla="*/ 958930 w 980961"/>
                      <a:gd name="connsiteY3" fmla="*/ 219271 h 568838"/>
                      <a:gd name="connsiteX4" fmla="*/ 383429 w 980961"/>
                      <a:gd name="connsiteY4" fmla="*/ 553694 h 568838"/>
                      <a:gd name="connsiteX5" fmla="*/ 257128 w 980961"/>
                      <a:gd name="connsiteY5" fmla="*/ 553694 h 568838"/>
                      <a:gd name="connsiteX6" fmla="*/ 26337 w 980961"/>
                      <a:gd name="connsiteY6" fmla="*/ 420439 h 568838"/>
                      <a:gd name="connsiteX7" fmla="*/ 25956 w 980961"/>
                      <a:gd name="connsiteY7" fmla="*/ 347287 h 568838"/>
                      <a:gd name="connsiteX8" fmla="*/ 601457 w 980961"/>
                      <a:gd name="connsiteY8" fmla="*/ 12864 h 568838"/>
                      <a:gd name="connsiteX9" fmla="*/ 656606 w 980961"/>
                      <a:gd name="connsiteY9" fmla="*/ 6 h 568838"/>
                      <a:gd name="connsiteX10" fmla="*/ 918925 w 980961"/>
                      <a:gd name="connsiteY10" fmla="*/ 3339 h 568838"/>
                      <a:gd name="connsiteX11" fmla="*/ 957692 w 980961"/>
                      <a:gd name="connsiteY11" fmla="*/ 12960 h 56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0961" h="568838">
                        <a:moveTo>
                          <a:pt x="957692" y="12960"/>
                        </a:moveTo>
                        <a:cubicBezTo>
                          <a:pt x="967693" y="18675"/>
                          <a:pt x="973979" y="26580"/>
                          <a:pt x="974265" y="35343"/>
                        </a:cubicBezTo>
                        <a:lnTo>
                          <a:pt x="980933" y="187267"/>
                        </a:lnTo>
                        <a:cubicBezTo>
                          <a:pt x="981504" y="199173"/>
                          <a:pt x="973503" y="210794"/>
                          <a:pt x="958930" y="219271"/>
                        </a:cubicBezTo>
                        <a:lnTo>
                          <a:pt x="383429" y="553694"/>
                        </a:lnTo>
                        <a:cubicBezTo>
                          <a:pt x="348663" y="573887"/>
                          <a:pt x="292085" y="573887"/>
                          <a:pt x="257128" y="553694"/>
                        </a:cubicBezTo>
                        <a:lnTo>
                          <a:pt x="26337" y="420439"/>
                        </a:lnTo>
                        <a:cubicBezTo>
                          <a:pt x="-8620" y="400246"/>
                          <a:pt x="-8810" y="367480"/>
                          <a:pt x="25956" y="347287"/>
                        </a:cubicBezTo>
                        <a:lnTo>
                          <a:pt x="601457" y="12864"/>
                        </a:lnTo>
                        <a:cubicBezTo>
                          <a:pt x="616030" y="4387"/>
                          <a:pt x="635937" y="-185"/>
                          <a:pt x="656606" y="6"/>
                        </a:cubicBezTo>
                        <a:lnTo>
                          <a:pt x="918925" y="3339"/>
                        </a:lnTo>
                        <a:cubicBezTo>
                          <a:pt x="934070" y="3530"/>
                          <a:pt x="947786" y="7149"/>
                          <a:pt x="957692" y="12960"/>
                        </a:cubicBezTo>
                        <a:close/>
                      </a:path>
                    </a:pathLst>
                  </a:custGeom>
                  <a:solidFill>
                    <a:srgbClr val="FEDF47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</p:grpSp>
            <p:grpSp>
              <p:nvGrpSpPr>
                <p:cNvPr id="95" name="Graphic 43">
                  <a:extLst>
                    <a:ext uri="{FF2B5EF4-FFF2-40B4-BE49-F238E27FC236}">
                      <a16:creationId xmlns:a16="http://schemas.microsoft.com/office/drawing/2014/main" id="{5FA68A52-D361-4CBB-8493-CDF4471D8CDE}"/>
                    </a:ext>
                  </a:extLst>
                </p:cNvPr>
                <p:cNvGrpSpPr/>
                <p:nvPr/>
              </p:nvGrpSpPr>
              <p:grpSpPr>
                <a:xfrm>
                  <a:off x="4866607" y="3430714"/>
                  <a:ext cx="621410" cy="385095"/>
                  <a:chOff x="4866607" y="3430714"/>
                  <a:chExt cx="621410" cy="385095"/>
                </a:xfrm>
                <a:solidFill>
                  <a:srgbClr val="DC6C6C"/>
                </a:solidFill>
              </p:grpSpPr>
              <p:sp>
                <p:nvSpPr>
                  <p:cNvPr id="96" name="Freeform: Shape 95">
                    <a:extLst>
                      <a:ext uri="{FF2B5EF4-FFF2-40B4-BE49-F238E27FC236}">
                        <a16:creationId xmlns:a16="http://schemas.microsoft.com/office/drawing/2014/main" id="{43D68507-5438-4436-AE78-2014DF1D2C7E}"/>
                      </a:ext>
                    </a:extLst>
                  </p:cNvPr>
                  <p:cNvSpPr/>
                  <p:nvPr/>
                </p:nvSpPr>
                <p:spPr>
                  <a:xfrm>
                    <a:off x="4866607" y="3728180"/>
                    <a:ext cx="137232" cy="87629"/>
                  </a:xfrm>
                  <a:custGeom>
                    <a:avLst/>
                    <a:gdLst>
                      <a:gd name="connsiteX0" fmla="*/ 124968 w 137232"/>
                      <a:gd name="connsiteY0" fmla="*/ 33242 h 87629"/>
                      <a:gd name="connsiteX1" fmla="*/ 117443 w 137232"/>
                      <a:gd name="connsiteY1" fmla="*/ 73057 h 87629"/>
                      <a:gd name="connsiteX2" fmla="*/ 72580 w 137232"/>
                      <a:gd name="connsiteY2" fmla="*/ 87630 h 87629"/>
                      <a:gd name="connsiteX3" fmla="*/ 64579 w 137232"/>
                      <a:gd name="connsiteY3" fmla="*/ 73342 h 87629"/>
                      <a:gd name="connsiteX4" fmla="*/ 98965 w 137232"/>
                      <a:gd name="connsiteY4" fmla="*/ 62960 h 87629"/>
                      <a:gd name="connsiteX5" fmla="*/ 104108 w 137232"/>
                      <a:gd name="connsiteY5" fmla="*/ 46101 h 87629"/>
                      <a:gd name="connsiteX6" fmla="*/ 70675 w 137232"/>
                      <a:gd name="connsiteY6" fmla="*/ 51530 h 87629"/>
                      <a:gd name="connsiteX7" fmla="*/ 47244 w 137232"/>
                      <a:gd name="connsiteY7" fmla="*/ 65151 h 87629"/>
                      <a:gd name="connsiteX8" fmla="*/ 0 w 137232"/>
                      <a:gd name="connsiteY8" fmla="*/ 32480 h 87629"/>
                      <a:gd name="connsiteX9" fmla="*/ 55912 w 137232"/>
                      <a:gd name="connsiteY9" fmla="*/ 0 h 87629"/>
                      <a:gd name="connsiteX10" fmla="*/ 73057 w 137232"/>
                      <a:gd name="connsiteY10" fmla="*/ 9906 h 87629"/>
                      <a:gd name="connsiteX11" fmla="*/ 34862 w 137232"/>
                      <a:gd name="connsiteY11" fmla="*/ 32099 h 87629"/>
                      <a:gd name="connsiteX12" fmla="*/ 51054 w 137232"/>
                      <a:gd name="connsiteY12" fmla="*/ 43053 h 87629"/>
                      <a:gd name="connsiteX13" fmla="*/ 58483 w 137232"/>
                      <a:gd name="connsiteY13" fmla="*/ 38767 h 87629"/>
                      <a:gd name="connsiteX14" fmla="*/ 124968 w 137232"/>
                      <a:gd name="connsiteY14" fmla="*/ 33242 h 876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37232" h="87629">
                        <a:moveTo>
                          <a:pt x="124968" y="33242"/>
                        </a:moveTo>
                        <a:cubicBezTo>
                          <a:pt x="141351" y="42672"/>
                          <a:pt x="143637" y="57817"/>
                          <a:pt x="117443" y="73057"/>
                        </a:cubicBezTo>
                        <a:cubicBezTo>
                          <a:pt x="104775" y="80486"/>
                          <a:pt x="87821" y="86106"/>
                          <a:pt x="72580" y="87630"/>
                        </a:cubicBezTo>
                        <a:lnTo>
                          <a:pt x="64579" y="73342"/>
                        </a:lnTo>
                        <a:cubicBezTo>
                          <a:pt x="76772" y="72295"/>
                          <a:pt x="89440" y="68485"/>
                          <a:pt x="98965" y="62960"/>
                        </a:cubicBezTo>
                        <a:cubicBezTo>
                          <a:pt x="109538" y="56769"/>
                          <a:pt x="111633" y="50387"/>
                          <a:pt x="104108" y="46101"/>
                        </a:cubicBezTo>
                        <a:cubicBezTo>
                          <a:pt x="96869" y="41910"/>
                          <a:pt x="87344" y="41910"/>
                          <a:pt x="70675" y="51530"/>
                        </a:cubicBezTo>
                        <a:lnTo>
                          <a:pt x="47244" y="65151"/>
                        </a:lnTo>
                        <a:lnTo>
                          <a:pt x="0" y="32480"/>
                        </a:lnTo>
                        <a:lnTo>
                          <a:pt x="55912" y="0"/>
                        </a:lnTo>
                        <a:lnTo>
                          <a:pt x="73057" y="9906"/>
                        </a:lnTo>
                        <a:lnTo>
                          <a:pt x="34862" y="32099"/>
                        </a:lnTo>
                        <a:lnTo>
                          <a:pt x="51054" y="43053"/>
                        </a:lnTo>
                        <a:lnTo>
                          <a:pt x="58483" y="38767"/>
                        </a:lnTo>
                        <a:cubicBezTo>
                          <a:pt x="85725" y="23050"/>
                          <a:pt x="108680" y="23813"/>
                          <a:pt x="124968" y="33242"/>
                        </a:cubicBezTo>
                        <a:close/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97" name="Freeform: Shape 96">
                    <a:extLst>
                      <a:ext uri="{FF2B5EF4-FFF2-40B4-BE49-F238E27FC236}">
                        <a16:creationId xmlns:a16="http://schemas.microsoft.com/office/drawing/2014/main" id="{086C3951-9CBF-4996-B1CA-78B98BE25712}"/>
                      </a:ext>
                    </a:extLst>
                  </p:cNvPr>
                  <p:cNvSpPr/>
                  <p:nvPr/>
                </p:nvSpPr>
                <p:spPr>
                  <a:xfrm>
                    <a:off x="5142332" y="3638676"/>
                    <a:ext cx="69839" cy="40480"/>
                  </a:xfrm>
                  <a:custGeom>
                    <a:avLst/>
                    <a:gdLst>
                      <a:gd name="connsiteX0" fmla="*/ 12216 w 69839"/>
                      <a:gd name="connsiteY0" fmla="*/ 33402 h 40480"/>
                      <a:gd name="connsiteX1" fmla="*/ 9359 w 69839"/>
                      <a:gd name="connsiteY1" fmla="*/ 5589 h 40480"/>
                      <a:gd name="connsiteX2" fmla="*/ 57651 w 69839"/>
                      <a:gd name="connsiteY2" fmla="*/ 7017 h 40480"/>
                      <a:gd name="connsiteX3" fmla="*/ 60318 w 69839"/>
                      <a:gd name="connsiteY3" fmla="*/ 35021 h 40480"/>
                      <a:gd name="connsiteX4" fmla="*/ 12216 w 69839"/>
                      <a:gd name="connsiteY4" fmla="*/ 33402 h 40480"/>
                      <a:gd name="connsiteX5" fmla="*/ 44411 w 69839"/>
                      <a:gd name="connsiteY5" fmla="*/ 14733 h 40480"/>
                      <a:gd name="connsiteX6" fmla="*/ 20217 w 69839"/>
                      <a:gd name="connsiteY6" fmla="*/ 11875 h 40480"/>
                      <a:gd name="connsiteX7" fmla="*/ 25266 w 69839"/>
                      <a:gd name="connsiteY7" fmla="*/ 25877 h 40480"/>
                      <a:gd name="connsiteX8" fmla="*/ 49459 w 69839"/>
                      <a:gd name="connsiteY8" fmla="*/ 28830 h 40480"/>
                      <a:gd name="connsiteX9" fmla="*/ 44411 w 69839"/>
                      <a:gd name="connsiteY9" fmla="*/ 14733 h 40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69839" h="40480">
                        <a:moveTo>
                          <a:pt x="12216" y="33402"/>
                        </a:moveTo>
                        <a:cubicBezTo>
                          <a:pt x="-3309" y="24448"/>
                          <a:pt x="-3786" y="13209"/>
                          <a:pt x="9359" y="5589"/>
                        </a:cubicBezTo>
                        <a:cubicBezTo>
                          <a:pt x="22694" y="-2222"/>
                          <a:pt x="42030" y="-1936"/>
                          <a:pt x="57651" y="7017"/>
                        </a:cubicBezTo>
                        <a:cubicBezTo>
                          <a:pt x="73176" y="15971"/>
                          <a:pt x="73653" y="27210"/>
                          <a:pt x="60318" y="35021"/>
                        </a:cubicBezTo>
                        <a:cubicBezTo>
                          <a:pt x="47078" y="42641"/>
                          <a:pt x="27742" y="42450"/>
                          <a:pt x="12216" y="33402"/>
                        </a:cubicBezTo>
                        <a:close/>
                        <a:moveTo>
                          <a:pt x="44411" y="14733"/>
                        </a:moveTo>
                        <a:cubicBezTo>
                          <a:pt x="34695" y="9113"/>
                          <a:pt x="26028" y="8541"/>
                          <a:pt x="20217" y="11875"/>
                        </a:cubicBezTo>
                        <a:cubicBezTo>
                          <a:pt x="14598" y="15114"/>
                          <a:pt x="15360" y="20162"/>
                          <a:pt x="25266" y="25877"/>
                        </a:cubicBezTo>
                        <a:cubicBezTo>
                          <a:pt x="35172" y="31592"/>
                          <a:pt x="43839" y="32068"/>
                          <a:pt x="49459" y="28830"/>
                        </a:cubicBezTo>
                        <a:cubicBezTo>
                          <a:pt x="55269" y="25401"/>
                          <a:pt x="54126" y="20352"/>
                          <a:pt x="44411" y="14733"/>
                        </a:cubicBezTo>
                      </a:path>
                    </a:pathLst>
                  </a:custGeom>
                  <a:solidFill>
                    <a:srgbClr val="DC6C6C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98" name="Graphic 43">
                    <a:extLst>
                      <a:ext uri="{FF2B5EF4-FFF2-40B4-BE49-F238E27FC236}">
                        <a16:creationId xmlns:a16="http://schemas.microsoft.com/office/drawing/2014/main" id="{5FA68A52-D361-4CBB-8493-CDF4471D8CDE}"/>
                      </a:ext>
                    </a:extLst>
                  </p:cNvPr>
                  <p:cNvGrpSpPr/>
                  <p:nvPr/>
                </p:nvGrpSpPr>
                <p:grpSpPr>
                  <a:xfrm>
                    <a:off x="5203963" y="3430714"/>
                    <a:ext cx="284055" cy="187382"/>
                    <a:chOff x="5203963" y="3430714"/>
                    <a:chExt cx="284055" cy="187382"/>
                  </a:xfrm>
                  <a:solidFill>
                    <a:srgbClr val="DC6C6C"/>
                  </a:solidFill>
                </p:grpSpPr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2C331029-D018-45DE-B511-5EAB97326C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89732" y="3430714"/>
                      <a:ext cx="98286" cy="90582"/>
                    </a:xfrm>
                    <a:custGeom>
                      <a:avLst/>
                      <a:gdLst>
                        <a:gd name="connsiteX0" fmla="*/ 54471 w 98286"/>
                        <a:gd name="connsiteY0" fmla="*/ 0 h 90582"/>
                        <a:gd name="connsiteX1" fmla="*/ 64758 w 98286"/>
                        <a:gd name="connsiteY1" fmla="*/ 13525 h 90582"/>
                        <a:gd name="connsiteX2" fmla="*/ 40755 w 98286"/>
                        <a:gd name="connsiteY2" fmla="*/ 21527 h 90582"/>
                        <a:gd name="connsiteX3" fmla="*/ 37802 w 98286"/>
                        <a:gd name="connsiteY3" fmla="*/ 45625 h 90582"/>
                        <a:gd name="connsiteX4" fmla="*/ 43422 w 98286"/>
                        <a:gd name="connsiteY4" fmla="*/ 48863 h 90582"/>
                        <a:gd name="connsiteX5" fmla="*/ 81141 w 98286"/>
                        <a:gd name="connsiteY5" fmla="*/ 26956 h 90582"/>
                        <a:gd name="connsiteX6" fmla="*/ 98286 w 98286"/>
                        <a:gd name="connsiteY6" fmla="*/ 36862 h 90582"/>
                        <a:gd name="connsiteX7" fmla="*/ 60567 w 98286"/>
                        <a:gd name="connsiteY7" fmla="*/ 58769 h 90582"/>
                        <a:gd name="connsiteX8" fmla="*/ 94190 w 98286"/>
                        <a:gd name="connsiteY8" fmla="*/ 78200 h 90582"/>
                        <a:gd name="connsiteX9" fmla="*/ 72950 w 98286"/>
                        <a:gd name="connsiteY9" fmla="*/ 90583 h 90582"/>
                        <a:gd name="connsiteX10" fmla="*/ 16657 w 98286"/>
                        <a:gd name="connsiteY10" fmla="*/ 58102 h 90582"/>
                        <a:gd name="connsiteX11" fmla="*/ 21134 w 98286"/>
                        <a:gd name="connsiteY11" fmla="*/ 12002 h 90582"/>
                        <a:gd name="connsiteX12" fmla="*/ 54471 w 98286"/>
                        <a:gd name="connsiteY12" fmla="*/ 0 h 90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8286" h="90582">
                          <a:moveTo>
                            <a:pt x="54471" y="0"/>
                          </a:moveTo>
                          <a:lnTo>
                            <a:pt x="64758" y="13525"/>
                          </a:lnTo>
                          <a:cubicBezTo>
                            <a:pt x="55519" y="14669"/>
                            <a:pt x="47232" y="17812"/>
                            <a:pt x="40755" y="21527"/>
                          </a:cubicBezTo>
                          <a:cubicBezTo>
                            <a:pt x="26087" y="30004"/>
                            <a:pt x="24944" y="38195"/>
                            <a:pt x="37802" y="45625"/>
                          </a:cubicBezTo>
                          <a:lnTo>
                            <a:pt x="43422" y="48863"/>
                          </a:lnTo>
                          <a:lnTo>
                            <a:pt x="81141" y="26956"/>
                          </a:lnTo>
                          <a:lnTo>
                            <a:pt x="98286" y="36862"/>
                          </a:lnTo>
                          <a:lnTo>
                            <a:pt x="60567" y="58769"/>
                          </a:lnTo>
                          <a:lnTo>
                            <a:pt x="94190" y="78200"/>
                          </a:lnTo>
                          <a:lnTo>
                            <a:pt x="72950" y="90583"/>
                          </a:lnTo>
                          <a:lnTo>
                            <a:pt x="16657" y="58102"/>
                          </a:lnTo>
                          <a:cubicBezTo>
                            <a:pt x="-7060" y="44386"/>
                            <a:pt x="-5346" y="27337"/>
                            <a:pt x="21134" y="12002"/>
                          </a:cubicBezTo>
                          <a:cubicBezTo>
                            <a:pt x="31706" y="5810"/>
                            <a:pt x="43517" y="1524"/>
                            <a:pt x="54471" y="0"/>
                          </a:cubicBezTo>
                          <a:close/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C7C9F1AC-1A3B-4DC2-BD51-1A4154A93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12580" y="3475672"/>
                      <a:ext cx="98286" cy="90582"/>
                    </a:xfrm>
                    <a:custGeom>
                      <a:avLst/>
                      <a:gdLst>
                        <a:gd name="connsiteX0" fmla="*/ 54471 w 98286"/>
                        <a:gd name="connsiteY0" fmla="*/ 0 h 90582"/>
                        <a:gd name="connsiteX1" fmla="*/ 64758 w 98286"/>
                        <a:gd name="connsiteY1" fmla="*/ 13525 h 90582"/>
                        <a:gd name="connsiteX2" fmla="*/ 40755 w 98286"/>
                        <a:gd name="connsiteY2" fmla="*/ 21527 h 90582"/>
                        <a:gd name="connsiteX3" fmla="*/ 37802 w 98286"/>
                        <a:gd name="connsiteY3" fmla="*/ 45625 h 90582"/>
                        <a:gd name="connsiteX4" fmla="*/ 43422 w 98286"/>
                        <a:gd name="connsiteY4" fmla="*/ 48863 h 90582"/>
                        <a:gd name="connsiteX5" fmla="*/ 81141 w 98286"/>
                        <a:gd name="connsiteY5" fmla="*/ 26956 h 90582"/>
                        <a:gd name="connsiteX6" fmla="*/ 98286 w 98286"/>
                        <a:gd name="connsiteY6" fmla="*/ 36862 h 90582"/>
                        <a:gd name="connsiteX7" fmla="*/ 60567 w 98286"/>
                        <a:gd name="connsiteY7" fmla="*/ 58769 h 90582"/>
                        <a:gd name="connsiteX8" fmla="*/ 94190 w 98286"/>
                        <a:gd name="connsiteY8" fmla="*/ 78200 h 90582"/>
                        <a:gd name="connsiteX9" fmla="*/ 72950 w 98286"/>
                        <a:gd name="connsiteY9" fmla="*/ 90583 h 90582"/>
                        <a:gd name="connsiteX10" fmla="*/ 16657 w 98286"/>
                        <a:gd name="connsiteY10" fmla="*/ 58007 h 90582"/>
                        <a:gd name="connsiteX11" fmla="*/ 21134 w 98286"/>
                        <a:gd name="connsiteY11" fmla="*/ 11906 h 90582"/>
                        <a:gd name="connsiteX12" fmla="*/ 54471 w 98286"/>
                        <a:gd name="connsiteY12" fmla="*/ 0 h 9058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8286" h="90582">
                          <a:moveTo>
                            <a:pt x="54471" y="0"/>
                          </a:moveTo>
                          <a:lnTo>
                            <a:pt x="64758" y="13525"/>
                          </a:lnTo>
                          <a:cubicBezTo>
                            <a:pt x="55424" y="14669"/>
                            <a:pt x="47232" y="17812"/>
                            <a:pt x="40755" y="21527"/>
                          </a:cubicBezTo>
                          <a:cubicBezTo>
                            <a:pt x="26087" y="30099"/>
                            <a:pt x="24944" y="38195"/>
                            <a:pt x="37802" y="45625"/>
                          </a:cubicBezTo>
                          <a:lnTo>
                            <a:pt x="43422" y="48863"/>
                          </a:lnTo>
                          <a:lnTo>
                            <a:pt x="81141" y="26956"/>
                          </a:lnTo>
                          <a:lnTo>
                            <a:pt x="98286" y="36862"/>
                          </a:lnTo>
                          <a:lnTo>
                            <a:pt x="60567" y="58769"/>
                          </a:lnTo>
                          <a:lnTo>
                            <a:pt x="94190" y="78200"/>
                          </a:lnTo>
                          <a:lnTo>
                            <a:pt x="72950" y="90583"/>
                          </a:lnTo>
                          <a:lnTo>
                            <a:pt x="16657" y="58007"/>
                          </a:lnTo>
                          <a:cubicBezTo>
                            <a:pt x="-7060" y="44291"/>
                            <a:pt x="-5346" y="27242"/>
                            <a:pt x="21134" y="11906"/>
                          </a:cubicBezTo>
                          <a:cubicBezTo>
                            <a:pt x="31611" y="5810"/>
                            <a:pt x="43422" y="1524"/>
                            <a:pt x="54471" y="0"/>
                          </a:cubicBezTo>
                          <a:close/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3A3CD863-8775-4A12-AF98-044B83E77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3963" y="3536890"/>
                      <a:ext cx="140164" cy="81206"/>
                    </a:xfrm>
                    <a:custGeom>
                      <a:avLst/>
                      <a:gdLst>
                        <a:gd name="connsiteX0" fmla="*/ 120225 w 140164"/>
                        <a:gd name="connsiteY0" fmla="*/ 11458 h 81206"/>
                        <a:gd name="connsiteX1" fmla="*/ 117844 w 140164"/>
                        <a:gd name="connsiteY1" fmla="*/ 68132 h 81206"/>
                        <a:gd name="connsiteX2" fmla="*/ 19927 w 140164"/>
                        <a:gd name="connsiteY2" fmla="*/ 69751 h 81206"/>
                        <a:gd name="connsiteX3" fmla="*/ 22403 w 140164"/>
                        <a:gd name="connsiteY3" fmla="*/ 13077 h 81206"/>
                        <a:gd name="connsiteX4" fmla="*/ 120225 w 140164"/>
                        <a:gd name="connsiteY4" fmla="*/ 11458 h 81206"/>
                        <a:gd name="connsiteX5" fmla="*/ 41358 w 140164"/>
                        <a:gd name="connsiteY5" fmla="*/ 57273 h 81206"/>
                        <a:gd name="connsiteX6" fmla="*/ 99556 w 140164"/>
                        <a:gd name="connsiteY6" fmla="*/ 57654 h 81206"/>
                        <a:gd name="connsiteX7" fmla="*/ 98699 w 140164"/>
                        <a:gd name="connsiteY7" fmla="*/ 23936 h 81206"/>
                        <a:gd name="connsiteX8" fmla="*/ 40501 w 140164"/>
                        <a:gd name="connsiteY8" fmla="*/ 23555 h 81206"/>
                        <a:gd name="connsiteX9" fmla="*/ 41358 w 140164"/>
                        <a:gd name="connsiteY9" fmla="*/ 57273 h 8120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0164" h="81206">
                          <a:moveTo>
                            <a:pt x="120225" y="11458"/>
                          </a:moveTo>
                          <a:cubicBezTo>
                            <a:pt x="147752" y="27365"/>
                            <a:pt x="146609" y="51463"/>
                            <a:pt x="117844" y="68132"/>
                          </a:cubicBezTo>
                          <a:cubicBezTo>
                            <a:pt x="88888" y="84991"/>
                            <a:pt x="47454" y="85563"/>
                            <a:pt x="19927" y="69751"/>
                          </a:cubicBezTo>
                          <a:cubicBezTo>
                            <a:pt x="-7505" y="53940"/>
                            <a:pt x="-6553" y="29937"/>
                            <a:pt x="22403" y="13077"/>
                          </a:cubicBezTo>
                          <a:cubicBezTo>
                            <a:pt x="51169" y="-3687"/>
                            <a:pt x="92698" y="-4449"/>
                            <a:pt x="120225" y="11458"/>
                          </a:cubicBezTo>
                          <a:close/>
                          <a:moveTo>
                            <a:pt x="41358" y="57273"/>
                          </a:moveTo>
                          <a:cubicBezTo>
                            <a:pt x="58884" y="67370"/>
                            <a:pt x="83173" y="67179"/>
                            <a:pt x="99556" y="57654"/>
                          </a:cubicBezTo>
                          <a:cubicBezTo>
                            <a:pt x="115939" y="48129"/>
                            <a:pt x="116225" y="34032"/>
                            <a:pt x="98699" y="23936"/>
                          </a:cubicBezTo>
                          <a:cubicBezTo>
                            <a:pt x="81173" y="13839"/>
                            <a:pt x="56884" y="14030"/>
                            <a:pt x="40501" y="23555"/>
                          </a:cubicBezTo>
                          <a:cubicBezTo>
                            <a:pt x="24213" y="33080"/>
                            <a:pt x="23927" y="47082"/>
                            <a:pt x="41358" y="57273"/>
                          </a:cubicBezTo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  <p:grpSp>
                <p:nvGrpSpPr>
                  <p:cNvPr id="102" name="Graphic 43">
                    <a:extLst>
                      <a:ext uri="{FF2B5EF4-FFF2-40B4-BE49-F238E27FC236}">
                        <a16:creationId xmlns:a16="http://schemas.microsoft.com/office/drawing/2014/main" id="{5FA68A52-D361-4CBB-8493-CDF4471D8CDE}"/>
                      </a:ext>
                    </a:extLst>
                  </p:cNvPr>
                  <p:cNvGrpSpPr/>
                  <p:nvPr/>
                </p:nvGrpSpPr>
                <p:grpSpPr>
                  <a:xfrm>
                    <a:off x="4958905" y="3615118"/>
                    <a:ext cx="188023" cy="145307"/>
                    <a:chOff x="4958905" y="3615118"/>
                    <a:chExt cx="188023" cy="145307"/>
                  </a:xfrm>
                  <a:solidFill>
                    <a:srgbClr val="DC6C6C"/>
                  </a:solidFill>
                </p:grpSpPr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EC3B2BE4-E536-460D-8149-171EAB7656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36442" y="3649735"/>
                      <a:ext cx="70011" cy="40466"/>
                    </a:xfrm>
                    <a:custGeom>
                      <a:avLst/>
                      <a:gdLst>
                        <a:gd name="connsiteX0" fmla="*/ 57718 w 70011"/>
                        <a:gd name="connsiteY0" fmla="*/ 7102 h 40466"/>
                        <a:gd name="connsiteX1" fmla="*/ 60385 w 70011"/>
                        <a:gd name="connsiteY1" fmla="*/ 34915 h 40466"/>
                        <a:gd name="connsiteX2" fmla="*/ 12188 w 70011"/>
                        <a:gd name="connsiteY2" fmla="*/ 33487 h 40466"/>
                        <a:gd name="connsiteX3" fmla="*/ 9521 w 70011"/>
                        <a:gd name="connsiteY3" fmla="*/ 5578 h 40466"/>
                        <a:gd name="connsiteX4" fmla="*/ 57718 w 70011"/>
                        <a:gd name="connsiteY4" fmla="*/ 7102 h 40466"/>
                        <a:gd name="connsiteX5" fmla="*/ 25523 w 70011"/>
                        <a:gd name="connsiteY5" fmla="*/ 25867 h 40466"/>
                        <a:gd name="connsiteX6" fmla="*/ 49717 w 70011"/>
                        <a:gd name="connsiteY6" fmla="*/ 28724 h 40466"/>
                        <a:gd name="connsiteX7" fmla="*/ 44669 w 70011"/>
                        <a:gd name="connsiteY7" fmla="*/ 14722 h 40466"/>
                        <a:gd name="connsiteX8" fmla="*/ 20380 w 70011"/>
                        <a:gd name="connsiteY8" fmla="*/ 11865 h 40466"/>
                        <a:gd name="connsiteX9" fmla="*/ 25523 w 70011"/>
                        <a:gd name="connsiteY9" fmla="*/ 25867 h 404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70011" h="40466">
                          <a:moveTo>
                            <a:pt x="57718" y="7102"/>
                          </a:moveTo>
                          <a:cubicBezTo>
                            <a:pt x="73434" y="16151"/>
                            <a:pt x="73815" y="27200"/>
                            <a:pt x="60385" y="34915"/>
                          </a:cubicBezTo>
                          <a:cubicBezTo>
                            <a:pt x="47050" y="42631"/>
                            <a:pt x="27714" y="42440"/>
                            <a:pt x="12188" y="33487"/>
                          </a:cubicBezTo>
                          <a:cubicBezTo>
                            <a:pt x="-3337" y="24533"/>
                            <a:pt x="-3814" y="13294"/>
                            <a:pt x="9521" y="5578"/>
                          </a:cubicBezTo>
                          <a:cubicBezTo>
                            <a:pt x="22952" y="-2232"/>
                            <a:pt x="42097" y="-1946"/>
                            <a:pt x="57718" y="7102"/>
                          </a:cubicBezTo>
                          <a:close/>
                          <a:moveTo>
                            <a:pt x="25523" y="25867"/>
                          </a:moveTo>
                          <a:cubicBezTo>
                            <a:pt x="35239" y="31486"/>
                            <a:pt x="44097" y="31963"/>
                            <a:pt x="49717" y="28724"/>
                          </a:cubicBezTo>
                          <a:cubicBezTo>
                            <a:pt x="55432" y="25390"/>
                            <a:pt x="54575" y="20437"/>
                            <a:pt x="44669" y="14722"/>
                          </a:cubicBezTo>
                          <a:cubicBezTo>
                            <a:pt x="34763" y="9007"/>
                            <a:pt x="26190" y="8531"/>
                            <a:pt x="20380" y="11865"/>
                          </a:cubicBezTo>
                          <a:cubicBezTo>
                            <a:pt x="14760" y="15103"/>
                            <a:pt x="15713" y="20152"/>
                            <a:pt x="25523" y="25867"/>
                          </a:cubicBezTo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6B3012A8-7752-4C37-A093-273E625D8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01684" y="3615118"/>
                      <a:ext cx="45243" cy="98679"/>
                    </a:xfrm>
                    <a:custGeom>
                      <a:avLst/>
                      <a:gdLst>
                        <a:gd name="connsiteX0" fmla="*/ 0 w 45243"/>
                        <a:gd name="connsiteY0" fmla="*/ 9049 h 98679"/>
                        <a:gd name="connsiteX1" fmla="*/ 15621 w 45243"/>
                        <a:gd name="connsiteY1" fmla="*/ 0 h 98679"/>
                        <a:gd name="connsiteX2" fmla="*/ 45244 w 45243"/>
                        <a:gd name="connsiteY2" fmla="*/ 89630 h 98679"/>
                        <a:gd name="connsiteX3" fmla="*/ 29718 w 45243"/>
                        <a:gd name="connsiteY3" fmla="*/ 98679 h 986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5243" h="98679">
                          <a:moveTo>
                            <a:pt x="0" y="9049"/>
                          </a:moveTo>
                          <a:lnTo>
                            <a:pt x="15621" y="0"/>
                          </a:lnTo>
                          <a:lnTo>
                            <a:pt x="45244" y="89630"/>
                          </a:lnTo>
                          <a:lnTo>
                            <a:pt x="29718" y="98679"/>
                          </a:lnTo>
                          <a:close/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05" name="Freeform: Shape 104">
                      <a:extLst>
                        <a:ext uri="{FF2B5EF4-FFF2-40B4-BE49-F238E27FC236}">
                          <a16:creationId xmlns:a16="http://schemas.microsoft.com/office/drawing/2014/main" id="{ED166972-AE68-4959-AA46-A8D1267787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58905" y="3686918"/>
                      <a:ext cx="127053" cy="73508"/>
                    </a:xfrm>
                    <a:custGeom>
                      <a:avLst/>
                      <a:gdLst>
                        <a:gd name="connsiteX0" fmla="*/ 102774 w 127053"/>
                        <a:gd name="connsiteY0" fmla="*/ 13925 h 73508"/>
                        <a:gd name="connsiteX1" fmla="*/ 111252 w 127053"/>
                        <a:gd name="connsiteY1" fmla="*/ 64313 h 73508"/>
                        <a:gd name="connsiteX2" fmla="*/ 24193 w 127053"/>
                        <a:gd name="connsiteY2" fmla="*/ 59550 h 73508"/>
                        <a:gd name="connsiteX3" fmla="*/ 15811 w 127053"/>
                        <a:gd name="connsiteY3" fmla="*/ 9163 h 73508"/>
                        <a:gd name="connsiteX4" fmla="*/ 102774 w 127053"/>
                        <a:gd name="connsiteY4" fmla="*/ 13925 h 73508"/>
                        <a:gd name="connsiteX5" fmla="*/ 45624 w 127053"/>
                        <a:gd name="connsiteY5" fmla="*/ 47168 h 73508"/>
                        <a:gd name="connsiteX6" fmla="*/ 93154 w 127053"/>
                        <a:gd name="connsiteY6" fmla="*/ 53930 h 73508"/>
                        <a:gd name="connsiteX7" fmla="*/ 81438 w 127053"/>
                        <a:gd name="connsiteY7" fmla="*/ 26403 h 73508"/>
                        <a:gd name="connsiteX8" fmla="*/ 33909 w 127053"/>
                        <a:gd name="connsiteY8" fmla="*/ 19736 h 73508"/>
                        <a:gd name="connsiteX9" fmla="*/ 45624 w 127053"/>
                        <a:gd name="connsiteY9" fmla="*/ 47168 h 735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7053" h="73508">
                          <a:moveTo>
                            <a:pt x="102774" y="13925"/>
                          </a:moveTo>
                          <a:cubicBezTo>
                            <a:pt x="133254" y="31547"/>
                            <a:pt x="133826" y="51168"/>
                            <a:pt x="111252" y="64313"/>
                          </a:cubicBezTo>
                          <a:cubicBezTo>
                            <a:pt x="88677" y="77362"/>
                            <a:pt x="54673" y="77171"/>
                            <a:pt x="24193" y="59550"/>
                          </a:cubicBezTo>
                          <a:cubicBezTo>
                            <a:pt x="-6192" y="42024"/>
                            <a:pt x="-6763" y="22307"/>
                            <a:pt x="15811" y="9163"/>
                          </a:cubicBezTo>
                          <a:cubicBezTo>
                            <a:pt x="38481" y="-3886"/>
                            <a:pt x="72390" y="-3601"/>
                            <a:pt x="102774" y="13925"/>
                          </a:cubicBezTo>
                          <a:close/>
                          <a:moveTo>
                            <a:pt x="45624" y="47168"/>
                          </a:moveTo>
                          <a:cubicBezTo>
                            <a:pt x="66579" y="59264"/>
                            <a:pt x="82677" y="60026"/>
                            <a:pt x="93154" y="53930"/>
                          </a:cubicBezTo>
                          <a:cubicBezTo>
                            <a:pt x="103727" y="47739"/>
                            <a:pt x="102393" y="38500"/>
                            <a:pt x="81438" y="26403"/>
                          </a:cubicBezTo>
                          <a:cubicBezTo>
                            <a:pt x="60483" y="14306"/>
                            <a:pt x="44481" y="13544"/>
                            <a:pt x="33909" y="19736"/>
                          </a:cubicBezTo>
                          <a:cubicBezTo>
                            <a:pt x="23336" y="25832"/>
                            <a:pt x="24765" y="35071"/>
                            <a:pt x="45624" y="47168"/>
                          </a:cubicBezTo>
                        </a:path>
                      </a:pathLst>
                    </a:custGeom>
                    <a:solidFill>
                      <a:srgbClr val="DC6C6C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CFF29CB2-43D4-4A95-834B-6A9CD0E9F2C3}"/>
                    </a:ext>
                  </a:extLst>
                </p:cNvPr>
                <p:cNvSpPr/>
                <p:nvPr/>
              </p:nvSpPr>
              <p:spPr>
                <a:xfrm>
                  <a:off x="5503222" y="3400639"/>
                  <a:ext cx="84272" cy="48934"/>
                </a:xfrm>
                <a:custGeom>
                  <a:avLst/>
                  <a:gdLst>
                    <a:gd name="connsiteX0" fmla="*/ 71854 w 84272"/>
                    <a:gd name="connsiteY0" fmla="*/ 7215 h 48934"/>
                    <a:gd name="connsiteX1" fmla="*/ 72045 w 84272"/>
                    <a:gd name="connsiteY1" fmla="*/ 41791 h 48934"/>
                    <a:gd name="connsiteX2" fmla="*/ 12418 w 84272"/>
                    <a:gd name="connsiteY2" fmla="*/ 41791 h 48934"/>
                    <a:gd name="connsiteX3" fmla="*/ 12228 w 84272"/>
                    <a:gd name="connsiteY3" fmla="*/ 7215 h 48934"/>
                    <a:gd name="connsiteX4" fmla="*/ 71854 w 84272"/>
                    <a:gd name="connsiteY4" fmla="*/ 7215 h 489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72" h="48934">
                      <a:moveTo>
                        <a:pt x="71854" y="7215"/>
                      </a:moveTo>
                      <a:cubicBezTo>
                        <a:pt x="88333" y="16740"/>
                        <a:pt x="88428" y="32171"/>
                        <a:pt x="72045" y="41791"/>
                      </a:cubicBezTo>
                      <a:cubicBezTo>
                        <a:pt x="55662" y="51316"/>
                        <a:pt x="28897" y="51316"/>
                        <a:pt x="12418" y="41791"/>
                      </a:cubicBezTo>
                      <a:cubicBezTo>
                        <a:pt x="-4060" y="32266"/>
                        <a:pt x="-4155" y="16740"/>
                        <a:pt x="12228" y="7215"/>
                      </a:cubicBezTo>
                      <a:cubicBezTo>
                        <a:pt x="28611" y="-2405"/>
                        <a:pt x="55281" y="-2405"/>
                        <a:pt x="71854" y="7215"/>
                      </a:cubicBezTo>
                      <a:close/>
                    </a:path>
                  </a:pathLst>
                </a:custGeom>
                <a:solidFill>
                  <a:srgbClr val="DC6C6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5447BF0-A899-4F38-B494-D5018B1371B4}"/>
                  </a:ext>
                </a:extLst>
              </p:cNvPr>
              <p:cNvSpPr/>
              <p:nvPr/>
            </p:nvSpPr>
            <p:spPr>
              <a:xfrm>
                <a:off x="5535781" y="2667000"/>
                <a:ext cx="1339363" cy="767238"/>
              </a:xfrm>
              <a:custGeom>
                <a:avLst/>
                <a:gdLst>
                  <a:gd name="connsiteX0" fmla="*/ 1339363 w 1339363"/>
                  <a:gd name="connsiteY0" fmla="*/ 0 h 767238"/>
                  <a:gd name="connsiteX1" fmla="*/ 14245 w 1339363"/>
                  <a:gd name="connsiteY1" fmla="*/ 766001 h 767238"/>
                  <a:gd name="connsiteX2" fmla="*/ 9483 w 1339363"/>
                  <a:gd name="connsiteY2" fmla="*/ 767239 h 767238"/>
                  <a:gd name="connsiteX3" fmla="*/ 1291 w 1339363"/>
                  <a:gd name="connsiteY3" fmla="*/ 762476 h 767238"/>
                  <a:gd name="connsiteX4" fmla="*/ 4720 w 1339363"/>
                  <a:gd name="connsiteY4" fmla="*/ 749522 h 767238"/>
                  <a:gd name="connsiteX5" fmla="*/ 1301359 w 1339363"/>
                  <a:gd name="connsiteY5" fmla="*/ 0 h 767238"/>
                  <a:gd name="connsiteX6" fmla="*/ 1339363 w 1339363"/>
                  <a:gd name="connsiteY6" fmla="*/ 0 h 767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39363" h="767238">
                    <a:moveTo>
                      <a:pt x="1339363" y="0"/>
                    </a:moveTo>
                    <a:lnTo>
                      <a:pt x="14245" y="766001"/>
                    </a:lnTo>
                    <a:cubicBezTo>
                      <a:pt x="12817" y="766858"/>
                      <a:pt x="11102" y="767239"/>
                      <a:pt x="9483" y="767239"/>
                    </a:cubicBezTo>
                    <a:cubicBezTo>
                      <a:pt x="6244" y="767239"/>
                      <a:pt x="3006" y="765524"/>
                      <a:pt x="1291" y="762476"/>
                    </a:cubicBezTo>
                    <a:cubicBezTo>
                      <a:pt x="-1376" y="757904"/>
                      <a:pt x="244" y="752094"/>
                      <a:pt x="4720" y="749522"/>
                    </a:cubicBezTo>
                    <a:lnTo>
                      <a:pt x="1301359" y="0"/>
                    </a:lnTo>
                    <a:lnTo>
                      <a:pt x="1339363" y="0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grpSp>
          <p:nvGrpSpPr>
            <p:cNvPr id="108" name="Graphic 43">
              <a:extLst>
                <a:ext uri="{FF2B5EF4-FFF2-40B4-BE49-F238E27FC236}">
                  <a16:creationId xmlns:a16="http://schemas.microsoft.com/office/drawing/2014/main" id="{5FA68A52-D361-4CBB-8493-CDF4471D8CDE}"/>
                </a:ext>
              </a:extLst>
            </p:cNvPr>
            <p:cNvGrpSpPr/>
            <p:nvPr/>
          </p:nvGrpSpPr>
          <p:grpSpPr>
            <a:xfrm>
              <a:off x="5345715" y="2667000"/>
              <a:ext cx="2342768" cy="1434274"/>
              <a:chOff x="5345715" y="2667000"/>
              <a:chExt cx="2342768" cy="1434274"/>
            </a:xfrm>
          </p:grpSpPr>
          <p:grpSp>
            <p:nvGrpSpPr>
              <p:cNvPr id="109" name="Graphic 43">
                <a:extLst>
                  <a:ext uri="{FF2B5EF4-FFF2-40B4-BE49-F238E27FC236}">
                    <a16:creationId xmlns:a16="http://schemas.microsoft.com/office/drawing/2014/main" id="{5FA68A52-D361-4CBB-8493-CDF4471D8CDE}"/>
                  </a:ext>
                </a:extLst>
              </p:cNvPr>
              <p:cNvGrpSpPr/>
              <p:nvPr/>
            </p:nvGrpSpPr>
            <p:grpSpPr>
              <a:xfrm>
                <a:off x="5345715" y="3434042"/>
                <a:ext cx="981294" cy="667231"/>
                <a:chOff x="5345715" y="3434042"/>
                <a:chExt cx="981294" cy="667231"/>
              </a:xfrm>
            </p:grpSpPr>
            <p:grpSp>
              <p:nvGrpSpPr>
                <p:cNvPr id="110" name="Graphic 43">
                  <a:extLst>
                    <a:ext uri="{FF2B5EF4-FFF2-40B4-BE49-F238E27FC236}">
                      <a16:creationId xmlns:a16="http://schemas.microsoft.com/office/drawing/2014/main" id="{5FA68A52-D361-4CBB-8493-CDF4471D8CDE}"/>
                    </a:ext>
                  </a:extLst>
                </p:cNvPr>
                <p:cNvGrpSpPr/>
                <p:nvPr/>
              </p:nvGrpSpPr>
              <p:grpSpPr>
                <a:xfrm>
                  <a:off x="5345715" y="3434042"/>
                  <a:ext cx="981294" cy="667231"/>
                  <a:chOff x="5345715" y="3434042"/>
                  <a:chExt cx="981294" cy="667231"/>
                </a:xfrm>
              </p:grpSpPr>
              <p:sp>
                <p:nvSpPr>
                  <p:cNvPr id="111" name="Freeform: Shape 110">
                    <a:extLst>
                      <a:ext uri="{FF2B5EF4-FFF2-40B4-BE49-F238E27FC236}">
                        <a16:creationId xmlns:a16="http://schemas.microsoft.com/office/drawing/2014/main" id="{2FF59D1E-6EB0-4014-8281-F233A528D7F6}"/>
                      </a:ext>
                    </a:extLst>
                  </p:cNvPr>
                  <p:cNvSpPr/>
                  <p:nvPr/>
                </p:nvSpPr>
                <p:spPr>
                  <a:xfrm>
                    <a:off x="6304692" y="3622547"/>
                    <a:ext cx="22288" cy="129063"/>
                  </a:xfrm>
                  <a:custGeom>
                    <a:avLst/>
                    <a:gdLst>
                      <a:gd name="connsiteX0" fmla="*/ 22288 w 22288"/>
                      <a:gd name="connsiteY0" fmla="*/ 0 h 129063"/>
                      <a:gd name="connsiteX1" fmla="*/ 22003 w 22288"/>
                      <a:gd name="connsiteY1" fmla="*/ 98298 h 129063"/>
                      <a:gd name="connsiteX2" fmla="*/ 0 w 22288"/>
                      <a:gd name="connsiteY2" fmla="*/ 129064 h 129063"/>
                      <a:gd name="connsiteX3" fmla="*/ 286 w 22288"/>
                      <a:gd name="connsiteY3" fmla="*/ 30766 h 129063"/>
                      <a:gd name="connsiteX4" fmla="*/ 22288 w 22288"/>
                      <a:gd name="connsiteY4" fmla="*/ 0 h 129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2288" h="129063">
                        <a:moveTo>
                          <a:pt x="22288" y="0"/>
                        </a:moveTo>
                        <a:lnTo>
                          <a:pt x="22003" y="98298"/>
                        </a:lnTo>
                        <a:cubicBezTo>
                          <a:pt x="22003" y="109823"/>
                          <a:pt x="14097" y="120872"/>
                          <a:pt x="0" y="129064"/>
                        </a:cubicBezTo>
                        <a:lnTo>
                          <a:pt x="286" y="30766"/>
                        </a:lnTo>
                        <a:cubicBezTo>
                          <a:pt x="14383" y="22574"/>
                          <a:pt x="22288" y="11525"/>
                          <a:pt x="22288" y="0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2" name="Freeform: Shape 111">
                    <a:extLst>
                      <a:ext uri="{FF2B5EF4-FFF2-40B4-BE49-F238E27FC236}">
                        <a16:creationId xmlns:a16="http://schemas.microsoft.com/office/drawing/2014/main" id="{371AD214-1785-4134-9464-21DC2C97844E}"/>
                      </a:ext>
                    </a:extLst>
                  </p:cNvPr>
                  <p:cNvSpPr/>
                  <p:nvPr/>
                </p:nvSpPr>
                <p:spPr>
                  <a:xfrm>
                    <a:off x="5345715" y="3817715"/>
                    <a:ext cx="26669" cy="135159"/>
                  </a:xfrm>
                  <a:custGeom>
                    <a:avLst/>
                    <a:gdLst>
                      <a:gd name="connsiteX0" fmla="*/ 0 w 26669"/>
                      <a:gd name="connsiteY0" fmla="*/ 98298 h 135159"/>
                      <a:gd name="connsiteX1" fmla="*/ 286 w 26669"/>
                      <a:gd name="connsiteY1" fmla="*/ 0 h 135159"/>
                      <a:gd name="connsiteX2" fmla="*/ 26670 w 26669"/>
                      <a:gd name="connsiteY2" fmla="*/ 36862 h 135159"/>
                      <a:gd name="connsiteX3" fmla="*/ 26384 w 26669"/>
                      <a:gd name="connsiteY3" fmla="*/ 135160 h 135159"/>
                      <a:gd name="connsiteX4" fmla="*/ 0 w 26669"/>
                      <a:gd name="connsiteY4" fmla="*/ 98298 h 135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6669" h="135159">
                        <a:moveTo>
                          <a:pt x="0" y="98298"/>
                        </a:moveTo>
                        <a:lnTo>
                          <a:pt x="286" y="0"/>
                        </a:lnTo>
                        <a:cubicBezTo>
                          <a:pt x="286" y="13335"/>
                          <a:pt x="9049" y="26670"/>
                          <a:pt x="26670" y="36862"/>
                        </a:cubicBezTo>
                        <a:lnTo>
                          <a:pt x="26384" y="135160"/>
                        </a:lnTo>
                        <a:cubicBezTo>
                          <a:pt x="8763" y="124968"/>
                          <a:pt x="0" y="111633"/>
                          <a:pt x="0" y="98298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CDC938F7-9DA3-407A-BAFB-D0F33623A2BE}"/>
                      </a:ext>
                    </a:extLst>
                  </p:cNvPr>
                  <p:cNvSpPr/>
                  <p:nvPr/>
                </p:nvSpPr>
                <p:spPr>
                  <a:xfrm>
                    <a:off x="5729191" y="3653313"/>
                    <a:ext cx="575786" cy="432720"/>
                  </a:xfrm>
                  <a:custGeom>
                    <a:avLst/>
                    <a:gdLst>
                      <a:gd name="connsiteX0" fmla="*/ 575786 w 575786"/>
                      <a:gd name="connsiteY0" fmla="*/ 0 h 432720"/>
                      <a:gd name="connsiteX1" fmla="*/ 575501 w 575786"/>
                      <a:gd name="connsiteY1" fmla="*/ 98298 h 432720"/>
                      <a:gd name="connsiteX2" fmla="*/ 0 w 575786"/>
                      <a:gd name="connsiteY2" fmla="*/ 432721 h 432720"/>
                      <a:gd name="connsiteX3" fmla="*/ 286 w 575786"/>
                      <a:gd name="connsiteY3" fmla="*/ 334518 h 432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75786" h="432720">
                        <a:moveTo>
                          <a:pt x="575786" y="0"/>
                        </a:moveTo>
                        <a:lnTo>
                          <a:pt x="575501" y="98298"/>
                        </a:lnTo>
                        <a:lnTo>
                          <a:pt x="0" y="432721"/>
                        </a:lnTo>
                        <a:lnTo>
                          <a:pt x="286" y="334518"/>
                        </a:ln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6C8BD6A9-2A12-484A-9571-F60FA92BE7E5}"/>
                      </a:ext>
                    </a:extLst>
                  </p:cNvPr>
                  <p:cNvSpPr/>
                  <p:nvPr/>
                </p:nvSpPr>
                <p:spPr>
                  <a:xfrm>
                    <a:off x="5372099" y="3854577"/>
                    <a:ext cx="231076" cy="231552"/>
                  </a:xfrm>
                  <a:custGeom>
                    <a:avLst/>
                    <a:gdLst>
                      <a:gd name="connsiteX0" fmla="*/ 231077 w 231076"/>
                      <a:gd name="connsiteY0" fmla="*/ 133255 h 231552"/>
                      <a:gd name="connsiteX1" fmla="*/ 230791 w 231076"/>
                      <a:gd name="connsiteY1" fmla="*/ 231553 h 231552"/>
                      <a:gd name="connsiteX2" fmla="*/ 0 w 231076"/>
                      <a:gd name="connsiteY2" fmla="*/ 98298 h 231552"/>
                      <a:gd name="connsiteX3" fmla="*/ 286 w 231076"/>
                      <a:gd name="connsiteY3" fmla="*/ 0 h 2315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1076" h="231552">
                        <a:moveTo>
                          <a:pt x="231077" y="133255"/>
                        </a:moveTo>
                        <a:lnTo>
                          <a:pt x="230791" y="231553"/>
                        </a:lnTo>
                        <a:lnTo>
                          <a:pt x="0" y="98298"/>
                        </a:lnTo>
                        <a:lnTo>
                          <a:pt x="286" y="0"/>
                        </a:ln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61BD9DF4-1F13-4C82-B428-26139380A246}"/>
                      </a:ext>
                    </a:extLst>
                  </p:cNvPr>
                  <p:cNvSpPr/>
                  <p:nvPr/>
                </p:nvSpPr>
                <p:spPr>
                  <a:xfrm>
                    <a:off x="5602890" y="3987831"/>
                    <a:ext cx="126587" cy="113442"/>
                  </a:xfrm>
                  <a:custGeom>
                    <a:avLst/>
                    <a:gdLst>
                      <a:gd name="connsiteX0" fmla="*/ 126587 w 126587"/>
                      <a:gd name="connsiteY0" fmla="*/ 0 h 113442"/>
                      <a:gd name="connsiteX1" fmla="*/ 126302 w 126587"/>
                      <a:gd name="connsiteY1" fmla="*/ 98298 h 113442"/>
                      <a:gd name="connsiteX2" fmla="*/ 0 w 126587"/>
                      <a:gd name="connsiteY2" fmla="*/ 98298 h 113442"/>
                      <a:gd name="connsiteX3" fmla="*/ 286 w 126587"/>
                      <a:gd name="connsiteY3" fmla="*/ 0 h 113442"/>
                      <a:gd name="connsiteX4" fmla="*/ 126587 w 126587"/>
                      <a:gd name="connsiteY4" fmla="*/ 0 h 113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6587" h="113442">
                        <a:moveTo>
                          <a:pt x="126587" y="0"/>
                        </a:moveTo>
                        <a:lnTo>
                          <a:pt x="126302" y="98298"/>
                        </a:lnTo>
                        <a:cubicBezTo>
                          <a:pt x="91535" y="118491"/>
                          <a:pt x="34957" y="118491"/>
                          <a:pt x="0" y="98298"/>
                        </a:cubicBezTo>
                        <a:lnTo>
                          <a:pt x="286" y="0"/>
                        </a:lnTo>
                        <a:cubicBezTo>
                          <a:pt x="35242" y="20193"/>
                          <a:pt x="91821" y="20193"/>
                          <a:pt x="126587" y="0"/>
                        </a:cubicBezTo>
                        <a:close/>
                      </a:path>
                    </a:pathLst>
                  </a:custGeom>
                  <a:solidFill>
                    <a:srgbClr val="2CC7CE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sp>
                <p:nvSpPr>
                  <p:cNvPr id="116" name="Freeform: Shape 115">
                    <a:extLst>
                      <a:ext uri="{FF2B5EF4-FFF2-40B4-BE49-F238E27FC236}">
                        <a16:creationId xmlns:a16="http://schemas.microsoft.com/office/drawing/2014/main" id="{F3856031-8A6B-4455-BD5F-34752D131C92}"/>
                      </a:ext>
                    </a:extLst>
                  </p:cNvPr>
                  <p:cNvSpPr/>
                  <p:nvPr/>
                </p:nvSpPr>
                <p:spPr>
                  <a:xfrm>
                    <a:off x="5346048" y="3434042"/>
                    <a:ext cx="980961" cy="568838"/>
                  </a:xfrm>
                  <a:custGeom>
                    <a:avLst/>
                    <a:gdLst>
                      <a:gd name="connsiteX0" fmla="*/ 957692 w 980961"/>
                      <a:gd name="connsiteY0" fmla="*/ 12960 h 568838"/>
                      <a:gd name="connsiteX1" fmla="*/ 974265 w 980961"/>
                      <a:gd name="connsiteY1" fmla="*/ 35343 h 568838"/>
                      <a:gd name="connsiteX2" fmla="*/ 980933 w 980961"/>
                      <a:gd name="connsiteY2" fmla="*/ 187267 h 568838"/>
                      <a:gd name="connsiteX3" fmla="*/ 958930 w 980961"/>
                      <a:gd name="connsiteY3" fmla="*/ 219271 h 568838"/>
                      <a:gd name="connsiteX4" fmla="*/ 383429 w 980961"/>
                      <a:gd name="connsiteY4" fmla="*/ 553694 h 568838"/>
                      <a:gd name="connsiteX5" fmla="*/ 257128 w 980961"/>
                      <a:gd name="connsiteY5" fmla="*/ 553694 h 568838"/>
                      <a:gd name="connsiteX6" fmla="*/ 26337 w 980961"/>
                      <a:gd name="connsiteY6" fmla="*/ 420439 h 568838"/>
                      <a:gd name="connsiteX7" fmla="*/ 25956 w 980961"/>
                      <a:gd name="connsiteY7" fmla="*/ 347287 h 568838"/>
                      <a:gd name="connsiteX8" fmla="*/ 601457 w 980961"/>
                      <a:gd name="connsiteY8" fmla="*/ 12864 h 568838"/>
                      <a:gd name="connsiteX9" fmla="*/ 656606 w 980961"/>
                      <a:gd name="connsiteY9" fmla="*/ 6 h 568838"/>
                      <a:gd name="connsiteX10" fmla="*/ 918925 w 980961"/>
                      <a:gd name="connsiteY10" fmla="*/ 3339 h 568838"/>
                      <a:gd name="connsiteX11" fmla="*/ 957692 w 980961"/>
                      <a:gd name="connsiteY11" fmla="*/ 12960 h 5688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980961" h="568838">
                        <a:moveTo>
                          <a:pt x="957692" y="12960"/>
                        </a:moveTo>
                        <a:cubicBezTo>
                          <a:pt x="967693" y="18675"/>
                          <a:pt x="973979" y="26580"/>
                          <a:pt x="974265" y="35343"/>
                        </a:cubicBezTo>
                        <a:lnTo>
                          <a:pt x="980933" y="187267"/>
                        </a:lnTo>
                        <a:cubicBezTo>
                          <a:pt x="981504" y="199174"/>
                          <a:pt x="973503" y="210794"/>
                          <a:pt x="958930" y="219271"/>
                        </a:cubicBezTo>
                        <a:lnTo>
                          <a:pt x="383429" y="553694"/>
                        </a:lnTo>
                        <a:cubicBezTo>
                          <a:pt x="348663" y="573887"/>
                          <a:pt x="292085" y="573887"/>
                          <a:pt x="257128" y="553694"/>
                        </a:cubicBezTo>
                        <a:lnTo>
                          <a:pt x="26337" y="420439"/>
                        </a:lnTo>
                        <a:cubicBezTo>
                          <a:pt x="-8620" y="400246"/>
                          <a:pt x="-8810" y="367480"/>
                          <a:pt x="25956" y="347287"/>
                        </a:cubicBezTo>
                        <a:lnTo>
                          <a:pt x="601457" y="12864"/>
                        </a:lnTo>
                        <a:cubicBezTo>
                          <a:pt x="616030" y="4387"/>
                          <a:pt x="635937" y="-185"/>
                          <a:pt x="656606" y="6"/>
                        </a:cubicBezTo>
                        <a:lnTo>
                          <a:pt x="918925" y="3339"/>
                        </a:lnTo>
                        <a:cubicBezTo>
                          <a:pt x="933974" y="3625"/>
                          <a:pt x="947690" y="7245"/>
                          <a:pt x="957692" y="12960"/>
                        </a:cubicBezTo>
                        <a:close/>
                      </a:path>
                    </a:pathLst>
                  </a:custGeom>
                  <a:solidFill>
                    <a:srgbClr val="171749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th-TH"/>
                  </a:p>
                </p:txBody>
              </p:sp>
              <p:grpSp>
                <p:nvGrpSpPr>
                  <p:cNvPr id="117" name="Graphic 43">
                    <a:extLst>
                      <a:ext uri="{FF2B5EF4-FFF2-40B4-BE49-F238E27FC236}">
                        <a16:creationId xmlns:a16="http://schemas.microsoft.com/office/drawing/2014/main" id="{5FA68A52-D361-4CBB-8493-CDF4471D8CDE}"/>
                      </a:ext>
                    </a:extLst>
                  </p:cNvPr>
                  <p:cNvGrpSpPr/>
                  <p:nvPr/>
                </p:nvGrpSpPr>
                <p:grpSpPr>
                  <a:xfrm>
                    <a:off x="5522213" y="3518344"/>
                    <a:ext cx="622458" cy="381666"/>
                    <a:chOff x="5522213" y="3518344"/>
                    <a:chExt cx="622458" cy="381666"/>
                  </a:xfrm>
                  <a:solidFill>
                    <a:srgbClr val="FFFFFF"/>
                  </a:solidFill>
                </p:grpSpPr>
                <p:sp>
                  <p:nvSpPr>
                    <p:cNvPr id="118" name="Freeform: Shape 117">
                      <a:extLst>
                        <a:ext uri="{FF2B5EF4-FFF2-40B4-BE49-F238E27FC236}">
                          <a16:creationId xmlns:a16="http://schemas.microsoft.com/office/drawing/2014/main" id="{D2021E35-0344-4503-9F56-DF6BF25CDD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22213" y="3812571"/>
                      <a:ext cx="142393" cy="87439"/>
                    </a:xfrm>
                    <a:custGeom>
                      <a:avLst/>
                      <a:gdLst>
                        <a:gd name="connsiteX0" fmla="*/ 130969 w 142393"/>
                        <a:gd name="connsiteY0" fmla="*/ 34100 h 87439"/>
                        <a:gd name="connsiteX1" fmla="*/ 122873 w 142393"/>
                        <a:gd name="connsiteY1" fmla="*/ 72962 h 87439"/>
                        <a:gd name="connsiteX2" fmla="*/ 78486 w 142393"/>
                        <a:gd name="connsiteY2" fmla="*/ 87440 h 87439"/>
                        <a:gd name="connsiteX3" fmla="*/ 70485 w 142393"/>
                        <a:gd name="connsiteY3" fmla="*/ 73343 h 87439"/>
                        <a:gd name="connsiteX4" fmla="*/ 104584 w 142393"/>
                        <a:gd name="connsiteY4" fmla="*/ 63056 h 87439"/>
                        <a:gd name="connsiteX5" fmla="*/ 109823 w 142393"/>
                        <a:gd name="connsiteY5" fmla="*/ 46482 h 87439"/>
                        <a:gd name="connsiteX6" fmla="*/ 81629 w 142393"/>
                        <a:gd name="connsiteY6" fmla="*/ 49816 h 87439"/>
                        <a:gd name="connsiteX7" fmla="*/ 72009 w 142393"/>
                        <a:gd name="connsiteY7" fmla="*/ 55435 h 87439"/>
                        <a:gd name="connsiteX8" fmla="*/ 58102 w 142393"/>
                        <a:gd name="connsiteY8" fmla="*/ 47339 h 87439"/>
                        <a:gd name="connsiteX9" fmla="*/ 55531 w 142393"/>
                        <a:gd name="connsiteY9" fmla="*/ 24194 h 87439"/>
                        <a:gd name="connsiteX10" fmla="*/ 16954 w 142393"/>
                        <a:gd name="connsiteY10" fmla="*/ 46673 h 87439"/>
                        <a:gd name="connsiteX11" fmla="*/ 0 w 142393"/>
                        <a:gd name="connsiteY11" fmla="*/ 36862 h 87439"/>
                        <a:gd name="connsiteX12" fmla="*/ 63436 w 142393"/>
                        <a:gd name="connsiteY12" fmla="*/ 0 h 87439"/>
                        <a:gd name="connsiteX13" fmla="*/ 77152 w 142393"/>
                        <a:gd name="connsiteY13" fmla="*/ 7906 h 87439"/>
                        <a:gd name="connsiteX14" fmla="*/ 80200 w 142393"/>
                        <a:gd name="connsiteY14" fmla="*/ 33338 h 87439"/>
                        <a:gd name="connsiteX15" fmla="*/ 130969 w 142393"/>
                        <a:gd name="connsiteY15" fmla="*/ 34100 h 874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142393" h="87439">
                          <a:moveTo>
                            <a:pt x="130969" y="34100"/>
                          </a:moveTo>
                          <a:cubicBezTo>
                            <a:pt x="146304" y="42958"/>
                            <a:pt x="148590" y="58007"/>
                            <a:pt x="122873" y="72962"/>
                          </a:cubicBezTo>
                          <a:cubicBezTo>
                            <a:pt x="110204" y="80296"/>
                            <a:pt x="93536" y="85915"/>
                            <a:pt x="78486" y="87440"/>
                          </a:cubicBezTo>
                          <a:lnTo>
                            <a:pt x="70485" y="73343"/>
                          </a:lnTo>
                          <a:cubicBezTo>
                            <a:pt x="82582" y="72390"/>
                            <a:pt x="95155" y="68580"/>
                            <a:pt x="104584" y="63056"/>
                          </a:cubicBezTo>
                          <a:cubicBezTo>
                            <a:pt x="115062" y="56960"/>
                            <a:pt x="117253" y="50768"/>
                            <a:pt x="109823" y="46482"/>
                          </a:cubicBezTo>
                          <a:cubicBezTo>
                            <a:pt x="102870" y="42482"/>
                            <a:pt x="93536" y="42958"/>
                            <a:pt x="81629" y="49816"/>
                          </a:cubicBezTo>
                          <a:lnTo>
                            <a:pt x="72009" y="55435"/>
                          </a:lnTo>
                          <a:lnTo>
                            <a:pt x="58102" y="47339"/>
                          </a:lnTo>
                          <a:lnTo>
                            <a:pt x="55531" y="24194"/>
                          </a:lnTo>
                          <a:lnTo>
                            <a:pt x="16954" y="46673"/>
                          </a:lnTo>
                          <a:lnTo>
                            <a:pt x="0" y="36862"/>
                          </a:lnTo>
                          <a:lnTo>
                            <a:pt x="63436" y="0"/>
                          </a:lnTo>
                          <a:lnTo>
                            <a:pt x="77152" y="7906"/>
                          </a:lnTo>
                          <a:lnTo>
                            <a:pt x="80200" y="33338"/>
                          </a:lnTo>
                          <a:cubicBezTo>
                            <a:pt x="99060" y="25241"/>
                            <a:pt x="117538" y="26289"/>
                            <a:pt x="130969" y="3410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19" name="Freeform: Shape 118">
                      <a:extLst>
                        <a:ext uri="{FF2B5EF4-FFF2-40B4-BE49-F238E27FC236}">
                          <a16:creationId xmlns:a16="http://schemas.microsoft.com/office/drawing/2014/main" id="{D140A74D-E6C3-4C71-BAFA-40EB889EDD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7929" y="3734997"/>
                      <a:ext cx="69239" cy="40038"/>
                    </a:xfrm>
                    <a:custGeom>
                      <a:avLst/>
                      <a:gdLst>
                        <a:gd name="connsiteX0" fmla="*/ 57075 w 69239"/>
                        <a:gd name="connsiteY0" fmla="*/ 6994 h 40038"/>
                        <a:gd name="connsiteX1" fmla="*/ 59837 w 69239"/>
                        <a:gd name="connsiteY1" fmla="*/ 34521 h 40038"/>
                        <a:gd name="connsiteX2" fmla="*/ 12117 w 69239"/>
                        <a:gd name="connsiteY2" fmla="*/ 33092 h 40038"/>
                        <a:gd name="connsiteX3" fmla="*/ 9450 w 69239"/>
                        <a:gd name="connsiteY3" fmla="*/ 5470 h 40038"/>
                        <a:gd name="connsiteX4" fmla="*/ 57075 w 69239"/>
                        <a:gd name="connsiteY4" fmla="*/ 6994 h 40038"/>
                        <a:gd name="connsiteX5" fmla="*/ 25166 w 69239"/>
                        <a:gd name="connsiteY5" fmla="*/ 25567 h 40038"/>
                        <a:gd name="connsiteX6" fmla="*/ 49074 w 69239"/>
                        <a:gd name="connsiteY6" fmla="*/ 28425 h 40038"/>
                        <a:gd name="connsiteX7" fmla="*/ 44026 w 69239"/>
                        <a:gd name="connsiteY7" fmla="*/ 14614 h 40038"/>
                        <a:gd name="connsiteX8" fmla="*/ 20118 w 69239"/>
                        <a:gd name="connsiteY8" fmla="*/ 11756 h 40038"/>
                        <a:gd name="connsiteX9" fmla="*/ 25166 w 69239"/>
                        <a:gd name="connsiteY9" fmla="*/ 25567 h 400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9239" h="40038">
                          <a:moveTo>
                            <a:pt x="57075" y="6994"/>
                          </a:moveTo>
                          <a:cubicBezTo>
                            <a:pt x="72601" y="15947"/>
                            <a:pt x="72982" y="26901"/>
                            <a:pt x="59837" y="34521"/>
                          </a:cubicBezTo>
                          <a:cubicBezTo>
                            <a:pt x="46598" y="42236"/>
                            <a:pt x="27452" y="41950"/>
                            <a:pt x="12117" y="33092"/>
                          </a:cubicBezTo>
                          <a:cubicBezTo>
                            <a:pt x="-3313" y="24234"/>
                            <a:pt x="-3790" y="13090"/>
                            <a:pt x="9450" y="5470"/>
                          </a:cubicBezTo>
                          <a:cubicBezTo>
                            <a:pt x="22690" y="-2150"/>
                            <a:pt x="41550" y="-1960"/>
                            <a:pt x="57075" y="6994"/>
                          </a:cubicBezTo>
                          <a:close/>
                          <a:moveTo>
                            <a:pt x="25166" y="25567"/>
                          </a:moveTo>
                          <a:cubicBezTo>
                            <a:pt x="34787" y="31092"/>
                            <a:pt x="43550" y="31663"/>
                            <a:pt x="49074" y="28425"/>
                          </a:cubicBezTo>
                          <a:cubicBezTo>
                            <a:pt x="54789" y="25091"/>
                            <a:pt x="53837" y="20233"/>
                            <a:pt x="44026" y="14614"/>
                          </a:cubicBezTo>
                          <a:cubicBezTo>
                            <a:pt x="34215" y="8994"/>
                            <a:pt x="25738" y="8422"/>
                            <a:pt x="20118" y="11756"/>
                          </a:cubicBezTo>
                          <a:cubicBezTo>
                            <a:pt x="14594" y="14899"/>
                            <a:pt x="15451" y="19948"/>
                            <a:pt x="25166" y="25567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0" name="Freeform: Shape 119">
                      <a:extLst>
                        <a:ext uri="{FF2B5EF4-FFF2-40B4-BE49-F238E27FC236}">
                          <a16:creationId xmlns:a16="http://schemas.microsoft.com/office/drawing/2014/main" id="{136CA0B3-EFDF-4294-BA6C-EE5D66F7BA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2595" y="3724091"/>
                      <a:ext cx="69206" cy="40004"/>
                    </a:xfrm>
                    <a:custGeom>
                      <a:avLst/>
                      <a:gdLst>
                        <a:gd name="connsiteX0" fmla="*/ 12131 w 69206"/>
                        <a:gd name="connsiteY0" fmla="*/ 33045 h 40004"/>
                        <a:gd name="connsiteX1" fmla="*/ 9369 w 69206"/>
                        <a:gd name="connsiteY1" fmla="*/ 5517 h 40004"/>
                        <a:gd name="connsiteX2" fmla="*/ 57089 w 69206"/>
                        <a:gd name="connsiteY2" fmla="*/ 6946 h 40004"/>
                        <a:gd name="connsiteX3" fmla="*/ 59756 w 69206"/>
                        <a:gd name="connsiteY3" fmla="*/ 34569 h 40004"/>
                        <a:gd name="connsiteX4" fmla="*/ 12131 w 69206"/>
                        <a:gd name="connsiteY4" fmla="*/ 33045 h 40004"/>
                        <a:gd name="connsiteX5" fmla="*/ 44040 w 69206"/>
                        <a:gd name="connsiteY5" fmla="*/ 14471 h 40004"/>
                        <a:gd name="connsiteX6" fmla="*/ 20132 w 69206"/>
                        <a:gd name="connsiteY6" fmla="*/ 11613 h 40004"/>
                        <a:gd name="connsiteX7" fmla="*/ 25180 w 69206"/>
                        <a:gd name="connsiteY7" fmla="*/ 25425 h 40004"/>
                        <a:gd name="connsiteX8" fmla="*/ 49088 w 69206"/>
                        <a:gd name="connsiteY8" fmla="*/ 28282 h 40004"/>
                        <a:gd name="connsiteX9" fmla="*/ 44040 w 69206"/>
                        <a:gd name="connsiteY9" fmla="*/ 14471 h 400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9206" h="40004">
                          <a:moveTo>
                            <a:pt x="12131" y="33045"/>
                          </a:moveTo>
                          <a:cubicBezTo>
                            <a:pt x="-3299" y="24186"/>
                            <a:pt x="-3776" y="13042"/>
                            <a:pt x="9369" y="5517"/>
                          </a:cubicBezTo>
                          <a:cubicBezTo>
                            <a:pt x="22609" y="-2198"/>
                            <a:pt x="41754" y="-1912"/>
                            <a:pt x="57089" y="6946"/>
                          </a:cubicBezTo>
                          <a:cubicBezTo>
                            <a:pt x="72520" y="15804"/>
                            <a:pt x="72996" y="26949"/>
                            <a:pt x="59756" y="34569"/>
                          </a:cubicBezTo>
                          <a:cubicBezTo>
                            <a:pt x="46612" y="42189"/>
                            <a:pt x="27466" y="41903"/>
                            <a:pt x="12131" y="33045"/>
                          </a:cubicBezTo>
                          <a:close/>
                          <a:moveTo>
                            <a:pt x="44040" y="14471"/>
                          </a:moveTo>
                          <a:cubicBezTo>
                            <a:pt x="34324" y="8851"/>
                            <a:pt x="25752" y="8375"/>
                            <a:pt x="20132" y="11613"/>
                          </a:cubicBezTo>
                          <a:cubicBezTo>
                            <a:pt x="14608" y="14852"/>
                            <a:pt x="15370" y="19805"/>
                            <a:pt x="25180" y="25425"/>
                          </a:cubicBezTo>
                          <a:cubicBezTo>
                            <a:pt x="34991" y="31044"/>
                            <a:pt x="43564" y="31521"/>
                            <a:pt x="49088" y="28282"/>
                          </a:cubicBezTo>
                          <a:cubicBezTo>
                            <a:pt x="54613" y="25044"/>
                            <a:pt x="53660" y="20091"/>
                            <a:pt x="44040" y="14471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1" name="Freeform: Shape 120">
                      <a:extLst>
                        <a:ext uri="{FF2B5EF4-FFF2-40B4-BE49-F238E27FC236}">
                          <a16:creationId xmlns:a16="http://schemas.microsoft.com/office/drawing/2014/main" id="{58E5E137-9630-4E3B-88EA-BA62BF71B7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47504" y="3518344"/>
                      <a:ext cx="97167" cy="89535"/>
                    </a:xfrm>
                    <a:custGeom>
                      <a:avLst/>
                      <a:gdLst>
                        <a:gd name="connsiteX0" fmla="*/ 53829 w 97167"/>
                        <a:gd name="connsiteY0" fmla="*/ 0 h 89535"/>
                        <a:gd name="connsiteX1" fmla="*/ 64021 w 97167"/>
                        <a:gd name="connsiteY1" fmla="*/ 13430 h 89535"/>
                        <a:gd name="connsiteX2" fmla="*/ 40304 w 97167"/>
                        <a:gd name="connsiteY2" fmla="*/ 21336 h 89535"/>
                        <a:gd name="connsiteX3" fmla="*/ 37256 w 97167"/>
                        <a:gd name="connsiteY3" fmla="*/ 45149 h 89535"/>
                        <a:gd name="connsiteX4" fmla="*/ 42875 w 97167"/>
                        <a:gd name="connsiteY4" fmla="*/ 48387 h 89535"/>
                        <a:gd name="connsiteX5" fmla="*/ 80213 w 97167"/>
                        <a:gd name="connsiteY5" fmla="*/ 26670 h 89535"/>
                        <a:gd name="connsiteX6" fmla="*/ 97168 w 97167"/>
                        <a:gd name="connsiteY6" fmla="*/ 36481 h 89535"/>
                        <a:gd name="connsiteX7" fmla="*/ 59830 w 97167"/>
                        <a:gd name="connsiteY7" fmla="*/ 58198 h 89535"/>
                        <a:gd name="connsiteX8" fmla="*/ 93072 w 97167"/>
                        <a:gd name="connsiteY8" fmla="*/ 77343 h 89535"/>
                        <a:gd name="connsiteX9" fmla="*/ 72117 w 97167"/>
                        <a:gd name="connsiteY9" fmla="*/ 89535 h 89535"/>
                        <a:gd name="connsiteX10" fmla="*/ 16491 w 97167"/>
                        <a:gd name="connsiteY10" fmla="*/ 57436 h 89535"/>
                        <a:gd name="connsiteX11" fmla="*/ 20873 w 97167"/>
                        <a:gd name="connsiteY11" fmla="*/ 11811 h 89535"/>
                        <a:gd name="connsiteX12" fmla="*/ 53829 w 97167"/>
                        <a:gd name="connsiteY12" fmla="*/ 0 h 8953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97167" h="89535">
                          <a:moveTo>
                            <a:pt x="53829" y="0"/>
                          </a:moveTo>
                          <a:lnTo>
                            <a:pt x="64021" y="13430"/>
                          </a:lnTo>
                          <a:cubicBezTo>
                            <a:pt x="54782" y="14573"/>
                            <a:pt x="46590" y="17717"/>
                            <a:pt x="40304" y="21336"/>
                          </a:cubicBezTo>
                          <a:cubicBezTo>
                            <a:pt x="25826" y="29813"/>
                            <a:pt x="24587" y="37814"/>
                            <a:pt x="37256" y="45149"/>
                          </a:cubicBezTo>
                          <a:lnTo>
                            <a:pt x="42875" y="48387"/>
                          </a:lnTo>
                          <a:lnTo>
                            <a:pt x="80213" y="26670"/>
                          </a:lnTo>
                          <a:lnTo>
                            <a:pt x="97168" y="36481"/>
                          </a:lnTo>
                          <a:lnTo>
                            <a:pt x="59830" y="58198"/>
                          </a:lnTo>
                          <a:lnTo>
                            <a:pt x="93072" y="77343"/>
                          </a:lnTo>
                          <a:lnTo>
                            <a:pt x="72117" y="89535"/>
                          </a:lnTo>
                          <a:lnTo>
                            <a:pt x="16491" y="57436"/>
                          </a:lnTo>
                          <a:cubicBezTo>
                            <a:pt x="-7036" y="43910"/>
                            <a:pt x="-5226" y="27051"/>
                            <a:pt x="20873" y="11811"/>
                          </a:cubicBezTo>
                          <a:cubicBezTo>
                            <a:pt x="31350" y="5715"/>
                            <a:pt x="42971" y="1524"/>
                            <a:pt x="5382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grpSp>
                  <p:nvGrpSpPr>
                    <p:cNvPr id="122" name="Graphic 43">
                      <a:extLst>
                        <a:ext uri="{FF2B5EF4-FFF2-40B4-BE49-F238E27FC236}">
                          <a16:creationId xmlns:a16="http://schemas.microsoft.com/office/drawing/2014/main" id="{5FA68A52-D361-4CBB-8493-CDF4471D8C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863498" y="3562731"/>
                      <a:ext cx="204783" cy="140935"/>
                      <a:chOff x="5863498" y="3562731"/>
                      <a:chExt cx="204783" cy="140935"/>
                    </a:xfrm>
                    <a:solidFill>
                      <a:srgbClr val="FFFFFF"/>
                    </a:solidFill>
                  </p:grpSpPr>
                  <p:sp>
                    <p:nvSpPr>
                      <p:cNvPr id="123" name="Freeform: Shape 122">
                        <a:extLst>
                          <a:ext uri="{FF2B5EF4-FFF2-40B4-BE49-F238E27FC236}">
                            <a16:creationId xmlns:a16="http://schemas.microsoft.com/office/drawing/2014/main" id="{F6AA12BD-6E03-4CC5-91F3-46E40C67FE1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971028" y="3562731"/>
                        <a:ext cx="97253" cy="89439"/>
                      </a:xfrm>
                      <a:custGeom>
                        <a:avLst/>
                        <a:gdLst>
                          <a:gd name="connsiteX0" fmla="*/ 53914 w 97253"/>
                          <a:gd name="connsiteY0" fmla="*/ 0 h 89439"/>
                          <a:gd name="connsiteX1" fmla="*/ 64106 w 97253"/>
                          <a:gd name="connsiteY1" fmla="*/ 13430 h 89439"/>
                          <a:gd name="connsiteX2" fmla="*/ 40389 w 97253"/>
                          <a:gd name="connsiteY2" fmla="*/ 21336 h 89439"/>
                          <a:gd name="connsiteX3" fmla="*/ 37341 w 97253"/>
                          <a:gd name="connsiteY3" fmla="*/ 45053 h 89439"/>
                          <a:gd name="connsiteX4" fmla="*/ 42961 w 97253"/>
                          <a:gd name="connsiteY4" fmla="*/ 48292 h 89439"/>
                          <a:gd name="connsiteX5" fmla="*/ 80299 w 97253"/>
                          <a:gd name="connsiteY5" fmla="*/ 26575 h 89439"/>
                          <a:gd name="connsiteX6" fmla="*/ 97253 w 97253"/>
                          <a:gd name="connsiteY6" fmla="*/ 36385 h 89439"/>
                          <a:gd name="connsiteX7" fmla="*/ 59915 w 97253"/>
                          <a:gd name="connsiteY7" fmla="*/ 58102 h 89439"/>
                          <a:gd name="connsiteX8" fmla="*/ 93158 w 97253"/>
                          <a:gd name="connsiteY8" fmla="*/ 77248 h 89439"/>
                          <a:gd name="connsiteX9" fmla="*/ 72107 w 97253"/>
                          <a:gd name="connsiteY9" fmla="*/ 89440 h 89439"/>
                          <a:gd name="connsiteX10" fmla="*/ 16481 w 97253"/>
                          <a:gd name="connsiteY10" fmla="*/ 57340 h 89439"/>
                          <a:gd name="connsiteX11" fmla="*/ 20958 w 97253"/>
                          <a:gd name="connsiteY11" fmla="*/ 11716 h 89439"/>
                          <a:gd name="connsiteX12" fmla="*/ 53914 w 97253"/>
                          <a:gd name="connsiteY12" fmla="*/ 0 h 8943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97253" h="89439">
                            <a:moveTo>
                              <a:pt x="53914" y="0"/>
                            </a:moveTo>
                            <a:lnTo>
                              <a:pt x="64106" y="13430"/>
                            </a:lnTo>
                            <a:cubicBezTo>
                              <a:pt x="54962" y="14573"/>
                              <a:pt x="46771" y="17621"/>
                              <a:pt x="40389" y="21336"/>
                            </a:cubicBezTo>
                            <a:cubicBezTo>
                              <a:pt x="25911" y="29718"/>
                              <a:pt x="24768" y="37814"/>
                              <a:pt x="37341" y="45053"/>
                            </a:cubicBezTo>
                            <a:lnTo>
                              <a:pt x="42961" y="48292"/>
                            </a:lnTo>
                            <a:lnTo>
                              <a:pt x="80299" y="26575"/>
                            </a:lnTo>
                            <a:lnTo>
                              <a:pt x="97253" y="36385"/>
                            </a:lnTo>
                            <a:lnTo>
                              <a:pt x="59915" y="58102"/>
                            </a:lnTo>
                            <a:lnTo>
                              <a:pt x="93158" y="77248"/>
                            </a:lnTo>
                            <a:lnTo>
                              <a:pt x="72107" y="89440"/>
                            </a:lnTo>
                            <a:lnTo>
                              <a:pt x="16481" y="57340"/>
                            </a:lnTo>
                            <a:cubicBezTo>
                              <a:pt x="-7045" y="43815"/>
                              <a:pt x="-5236" y="26956"/>
                              <a:pt x="20958" y="11716"/>
                            </a:cubicBezTo>
                            <a:cubicBezTo>
                              <a:pt x="31340" y="5715"/>
                              <a:pt x="42961" y="1524"/>
                              <a:pt x="53914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  <p:sp>
                    <p:nvSpPr>
                      <p:cNvPr id="124" name="Freeform: Shape 123">
                        <a:extLst>
                          <a:ext uri="{FF2B5EF4-FFF2-40B4-BE49-F238E27FC236}">
                            <a16:creationId xmlns:a16="http://schemas.microsoft.com/office/drawing/2014/main" id="{5AD9A735-50A3-46B9-93F3-AE7ED480D79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863498" y="3623281"/>
                        <a:ext cx="138773" cy="80384"/>
                      </a:xfrm>
                      <a:custGeom>
                        <a:avLst/>
                        <a:gdLst>
                          <a:gd name="connsiteX0" fmla="*/ 119058 w 138773"/>
                          <a:gd name="connsiteY0" fmla="*/ 11363 h 80384"/>
                          <a:gd name="connsiteX1" fmla="*/ 116582 w 138773"/>
                          <a:gd name="connsiteY1" fmla="*/ 67465 h 80384"/>
                          <a:gd name="connsiteX2" fmla="*/ 19713 w 138773"/>
                          <a:gd name="connsiteY2" fmla="*/ 68989 h 80384"/>
                          <a:gd name="connsiteX3" fmla="*/ 22189 w 138773"/>
                          <a:gd name="connsiteY3" fmla="*/ 12887 h 80384"/>
                          <a:gd name="connsiteX4" fmla="*/ 119058 w 138773"/>
                          <a:gd name="connsiteY4" fmla="*/ 11363 h 80384"/>
                          <a:gd name="connsiteX5" fmla="*/ 41049 w 138773"/>
                          <a:gd name="connsiteY5" fmla="*/ 56702 h 80384"/>
                          <a:gd name="connsiteX6" fmla="*/ 98675 w 138773"/>
                          <a:gd name="connsiteY6" fmla="*/ 57083 h 80384"/>
                          <a:gd name="connsiteX7" fmla="*/ 97818 w 138773"/>
                          <a:gd name="connsiteY7" fmla="*/ 23746 h 80384"/>
                          <a:gd name="connsiteX8" fmla="*/ 40287 w 138773"/>
                          <a:gd name="connsiteY8" fmla="*/ 23365 h 80384"/>
                          <a:gd name="connsiteX9" fmla="*/ 41049 w 138773"/>
                          <a:gd name="connsiteY9" fmla="*/ 56702 h 803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38773" h="80384">
                            <a:moveTo>
                              <a:pt x="119058" y="11363"/>
                            </a:moveTo>
                            <a:cubicBezTo>
                              <a:pt x="146300" y="27079"/>
                              <a:pt x="145157" y="50892"/>
                              <a:pt x="116582" y="67465"/>
                            </a:cubicBezTo>
                            <a:cubicBezTo>
                              <a:pt x="88007" y="84134"/>
                              <a:pt x="46859" y="84706"/>
                              <a:pt x="19713" y="68989"/>
                            </a:cubicBezTo>
                            <a:cubicBezTo>
                              <a:pt x="-7434" y="53368"/>
                              <a:pt x="-6481" y="29556"/>
                              <a:pt x="22189" y="12887"/>
                            </a:cubicBezTo>
                            <a:cubicBezTo>
                              <a:pt x="50764" y="-3591"/>
                              <a:pt x="91817" y="-4448"/>
                              <a:pt x="119058" y="11363"/>
                            </a:cubicBezTo>
                            <a:close/>
                            <a:moveTo>
                              <a:pt x="41049" y="56702"/>
                            </a:moveTo>
                            <a:cubicBezTo>
                              <a:pt x="58384" y="66703"/>
                              <a:pt x="82482" y="66513"/>
                              <a:pt x="98675" y="57083"/>
                            </a:cubicBezTo>
                            <a:cubicBezTo>
                              <a:pt x="114867" y="47653"/>
                              <a:pt x="115153" y="33747"/>
                              <a:pt x="97818" y="23746"/>
                            </a:cubicBezTo>
                            <a:cubicBezTo>
                              <a:pt x="80482" y="13744"/>
                              <a:pt x="56479" y="13935"/>
                              <a:pt x="40287" y="23365"/>
                            </a:cubicBezTo>
                            <a:cubicBezTo>
                              <a:pt x="24094" y="32794"/>
                              <a:pt x="23713" y="46701"/>
                              <a:pt x="41049" y="56702"/>
                            </a:cubicBezTo>
                          </a:path>
                        </a:pathLst>
                      </a:custGeom>
                      <a:solidFill>
                        <a:srgbClr val="FFFFFF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th-TH"/>
                      </a:p>
                    </p:txBody>
                  </p:sp>
                </p:grpSp>
                <p:sp>
                  <p:nvSpPr>
                    <p:cNvPr id="125" name="Freeform: Shape 124">
                      <a:extLst>
                        <a:ext uri="{FF2B5EF4-FFF2-40B4-BE49-F238E27FC236}">
                          <a16:creationId xmlns:a16="http://schemas.microsoft.com/office/drawing/2014/main" id="{B36ABF81-ED9E-40AC-8564-D7ECB546AE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2433" y="3700748"/>
                      <a:ext cx="44767" cy="97631"/>
                    </a:xfrm>
                    <a:custGeom>
                      <a:avLst/>
                      <a:gdLst>
                        <a:gd name="connsiteX0" fmla="*/ 0 w 44767"/>
                        <a:gd name="connsiteY0" fmla="*/ 8954 h 97631"/>
                        <a:gd name="connsiteX1" fmla="*/ 15431 w 44767"/>
                        <a:gd name="connsiteY1" fmla="*/ 0 h 97631"/>
                        <a:gd name="connsiteX2" fmla="*/ 44767 w 44767"/>
                        <a:gd name="connsiteY2" fmla="*/ 88678 h 97631"/>
                        <a:gd name="connsiteX3" fmla="*/ 29337 w 44767"/>
                        <a:gd name="connsiteY3" fmla="*/ 97631 h 976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44767" h="97631">
                          <a:moveTo>
                            <a:pt x="0" y="8954"/>
                          </a:moveTo>
                          <a:lnTo>
                            <a:pt x="15431" y="0"/>
                          </a:lnTo>
                          <a:lnTo>
                            <a:pt x="44767" y="88678"/>
                          </a:lnTo>
                          <a:lnTo>
                            <a:pt x="29337" y="9763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  <p:sp>
                  <p:nvSpPr>
                    <p:cNvPr id="126" name="Freeform: Shape 125">
                      <a:extLst>
                        <a:ext uri="{FF2B5EF4-FFF2-40B4-BE49-F238E27FC236}">
                          <a16:creationId xmlns:a16="http://schemas.microsoft.com/office/drawing/2014/main" id="{11254BC9-0E4B-4457-BE74-42D8C61554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1159" y="3771791"/>
                      <a:ext cx="125669" cy="72869"/>
                    </a:xfrm>
                    <a:custGeom>
                      <a:avLst/>
                      <a:gdLst>
                        <a:gd name="connsiteX0" fmla="*/ 101651 w 125669"/>
                        <a:gd name="connsiteY0" fmla="*/ 13824 h 72869"/>
                        <a:gd name="connsiteX1" fmla="*/ 110033 w 125669"/>
                        <a:gd name="connsiteY1" fmla="*/ 63735 h 72869"/>
                        <a:gd name="connsiteX2" fmla="*/ 23927 w 125669"/>
                        <a:gd name="connsiteY2" fmla="*/ 59068 h 72869"/>
                        <a:gd name="connsiteX3" fmla="*/ 15640 w 125669"/>
                        <a:gd name="connsiteY3" fmla="*/ 9252 h 72869"/>
                        <a:gd name="connsiteX4" fmla="*/ 101651 w 125669"/>
                        <a:gd name="connsiteY4" fmla="*/ 13824 h 72869"/>
                        <a:gd name="connsiteX5" fmla="*/ 45167 w 125669"/>
                        <a:gd name="connsiteY5" fmla="*/ 46590 h 72869"/>
                        <a:gd name="connsiteX6" fmla="*/ 92126 w 125669"/>
                        <a:gd name="connsiteY6" fmla="*/ 53353 h 72869"/>
                        <a:gd name="connsiteX7" fmla="*/ 80505 w 125669"/>
                        <a:gd name="connsiteY7" fmla="*/ 26112 h 72869"/>
                        <a:gd name="connsiteX8" fmla="*/ 33356 w 125669"/>
                        <a:gd name="connsiteY8" fmla="*/ 19444 h 72869"/>
                        <a:gd name="connsiteX9" fmla="*/ 45167 w 125669"/>
                        <a:gd name="connsiteY9" fmla="*/ 46590 h 72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5669" h="72869">
                          <a:moveTo>
                            <a:pt x="101651" y="13824"/>
                          </a:moveTo>
                          <a:cubicBezTo>
                            <a:pt x="131750" y="31255"/>
                            <a:pt x="132416" y="50686"/>
                            <a:pt x="110033" y="63735"/>
                          </a:cubicBezTo>
                          <a:cubicBezTo>
                            <a:pt x="87744" y="76689"/>
                            <a:pt x="54026" y="76499"/>
                            <a:pt x="23927" y="59068"/>
                          </a:cubicBezTo>
                          <a:cubicBezTo>
                            <a:pt x="-6172" y="41637"/>
                            <a:pt x="-6649" y="22206"/>
                            <a:pt x="15640" y="9252"/>
                          </a:cubicBezTo>
                          <a:cubicBezTo>
                            <a:pt x="38024" y="-3892"/>
                            <a:pt x="71552" y="-3606"/>
                            <a:pt x="101651" y="13824"/>
                          </a:cubicBezTo>
                          <a:close/>
                          <a:moveTo>
                            <a:pt x="45167" y="46590"/>
                          </a:moveTo>
                          <a:cubicBezTo>
                            <a:pt x="65932" y="58592"/>
                            <a:pt x="81743" y="59354"/>
                            <a:pt x="92126" y="53353"/>
                          </a:cubicBezTo>
                          <a:cubicBezTo>
                            <a:pt x="102603" y="47257"/>
                            <a:pt x="101270" y="38018"/>
                            <a:pt x="80505" y="26112"/>
                          </a:cubicBezTo>
                          <a:cubicBezTo>
                            <a:pt x="59741" y="14110"/>
                            <a:pt x="43929" y="13348"/>
                            <a:pt x="33356" y="19444"/>
                          </a:cubicBezTo>
                          <a:cubicBezTo>
                            <a:pt x="23069" y="25445"/>
                            <a:pt x="24498" y="34589"/>
                            <a:pt x="45167" y="46590"/>
                          </a:cubicBezTo>
                        </a:path>
                      </a:pathLst>
                    </a:custGeom>
                    <a:solidFill>
                      <a:srgbClr val="FFFF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th-TH"/>
                    </a:p>
                  </p:txBody>
                </p:sp>
              </p:grpSp>
            </p:grp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2A258C04-2902-40D6-9CA3-C0431B4F89CA}"/>
                    </a:ext>
                  </a:extLst>
                </p:cNvPr>
                <p:cNvSpPr/>
                <p:nvPr/>
              </p:nvSpPr>
              <p:spPr>
                <a:xfrm>
                  <a:off x="6159400" y="3487578"/>
                  <a:ext cx="84272" cy="48863"/>
                </a:xfrm>
                <a:custGeom>
                  <a:avLst/>
                  <a:gdLst>
                    <a:gd name="connsiteX0" fmla="*/ 71854 w 84272"/>
                    <a:gd name="connsiteY0" fmla="*/ 7144 h 48863"/>
                    <a:gd name="connsiteX1" fmla="*/ 72045 w 84272"/>
                    <a:gd name="connsiteY1" fmla="*/ 41719 h 48863"/>
                    <a:gd name="connsiteX2" fmla="*/ 12419 w 84272"/>
                    <a:gd name="connsiteY2" fmla="*/ 41719 h 48863"/>
                    <a:gd name="connsiteX3" fmla="*/ 12228 w 84272"/>
                    <a:gd name="connsiteY3" fmla="*/ 7144 h 48863"/>
                    <a:gd name="connsiteX4" fmla="*/ 71854 w 84272"/>
                    <a:gd name="connsiteY4" fmla="*/ 7144 h 48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4272" h="48863">
                      <a:moveTo>
                        <a:pt x="71854" y="7144"/>
                      </a:moveTo>
                      <a:cubicBezTo>
                        <a:pt x="88333" y="16669"/>
                        <a:pt x="88428" y="32099"/>
                        <a:pt x="72045" y="41719"/>
                      </a:cubicBezTo>
                      <a:cubicBezTo>
                        <a:pt x="55662" y="51244"/>
                        <a:pt x="28897" y="51244"/>
                        <a:pt x="12419" y="41719"/>
                      </a:cubicBezTo>
                      <a:cubicBezTo>
                        <a:pt x="-4060" y="32194"/>
                        <a:pt x="-4155" y="16669"/>
                        <a:pt x="12228" y="7144"/>
                      </a:cubicBezTo>
                      <a:cubicBezTo>
                        <a:pt x="28611" y="-2381"/>
                        <a:pt x="55281" y="-2381"/>
                        <a:pt x="71854" y="7144"/>
                      </a:cubicBezTo>
                      <a:close/>
                    </a:path>
                  </a:pathLst>
                </a:custGeom>
                <a:solidFill>
                  <a:srgbClr val="2CC7C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EC05F8A-F7C1-47C5-9C6E-9FB8708B2FDD}"/>
                  </a:ext>
                </a:extLst>
              </p:cNvPr>
              <p:cNvSpPr/>
              <p:nvPr/>
            </p:nvSpPr>
            <p:spPr>
              <a:xfrm>
                <a:off x="6191961" y="2667000"/>
                <a:ext cx="1496522" cy="856964"/>
              </a:xfrm>
              <a:custGeom>
                <a:avLst/>
                <a:gdLst>
                  <a:gd name="connsiteX0" fmla="*/ 1496523 w 1496522"/>
                  <a:gd name="connsiteY0" fmla="*/ 0 h 856964"/>
                  <a:gd name="connsiteX1" fmla="*/ 14337 w 1496522"/>
                  <a:gd name="connsiteY1" fmla="*/ 855631 h 856964"/>
                  <a:gd name="connsiteX2" fmla="*/ 9575 w 1496522"/>
                  <a:gd name="connsiteY2" fmla="*/ 856964 h 856964"/>
                  <a:gd name="connsiteX3" fmla="*/ 1288 w 1496522"/>
                  <a:gd name="connsiteY3" fmla="*/ 852202 h 856964"/>
                  <a:gd name="connsiteX4" fmla="*/ 4812 w 1496522"/>
                  <a:gd name="connsiteY4" fmla="*/ 839153 h 856964"/>
                  <a:gd name="connsiteX5" fmla="*/ 1458423 w 1496522"/>
                  <a:gd name="connsiteY5" fmla="*/ 0 h 856964"/>
                  <a:gd name="connsiteX6" fmla="*/ 1496523 w 1496522"/>
                  <a:gd name="connsiteY6" fmla="*/ 0 h 85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6522" h="856964">
                    <a:moveTo>
                      <a:pt x="1496523" y="0"/>
                    </a:moveTo>
                    <a:lnTo>
                      <a:pt x="14337" y="855631"/>
                    </a:lnTo>
                    <a:cubicBezTo>
                      <a:pt x="12813" y="856488"/>
                      <a:pt x="11194" y="856964"/>
                      <a:pt x="9575" y="856964"/>
                    </a:cubicBezTo>
                    <a:cubicBezTo>
                      <a:pt x="6241" y="856964"/>
                      <a:pt x="3098" y="855250"/>
                      <a:pt x="1288" y="852202"/>
                    </a:cubicBezTo>
                    <a:cubicBezTo>
                      <a:pt x="-1379" y="847630"/>
                      <a:pt x="240" y="841820"/>
                      <a:pt x="4812" y="839153"/>
                    </a:cubicBezTo>
                    <a:lnTo>
                      <a:pt x="1458423" y="0"/>
                    </a:lnTo>
                    <a:lnTo>
                      <a:pt x="1496523" y="0"/>
                    </a:lnTo>
                    <a:close/>
                  </a:path>
                </a:pathLst>
              </a:custGeom>
              <a:solidFill>
                <a:srgbClr val="0C0C2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00D31DF-D28F-43C8-A3CD-EF64A6CFC80D}"/>
              </a:ext>
            </a:extLst>
          </p:cNvPr>
          <p:cNvGrpSpPr/>
          <p:nvPr/>
        </p:nvGrpSpPr>
        <p:grpSpPr>
          <a:xfrm>
            <a:off x="643967" y="1403819"/>
            <a:ext cx="5359960" cy="2394338"/>
            <a:chOff x="735023" y="957857"/>
            <a:chExt cx="5359960" cy="2394338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0D7588F-51CD-4A8F-A30C-815FB8AD8ECE}"/>
                </a:ext>
              </a:extLst>
            </p:cNvPr>
            <p:cNvSpPr txBox="1"/>
            <p:nvPr/>
          </p:nvSpPr>
          <p:spPr>
            <a:xfrm>
              <a:off x="735023" y="957857"/>
              <a:ext cx="332273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</a:rPr>
                <a:t>fringilla</a:t>
              </a:r>
              <a:r>
                <a:rPr lang="en-US" sz="2000" dirty="0">
                  <a:solidFill>
                    <a:schemeClr val="bg1"/>
                  </a:solidFill>
                </a:rPr>
                <a:t>. </a:t>
              </a:r>
              <a:r>
                <a:rPr lang="en-US" sz="2000" dirty="0" err="1">
                  <a:solidFill>
                    <a:schemeClr val="bg1"/>
                  </a:solidFill>
                </a:rPr>
                <a:t>Fusce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ut</a:t>
              </a:r>
              <a:r>
                <a:rPr lang="en-US" sz="2000" dirty="0">
                  <a:solidFill>
                    <a:schemeClr val="bg1"/>
                  </a:solidFill>
                </a:rPr>
                <a:t> diam a </a:t>
              </a:r>
              <a:r>
                <a:rPr lang="en-US" sz="2000" dirty="0" err="1">
                  <a:solidFill>
                    <a:schemeClr val="bg1"/>
                  </a:solidFill>
                </a:rPr>
                <a:t>turpis</a:t>
              </a:r>
              <a:r>
                <a:rPr lang="en-US" sz="2000" dirty="0">
                  <a:solidFill>
                    <a:schemeClr val="bg1"/>
                  </a:solidFill>
                </a:rPr>
                <a:t> dictum, id </a:t>
              </a:r>
              <a:r>
                <a:rPr lang="en-US" sz="2000" dirty="0" err="1">
                  <a:solidFill>
                    <a:schemeClr val="bg1"/>
                  </a:solidFill>
                </a:rPr>
                <a:t>elementum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enim</a:t>
              </a:r>
              <a:r>
                <a:rPr lang="en-US" sz="2000" dirty="0">
                  <a:solidFill>
                    <a:schemeClr val="bg1"/>
                  </a:solidFill>
                </a:rPr>
                <a:t> lacinia. </a:t>
              </a:r>
              <a:r>
                <a:rPr lang="en-US" sz="2000" dirty="0" err="1">
                  <a:solidFill>
                    <a:schemeClr val="bg1"/>
                  </a:solidFill>
                </a:rPr>
                <a:t>Aliquam</a:t>
              </a:r>
              <a:endParaRPr lang="th-TH" sz="2000" dirty="0">
                <a:solidFill>
                  <a:schemeClr val="bg1"/>
                </a:solidFill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B68416B-4C71-451E-8768-9EE92C41CA03}"/>
                </a:ext>
              </a:extLst>
            </p:cNvPr>
            <p:cNvSpPr txBox="1"/>
            <p:nvPr/>
          </p:nvSpPr>
          <p:spPr>
            <a:xfrm>
              <a:off x="2772252" y="2336532"/>
              <a:ext cx="3322731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2000" dirty="0" err="1">
                  <a:solidFill>
                    <a:schemeClr val="bg1"/>
                  </a:solidFill>
                </a:rPr>
                <a:t>fringilla</a:t>
              </a:r>
              <a:r>
                <a:rPr lang="en-US" sz="2000" dirty="0">
                  <a:solidFill>
                    <a:schemeClr val="bg1"/>
                  </a:solidFill>
                </a:rPr>
                <a:t>. </a:t>
              </a:r>
              <a:r>
                <a:rPr lang="en-US" sz="2000" dirty="0" err="1">
                  <a:solidFill>
                    <a:schemeClr val="bg1"/>
                  </a:solidFill>
                </a:rPr>
                <a:t>Fusce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ut</a:t>
              </a:r>
              <a:r>
                <a:rPr lang="en-US" sz="2000" dirty="0">
                  <a:solidFill>
                    <a:schemeClr val="bg1"/>
                  </a:solidFill>
                </a:rPr>
                <a:t> diam a </a:t>
              </a:r>
              <a:r>
                <a:rPr lang="en-US" sz="2000" dirty="0" err="1">
                  <a:solidFill>
                    <a:schemeClr val="bg1"/>
                  </a:solidFill>
                </a:rPr>
                <a:t>turpis</a:t>
              </a:r>
              <a:r>
                <a:rPr lang="en-US" sz="2000" dirty="0">
                  <a:solidFill>
                    <a:schemeClr val="bg1"/>
                  </a:solidFill>
                </a:rPr>
                <a:t> dictum, id </a:t>
              </a:r>
              <a:r>
                <a:rPr lang="en-US" sz="2000" dirty="0" err="1">
                  <a:solidFill>
                    <a:schemeClr val="bg1"/>
                  </a:solidFill>
                </a:rPr>
                <a:t>elementum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</a:rPr>
                <a:t>enim</a:t>
              </a:r>
              <a:r>
                <a:rPr lang="en-US" sz="2000" dirty="0">
                  <a:solidFill>
                    <a:schemeClr val="bg1"/>
                  </a:solidFill>
                </a:rPr>
                <a:t> lacinia. </a:t>
              </a:r>
              <a:r>
                <a:rPr lang="en-US" sz="2000" dirty="0" err="1">
                  <a:solidFill>
                    <a:schemeClr val="bg1"/>
                  </a:solidFill>
                </a:rPr>
                <a:t>Aliquam</a:t>
              </a:r>
              <a:endParaRPr lang="th-TH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8" name="Graphic 103">
            <a:extLst>
              <a:ext uri="{FF2B5EF4-FFF2-40B4-BE49-F238E27FC236}">
                <a16:creationId xmlns:a16="http://schemas.microsoft.com/office/drawing/2014/main" id="{1F6C6F2B-CBA4-457B-97F7-660D992495E8}"/>
              </a:ext>
            </a:extLst>
          </p:cNvPr>
          <p:cNvGrpSpPr/>
          <p:nvPr/>
        </p:nvGrpSpPr>
        <p:grpSpPr>
          <a:xfrm rot="8529639">
            <a:off x="1652705" y="4056072"/>
            <a:ext cx="1936894" cy="1867443"/>
            <a:chOff x="5829323" y="3152775"/>
            <a:chExt cx="530685" cy="549306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A800C3BB-29B6-410E-9BE7-0508FFDD57C4}"/>
                </a:ext>
              </a:extLst>
            </p:cNvPr>
            <p:cNvSpPr/>
            <p:nvPr/>
          </p:nvSpPr>
          <p:spPr>
            <a:xfrm>
              <a:off x="6121241" y="3562826"/>
              <a:ext cx="131254" cy="135350"/>
            </a:xfrm>
            <a:custGeom>
              <a:avLst/>
              <a:gdLst>
                <a:gd name="connsiteX0" fmla="*/ 126016 w 131254"/>
                <a:gd name="connsiteY0" fmla="*/ 114491 h 135350"/>
                <a:gd name="connsiteX1" fmla="*/ 80010 w 131254"/>
                <a:gd name="connsiteY1" fmla="*/ 103537 h 135350"/>
                <a:gd name="connsiteX2" fmla="*/ 44863 w 131254"/>
                <a:gd name="connsiteY2" fmla="*/ 135350 h 135350"/>
                <a:gd name="connsiteX3" fmla="*/ 41053 w 131254"/>
                <a:gd name="connsiteY3" fmla="*/ 88202 h 135350"/>
                <a:gd name="connsiteX4" fmla="*/ 0 w 131254"/>
                <a:gd name="connsiteY4" fmla="*/ 64675 h 135350"/>
                <a:gd name="connsiteX5" fmla="*/ 43625 w 131254"/>
                <a:gd name="connsiteY5" fmla="*/ 46387 h 135350"/>
                <a:gd name="connsiteX6" fmla="*/ 53340 w 131254"/>
                <a:gd name="connsiteY6" fmla="*/ 0 h 135350"/>
                <a:gd name="connsiteX7" fmla="*/ 84201 w 131254"/>
                <a:gd name="connsiteY7" fmla="*/ 35909 h 135350"/>
                <a:gd name="connsiteX8" fmla="*/ 131255 w 131254"/>
                <a:gd name="connsiteY8" fmla="*/ 30861 h 135350"/>
                <a:gd name="connsiteX9" fmla="*/ 106680 w 131254"/>
                <a:gd name="connsiteY9" fmla="*/ 71247 h 13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254" h="135350">
                  <a:moveTo>
                    <a:pt x="126016" y="114491"/>
                  </a:moveTo>
                  <a:lnTo>
                    <a:pt x="80010" y="103537"/>
                  </a:lnTo>
                  <a:lnTo>
                    <a:pt x="44863" y="135350"/>
                  </a:lnTo>
                  <a:lnTo>
                    <a:pt x="41053" y="88202"/>
                  </a:lnTo>
                  <a:lnTo>
                    <a:pt x="0" y="64675"/>
                  </a:lnTo>
                  <a:lnTo>
                    <a:pt x="43625" y="46387"/>
                  </a:lnTo>
                  <a:lnTo>
                    <a:pt x="53340" y="0"/>
                  </a:lnTo>
                  <a:lnTo>
                    <a:pt x="84201" y="35909"/>
                  </a:lnTo>
                  <a:lnTo>
                    <a:pt x="131255" y="30861"/>
                  </a:lnTo>
                  <a:lnTo>
                    <a:pt x="106680" y="7124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1545E8FB-66BA-4004-8EBA-28727725B08F}"/>
                </a:ext>
              </a:extLst>
            </p:cNvPr>
            <p:cNvSpPr/>
            <p:nvPr/>
          </p:nvSpPr>
          <p:spPr>
            <a:xfrm>
              <a:off x="6063710" y="3405473"/>
              <a:ext cx="106775" cy="110490"/>
            </a:xfrm>
            <a:custGeom>
              <a:avLst/>
              <a:gdLst>
                <a:gd name="connsiteX0" fmla="*/ 0 w 106775"/>
                <a:gd name="connsiteY0" fmla="*/ 86106 h 110490"/>
                <a:gd name="connsiteX1" fmla="*/ 19621 w 106775"/>
                <a:gd name="connsiteY1" fmla="*/ 52864 h 110490"/>
                <a:gd name="connsiteX2" fmla="*/ 3429 w 106775"/>
                <a:gd name="connsiteY2" fmla="*/ 17812 h 110490"/>
                <a:gd name="connsiteX3" fmla="*/ 41053 w 106775"/>
                <a:gd name="connsiteY3" fmla="*/ 26289 h 110490"/>
                <a:gd name="connsiteX4" fmla="*/ 69437 w 106775"/>
                <a:gd name="connsiteY4" fmla="*/ 0 h 110490"/>
                <a:gd name="connsiteX5" fmla="*/ 73057 w 106775"/>
                <a:gd name="connsiteY5" fmla="*/ 38481 h 110490"/>
                <a:gd name="connsiteX6" fmla="*/ 106775 w 106775"/>
                <a:gd name="connsiteY6" fmla="*/ 57245 h 110490"/>
                <a:gd name="connsiteX7" fmla="*/ 71342 w 106775"/>
                <a:gd name="connsiteY7" fmla="*/ 72581 h 110490"/>
                <a:gd name="connsiteX8" fmla="*/ 63817 w 106775"/>
                <a:gd name="connsiteY8" fmla="*/ 110490 h 110490"/>
                <a:gd name="connsiteX9" fmla="*/ 38290 w 106775"/>
                <a:gd name="connsiteY9" fmla="*/ 81534 h 1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6775" h="110490">
                  <a:moveTo>
                    <a:pt x="0" y="86106"/>
                  </a:moveTo>
                  <a:lnTo>
                    <a:pt x="19621" y="52864"/>
                  </a:lnTo>
                  <a:lnTo>
                    <a:pt x="3429" y="17812"/>
                  </a:lnTo>
                  <a:lnTo>
                    <a:pt x="41053" y="26289"/>
                  </a:lnTo>
                  <a:lnTo>
                    <a:pt x="69437" y="0"/>
                  </a:lnTo>
                  <a:lnTo>
                    <a:pt x="73057" y="38481"/>
                  </a:lnTo>
                  <a:lnTo>
                    <a:pt x="106775" y="57245"/>
                  </a:lnTo>
                  <a:lnTo>
                    <a:pt x="71342" y="72581"/>
                  </a:lnTo>
                  <a:lnTo>
                    <a:pt x="63817" y="110490"/>
                  </a:lnTo>
                  <a:lnTo>
                    <a:pt x="38290" y="81534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610438E5-94CA-49A7-9605-EC7E95DBA3A1}"/>
                </a:ext>
              </a:extLst>
            </p:cNvPr>
            <p:cNvSpPr/>
            <p:nvPr/>
          </p:nvSpPr>
          <p:spPr>
            <a:xfrm>
              <a:off x="5998772" y="3535114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4072E23-FF37-4C84-AD19-C7DA606A09D5}"/>
                </a:ext>
              </a:extLst>
            </p:cNvPr>
            <p:cNvSpPr/>
            <p:nvPr/>
          </p:nvSpPr>
          <p:spPr>
            <a:xfrm>
              <a:off x="6267377" y="3522256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7997C4D7-97BE-41DA-9438-54207E8BA09A}"/>
                </a:ext>
              </a:extLst>
            </p:cNvPr>
            <p:cNvSpPr/>
            <p:nvPr/>
          </p:nvSpPr>
          <p:spPr>
            <a:xfrm>
              <a:off x="5985533" y="3378333"/>
              <a:ext cx="55201" cy="53613"/>
            </a:xfrm>
            <a:custGeom>
              <a:avLst/>
              <a:gdLst>
                <a:gd name="connsiteX0" fmla="*/ 53317 w 55201"/>
                <a:gd name="connsiteY0" fmla="*/ 36379 h 53613"/>
                <a:gd name="connsiteX1" fmla="*/ 1882 w 55201"/>
                <a:gd name="connsiteY1" fmla="*/ 17234 h 53613"/>
                <a:gd name="connsiteX2" fmla="*/ 53317 w 55201"/>
                <a:gd name="connsiteY2" fmla="*/ 36379 h 5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13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286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9936864E-FEC0-4EEA-AFE9-B455C62E191E}"/>
                </a:ext>
              </a:extLst>
            </p:cNvPr>
            <p:cNvSpPr/>
            <p:nvPr/>
          </p:nvSpPr>
          <p:spPr>
            <a:xfrm>
              <a:off x="5837491" y="3431952"/>
              <a:ext cx="85915" cy="88487"/>
            </a:xfrm>
            <a:custGeom>
              <a:avLst/>
              <a:gdLst>
                <a:gd name="connsiteX0" fmla="*/ 82487 w 85915"/>
                <a:gd name="connsiteY0" fmla="*/ 74866 h 88487"/>
                <a:gd name="connsiteX1" fmla="*/ 52388 w 85915"/>
                <a:gd name="connsiteY1" fmla="*/ 67723 h 88487"/>
                <a:gd name="connsiteX2" fmla="*/ 29432 w 85915"/>
                <a:gd name="connsiteY2" fmla="*/ 88487 h 88487"/>
                <a:gd name="connsiteX3" fmla="*/ 26861 w 85915"/>
                <a:gd name="connsiteY3" fmla="*/ 57626 h 88487"/>
                <a:gd name="connsiteX4" fmla="*/ 0 w 85915"/>
                <a:gd name="connsiteY4" fmla="*/ 42196 h 88487"/>
                <a:gd name="connsiteX5" fmla="*/ 28575 w 85915"/>
                <a:gd name="connsiteY5" fmla="*/ 30290 h 88487"/>
                <a:gd name="connsiteX6" fmla="*/ 34957 w 85915"/>
                <a:gd name="connsiteY6" fmla="*/ 0 h 88487"/>
                <a:gd name="connsiteX7" fmla="*/ 55150 w 85915"/>
                <a:gd name="connsiteY7" fmla="*/ 23432 h 88487"/>
                <a:gd name="connsiteX8" fmla="*/ 85916 w 85915"/>
                <a:gd name="connsiteY8" fmla="*/ 20098 h 88487"/>
                <a:gd name="connsiteX9" fmla="*/ 69818 w 85915"/>
                <a:gd name="connsiteY9" fmla="*/ 46577 h 88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915" h="88487">
                  <a:moveTo>
                    <a:pt x="82487" y="74866"/>
                  </a:moveTo>
                  <a:lnTo>
                    <a:pt x="52388" y="67723"/>
                  </a:lnTo>
                  <a:lnTo>
                    <a:pt x="29432" y="88487"/>
                  </a:lnTo>
                  <a:lnTo>
                    <a:pt x="26861" y="57626"/>
                  </a:lnTo>
                  <a:lnTo>
                    <a:pt x="0" y="42196"/>
                  </a:lnTo>
                  <a:lnTo>
                    <a:pt x="28575" y="30290"/>
                  </a:lnTo>
                  <a:lnTo>
                    <a:pt x="34957" y="0"/>
                  </a:lnTo>
                  <a:lnTo>
                    <a:pt x="55150" y="23432"/>
                  </a:lnTo>
                  <a:lnTo>
                    <a:pt x="85916" y="20098"/>
                  </a:lnTo>
                  <a:lnTo>
                    <a:pt x="69818" y="46577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EDAC494D-3DD3-403E-A004-C5A57D7177E0}"/>
                </a:ext>
              </a:extLst>
            </p:cNvPr>
            <p:cNvSpPr/>
            <p:nvPr/>
          </p:nvSpPr>
          <p:spPr>
            <a:xfrm>
              <a:off x="5933812" y="3252603"/>
              <a:ext cx="55201" cy="53637"/>
            </a:xfrm>
            <a:custGeom>
              <a:avLst/>
              <a:gdLst>
                <a:gd name="connsiteX0" fmla="*/ 53317 w 55201"/>
                <a:gd name="connsiteY0" fmla="*/ 36379 h 53637"/>
                <a:gd name="connsiteX1" fmla="*/ 1882 w 55201"/>
                <a:gd name="connsiteY1" fmla="*/ 17234 h 53637"/>
                <a:gd name="connsiteX2" fmla="*/ 53317 w 55201"/>
                <a:gd name="connsiteY2" fmla="*/ 36379 h 5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201" h="53637">
                  <a:moveTo>
                    <a:pt x="53317" y="36379"/>
                  </a:moveTo>
                  <a:cubicBezTo>
                    <a:pt x="65604" y="3327"/>
                    <a:pt x="14264" y="-15913"/>
                    <a:pt x="1882" y="17234"/>
                  </a:cubicBezTo>
                  <a:cubicBezTo>
                    <a:pt x="-10405" y="50381"/>
                    <a:pt x="41030" y="69526"/>
                    <a:pt x="53317" y="36379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1D69C96A-31A6-4970-A710-4E9AD45C6827}"/>
                </a:ext>
              </a:extLst>
            </p:cNvPr>
            <p:cNvSpPr/>
            <p:nvPr/>
          </p:nvSpPr>
          <p:spPr>
            <a:xfrm>
              <a:off x="6219467" y="3454622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C39D364D-0619-4622-BFB5-02440C72894B}"/>
                </a:ext>
              </a:extLst>
            </p:cNvPr>
            <p:cNvSpPr/>
            <p:nvPr/>
          </p:nvSpPr>
          <p:spPr>
            <a:xfrm>
              <a:off x="6291762" y="3368135"/>
              <a:ext cx="27646" cy="28575"/>
            </a:xfrm>
            <a:custGeom>
              <a:avLst/>
              <a:gdLst>
                <a:gd name="connsiteX0" fmla="*/ 13787 w 27646"/>
                <a:gd name="connsiteY0" fmla="*/ 0 h 28575"/>
                <a:gd name="connsiteX1" fmla="*/ 13787 w 27646"/>
                <a:gd name="connsiteY1" fmla="*/ 28575 h 28575"/>
                <a:gd name="connsiteX2" fmla="*/ 13787 w 27646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46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266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7985C568-47CC-4F6E-80EC-AFA806AEF360}"/>
                </a:ext>
              </a:extLst>
            </p:cNvPr>
            <p:cNvSpPr/>
            <p:nvPr/>
          </p:nvSpPr>
          <p:spPr>
            <a:xfrm>
              <a:off x="6332434" y="3435191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595F101F-459C-4AEA-9C68-FC22ECD2A663}"/>
                </a:ext>
              </a:extLst>
            </p:cNvPr>
            <p:cNvSpPr/>
            <p:nvPr/>
          </p:nvSpPr>
          <p:spPr>
            <a:xfrm>
              <a:off x="5852279" y="3327558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62162FD7-0429-4FD4-97C4-CB47C1EEBAED}"/>
                </a:ext>
              </a:extLst>
            </p:cNvPr>
            <p:cNvSpPr/>
            <p:nvPr/>
          </p:nvSpPr>
          <p:spPr>
            <a:xfrm>
              <a:off x="5933432" y="3152775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19E6BD88-6CB4-4302-8DE6-02D0CBAE7B44}"/>
                </a:ext>
              </a:extLst>
            </p:cNvPr>
            <p:cNvSpPr/>
            <p:nvPr/>
          </p:nvSpPr>
          <p:spPr>
            <a:xfrm>
              <a:off x="5829323" y="3158109"/>
              <a:ext cx="27574" cy="28574"/>
            </a:xfrm>
            <a:custGeom>
              <a:avLst/>
              <a:gdLst>
                <a:gd name="connsiteX0" fmla="*/ 13787 w 27574"/>
                <a:gd name="connsiteY0" fmla="*/ 0 h 28574"/>
                <a:gd name="connsiteX1" fmla="*/ 13787 w 27574"/>
                <a:gd name="connsiteY1" fmla="*/ 28575 h 28574"/>
                <a:gd name="connsiteX2" fmla="*/ 13787 w 27574"/>
                <a:gd name="connsiteY2" fmla="*/ 0 h 28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4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967D9568-8847-4D4D-8674-6C37EC85045C}"/>
                </a:ext>
              </a:extLst>
            </p:cNvPr>
            <p:cNvSpPr/>
            <p:nvPr/>
          </p:nvSpPr>
          <p:spPr>
            <a:xfrm>
              <a:off x="5936956" y="3560540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5F52DDD8-50CD-4D58-9877-DFEEE977930C}"/>
                </a:ext>
              </a:extLst>
            </p:cNvPr>
            <p:cNvSpPr/>
            <p:nvPr/>
          </p:nvSpPr>
          <p:spPr>
            <a:xfrm>
              <a:off x="6072878" y="3669982"/>
              <a:ext cx="27610" cy="28575"/>
            </a:xfrm>
            <a:custGeom>
              <a:avLst/>
              <a:gdLst>
                <a:gd name="connsiteX0" fmla="*/ 13787 w 27610"/>
                <a:gd name="connsiteY0" fmla="*/ 0 h 28575"/>
                <a:gd name="connsiteX1" fmla="*/ 13787 w 27610"/>
                <a:gd name="connsiteY1" fmla="*/ 28575 h 28575"/>
                <a:gd name="connsiteX2" fmla="*/ 13787 w 27610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10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266" y="0"/>
                    <a:pt x="13787" y="0"/>
                  </a:cubicBezTo>
                  <a:close/>
                </a:path>
              </a:pathLst>
            </a:custGeom>
            <a:solidFill>
              <a:srgbClr val="FF8DC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448847C5-F49B-468C-8E27-76605730CBB0}"/>
                </a:ext>
              </a:extLst>
            </p:cNvPr>
            <p:cNvSpPr/>
            <p:nvPr/>
          </p:nvSpPr>
          <p:spPr>
            <a:xfrm>
              <a:off x="5981152" y="3673506"/>
              <a:ext cx="27574" cy="28575"/>
            </a:xfrm>
            <a:custGeom>
              <a:avLst/>
              <a:gdLst>
                <a:gd name="connsiteX0" fmla="*/ 13787 w 27574"/>
                <a:gd name="connsiteY0" fmla="*/ 0 h 28575"/>
                <a:gd name="connsiteX1" fmla="*/ 13787 w 27574"/>
                <a:gd name="connsiteY1" fmla="*/ 28575 h 28575"/>
                <a:gd name="connsiteX2" fmla="*/ 13787 w 27574"/>
                <a:gd name="connsiteY2" fmla="*/ 0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574" h="28575">
                  <a:moveTo>
                    <a:pt x="13787" y="0"/>
                  </a:moveTo>
                  <a:cubicBezTo>
                    <a:pt x="-4596" y="0"/>
                    <a:pt x="-4596" y="28575"/>
                    <a:pt x="13787" y="28575"/>
                  </a:cubicBezTo>
                  <a:cubicBezTo>
                    <a:pt x="32171" y="28575"/>
                    <a:pt x="32171" y="0"/>
                    <a:pt x="1378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E312BF4B-0EE2-479A-8BC6-AA083F61D5B7}"/>
              </a:ext>
            </a:extLst>
          </p:cNvPr>
          <p:cNvGrpSpPr/>
          <p:nvPr/>
        </p:nvGrpSpPr>
        <p:grpSpPr>
          <a:xfrm>
            <a:off x="-426584" y="4375374"/>
            <a:ext cx="2077958" cy="2534924"/>
            <a:chOff x="-426571" y="3011505"/>
            <a:chExt cx="2077958" cy="2534924"/>
          </a:xfrm>
        </p:grpSpPr>
        <p:grpSp>
          <p:nvGrpSpPr>
            <p:cNvPr id="141" name="Graphic 121">
              <a:extLst>
                <a:ext uri="{FF2B5EF4-FFF2-40B4-BE49-F238E27FC236}">
                  <a16:creationId xmlns:a16="http://schemas.microsoft.com/office/drawing/2014/main" id="{B22186A9-7300-4536-9806-594149D4DCCE}"/>
                </a:ext>
              </a:extLst>
            </p:cNvPr>
            <p:cNvGrpSpPr/>
            <p:nvPr/>
          </p:nvGrpSpPr>
          <p:grpSpPr>
            <a:xfrm rot="17558430" flipH="1">
              <a:off x="-758212" y="3343146"/>
              <a:ext cx="2534924" cy="1871642"/>
              <a:chOff x="5491054" y="3000378"/>
              <a:chExt cx="1206628" cy="853321"/>
            </a:xfrm>
          </p:grpSpPr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4E0FB2C-2555-4857-922A-1C92741B4963}"/>
                  </a:ext>
                </a:extLst>
              </p:cNvPr>
              <p:cNvSpPr/>
              <p:nvPr/>
            </p:nvSpPr>
            <p:spPr>
              <a:xfrm>
                <a:off x="5652527" y="3249947"/>
                <a:ext cx="1045155" cy="603752"/>
              </a:xfrm>
              <a:custGeom>
                <a:avLst/>
                <a:gdLst>
                  <a:gd name="connsiteX0" fmla="*/ 923056 w 1045155"/>
                  <a:gd name="connsiteY0" fmla="*/ 78 h 603752"/>
                  <a:gd name="connsiteX1" fmla="*/ 220206 w 1045155"/>
                  <a:gd name="connsiteY1" fmla="*/ 27986 h 603752"/>
                  <a:gd name="connsiteX2" fmla="*/ 140101 w 1045155"/>
                  <a:gd name="connsiteY2" fmla="*/ 71325 h 603752"/>
                  <a:gd name="connsiteX3" fmla="*/ 19133 w 1045155"/>
                  <a:gd name="connsiteY3" fmla="*/ 241155 h 603752"/>
                  <a:gd name="connsiteX4" fmla="*/ 18943 w 1045155"/>
                  <a:gd name="connsiteY4" fmla="*/ 360885 h 603752"/>
                  <a:gd name="connsiteX5" fmla="*/ 160008 w 1045155"/>
                  <a:gd name="connsiteY5" fmla="*/ 560053 h 603752"/>
                  <a:gd name="connsiteX6" fmla="*/ 248400 w 1045155"/>
                  <a:gd name="connsiteY6" fmla="*/ 603677 h 603752"/>
                  <a:gd name="connsiteX7" fmla="*/ 945916 w 1045155"/>
                  <a:gd name="connsiteY7" fmla="*/ 575959 h 603752"/>
                  <a:gd name="connsiteX8" fmla="*/ 1045071 w 1045155"/>
                  <a:gd name="connsiteY8" fmla="*/ 468613 h 603752"/>
                  <a:gd name="connsiteX9" fmla="*/ 1030403 w 1045155"/>
                  <a:gd name="connsiteY9" fmla="*/ 99328 h 603752"/>
                  <a:gd name="connsiteX10" fmla="*/ 923056 w 1045155"/>
                  <a:gd name="connsiteY10" fmla="*/ 78 h 603752"/>
                  <a:gd name="connsiteX11" fmla="*/ 105620 w 1045155"/>
                  <a:gd name="connsiteY11" fmla="*/ 359075 h 603752"/>
                  <a:gd name="connsiteX12" fmla="*/ 40279 w 1045155"/>
                  <a:gd name="connsiteY12" fmla="*/ 298782 h 603752"/>
                  <a:gd name="connsiteX13" fmla="*/ 100572 w 1045155"/>
                  <a:gd name="connsiteY13" fmla="*/ 233345 h 603752"/>
                  <a:gd name="connsiteX14" fmla="*/ 165914 w 1045155"/>
                  <a:gd name="connsiteY14" fmla="*/ 293734 h 603752"/>
                  <a:gd name="connsiteX15" fmla="*/ 105620 w 1045155"/>
                  <a:gd name="connsiteY15" fmla="*/ 359075 h 603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5155" h="603752">
                    <a:moveTo>
                      <a:pt x="923056" y="78"/>
                    </a:moveTo>
                    <a:lnTo>
                      <a:pt x="220206" y="27986"/>
                    </a:lnTo>
                    <a:cubicBezTo>
                      <a:pt x="188297" y="29224"/>
                      <a:pt x="158675" y="45226"/>
                      <a:pt x="140101" y="71325"/>
                    </a:cubicBezTo>
                    <a:lnTo>
                      <a:pt x="19133" y="241155"/>
                    </a:lnTo>
                    <a:cubicBezTo>
                      <a:pt x="-6298" y="276969"/>
                      <a:pt x="-6394" y="324975"/>
                      <a:pt x="18943" y="360885"/>
                    </a:cubicBezTo>
                    <a:lnTo>
                      <a:pt x="160008" y="560053"/>
                    </a:lnTo>
                    <a:cubicBezTo>
                      <a:pt x="180201" y="588628"/>
                      <a:pt x="213443" y="605011"/>
                      <a:pt x="248400" y="603677"/>
                    </a:cubicBezTo>
                    <a:lnTo>
                      <a:pt x="945916" y="575959"/>
                    </a:lnTo>
                    <a:cubicBezTo>
                      <a:pt x="1002971" y="573673"/>
                      <a:pt x="1047357" y="525572"/>
                      <a:pt x="1045071" y="468613"/>
                    </a:cubicBezTo>
                    <a:lnTo>
                      <a:pt x="1030403" y="99328"/>
                    </a:lnTo>
                    <a:cubicBezTo>
                      <a:pt x="1028117" y="42273"/>
                      <a:pt x="980111" y="-2113"/>
                      <a:pt x="923056" y="78"/>
                    </a:cubicBezTo>
                    <a:close/>
                    <a:moveTo>
                      <a:pt x="105620" y="359075"/>
                    </a:moveTo>
                    <a:cubicBezTo>
                      <a:pt x="70949" y="360409"/>
                      <a:pt x="41708" y="333453"/>
                      <a:pt x="40279" y="298782"/>
                    </a:cubicBezTo>
                    <a:cubicBezTo>
                      <a:pt x="38945" y="264015"/>
                      <a:pt x="65901" y="234774"/>
                      <a:pt x="100572" y="233345"/>
                    </a:cubicBezTo>
                    <a:cubicBezTo>
                      <a:pt x="135243" y="232012"/>
                      <a:pt x="164485" y="258967"/>
                      <a:pt x="165914" y="293734"/>
                    </a:cubicBezTo>
                    <a:cubicBezTo>
                      <a:pt x="167342" y="328500"/>
                      <a:pt x="140387" y="357741"/>
                      <a:pt x="105620" y="359075"/>
                    </a:cubicBezTo>
                    <a:close/>
                  </a:path>
                </a:pathLst>
              </a:custGeom>
              <a:solidFill>
                <a:srgbClr val="FFF4E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A2463211-FE86-4736-BE5E-C3D978120F50}"/>
                  </a:ext>
                </a:extLst>
              </p:cNvPr>
              <p:cNvSpPr/>
              <p:nvPr/>
            </p:nvSpPr>
            <p:spPr>
              <a:xfrm>
                <a:off x="5491054" y="3000378"/>
                <a:ext cx="243570" cy="742210"/>
              </a:xfrm>
              <a:custGeom>
                <a:avLst/>
                <a:gdLst>
                  <a:gd name="connsiteX0" fmla="*/ 224707 w 243570"/>
                  <a:gd name="connsiteY0" fmla="*/ 564829 h 742210"/>
                  <a:gd name="connsiteX1" fmla="*/ 219182 w 243570"/>
                  <a:gd name="connsiteY1" fmla="*/ 562924 h 742210"/>
                  <a:gd name="connsiteX2" fmla="*/ 217849 w 243570"/>
                  <a:gd name="connsiteY2" fmla="*/ 541873 h 742210"/>
                  <a:gd name="connsiteX3" fmla="*/ 183273 w 243570"/>
                  <a:gd name="connsiteY3" fmla="*/ 471293 h 742210"/>
                  <a:gd name="connsiteX4" fmla="*/ 156222 w 243570"/>
                  <a:gd name="connsiteY4" fmla="*/ 440242 h 742210"/>
                  <a:gd name="connsiteX5" fmla="*/ 127171 w 243570"/>
                  <a:gd name="connsiteY5" fmla="*/ 419287 h 742210"/>
                  <a:gd name="connsiteX6" fmla="*/ 101644 w 243570"/>
                  <a:gd name="connsiteY6" fmla="*/ 430145 h 742210"/>
                  <a:gd name="connsiteX7" fmla="*/ 102787 w 243570"/>
                  <a:gd name="connsiteY7" fmla="*/ 458625 h 742210"/>
                  <a:gd name="connsiteX8" fmla="*/ 123932 w 243570"/>
                  <a:gd name="connsiteY8" fmla="*/ 491772 h 742210"/>
                  <a:gd name="connsiteX9" fmla="*/ 151745 w 243570"/>
                  <a:gd name="connsiteY9" fmla="*/ 524252 h 742210"/>
                  <a:gd name="connsiteX10" fmla="*/ 208800 w 243570"/>
                  <a:gd name="connsiteY10" fmla="*/ 572163 h 742210"/>
                  <a:gd name="connsiteX11" fmla="*/ 208038 w 243570"/>
                  <a:gd name="connsiteY11" fmla="*/ 575878 h 742210"/>
                  <a:gd name="connsiteX12" fmla="*/ 43256 w 243570"/>
                  <a:gd name="connsiteY12" fmla="*/ 540254 h 742210"/>
                  <a:gd name="connsiteX13" fmla="*/ 36017 w 243570"/>
                  <a:gd name="connsiteY13" fmla="*/ 366994 h 742210"/>
                  <a:gd name="connsiteX14" fmla="*/ 86785 w 243570"/>
                  <a:gd name="connsiteY14" fmla="*/ 324227 h 742210"/>
                  <a:gd name="connsiteX15" fmla="*/ 130028 w 243570"/>
                  <a:gd name="connsiteY15" fmla="*/ 341848 h 742210"/>
                  <a:gd name="connsiteX16" fmla="*/ 172605 w 243570"/>
                  <a:gd name="connsiteY16" fmla="*/ 324608 h 742210"/>
                  <a:gd name="connsiteX17" fmla="*/ 147840 w 243570"/>
                  <a:gd name="connsiteY17" fmla="*/ 299272 h 742210"/>
                  <a:gd name="connsiteX18" fmla="*/ 88118 w 243570"/>
                  <a:gd name="connsiteY18" fmla="*/ 312797 h 742210"/>
                  <a:gd name="connsiteX19" fmla="*/ 62687 w 243570"/>
                  <a:gd name="connsiteY19" fmla="*/ 274316 h 742210"/>
                  <a:gd name="connsiteX20" fmla="*/ 54305 w 243570"/>
                  <a:gd name="connsiteY20" fmla="*/ 177161 h 742210"/>
                  <a:gd name="connsiteX21" fmla="*/ 148983 w 243570"/>
                  <a:gd name="connsiteY21" fmla="*/ 21427 h 742210"/>
                  <a:gd name="connsiteX22" fmla="*/ 168795 w 243570"/>
                  <a:gd name="connsiteY22" fmla="*/ 8854 h 742210"/>
                  <a:gd name="connsiteX23" fmla="*/ 164033 w 243570"/>
                  <a:gd name="connsiteY23" fmla="*/ 663 h 742210"/>
                  <a:gd name="connsiteX24" fmla="*/ 46589 w 243570"/>
                  <a:gd name="connsiteY24" fmla="*/ 166112 h 742210"/>
                  <a:gd name="connsiteX25" fmla="*/ 52114 w 243570"/>
                  <a:gd name="connsiteY25" fmla="*/ 273268 h 742210"/>
                  <a:gd name="connsiteX26" fmla="*/ 79165 w 243570"/>
                  <a:gd name="connsiteY26" fmla="*/ 317464 h 742210"/>
                  <a:gd name="connsiteX27" fmla="*/ 54400 w 243570"/>
                  <a:gd name="connsiteY27" fmla="*/ 334038 h 742210"/>
                  <a:gd name="connsiteX28" fmla="*/ 2393 w 243570"/>
                  <a:gd name="connsiteY28" fmla="*/ 420239 h 742210"/>
                  <a:gd name="connsiteX29" fmla="*/ 18300 w 243570"/>
                  <a:gd name="connsiteY29" fmla="*/ 520252 h 742210"/>
                  <a:gd name="connsiteX30" fmla="*/ 94786 w 243570"/>
                  <a:gd name="connsiteY30" fmla="*/ 587689 h 742210"/>
                  <a:gd name="connsiteX31" fmla="*/ 199466 w 243570"/>
                  <a:gd name="connsiteY31" fmla="*/ 589498 h 742210"/>
                  <a:gd name="connsiteX32" fmla="*/ 204609 w 243570"/>
                  <a:gd name="connsiteY32" fmla="*/ 587403 h 742210"/>
                  <a:gd name="connsiteX33" fmla="*/ 189750 w 243570"/>
                  <a:gd name="connsiteY33" fmla="*/ 619978 h 742210"/>
                  <a:gd name="connsiteX34" fmla="*/ 176034 w 243570"/>
                  <a:gd name="connsiteY34" fmla="*/ 658459 h 742210"/>
                  <a:gd name="connsiteX35" fmla="*/ 180416 w 243570"/>
                  <a:gd name="connsiteY35" fmla="*/ 727992 h 742210"/>
                  <a:gd name="connsiteX36" fmla="*/ 201847 w 243570"/>
                  <a:gd name="connsiteY36" fmla="*/ 742184 h 742210"/>
                  <a:gd name="connsiteX37" fmla="*/ 225755 w 243570"/>
                  <a:gd name="connsiteY37" fmla="*/ 729135 h 742210"/>
                  <a:gd name="connsiteX38" fmla="*/ 239280 w 243570"/>
                  <a:gd name="connsiteY38" fmla="*/ 694559 h 742210"/>
                  <a:gd name="connsiteX39" fmla="*/ 243566 w 243570"/>
                  <a:gd name="connsiteY39" fmla="*/ 650935 h 742210"/>
                  <a:gd name="connsiteX40" fmla="*/ 224707 w 243570"/>
                  <a:gd name="connsiteY40" fmla="*/ 564829 h 742210"/>
                  <a:gd name="connsiteX41" fmla="*/ 110883 w 243570"/>
                  <a:gd name="connsiteY41" fmla="*/ 314416 h 742210"/>
                  <a:gd name="connsiteX42" fmla="*/ 154603 w 243570"/>
                  <a:gd name="connsiteY42" fmla="*/ 309940 h 742210"/>
                  <a:gd name="connsiteX43" fmla="*/ 161461 w 243570"/>
                  <a:gd name="connsiteY43" fmla="*/ 324418 h 742210"/>
                  <a:gd name="connsiteX44" fmla="*/ 138887 w 243570"/>
                  <a:gd name="connsiteY44" fmla="*/ 332514 h 742210"/>
                  <a:gd name="connsiteX45" fmla="*/ 96405 w 243570"/>
                  <a:gd name="connsiteY45" fmla="*/ 319750 h 742210"/>
                  <a:gd name="connsiteX46" fmla="*/ 110883 w 243570"/>
                  <a:gd name="connsiteY46" fmla="*/ 314416 h 742210"/>
                  <a:gd name="connsiteX47" fmla="*/ 115646 w 243570"/>
                  <a:gd name="connsiteY47" fmla="*/ 463197 h 742210"/>
                  <a:gd name="connsiteX48" fmla="*/ 110597 w 243570"/>
                  <a:gd name="connsiteY48" fmla="*/ 433765 h 742210"/>
                  <a:gd name="connsiteX49" fmla="*/ 143935 w 243570"/>
                  <a:gd name="connsiteY49" fmla="*/ 441194 h 742210"/>
                  <a:gd name="connsiteX50" fmla="*/ 194608 w 243570"/>
                  <a:gd name="connsiteY50" fmla="*/ 505107 h 742210"/>
                  <a:gd name="connsiteX51" fmla="*/ 209753 w 243570"/>
                  <a:gd name="connsiteY51" fmla="*/ 561400 h 742210"/>
                  <a:gd name="connsiteX52" fmla="*/ 162699 w 243570"/>
                  <a:gd name="connsiteY52" fmla="*/ 521871 h 742210"/>
                  <a:gd name="connsiteX53" fmla="*/ 115646 w 243570"/>
                  <a:gd name="connsiteY53" fmla="*/ 463197 h 742210"/>
                  <a:gd name="connsiteX54" fmla="*/ 230517 w 243570"/>
                  <a:gd name="connsiteY54" fmla="*/ 691035 h 742210"/>
                  <a:gd name="connsiteX55" fmla="*/ 217849 w 243570"/>
                  <a:gd name="connsiteY55" fmla="*/ 724182 h 742210"/>
                  <a:gd name="connsiteX56" fmla="*/ 192512 w 243570"/>
                  <a:gd name="connsiteY56" fmla="*/ 728087 h 742210"/>
                  <a:gd name="connsiteX57" fmla="*/ 182416 w 243570"/>
                  <a:gd name="connsiteY57" fmla="*/ 696655 h 742210"/>
                  <a:gd name="connsiteX58" fmla="*/ 202704 w 243570"/>
                  <a:gd name="connsiteY58" fmla="*/ 615502 h 742210"/>
                  <a:gd name="connsiteX59" fmla="*/ 216325 w 243570"/>
                  <a:gd name="connsiteY59" fmla="*/ 582355 h 742210"/>
                  <a:gd name="connsiteX60" fmla="*/ 220516 w 243570"/>
                  <a:gd name="connsiteY60" fmla="*/ 580259 h 742210"/>
                  <a:gd name="connsiteX61" fmla="*/ 234137 w 243570"/>
                  <a:gd name="connsiteY61" fmla="*/ 649982 h 742210"/>
                  <a:gd name="connsiteX62" fmla="*/ 230517 w 243570"/>
                  <a:gd name="connsiteY62" fmla="*/ 691035 h 74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243570" h="742210">
                    <a:moveTo>
                      <a:pt x="224707" y="564829"/>
                    </a:moveTo>
                    <a:cubicBezTo>
                      <a:pt x="223564" y="562257"/>
                      <a:pt x="221183" y="561971"/>
                      <a:pt x="219182" y="562924"/>
                    </a:cubicBezTo>
                    <a:cubicBezTo>
                      <a:pt x="219468" y="555875"/>
                      <a:pt x="218992" y="548827"/>
                      <a:pt x="217849" y="541873"/>
                    </a:cubicBezTo>
                    <a:cubicBezTo>
                      <a:pt x="213467" y="515489"/>
                      <a:pt x="199561" y="492058"/>
                      <a:pt x="183273" y="471293"/>
                    </a:cubicBezTo>
                    <a:cubicBezTo>
                      <a:pt x="174796" y="460530"/>
                      <a:pt x="165461" y="450338"/>
                      <a:pt x="156222" y="440242"/>
                    </a:cubicBezTo>
                    <a:cubicBezTo>
                      <a:pt x="148126" y="431479"/>
                      <a:pt x="139458" y="421668"/>
                      <a:pt x="127171" y="419287"/>
                    </a:cubicBezTo>
                    <a:cubicBezTo>
                      <a:pt x="117265" y="417382"/>
                      <a:pt x="106597" y="420811"/>
                      <a:pt x="101644" y="430145"/>
                    </a:cubicBezTo>
                    <a:cubicBezTo>
                      <a:pt x="96977" y="439003"/>
                      <a:pt x="99167" y="449862"/>
                      <a:pt x="102787" y="458625"/>
                    </a:cubicBezTo>
                    <a:cubicBezTo>
                      <a:pt x="107740" y="470722"/>
                      <a:pt x="116122" y="481390"/>
                      <a:pt x="123932" y="491772"/>
                    </a:cubicBezTo>
                    <a:cubicBezTo>
                      <a:pt x="132600" y="503107"/>
                      <a:pt x="141839" y="513965"/>
                      <a:pt x="151745" y="524252"/>
                    </a:cubicBezTo>
                    <a:cubicBezTo>
                      <a:pt x="168986" y="542159"/>
                      <a:pt x="188226" y="558066"/>
                      <a:pt x="208800" y="572163"/>
                    </a:cubicBezTo>
                    <a:cubicBezTo>
                      <a:pt x="208610" y="573401"/>
                      <a:pt x="208229" y="574639"/>
                      <a:pt x="208038" y="575878"/>
                    </a:cubicBezTo>
                    <a:cubicBezTo>
                      <a:pt x="152698" y="600738"/>
                      <a:pt x="82880" y="587117"/>
                      <a:pt x="43256" y="540254"/>
                    </a:cubicBezTo>
                    <a:cubicBezTo>
                      <a:pt x="2298" y="491772"/>
                      <a:pt x="-1893" y="418239"/>
                      <a:pt x="36017" y="366994"/>
                    </a:cubicBezTo>
                    <a:cubicBezTo>
                      <a:pt x="49256" y="349087"/>
                      <a:pt x="66878" y="334419"/>
                      <a:pt x="86785" y="324227"/>
                    </a:cubicBezTo>
                    <a:cubicBezTo>
                      <a:pt x="98882" y="333943"/>
                      <a:pt x="113455" y="340420"/>
                      <a:pt x="130028" y="341848"/>
                    </a:cubicBezTo>
                    <a:cubicBezTo>
                      <a:pt x="144316" y="343087"/>
                      <a:pt x="166509" y="340039"/>
                      <a:pt x="172605" y="324608"/>
                    </a:cubicBezTo>
                    <a:cubicBezTo>
                      <a:pt x="178987" y="308416"/>
                      <a:pt x="160985" y="299938"/>
                      <a:pt x="147840" y="299272"/>
                    </a:cubicBezTo>
                    <a:cubicBezTo>
                      <a:pt x="127647" y="298319"/>
                      <a:pt x="106978" y="303748"/>
                      <a:pt x="88118" y="312797"/>
                    </a:cubicBezTo>
                    <a:cubicBezTo>
                      <a:pt x="76879" y="302320"/>
                      <a:pt x="68116" y="288699"/>
                      <a:pt x="62687" y="274316"/>
                    </a:cubicBezTo>
                    <a:cubicBezTo>
                      <a:pt x="51161" y="243741"/>
                      <a:pt x="49447" y="209260"/>
                      <a:pt x="54305" y="177161"/>
                    </a:cubicBezTo>
                    <a:cubicBezTo>
                      <a:pt x="63639" y="115630"/>
                      <a:pt x="97929" y="57527"/>
                      <a:pt x="148983" y="21427"/>
                    </a:cubicBezTo>
                    <a:cubicBezTo>
                      <a:pt x="155365" y="16855"/>
                      <a:pt x="162032" y="12664"/>
                      <a:pt x="168795" y="8854"/>
                    </a:cubicBezTo>
                    <a:cubicBezTo>
                      <a:pt x="174129" y="5902"/>
                      <a:pt x="169367" y="-2385"/>
                      <a:pt x="164033" y="663"/>
                    </a:cubicBezTo>
                    <a:cubicBezTo>
                      <a:pt x="102977" y="34858"/>
                      <a:pt x="59639" y="97532"/>
                      <a:pt x="46589" y="166112"/>
                    </a:cubicBezTo>
                    <a:cubicBezTo>
                      <a:pt x="39922" y="201259"/>
                      <a:pt x="40398" y="239169"/>
                      <a:pt x="52114" y="273268"/>
                    </a:cubicBezTo>
                    <a:cubicBezTo>
                      <a:pt x="57829" y="289842"/>
                      <a:pt x="66973" y="305368"/>
                      <a:pt x="79165" y="317464"/>
                    </a:cubicBezTo>
                    <a:cubicBezTo>
                      <a:pt x="70307" y="322417"/>
                      <a:pt x="61925" y="327942"/>
                      <a:pt x="54400" y="334038"/>
                    </a:cubicBezTo>
                    <a:cubicBezTo>
                      <a:pt x="27825" y="355660"/>
                      <a:pt x="8585" y="386330"/>
                      <a:pt x="2393" y="420239"/>
                    </a:cubicBezTo>
                    <a:cubicBezTo>
                      <a:pt x="-3798" y="454148"/>
                      <a:pt x="2203" y="489867"/>
                      <a:pt x="18300" y="520252"/>
                    </a:cubicBezTo>
                    <a:cubicBezTo>
                      <a:pt x="34778" y="551398"/>
                      <a:pt x="61925" y="575211"/>
                      <a:pt x="94786" y="587689"/>
                    </a:cubicBezTo>
                    <a:cubicBezTo>
                      <a:pt x="127933" y="600262"/>
                      <a:pt x="165938" y="601119"/>
                      <a:pt x="199466" y="589498"/>
                    </a:cubicBezTo>
                    <a:cubicBezTo>
                      <a:pt x="201180" y="588927"/>
                      <a:pt x="202895" y="588070"/>
                      <a:pt x="204609" y="587403"/>
                    </a:cubicBezTo>
                    <a:cubicBezTo>
                      <a:pt x="200609" y="598642"/>
                      <a:pt x="194894" y="609310"/>
                      <a:pt x="189750" y="619978"/>
                    </a:cubicBezTo>
                    <a:cubicBezTo>
                      <a:pt x="183749" y="632266"/>
                      <a:pt x="178892" y="645029"/>
                      <a:pt x="176034" y="658459"/>
                    </a:cubicBezTo>
                    <a:cubicBezTo>
                      <a:pt x="171462" y="679891"/>
                      <a:pt x="168700" y="708180"/>
                      <a:pt x="180416" y="727992"/>
                    </a:cubicBezTo>
                    <a:cubicBezTo>
                      <a:pt x="185083" y="735802"/>
                      <a:pt x="192512" y="741708"/>
                      <a:pt x="201847" y="742184"/>
                    </a:cubicBezTo>
                    <a:cubicBezTo>
                      <a:pt x="211753" y="742660"/>
                      <a:pt x="220040" y="736755"/>
                      <a:pt x="225755" y="729135"/>
                    </a:cubicBezTo>
                    <a:cubicBezTo>
                      <a:pt x="233375" y="719038"/>
                      <a:pt x="236804" y="706751"/>
                      <a:pt x="239280" y="694559"/>
                    </a:cubicBezTo>
                    <a:cubicBezTo>
                      <a:pt x="242233" y="680272"/>
                      <a:pt x="243662" y="665603"/>
                      <a:pt x="243566" y="650935"/>
                    </a:cubicBezTo>
                    <a:cubicBezTo>
                      <a:pt x="243566" y="621217"/>
                      <a:pt x="236899" y="591880"/>
                      <a:pt x="224707" y="564829"/>
                    </a:cubicBezTo>
                    <a:close/>
                    <a:moveTo>
                      <a:pt x="110883" y="314416"/>
                    </a:moveTo>
                    <a:cubicBezTo>
                      <a:pt x="124028" y="310511"/>
                      <a:pt x="140982" y="306225"/>
                      <a:pt x="154603" y="309940"/>
                    </a:cubicBezTo>
                    <a:cubicBezTo>
                      <a:pt x="161556" y="311845"/>
                      <a:pt x="167747" y="317560"/>
                      <a:pt x="161461" y="324418"/>
                    </a:cubicBezTo>
                    <a:cubicBezTo>
                      <a:pt x="156032" y="330323"/>
                      <a:pt x="146507" y="332133"/>
                      <a:pt x="138887" y="332514"/>
                    </a:cubicBezTo>
                    <a:cubicBezTo>
                      <a:pt x="122980" y="333371"/>
                      <a:pt x="108597" y="328323"/>
                      <a:pt x="96405" y="319750"/>
                    </a:cubicBezTo>
                    <a:cubicBezTo>
                      <a:pt x="101168" y="317655"/>
                      <a:pt x="106025" y="315845"/>
                      <a:pt x="110883" y="314416"/>
                    </a:cubicBezTo>
                    <a:close/>
                    <a:moveTo>
                      <a:pt x="115646" y="463197"/>
                    </a:moveTo>
                    <a:cubicBezTo>
                      <a:pt x="111074" y="455482"/>
                      <a:pt x="104978" y="442432"/>
                      <a:pt x="110597" y="433765"/>
                    </a:cubicBezTo>
                    <a:cubicBezTo>
                      <a:pt x="119360" y="420239"/>
                      <a:pt x="136696" y="433574"/>
                      <a:pt x="143935" y="441194"/>
                    </a:cubicBezTo>
                    <a:cubicBezTo>
                      <a:pt x="162604" y="460720"/>
                      <a:pt x="181463" y="481294"/>
                      <a:pt x="194608" y="505107"/>
                    </a:cubicBezTo>
                    <a:cubicBezTo>
                      <a:pt x="204038" y="522347"/>
                      <a:pt x="210229" y="541873"/>
                      <a:pt x="209753" y="561400"/>
                    </a:cubicBezTo>
                    <a:cubicBezTo>
                      <a:pt x="192989" y="549589"/>
                      <a:pt x="177272" y="536444"/>
                      <a:pt x="162699" y="521871"/>
                    </a:cubicBezTo>
                    <a:cubicBezTo>
                      <a:pt x="145268" y="504154"/>
                      <a:pt x="128314" y="484628"/>
                      <a:pt x="115646" y="463197"/>
                    </a:cubicBezTo>
                    <a:close/>
                    <a:moveTo>
                      <a:pt x="230517" y="691035"/>
                    </a:moveTo>
                    <a:cubicBezTo>
                      <a:pt x="228231" y="702560"/>
                      <a:pt x="225374" y="714847"/>
                      <a:pt x="217849" y="724182"/>
                    </a:cubicBezTo>
                    <a:cubicBezTo>
                      <a:pt x="211372" y="732278"/>
                      <a:pt x="200704" y="736183"/>
                      <a:pt x="192512" y="728087"/>
                    </a:cubicBezTo>
                    <a:cubicBezTo>
                      <a:pt x="184511" y="720181"/>
                      <a:pt x="182892" y="707323"/>
                      <a:pt x="182416" y="696655"/>
                    </a:cubicBezTo>
                    <a:cubicBezTo>
                      <a:pt x="181178" y="667318"/>
                      <a:pt x="189845" y="641410"/>
                      <a:pt x="202704" y="615502"/>
                    </a:cubicBezTo>
                    <a:cubicBezTo>
                      <a:pt x="208038" y="604834"/>
                      <a:pt x="213277" y="593880"/>
                      <a:pt x="216325" y="582355"/>
                    </a:cubicBezTo>
                    <a:cubicBezTo>
                      <a:pt x="217754" y="581688"/>
                      <a:pt x="219182" y="580926"/>
                      <a:pt x="220516" y="580259"/>
                    </a:cubicBezTo>
                    <a:cubicBezTo>
                      <a:pt x="229088" y="602452"/>
                      <a:pt x="233851" y="626074"/>
                      <a:pt x="234137" y="649982"/>
                    </a:cubicBezTo>
                    <a:cubicBezTo>
                      <a:pt x="234422" y="663698"/>
                      <a:pt x="233184" y="677509"/>
                      <a:pt x="230517" y="69103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04941B25-9414-41EA-9639-B59561243B70}"/>
                </a:ext>
              </a:extLst>
            </p:cNvPr>
            <p:cNvSpPr txBox="1"/>
            <p:nvPr/>
          </p:nvSpPr>
          <p:spPr>
            <a:xfrm rot="20494206">
              <a:off x="-186535" y="3937565"/>
              <a:ext cx="18379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UP TO 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B75BBFBA-9023-4EE8-A1B3-42F1BB680422}"/>
                </a:ext>
              </a:extLst>
            </p:cNvPr>
            <p:cNvSpPr txBox="1"/>
            <p:nvPr/>
          </p:nvSpPr>
          <p:spPr>
            <a:xfrm rot="20478921">
              <a:off x="-252138" y="4378741"/>
              <a:ext cx="17100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10%</a:t>
              </a:r>
              <a:endParaRPr lang="th-TH" sz="2400" dirty="0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F4C3D6F-1ABF-421D-96B9-819FF66679D2}"/>
                </a:ext>
              </a:extLst>
            </p:cNvPr>
            <p:cNvSpPr txBox="1"/>
            <p:nvPr/>
          </p:nvSpPr>
          <p:spPr>
            <a:xfrm rot="20498645">
              <a:off x="480638" y="4807153"/>
              <a:ext cx="7842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OFF</a:t>
              </a:r>
              <a:endParaRPr lang="th-TH" dirty="0"/>
            </a:p>
          </p:txBody>
        </p:sp>
      </p:grpSp>
      <p:grpSp>
        <p:nvGrpSpPr>
          <p:cNvPr id="167" name="Graphic 146">
            <a:extLst>
              <a:ext uri="{FF2B5EF4-FFF2-40B4-BE49-F238E27FC236}">
                <a16:creationId xmlns:a16="http://schemas.microsoft.com/office/drawing/2014/main" id="{E55F0D4D-A853-4E51-91DB-370641A288A6}"/>
              </a:ext>
            </a:extLst>
          </p:cNvPr>
          <p:cNvGrpSpPr/>
          <p:nvPr/>
        </p:nvGrpSpPr>
        <p:grpSpPr>
          <a:xfrm rot="20728267">
            <a:off x="2084099" y="4849580"/>
            <a:ext cx="2001162" cy="2379266"/>
            <a:chOff x="5753100" y="2986062"/>
            <a:chExt cx="687532" cy="881277"/>
          </a:xfrm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DEC67E1-9F18-46BD-8C19-00AE101856B5}"/>
                </a:ext>
              </a:extLst>
            </p:cNvPr>
            <p:cNvSpPr/>
            <p:nvPr/>
          </p:nvSpPr>
          <p:spPr>
            <a:xfrm>
              <a:off x="5852731" y="3264693"/>
              <a:ext cx="570261" cy="602646"/>
            </a:xfrm>
            <a:custGeom>
              <a:avLst/>
              <a:gdLst>
                <a:gd name="connsiteX0" fmla="*/ 0 w 570261"/>
                <a:gd name="connsiteY0" fmla="*/ 499205 h 602646"/>
                <a:gd name="connsiteX1" fmla="*/ 372332 w 570261"/>
                <a:gd name="connsiteY1" fmla="*/ 602647 h 602646"/>
                <a:gd name="connsiteX2" fmla="*/ 570262 w 570261"/>
                <a:gd name="connsiteY2" fmla="*/ 133255 h 602646"/>
                <a:gd name="connsiteX3" fmla="*/ 92202 w 570261"/>
                <a:gd name="connsiteY3" fmla="*/ 0 h 6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61" h="602646">
                  <a:moveTo>
                    <a:pt x="0" y="499205"/>
                  </a:moveTo>
                  <a:lnTo>
                    <a:pt x="372332" y="602647"/>
                  </a:lnTo>
                  <a:lnTo>
                    <a:pt x="570262" y="133255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F1251FD-3F23-40A3-94BD-D46C9EDD181E}"/>
                </a:ext>
              </a:extLst>
            </p:cNvPr>
            <p:cNvSpPr/>
            <p:nvPr/>
          </p:nvSpPr>
          <p:spPr>
            <a:xfrm>
              <a:off x="5849492" y="3144964"/>
              <a:ext cx="573500" cy="252984"/>
            </a:xfrm>
            <a:custGeom>
              <a:avLst/>
              <a:gdLst>
                <a:gd name="connsiteX0" fmla="*/ 95440 w 573500"/>
                <a:gd name="connsiteY0" fmla="*/ 119729 h 252984"/>
                <a:gd name="connsiteX1" fmla="*/ 573500 w 573500"/>
                <a:gd name="connsiteY1" fmla="*/ 252984 h 252984"/>
                <a:gd name="connsiteX2" fmla="*/ 478060 w 573500"/>
                <a:gd name="connsiteY2" fmla="*/ 133350 h 252984"/>
                <a:gd name="connsiteX3" fmla="*/ 0 w 573500"/>
                <a:gd name="connsiteY3" fmla="*/ 0 h 2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0" h="252984">
                  <a:moveTo>
                    <a:pt x="95440" y="119729"/>
                  </a:moveTo>
                  <a:lnTo>
                    <a:pt x="573500" y="252984"/>
                  </a:lnTo>
                  <a:lnTo>
                    <a:pt x="47806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E88C409B-3DBF-44B8-937C-D8ED5D939B0D}"/>
                </a:ext>
              </a:extLst>
            </p:cNvPr>
            <p:cNvSpPr/>
            <p:nvPr/>
          </p:nvSpPr>
          <p:spPr>
            <a:xfrm>
              <a:off x="5753100" y="3144964"/>
              <a:ext cx="191833" cy="618934"/>
            </a:xfrm>
            <a:custGeom>
              <a:avLst/>
              <a:gdLst>
                <a:gd name="connsiteX0" fmla="*/ 96393 w 191833"/>
                <a:gd name="connsiteY0" fmla="*/ 0 h 618934"/>
                <a:gd name="connsiteX1" fmla="*/ 0 w 191833"/>
                <a:gd name="connsiteY1" fmla="*/ 525018 h 618934"/>
                <a:gd name="connsiteX2" fmla="*/ 99632 w 191833"/>
                <a:gd name="connsiteY2" fmla="*/ 618935 h 618934"/>
                <a:gd name="connsiteX3" fmla="*/ 191834 w 191833"/>
                <a:gd name="connsiteY3" fmla="*/ 119729 h 6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833" h="618934">
                  <a:moveTo>
                    <a:pt x="96393" y="0"/>
                  </a:moveTo>
                  <a:lnTo>
                    <a:pt x="0" y="525018"/>
                  </a:lnTo>
                  <a:lnTo>
                    <a:pt x="99632" y="618935"/>
                  </a:lnTo>
                  <a:lnTo>
                    <a:pt x="191834" y="119729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6D359567-4F1B-4205-AB89-555CBFB6185F}"/>
                </a:ext>
              </a:extLst>
            </p:cNvPr>
            <p:cNvSpPr/>
            <p:nvPr/>
          </p:nvSpPr>
          <p:spPr>
            <a:xfrm rot="-9865517">
              <a:off x="5914393" y="3324349"/>
              <a:ext cx="522742" cy="97537"/>
            </a:xfrm>
            <a:custGeom>
              <a:avLst/>
              <a:gdLst>
                <a:gd name="connsiteX0" fmla="*/ 0 w 522742"/>
                <a:gd name="connsiteY0" fmla="*/ 0 h 97537"/>
                <a:gd name="connsiteX1" fmla="*/ 522742 w 522742"/>
                <a:gd name="connsiteY1" fmla="*/ 0 h 97537"/>
                <a:gd name="connsiteX2" fmla="*/ 522742 w 522742"/>
                <a:gd name="connsiteY2" fmla="*/ 97538 h 97537"/>
                <a:gd name="connsiteX3" fmla="*/ 0 w 522742"/>
                <a:gd name="connsiteY3" fmla="*/ 97538 h 9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742" h="97537">
                  <a:moveTo>
                    <a:pt x="0" y="0"/>
                  </a:moveTo>
                  <a:lnTo>
                    <a:pt x="522742" y="0"/>
                  </a:lnTo>
                  <a:lnTo>
                    <a:pt x="522742" y="97538"/>
                  </a:lnTo>
                  <a:lnTo>
                    <a:pt x="0" y="9753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90BCD38-9677-4D2C-ABA3-25E09D28B8F9}"/>
                </a:ext>
              </a:extLst>
            </p:cNvPr>
            <p:cNvSpPr/>
            <p:nvPr/>
          </p:nvSpPr>
          <p:spPr>
            <a:xfrm>
              <a:off x="5837682" y="3126009"/>
              <a:ext cx="602932" cy="270224"/>
            </a:xfrm>
            <a:custGeom>
              <a:avLst/>
              <a:gdLst>
                <a:gd name="connsiteX0" fmla="*/ 99441 w 602932"/>
                <a:gd name="connsiteY0" fmla="*/ 129921 h 270224"/>
                <a:gd name="connsiteX1" fmla="*/ 602933 w 602932"/>
                <a:gd name="connsiteY1" fmla="*/ 270224 h 270224"/>
                <a:gd name="connsiteX2" fmla="*/ 503492 w 602932"/>
                <a:gd name="connsiteY2" fmla="*/ 140303 h 270224"/>
                <a:gd name="connsiteX3" fmla="*/ 0 w 602932"/>
                <a:gd name="connsiteY3" fmla="*/ 0 h 2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32" h="270224">
                  <a:moveTo>
                    <a:pt x="99441" y="129921"/>
                  </a:moveTo>
                  <a:lnTo>
                    <a:pt x="602933" y="270224"/>
                  </a:lnTo>
                  <a:lnTo>
                    <a:pt x="503492" y="140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C86CFEF-DB8C-40E6-86C4-F1696E1265E7}"/>
                </a:ext>
              </a:extLst>
            </p:cNvPr>
            <p:cNvSpPr/>
            <p:nvPr/>
          </p:nvSpPr>
          <p:spPr>
            <a:xfrm>
              <a:off x="5811488" y="3126009"/>
              <a:ext cx="125634" cy="223932"/>
            </a:xfrm>
            <a:custGeom>
              <a:avLst/>
              <a:gdLst>
                <a:gd name="connsiteX0" fmla="*/ 26194 w 125634"/>
                <a:gd name="connsiteY0" fmla="*/ 0 h 223932"/>
                <a:gd name="connsiteX1" fmla="*/ 0 w 125634"/>
                <a:gd name="connsiteY1" fmla="*/ 94012 h 223932"/>
                <a:gd name="connsiteX2" fmla="*/ 99441 w 125634"/>
                <a:gd name="connsiteY2" fmla="*/ 223933 h 223932"/>
                <a:gd name="connsiteX3" fmla="*/ 125635 w 125634"/>
                <a:gd name="connsiteY3" fmla="*/ 129921 h 22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34" h="223932">
                  <a:moveTo>
                    <a:pt x="26194" y="0"/>
                  </a:moveTo>
                  <a:lnTo>
                    <a:pt x="0" y="94012"/>
                  </a:lnTo>
                  <a:lnTo>
                    <a:pt x="99441" y="223933"/>
                  </a:lnTo>
                  <a:lnTo>
                    <a:pt x="125635" y="129921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7E72869A-0D63-4B92-A7C6-438EF85100CF}"/>
                </a:ext>
              </a:extLst>
            </p:cNvPr>
            <p:cNvSpPr/>
            <p:nvPr/>
          </p:nvSpPr>
          <p:spPr>
            <a:xfrm>
              <a:off x="5823966" y="3236404"/>
              <a:ext cx="574548" cy="249459"/>
            </a:xfrm>
            <a:custGeom>
              <a:avLst/>
              <a:gdLst>
                <a:gd name="connsiteX0" fmla="*/ 0 w 574548"/>
                <a:gd name="connsiteY0" fmla="*/ 0 h 249459"/>
                <a:gd name="connsiteX1" fmla="*/ 82772 w 574548"/>
                <a:gd name="connsiteY1" fmla="*/ 234982 h 249459"/>
                <a:gd name="connsiteX2" fmla="*/ 574548 w 574548"/>
                <a:gd name="connsiteY2" fmla="*/ 249460 h 249459"/>
                <a:gd name="connsiteX3" fmla="*/ 86963 w 574548"/>
                <a:gd name="connsiteY3" fmla="*/ 113538 h 2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48" h="249459">
                  <a:moveTo>
                    <a:pt x="0" y="0"/>
                  </a:moveTo>
                  <a:lnTo>
                    <a:pt x="82772" y="234982"/>
                  </a:lnTo>
                  <a:lnTo>
                    <a:pt x="574548" y="249460"/>
                  </a:lnTo>
                  <a:lnTo>
                    <a:pt x="86963" y="113538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8DE40EA0-311C-4B26-B13C-1BD2B16DDC50}"/>
                </a:ext>
              </a:extLst>
            </p:cNvPr>
            <p:cNvSpPr/>
            <p:nvPr/>
          </p:nvSpPr>
          <p:spPr>
            <a:xfrm>
              <a:off x="6003512" y="3317556"/>
              <a:ext cx="249269" cy="503967"/>
            </a:xfrm>
            <a:custGeom>
              <a:avLst/>
              <a:gdLst>
                <a:gd name="connsiteX0" fmla="*/ 0 w 249269"/>
                <a:gd name="connsiteY0" fmla="*/ 488251 h 503967"/>
                <a:gd name="connsiteX1" fmla="*/ 57245 w 249269"/>
                <a:gd name="connsiteY1" fmla="*/ 503968 h 503967"/>
                <a:gd name="connsiteX2" fmla="*/ 249269 w 249269"/>
                <a:gd name="connsiteY2" fmla="*/ 26384 h 503967"/>
                <a:gd name="connsiteX3" fmla="*/ 154591 w 249269"/>
                <a:gd name="connsiteY3" fmla="*/ 0 h 50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69" h="503967">
                  <a:moveTo>
                    <a:pt x="0" y="488251"/>
                  </a:moveTo>
                  <a:lnTo>
                    <a:pt x="57245" y="503968"/>
                  </a:lnTo>
                  <a:lnTo>
                    <a:pt x="249269" y="26384"/>
                  </a:lnTo>
                  <a:lnTo>
                    <a:pt x="154591" y="0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F9E2F5D7-44D8-44AB-8A44-ED317C6CA46B}"/>
                </a:ext>
              </a:extLst>
            </p:cNvPr>
            <p:cNvSpPr/>
            <p:nvPr/>
          </p:nvSpPr>
          <p:spPr>
            <a:xfrm>
              <a:off x="6091237" y="3196684"/>
              <a:ext cx="161543" cy="147256"/>
            </a:xfrm>
            <a:custGeom>
              <a:avLst/>
              <a:gdLst>
                <a:gd name="connsiteX0" fmla="*/ 161544 w 161543"/>
                <a:gd name="connsiteY0" fmla="*/ 147256 h 147256"/>
                <a:gd name="connsiteX1" fmla="*/ 86963 w 161543"/>
                <a:gd name="connsiteY1" fmla="*/ 24193 h 147256"/>
                <a:gd name="connsiteX2" fmla="*/ 0 w 161543"/>
                <a:gd name="connsiteY2" fmla="*/ 0 h 147256"/>
                <a:gd name="connsiteX3" fmla="*/ 66866 w 161543"/>
                <a:gd name="connsiteY3" fmla="*/ 120872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43" h="147256">
                  <a:moveTo>
                    <a:pt x="161544" y="147256"/>
                  </a:moveTo>
                  <a:lnTo>
                    <a:pt x="86963" y="24193"/>
                  </a:lnTo>
                  <a:lnTo>
                    <a:pt x="0" y="0"/>
                  </a:lnTo>
                  <a:lnTo>
                    <a:pt x="66866" y="12087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930D6C01-5036-4BAA-A48B-EF0C42DD26DB}"/>
                </a:ext>
              </a:extLst>
            </p:cNvPr>
            <p:cNvSpPr/>
            <p:nvPr/>
          </p:nvSpPr>
          <p:spPr>
            <a:xfrm>
              <a:off x="5786913" y="3419855"/>
              <a:ext cx="526827" cy="315468"/>
            </a:xfrm>
            <a:custGeom>
              <a:avLst/>
              <a:gdLst>
                <a:gd name="connsiteX0" fmla="*/ 12097 w 526827"/>
                <a:gd name="connsiteY0" fmla="*/ 0 h 315468"/>
                <a:gd name="connsiteX1" fmla="*/ 108680 w 526827"/>
                <a:gd name="connsiteY1" fmla="*/ 111728 h 315468"/>
                <a:gd name="connsiteX2" fmla="*/ 526828 w 526827"/>
                <a:gd name="connsiteY2" fmla="*/ 237363 h 315468"/>
                <a:gd name="connsiteX3" fmla="*/ 493871 w 526827"/>
                <a:gd name="connsiteY3" fmla="*/ 315468 h 315468"/>
                <a:gd name="connsiteX4" fmla="*/ 96869 w 526827"/>
                <a:gd name="connsiteY4" fmla="*/ 176117 h 315468"/>
                <a:gd name="connsiteX5" fmla="*/ 0 w 526827"/>
                <a:gd name="connsiteY5" fmla="*/ 66008 h 3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827" h="315468">
                  <a:moveTo>
                    <a:pt x="12097" y="0"/>
                  </a:moveTo>
                  <a:lnTo>
                    <a:pt x="108680" y="111728"/>
                  </a:lnTo>
                  <a:lnTo>
                    <a:pt x="526828" y="237363"/>
                  </a:lnTo>
                  <a:lnTo>
                    <a:pt x="493871" y="315468"/>
                  </a:lnTo>
                  <a:lnTo>
                    <a:pt x="96869" y="176117"/>
                  </a:lnTo>
                  <a:lnTo>
                    <a:pt x="0" y="66008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78" name="Graphic 146">
              <a:extLst>
                <a:ext uri="{FF2B5EF4-FFF2-40B4-BE49-F238E27FC236}">
                  <a16:creationId xmlns:a16="http://schemas.microsoft.com/office/drawing/2014/main" id="{DC94C5CA-BFE1-4413-BADF-CDB1B76405D7}"/>
                </a:ext>
              </a:extLst>
            </p:cNvPr>
            <p:cNvGrpSpPr/>
            <p:nvPr/>
          </p:nvGrpSpPr>
          <p:grpSpPr>
            <a:xfrm>
              <a:off x="5918058" y="2986062"/>
              <a:ext cx="515329" cy="367149"/>
              <a:chOff x="5918058" y="2986062"/>
              <a:chExt cx="515329" cy="367149"/>
            </a:xfrm>
          </p:grpSpPr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37FB7893-29D5-4AD2-AE9F-E427FEB4B355}"/>
                  </a:ext>
                </a:extLst>
              </p:cNvPr>
              <p:cNvSpPr/>
              <p:nvPr/>
            </p:nvSpPr>
            <p:spPr>
              <a:xfrm>
                <a:off x="5918058" y="3048146"/>
                <a:ext cx="238424" cy="219023"/>
              </a:xfrm>
              <a:custGeom>
                <a:avLst/>
                <a:gdLst>
                  <a:gd name="connsiteX0" fmla="*/ 1348 w 238424"/>
                  <a:gd name="connsiteY0" fmla="*/ 89674 h 219023"/>
                  <a:gd name="connsiteX1" fmla="*/ 238425 w 238424"/>
                  <a:gd name="connsiteY1" fmla="*/ 219023 h 219023"/>
                  <a:gd name="connsiteX2" fmla="*/ 1348 w 238424"/>
                  <a:gd name="connsiteY2" fmla="*/ 89674 h 219023"/>
                  <a:gd name="connsiteX3" fmla="*/ 82596 w 238424"/>
                  <a:gd name="connsiteY3" fmla="*/ 66337 h 219023"/>
                  <a:gd name="connsiteX4" fmla="*/ 225947 w 238424"/>
                  <a:gd name="connsiteY4" fmla="*/ 203307 h 219023"/>
                  <a:gd name="connsiteX5" fmla="*/ 82596 w 238424"/>
                  <a:gd name="connsiteY5" fmla="*/ 66337 h 21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424" h="219023">
                    <a:moveTo>
                      <a:pt x="1348" y="89674"/>
                    </a:moveTo>
                    <a:cubicBezTo>
                      <a:pt x="-20846" y="216070"/>
                      <a:pt x="238425" y="219023"/>
                      <a:pt x="238425" y="219023"/>
                    </a:cubicBezTo>
                    <a:cubicBezTo>
                      <a:pt x="202230" y="-58916"/>
                      <a:pt x="23541" y="-36723"/>
                      <a:pt x="1348" y="89674"/>
                    </a:cubicBezTo>
                    <a:close/>
                    <a:moveTo>
                      <a:pt x="82596" y="66337"/>
                    </a:moveTo>
                    <a:cubicBezTo>
                      <a:pt x="154891" y="14426"/>
                      <a:pt x="225947" y="203307"/>
                      <a:pt x="225947" y="203307"/>
                    </a:cubicBezTo>
                    <a:cubicBezTo>
                      <a:pt x="138889" y="185971"/>
                      <a:pt x="10396" y="118344"/>
                      <a:pt x="82596" y="66337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FAB0FBBE-F506-47E5-AFA3-A3A486AB5E14}"/>
                  </a:ext>
                </a:extLst>
              </p:cNvPr>
              <p:cNvSpPr/>
              <p:nvPr/>
            </p:nvSpPr>
            <p:spPr>
              <a:xfrm>
                <a:off x="6069398" y="2986062"/>
                <a:ext cx="187318" cy="281012"/>
              </a:xfrm>
              <a:custGeom>
                <a:avLst/>
                <a:gdLst>
                  <a:gd name="connsiteX0" fmla="*/ 42889 w 187318"/>
                  <a:gd name="connsiteY0" fmla="*/ 13646 h 281012"/>
                  <a:gd name="connsiteX1" fmla="*/ 80037 w 187318"/>
                  <a:gd name="connsiteY1" fmla="*/ 281012 h 281012"/>
                  <a:gd name="connsiteX2" fmla="*/ 42889 w 187318"/>
                  <a:gd name="connsiteY2" fmla="*/ 13646 h 281012"/>
                  <a:gd name="connsiteX3" fmla="*/ 110040 w 187318"/>
                  <a:gd name="connsiteY3" fmla="*/ 64985 h 281012"/>
                  <a:gd name="connsiteX4" fmla="*/ 85275 w 187318"/>
                  <a:gd name="connsiteY4" fmla="*/ 261677 h 281012"/>
                  <a:gd name="connsiteX5" fmla="*/ 110040 w 187318"/>
                  <a:gd name="connsiteY5" fmla="*/ 64985 h 2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318" h="281012">
                    <a:moveTo>
                      <a:pt x="42889" y="13646"/>
                    </a:moveTo>
                    <a:cubicBezTo>
                      <a:pt x="-71887" y="70986"/>
                      <a:pt x="80037" y="281012"/>
                      <a:pt x="80037" y="281012"/>
                    </a:cubicBezTo>
                    <a:cubicBezTo>
                      <a:pt x="281871" y="86702"/>
                      <a:pt x="157665" y="-43790"/>
                      <a:pt x="42889" y="13646"/>
                    </a:cubicBezTo>
                    <a:close/>
                    <a:moveTo>
                      <a:pt x="110040" y="64985"/>
                    </a:moveTo>
                    <a:cubicBezTo>
                      <a:pt x="194718" y="92227"/>
                      <a:pt x="85275" y="261677"/>
                      <a:pt x="85275" y="261677"/>
                    </a:cubicBezTo>
                    <a:cubicBezTo>
                      <a:pt x="47366" y="181476"/>
                      <a:pt x="25268" y="37934"/>
                      <a:pt x="110040" y="6498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2A3E9E8D-DE13-42E8-BDAC-C7B9973E4B46}"/>
                  </a:ext>
                </a:extLst>
              </p:cNvPr>
              <p:cNvSpPr/>
              <p:nvPr/>
            </p:nvSpPr>
            <p:spPr>
              <a:xfrm>
                <a:off x="6156483" y="3023376"/>
                <a:ext cx="219107" cy="238173"/>
              </a:xfrm>
              <a:custGeom>
                <a:avLst/>
                <a:gdLst>
                  <a:gd name="connsiteX0" fmla="*/ 129540 w 219107"/>
                  <a:gd name="connsiteY0" fmla="*/ 1382 h 238173"/>
                  <a:gd name="connsiteX1" fmla="*/ 0 w 219107"/>
                  <a:gd name="connsiteY1" fmla="*/ 238173 h 238173"/>
                  <a:gd name="connsiteX2" fmla="*/ 129540 w 219107"/>
                  <a:gd name="connsiteY2" fmla="*/ 1382 h 238173"/>
                  <a:gd name="connsiteX3" fmla="*/ 152876 w 219107"/>
                  <a:gd name="connsiteY3" fmla="*/ 82630 h 238173"/>
                  <a:gd name="connsiteX4" fmla="*/ 15716 w 219107"/>
                  <a:gd name="connsiteY4" fmla="*/ 225695 h 238173"/>
                  <a:gd name="connsiteX5" fmla="*/ 152876 w 219107"/>
                  <a:gd name="connsiteY5" fmla="*/ 82630 h 23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107" h="238173">
                    <a:moveTo>
                      <a:pt x="129540" y="1382"/>
                    </a:moveTo>
                    <a:cubicBezTo>
                      <a:pt x="3239" y="-21097"/>
                      <a:pt x="0" y="238173"/>
                      <a:pt x="0" y="238173"/>
                    </a:cubicBezTo>
                    <a:cubicBezTo>
                      <a:pt x="277844" y="202454"/>
                      <a:pt x="255937" y="23765"/>
                      <a:pt x="129540" y="1382"/>
                    </a:cubicBezTo>
                    <a:close/>
                    <a:moveTo>
                      <a:pt x="152876" y="82630"/>
                    </a:moveTo>
                    <a:cubicBezTo>
                      <a:pt x="204692" y="154925"/>
                      <a:pt x="15716" y="225695"/>
                      <a:pt x="15716" y="225695"/>
                    </a:cubicBezTo>
                    <a:cubicBezTo>
                      <a:pt x="33052" y="138732"/>
                      <a:pt x="100965" y="10335"/>
                      <a:pt x="152876" y="82630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5639F73-C037-4F8B-A48A-B8A5E7CDBEE6}"/>
                  </a:ext>
                </a:extLst>
              </p:cNvPr>
              <p:cNvSpPr/>
              <p:nvPr/>
            </p:nvSpPr>
            <p:spPr>
              <a:xfrm>
                <a:off x="6152959" y="3138938"/>
                <a:ext cx="280429" cy="189672"/>
              </a:xfrm>
              <a:custGeom>
                <a:avLst/>
                <a:gdLst>
                  <a:gd name="connsiteX0" fmla="*/ 252127 w 280429"/>
                  <a:gd name="connsiteY0" fmla="*/ 27933 h 189672"/>
                  <a:gd name="connsiteX1" fmla="*/ 0 w 280429"/>
                  <a:gd name="connsiteY1" fmla="*/ 124422 h 189672"/>
                  <a:gd name="connsiteX2" fmla="*/ 252127 w 280429"/>
                  <a:gd name="connsiteY2" fmla="*/ 27933 h 189672"/>
                  <a:gd name="connsiteX3" fmla="*/ 217265 w 280429"/>
                  <a:gd name="connsiteY3" fmla="*/ 104895 h 189672"/>
                  <a:gd name="connsiteX4" fmla="*/ 20098 w 280429"/>
                  <a:gd name="connsiteY4" fmla="*/ 125088 h 189672"/>
                  <a:gd name="connsiteX5" fmla="*/ 217265 w 280429"/>
                  <a:gd name="connsiteY5" fmla="*/ 104895 h 1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429" h="189672">
                    <a:moveTo>
                      <a:pt x="252127" y="27933"/>
                    </a:moveTo>
                    <a:cubicBezTo>
                      <a:pt x="170402" y="-70936"/>
                      <a:pt x="0" y="124422"/>
                      <a:pt x="0" y="124422"/>
                    </a:cubicBezTo>
                    <a:cubicBezTo>
                      <a:pt x="234887" y="277203"/>
                      <a:pt x="333947" y="126803"/>
                      <a:pt x="252127" y="27933"/>
                    </a:cubicBezTo>
                    <a:close/>
                    <a:moveTo>
                      <a:pt x="217265" y="104895"/>
                    </a:moveTo>
                    <a:cubicBezTo>
                      <a:pt x="209836" y="193573"/>
                      <a:pt x="20098" y="125088"/>
                      <a:pt x="20098" y="125088"/>
                    </a:cubicBezTo>
                    <a:cubicBezTo>
                      <a:pt x="89630" y="70129"/>
                      <a:pt x="224504" y="16218"/>
                      <a:pt x="217265" y="10489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3D0FA0E-A560-411B-B58E-3FB378732954}"/>
                  </a:ext>
                </a:extLst>
              </p:cNvPr>
              <p:cNvSpPr/>
              <p:nvPr/>
            </p:nvSpPr>
            <p:spPr>
              <a:xfrm>
                <a:off x="6024452" y="3083405"/>
                <a:ext cx="355977" cy="269806"/>
              </a:xfrm>
              <a:custGeom>
                <a:avLst/>
                <a:gdLst>
                  <a:gd name="connsiteX0" fmla="*/ 354631 w 355977"/>
                  <a:gd name="connsiteY0" fmla="*/ 149379 h 269806"/>
                  <a:gd name="connsiteX1" fmla="*/ 327484 w 355977"/>
                  <a:gd name="connsiteY1" fmla="*/ 125662 h 269806"/>
                  <a:gd name="connsiteX2" fmla="*/ 230901 w 355977"/>
                  <a:gd name="connsiteY2" fmla="*/ 125090 h 269806"/>
                  <a:gd name="connsiteX3" fmla="*/ 141271 w 355977"/>
                  <a:gd name="connsiteY3" fmla="*/ 173382 h 269806"/>
                  <a:gd name="connsiteX4" fmla="*/ 104028 w 355977"/>
                  <a:gd name="connsiteY4" fmla="*/ 86514 h 269806"/>
                  <a:gd name="connsiteX5" fmla="*/ 78596 w 355977"/>
                  <a:gd name="connsiteY5" fmla="*/ 43747 h 269806"/>
                  <a:gd name="connsiteX6" fmla="*/ 50402 w 355977"/>
                  <a:gd name="connsiteY6" fmla="*/ 7361 h 269806"/>
                  <a:gd name="connsiteX7" fmla="*/ 15922 w 355977"/>
                  <a:gd name="connsiteY7" fmla="*/ 5266 h 269806"/>
                  <a:gd name="connsiteX8" fmla="*/ 15 w 355977"/>
                  <a:gd name="connsiteY8" fmla="*/ 41746 h 269806"/>
                  <a:gd name="connsiteX9" fmla="*/ 43163 w 355977"/>
                  <a:gd name="connsiteY9" fmla="*/ 124233 h 269806"/>
                  <a:gd name="connsiteX10" fmla="*/ 125078 w 355977"/>
                  <a:gd name="connsiteY10" fmla="*/ 183764 h 269806"/>
                  <a:gd name="connsiteX11" fmla="*/ 57260 w 355977"/>
                  <a:gd name="connsiteY11" fmla="*/ 204529 h 269806"/>
                  <a:gd name="connsiteX12" fmla="*/ 57260 w 355977"/>
                  <a:gd name="connsiteY12" fmla="*/ 212625 h 269806"/>
                  <a:gd name="connsiteX13" fmla="*/ 132031 w 355977"/>
                  <a:gd name="connsiteY13" fmla="*/ 188812 h 269806"/>
                  <a:gd name="connsiteX14" fmla="*/ 161083 w 355977"/>
                  <a:gd name="connsiteY14" fmla="*/ 267870 h 269806"/>
                  <a:gd name="connsiteX15" fmla="*/ 168131 w 355977"/>
                  <a:gd name="connsiteY15" fmla="*/ 263774 h 269806"/>
                  <a:gd name="connsiteX16" fmla="*/ 139747 w 355977"/>
                  <a:gd name="connsiteY16" fmla="*/ 185764 h 269806"/>
                  <a:gd name="connsiteX17" fmla="*/ 240235 w 355977"/>
                  <a:gd name="connsiteY17" fmla="*/ 194718 h 269806"/>
                  <a:gd name="connsiteX18" fmla="*/ 294147 w 355977"/>
                  <a:gd name="connsiteY18" fmla="*/ 192622 h 269806"/>
                  <a:gd name="connsiteX19" fmla="*/ 341105 w 355977"/>
                  <a:gd name="connsiteY19" fmla="*/ 182240 h 269806"/>
                  <a:gd name="connsiteX20" fmla="*/ 354631 w 355977"/>
                  <a:gd name="connsiteY20" fmla="*/ 149379 h 269806"/>
                  <a:gd name="connsiteX21" fmla="*/ 10588 w 355977"/>
                  <a:gd name="connsiteY21" fmla="*/ 60701 h 269806"/>
                  <a:gd name="connsiteX22" fmla="*/ 14398 w 355977"/>
                  <a:gd name="connsiteY22" fmla="*/ 18982 h 269806"/>
                  <a:gd name="connsiteX23" fmla="*/ 28114 w 355977"/>
                  <a:gd name="connsiteY23" fmla="*/ 8218 h 269806"/>
                  <a:gd name="connsiteX24" fmla="*/ 46402 w 355977"/>
                  <a:gd name="connsiteY24" fmla="*/ 14505 h 269806"/>
                  <a:gd name="connsiteX25" fmla="*/ 72119 w 355977"/>
                  <a:gd name="connsiteY25" fmla="*/ 48604 h 269806"/>
                  <a:gd name="connsiteX26" fmla="*/ 95265 w 355977"/>
                  <a:gd name="connsiteY26" fmla="*/ 87371 h 269806"/>
                  <a:gd name="connsiteX27" fmla="*/ 134032 w 355977"/>
                  <a:gd name="connsiteY27" fmla="*/ 177097 h 269806"/>
                  <a:gd name="connsiteX28" fmla="*/ 132222 w 355977"/>
                  <a:gd name="connsiteY28" fmla="*/ 178049 h 269806"/>
                  <a:gd name="connsiteX29" fmla="*/ 63070 w 355977"/>
                  <a:gd name="connsiteY29" fmla="*/ 131472 h 269806"/>
                  <a:gd name="connsiteX30" fmla="*/ 10588 w 355977"/>
                  <a:gd name="connsiteY30" fmla="*/ 60701 h 269806"/>
                  <a:gd name="connsiteX31" fmla="*/ 337009 w 355977"/>
                  <a:gd name="connsiteY31" fmla="*/ 175192 h 269806"/>
                  <a:gd name="connsiteX32" fmla="*/ 291194 w 355977"/>
                  <a:gd name="connsiteY32" fmla="*/ 184717 h 269806"/>
                  <a:gd name="connsiteX33" fmla="*/ 244141 w 355977"/>
                  <a:gd name="connsiteY33" fmla="*/ 186622 h 269806"/>
                  <a:gd name="connsiteX34" fmla="*/ 147367 w 355977"/>
                  <a:gd name="connsiteY34" fmla="*/ 178811 h 269806"/>
                  <a:gd name="connsiteX35" fmla="*/ 307006 w 355977"/>
                  <a:gd name="connsiteY35" fmla="*/ 128424 h 269806"/>
                  <a:gd name="connsiteX36" fmla="*/ 341581 w 355977"/>
                  <a:gd name="connsiteY36" fmla="*/ 143759 h 269806"/>
                  <a:gd name="connsiteX37" fmla="*/ 337009 w 355977"/>
                  <a:gd name="connsiteY37" fmla="*/ 175192 h 26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55977" h="269806">
                    <a:moveTo>
                      <a:pt x="354631" y="149379"/>
                    </a:moveTo>
                    <a:cubicBezTo>
                      <a:pt x="350440" y="137473"/>
                      <a:pt x="338724" y="130043"/>
                      <a:pt x="327484" y="125662"/>
                    </a:cubicBezTo>
                    <a:cubicBezTo>
                      <a:pt x="297195" y="113946"/>
                      <a:pt x="261571" y="116232"/>
                      <a:pt x="230901" y="125090"/>
                    </a:cubicBezTo>
                    <a:cubicBezTo>
                      <a:pt x="197944" y="134710"/>
                      <a:pt x="168417" y="152713"/>
                      <a:pt x="141271" y="173382"/>
                    </a:cubicBezTo>
                    <a:cubicBezTo>
                      <a:pt x="131269" y="143473"/>
                      <a:pt x="118887" y="114327"/>
                      <a:pt x="104028" y="86514"/>
                    </a:cubicBezTo>
                    <a:cubicBezTo>
                      <a:pt x="96217" y="71941"/>
                      <a:pt x="87740" y="57653"/>
                      <a:pt x="78596" y="43747"/>
                    </a:cubicBezTo>
                    <a:cubicBezTo>
                      <a:pt x="70405" y="31269"/>
                      <a:pt x="62118" y="16886"/>
                      <a:pt x="50402" y="7361"/>
                    </a:cubicBezTo>
                    <a:cubicBezTo>
                      <a:pt x="40210" y="-926"/>
                      <a:pt x="26875" y="-3021"/>
                      <a:pt x="15922" y="5266"/>
                    </a:cubicBezTo>
                    <a:cubicBezTo>
                      <a:pt x="4777" y="13743"/>
                      <a:pt x="301" y="28221"/>
                      <a:pt x="15" y="41746"/>
                    </a:cubicBezTo>
                    <a:cubicBezTo>
                      <a:pt x="-652" y="74703"/>
                      <a:pt x="21160" y="102135"/>
                      <a:pt x="43163" y="124233"/>
                    </a:cubicBezTo>
                    <a:cubicBezTo>
                      <a:pt x="67166" y="148236"/>
                      <a:pt x="94979" y="168238"/>
                      <a:pt x="125078" y="183764"/>
                    </a:cubicBezTo>
                    <a:cubicBezTo>
                      <a:pt x="105171" y="197194"/>
                      <a:pt x="81358" y="204529"/>
                      <a:pt x="57260" y="204529"/>
                    </a:cubicBezTo>
                    <a:cubicBezTo>
                      <a:pt x="52021" y="204529"/>
                      <a:pt x="52021" y="212625"/>
                      <a:pt x="57260" y="212625"/>
                    </a:cubicBezTo>
                    <a:cubicBezTo>
                      <a:pt x="84121" y="212625"/>
                      <a:pt x="110219" y="204243"/>
                      <a:pt x="132031" y="188812"/>
                    </a:cubicBezTo>
                    <a:cubicBezTo>
                      <a:pt x="136508" y="216816"/>
                      <a:pt x="146128" y="243676"/>
                      <a:pt x="161083" y="267870"/>
                    </a:cubicBezTo>
                    <a:cubicBezTo>
                      <a:pt x="163845" y="272347"/>
                      <a:pt x="170798" y="268251"/>
                      <a:pt x="168131" y="263774"/>
                    </a:cubicBezTo>
                    <a:cubicBezTo>
                      <a:pt x="153463" y="239962"/>
                      <a:pt x="143747" y="213387"/>
                      <a:pt x="139747" y="185764"/>
                    </a:cubicBezTo>
                    <a:cubicBezTo>
                      <a:pt x="172989" y="191384"/>
                      <a:pt x="206612" y="194527"/>
                      <a:pt x="240235" y="194718"/>
                    </a:cubicBezTo>
                    <a:cubicBezTo>
                      <a:pt x="258238" y="194813"/>
                      <a:pt x="276145" y="194146"/>
                      <a:pt x="294147" y="192622"/>
                    </a:cubicBezTo>
                    <a:cubicBezTo>
                      <a:pt x="309577" y="191289"/>
                      <a:pt x="327770" y="191098"/>
                      <a:pt x="341105" y="182240"/>
                    </a:cubicBezTo>
                    <a:cubicBezTo>
                      <a:pt x="351868" y="175096"/>
                      <a:pt x="359107" y="162238"/>
                      <a:pt x="354631" y="149379"/>
                    </a:cubicBezTo>
                    <a:close/>
                    <a:moveTo>
                      <a:pt x="10588" y="60701"/>
                    </a:moveTo>
                    <a:cubicBezTo>
                      <a:pt x="6968" y="47176"/>
                      <a:pt x="6682" y="31269"/>
                      <a:pt x="14398" y="18982"/>
                    </a:cubicBezTo>
                    <a:cubicBezTo>
                      <a:pt x="17541" y="14029"/>
                      <a:pt x="22208" y="9552"/>
                      <a:pt x="28114" y="8218"/>
                    </a:cubicBezTo>
                    <a:cubicBezTo>
                      <a:pt x="34972" y="6790"/>
                      <a:pt x="41353" y="10028"/>
                      <a:pt x="46402" y="14505"/>
                    </a:cubicBezTo>
                    <a:cubicBezTo>
                      <a:pt x="56879" y="23744"/>
                      <a:pt x="64499" y="36984"/>
                      <a:pt x="72119" y="48604"/>
                    </a:cubicBezTo>
                    <a:cubicBezTo>
                      <a:pt x="80406" y="61177"/>
                      <a:pt x="88121" y="74131"/>
                      <a:pt x="95265" y="87371"/>
                    </a:cubicBezTo>
                    <a:cubicBezTo>
                      <a:pt x="110886" y="116041"/>
                      <a:pt x="123745" y="146140"/>
                      <a:pt x="134032" y="177097"/>
                    </a:cubicBezTo>
                    <a:cubicBezTo>
                      <a:pt x="133365" y="177287"/>
                      <a:pt x="132698" y="177573"/>
                      <a:pt x="132222" y="178049"/>
                    </a:cubicBezTo>
                    <a:cubicBezTo>
                      <a:pt x="107266" y="165571"/>
                      <a:pt x="83930" y="150046"/>
                      <a:pt x="63070" y="131472"/>
                    </a:cubicBezTo>
                    <a:cubicBezTo>
                      <a:pt x="41353" y="112517"/>
                      <a:pt x="18208" y="89467"/>
                      <a:pt x="10588" y="60701"/>
                    </a:cubicBezTo>
                    <a:close/>
                    <a:moveTo>
                      <a:pt x="337009" y="175192"/>
                    </a:moveTo>
                    <a:cubicBezTo>
                      <a:pt x="324246" y="183764"/>
                      <a:pt x="306053" y="183574"/>
                      <a:pt x="291194" y="184717"/>
                    </a:cubicBezTo>
                    <a:cubicBezTo>
                      <a:pt x="275573" y="185955"/>
                      <a:pt x="259857" y="186622"/>
                      <a:pt x="244141" y="186622"/>
                    </a:cubicBezTo>
                    <a:cubicBezTo>
                      <a:pt x="211756" y="186622"/>
                      <a:pt x="179371" y="183955"/>
                      <a:pt x="147367" y="178811"/>
                    </a:cubicBezTo>
                    <a:cubicBezTo>
                      <a:pt x="192706" y="144521"/>
                      <a:pt x="248903" y="116899"/>
                      <a:pt x="307006" y="128424"/>
                    </a:cubicBezTo>
                    <a:cubicBezTo>
                      <a:pt x="319293" y="130805"/>
                      <a:pt x="332628" y="134520"/>
                      <a:pt x="341581" y="143759"/>
                    </a:cubicBezTo>
                    <a:cubicBezTo>
                      <a:pt x="351487" y="153951"/>
                      <a:pt x="348249" y="167667"/>
                      <a:pt x="337009" y="175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grpSp>
        <p:nvGrpSpPr>
          <p:cNvPr id="148" name="Graphic 146">
            <a:extLst>
              <a:ext uri="{FF2B5EF4-FFF2-40B4-BE49-F238E27FC236}">
                <a16:creationId xmlns:a16="http://schemas.microsoft.com/office/drawing/2014/main" id="{E8B37496-E9AD-4702-A4C4-A9638A0A28F0}"/>
              </a:ext>
            </a:extLst>
          </p:cNvPr>
          <p:cNvGrpSpPr/>
          <p:nvPr/>
        </p:nvGrpSpPr>
        <p:grpSpPr>
          <a:xfrm>
            <a:off x="1492313" y="5661246"/>
            <a:ext cx="1164761" cy="1517246"/>
            <a:chOff x="5753100" y="2986062"/>
            <a:chExt cx="687532" cy="881277"/>
          </a:xfrm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06AFB94-BC42-4AEE-9034-6100F6ABB151}"/>
                </a:ext>
              </a:extLst>
            </p:cNvPr>
            <p:cNvSpPr/>
            <p:nvPr/>
          </p:nvSpPr>
          <p:spPr>
            <a:xfrm>
              <a:off x="5852731" y="3264693"/>
              <a:ext cx="570261" cy="602646"/>
            </a:xfrm>
            <a:custGeom>
              <a:avLst/>
              <a:gdLst>
                <a:gd name="connsiteX0" fmla="*/ 0 w 570261"/>
                <a:gd name="connsiteY0" fmla="*/ 499205 h 602646"/>
                <a:gd name="connsiteX1" fmla="*/ 372332 w 570261"/>
                <a:gd name="connsiteY1" fmla="*/ 602647 h 602646"/>
                <a:gd name="connsiteX2" fmla="*/ 570262 w 570261"/>
                <a:gd name="connsiteY2" fmla="*/ 133255 h 602646"/>
                <a:gd name="connsiteX3" fmla="*/ 92202 w 570261"/>
                <a:gd name="connsiteY3" fmla="*/ 0 h 602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0261" h="602646">
                  <a:moveTo>
                    <a:pt x="0" y="499205"/>
                  </a:moveTo>
                  <a:lnTo>
                    <a:pt x="372332" y="602647"/>
                  </a:lnTo>
                  <a:lnTo>
                    <a:pt x="570262" y="133255"/>
                  </a:lnTo>
                  <a:lnTo>
                    <a:pt x="92202" y="0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3B2F0864-16E5-456A-AA59-0B71E9561F21}"/>
                </a:ext>
              </a:extLst>
            </p:cNvPr>
            <p:cNvSpPr/>
            <p:nvPr/>
          </p:nvSpPr>
          <p:spPr>
            <a:xfrm>
              <a:off x="5849492" y="3144964"/>
              <a:ext cx="573500" cy="252984"/>
            </a:xfrm>
            <a:custGeom>
              <a:avLst/>
              <a:gdLst>
                <a:gd name="connsiteX0" fmla="*/ 95440 w 573500"/>
                <a:gd name="connsiteY0" fmla="*/ 119729 h 252984"/>
                <a:gd name="connsiteX1" fmla="*/ 573500 w 573500"/>
                <a:gd name="connsiteY1" fmla="*/ 252984 h 252984"/>
                <a:gd name="connsiteX2" fmla="*/ 478060 w 573500"/>
                <a:gd name="connsiteY2" fmla="*/ 133350 h 252984"/>
                <a:gd name="connsiteX3" fmla="*/ 0 w 573500"/>
                <a:gd name="connsiteY3" fmla="*/ 0 h 25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500" h="252984">
                  <a:moveTo>
                    <a:pt x="95440" y="119729"/>
                  </a:moveTo>
                  <a:lnTo>
                    <a:pt x="573500" y="252984"/>
                  </a:lnTo>
                  <a:lnTo>
                    <a:pt x="478060" y="13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45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A247542-8237-495F-9492-209EFD7BEB70}"/>
                </a:ext>
              </a:extLst>
            </p:cNvPr>
            <p:cNvSpPr/>
            <p:nvPr/>
          </p:nvSpPr>
          <p:spPr>
            <a:xfrm>
              <a:off x="5753100" y="3144964"/>
              <a:ext cx="191833" cy="618934"/>
            </a:xfrm>
            <a:custGeom>
              <a:avLst/>
              <a:gdLst>
                <a:gd name="connsiteX0" fmla="*/ 96393 w 191833"/>
                <a:gd name="connsiteY0" fmla="*/ 0 h 618934"/>
                <a:gd name="connsiteX1" fmla="*/ 0 w 191833"/>
                <a:gd name="connsiteY1" fmla="*/ 525018 h 618934"/>
                <a:gd name="connsiteX2" fmla="*/ 99632 w 191833"/>
                <a:gd name="connsiteY2" fmla="*/ 618935 h 618934"/>
                <a:gd name="connsiteX3" fmla="*/ 191834 w 191833"/>
                <a:gd name="connsiteY3" fmla="*/ 119729 h 6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833" h="618934">
                  <a:moveTo>
                    <a:pt x="96393" y="0"/>
                  </a:moveTo>
                  <a:lnTo>
                    <a:pt x="0" y="525018"/>
                  </a:lnTo>
                  <a:lnTo>
                    <a:pt x="99632" y="618935"/>
                  </a:lnTo>
                  <a:lnTo>
                    <a:pt x="191834" y="119729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4EDFA9D-F986-4D41-9D63-D8F319DAFE2C}"/>
                </a:ext>
              </a:extLst>
            </p:cNvPr>
            <p:cNvSpPr/>
            <p:nvPr/>
          </p:nvSpPr>
          <p:spPr>
            <a:xfrm rot="-9865517">
              <a:off x="5914393" y="3324349"/>
              <a:ext cx="522742" cy="97537"/>
            </a:xfrm>
            <a:custGeom>
              <a:avLst/>
              <a:gdLst>
                <a:gd name="connsiteX0" fmla="*/ 0 w 522742"/>
                <a:gd name="connsiteY0" fmla="*/ 0 h 97537"/>
                <a:gd name="connsiteX1" fmla="*/ 522742 w 522742"/>
                <a:gd name="connsiteY1" fmla="*/ 0 h 97537"/>
                <a:gd name="connsiteX2" fmla="*/ 522742 w 522742"/>
                <a:gd name="connsiteY2" fmla="*/ 97538 h 97537"/>
                <a:gd name="connsiteX3" fmla="*/ 0 w 522742"/>
                <a:gd name="connsiteY3" fmla="*/ 97538 h 97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742" h="97537">
                  <a:moveTo>
                    <a:pt x="0" y="0"/>
                  </a:moveTo>
                  <a:lnTo>
                    <a:pt x="522742" y="0"/>
                  </a:lnTo>
                  <a:lnTo>
                    <a:pt x="522742" y="97538"/>
                  </a:lnTo>
                  <a:lnTo>
                    <a:pt x="0" y="97538"/>
                  </a:ln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DC209A47-1368-479D-A8C0-53251E0F6C4F}"/>
                </a:ext>
              </a:extLst>
            </p:cNvPr>
            <p:cNvSpPr/>
            <p:nvPr/>
          </p:nvSpPr>
          <p:spPr>
            <a:xfrm>
              <a:off x="5837682" y="3126009"/>
              <a:ext cx="602932" cy="270224"/>
            </a:xfrm>
            <a:custGeom>
              <a:avLst/>
              <a:gdLst>
                <a:gd name="connsiteX0" fmla="*/ 99441 w 602932"/>
                <a:gd name="connsiteY0" fmla="*/ 129921 h 270224"/>
                <a:gd name="connsiteX1" fmla="*/ 602933 w 602932"/>
                <a:gd name="connsiteY1" fmla="*/ 270224 h 270224"/>
                <a:gd name="connsiteX2" fmla="*/ 503492 w 602932"/>
                <a:gd name="connsiteY2" fmla="*/ 140303 h 270224"/>
                <a:gd name="connsiteX3" fmla="*/ 0 w 602932"/>
                <a:gd name="connsiteY3" fmla="*/ 0 h 2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32" h="270224">
                  <a:moveTo>
                    <a:pt x="99441" y="129921"/>
                  </a:moveTo>
                  <a:lnTo>
                    <a:pt x="602933" y="270224"/>
                  </a:lnTo>
                  <a:lnTo>
                    <a:pt x="503492" y="1403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480E85A-7A24-4DF7-B976-EA9211F84501}"/>
                </a:ext>
              </a:extLst>
            </p:cNvPr>
            <p:cNvSpPr/>
            <p:nvPr/>
          </p:nvSpPr>
          <p:spPr>
            <a:xfrm>
              <a:off x="5811488" y="3126009"/>
              <a:ext cx="125634" cy="223932"/>
            </a:xfrm>
            <a:custGeom>
              <a:avLst/>
              <a:gdLst>
                <a:gd name="connsiteX0" fmla="*/ 26194 w 125634"/>
                <a:gd name="connsiteY0" fmla="*/ 0 h 223932"/>
                <a:gd name="connsiteX1" fmla="*/ 0 w 125634"/>
                <a:gd name="connsiteY1" fmla="*/ 94012 h 223932"/>
                <a:gd name="connsiteX2" fmla="*/ 99441 w 125634"/>
                <a:gd name="connsiteY2" fmla="*/ 223933 h 223932"/>
                <a:gd name="connsiteX3" fmla="*/ 125635 w 125634"/>
                <a:gd name="connsiteY3" fmla="*/ 129921 h 223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634" h="223932">
                  <a:moveTo>
                    <a:pt x="26194" y="0"/>
                  </a:moveTo>
                  <a:lnTo>
                    <a:pt x="0" y="94012"/>
                  </a:lnTo>
                  <a:lnTo>
                    <a:pt x="99441" y="223933"/>
                  </a:lnTo>
                  <a:lnTo>
                    <a:pt x="125635" y="129921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B4DAC788-62D4-4CB2-A439-25D9F97B500B}"/>
                </a:ext>
              </a:extLst>
            </p:cNvPr>
            <p:cNvSpPr/>
            <p:nvPr/>
          </p:nvSpPr>
          <p:spPr>
            <a:xfrm>
              <a:off x="5823966" y="3236404"/>
              <a:ext cx="574548" cy="249459"/>
            </a:xfrm>
            <a:custGeom>
              <a:avLst/>
              <a:gdLst>
                <a:gd name="connsiteX0" fmla="*/ 0 w 574548"/>
                <a:gd name="connsiteY0" fmla="*/ 0 h 249459"/>
                <a:gd name="connsiteX1" fmla="*/ 82772 w 574548"/>
                <a:gd name="connsiteY1" fmla="*/ 234982 h 249459"/>
                <a:gd name="connsiteX2" fmla="*/ 574548 w 574548"/>
                <a:gd name="connsiteY2" fmla="*/ 249460 h 249459"/>
                <a:gd name="connsiteX3" fmla="*/ 86963 w 574548"/>
                <a:gd name="connsiteY3" fmla="*/ 113538 h 249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4548" h="249459">
                  <a:moveTo>
                    <a:pt x="0" y="0"/>
                  </a:moveTo>
                  <a:lnTo>
                    <a:pt x="82772" y="234982"/>
                  </a:lnTo>
                  <a:lnTo>
                    <a:pt x="574548" y="249460"/>
                  </a:lnTo>
                  <a:lnTo>
                    <a:pt x="86963" y="113538"/>
                  </a:lnTo>
                  <a:close/>
                </a:path>
              </a:pathLst>
            </a:custGeom>
            <a:solidFill>
              <a:srgbClr val="26262D">
                <a:alpha val="8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316BFEB0-B915-4AB3-8EA2-A6312014C1C1}"/>
                </a:ext>
              </a:extLst>
            </p:cNvPr>
            <p:cNvSpPr/>
            <p:nvPr/>
          </p:nvSpPr>
          <p:spPr>
            <a:xfrm>
              <a:off x="6003512" y="3317556"/>
              <a:ext cx="249269" cy="503967"/>
            </a:xfrm>
            <a:custGeom>
              <a:avLst/>
              <a:gdLst>
                <a:gd name="connsiteX0" fmla="*/ 0 w 249269"/>
                <a:gd name="connsiteY0" fmla="*/ 488251 h 503967"/>
                <a:gd name="connsiteX1" fmla="*/ 57245 w 249269"/>
                <a:gd name="connsiteY1" fmla="*/ 503968 h 503967"/>
                <a:gd name="connsiteX2" fmla="*/ 249269 w 249269"/>
                <a:gd name="connsiteY2" fmla="*/ 26384 h 503967"/>
                <a:gd name="connsiteX3" fmla="*/ 154591 w 249269"/>
                <a:gd name="connsiteY3" fmla="*/ 0 h 50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9269" h="503967">
                  <a:moveTo>
                    <a:pt x="0" y="488251"/>
                  </a:moveTo>
                  <a:lnTo>
                    <a:pt x="57245" y="503968"/>
                  </a:lnTo>
                  <a:lnTo>
                    <a:pt x="249269" y="26384"/>
                  </a:lnTo>
                  <a:lnTo>
                    <a:pt x="154591" y="0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F9E3E54-865D-4B9C-8B0F-8E2756351683}"/>
                </a:ext>
              </a:extLst>
            </p:cNvPr>
            <p:cNvSpPr/>
            <p:nvPr/>
          </p:nvSpPr>
          <p:spPr>
            <a:xfrm>
              <a:off x="6091237" y="3196684"/>
              <a:ext cx="161543" cy="147256"/>
            </a:xfrm>
            <a:custGeom>
              <a:avLst/>
              <a:gdLst>
                <a:gd name="connsiteX0" fmla="*/ 161544 w 161543"/>
                <a:gd name="connsiteY0" fmla="*/ 147256 h 147256"/>
                <a:gd name="connsiteX1" fmla="*/ 86963 w 161543"/>
                <a:gd name="connsiteY1" fmla="*/ 24193 h 147256"/>
                <a:gd name="connsiteX2" fmla="*/ 0 w 161543"/>
                <a:gd name="connsiteY2" fmla="*/ 0 h 147256"/>
                <a:gd name="connsiteX3" fmla="*/ 66866 w 161543"/>
                <a:gd name="connsiteY3" fmla="*/ 120872 h 14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543" h="147256">
                  <a:moveTo>
                    <a:pt x="161544" y="147256"/>
                  </a:moveTo>
                  <a:lnTo>
                    <a:pt x="86963" y="24193"/>
                  </a:lnTo>
                  <a:lnTo>
                    <a:pt x="0" y="0"/>
                  </a:lnTo>
                  <a:lnTo>
                    <a:pt x="66866" y="120872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4246D47-FCB6-466D-B007-A41A875D960C}"/>
                </a:ext>
              </a:extLst>
            </p:cNvPr>
            <p:cNvSpPr/>
            <p:nvPr/>
          </p:nvSpPr>
          <p:spPr>
            <a:xfrm>
              <a:off x="5786913" y="3419855"/>
              <a:ext cx="526827" cy="315468"/>
            </a:xfrm>
            <a:custGeom>
              <a:avLst/>
              <a:gdLst>
                <a:gd name="connsiteX0" fmla="*/ 12097 w 526827"/>
                <a:gd name="connsiteY0" fmla="*/ 0 h 315468"/>
                <a:gd name="connsiteX1" fmla="*/ 108680 w 526827"/>
                <a:gd name="connsiteY1" fmla="*/ 111728 h 315468"/>
                <a:gd name="connsiteX2" fmla="*/ 526828 w 526827"/>
                <a:gd name="connsiteY2" fmla="*/ 237363 h 315468"/>
                <a:gd name="connsiteX3" fmla="*/ 493871 w 526827"/>
                <a:gd name="connsiteY3" fmla="*/ 315468 h 315468"/>
                <a:gd name="connsiteX4" fmla="*/ 96869 w 526827"/>
                <a:gd name="connsiteY4" fmla="*/ 176117 h 315468"/>
                <a:gd name="connsiteX5" fmla="*/ 0 w 526827"/>
                <a:gd name="connsiteY5" fmla="*/ 66008 h 315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6827" h="315468">
                  <a:moveTo>
                    <a:pt x="12097" y="0"/>
                  </a:moveTo>
                  <a:lnTo>
                    <a:pt x="108680" y="111728"/>
                  </a:lnTo>
                  <a:lnTo>
                    <a:pt x="526828" y="237363"/>
                  </a:lnTo>
                  <a:lnTo>
                    <a:pt x="493871" y="315468"/>
                  </a:lnTo>
                  <a:lnTo>
                    <a:pt x="96869" y="176117"/>
                  </a:lnTo>
                  <a:lnTo>
                    <a:pt x="0" y="66008"/>
                  </a:lnTo>
                  <a:close/>
                </a:path>
              </a:pathLst>
            </a:custGeom>
            <a:solidFill>
              <a:srgbClr val="FF4D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grpSp>
          <p:nvGrpSpPr>
            <p:cNvPr id="159" name="Graphic 146">
              <a:extLst>
                <a:ext uri="{FF2B5EF4-FFF2-40B4-BE49-F238E27FC236}">
                  <a16:creationId xmlns:a16="http://schemas.microsoft.com/office/drawing/2014/main" id="{E8B37496-E9AD-4702-A4C4-A9638A0A28F0}"/>
                </a:ext>
              </a:extLst>
            </p:cNvPr>
            <p:cNvGrpSpPr/>
            <p:nvPr/>
          </p:nvGrpSpPr>
          <p:grpSpPr>
            <a:xfrm>
              <a:off x="5918058" y="2986062"/>
              <a:ext cx="515329" cy="367149"/>
              <a:chOff x="5918058" y="2986062"/>
              <a:chExt cx="515329" cy="367149"/>
            </a:xfrm>
          </p:grpSpPr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4440D32-0251-4F5D-81A5-627D9CFA715C}"/>
                  </a:ext>
                </a:extLst>
              </p:cNvPr>
              <p:cNvSpPr/>
              <p:nvPr/>
            </p:nvSpPr>
            <p:spPr>
              <a:xfrm>
                <a:off x="5918058" y="3048146"/>
                <a:ext cx="238424" cy="219023"/>
              </a:xfrm>
              <a:custGeom>
                <a:avLst/>
                <a:gdLst>
                  <a:gd name="connsiteX0" fmla="*/ 1348 w 238424"/>
                  <a:gd name="connsiteY0" fmla="*/ 89674 h 219023"/>
                  <a:gd name="connsiteX1" fmla="*/ 238425 w 238424"/>
                  <a:gd name="connsiteY1" fmla="*/ 219023 h 219023"/>
                  <a:gd name="connsiteX2" fmla="*/ 1348 w 238424"/>
                  <a:gd name="connsiteY2" fmla="*/ 89674 h 219023"/>
                  <a:gd name="connsiteX3" fmla="*/ 82596 w 238424"/>
                  <a:gd name="connsiteY3" fmla="*/ 66337 h 219023"/>
                  <a:gd name="connsiteX4" fmla="*/ 225947 w 238424"/>
                  <a:gd name="connsiteY4" fmla="*/ 203307 h 219023"/>
                  <a:gd name="connsiteX5" fmla="*/ 82596 w 238424"/>
                  <a:gd name="connsiteY5" fmla="*/ 66337 h 219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8424" h="219023">
                    <a:moveTo>
                      <a:pt x="1348" y="89674"/>
                    </a:moveTo>
                    <a:cubicBezTo>
                      <a:pt x="-20846" y="216070"/>
                      <a:pt x="238425" y="219023"/>
                      <a:pt x="238425" y="219023"/>
                    </a:cubicBezTo>
                    <a:cubicBezTo>
                      <a:pt x="202230" y="-58916"/>
                      <a:pt x="23541" y="-36723"/>
                      <a:pt x="1348" y="89674"/>
                    </a:cubicBezTo>
                    <a:close/>
                    <a:moveTo>
                      <a:pt x="82596" y="66337"/>
                    </a:moveTo>
                    <a:cubicBezTo>
                      <a:pt x="154891" y="14426"/>
                      <a:pt x="225947" y="203307"/>
                      <a:pt x="225947" y="203307"/>
                    </a:cubicBezTo>
                    <a:cubicBezTo>
                      <a:pt x="138889" y="185971"/>
                      <a:pt x="10396" y="118344"/>
                      <a:pt x="82596" y="66337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2A5E6C8-1BF6-499C-9500-88B4A3CE9F83}"/>
                  </a:ext>
                </a:extLst>
              </p:cNvPr>
              <p:cNvSpPr/>
              <p:nvPr/>
            </p:nvSpPr>
            <p:spPr>
              <a:xfrm>
                <a:off x="6069398" y="2986062"/>
                <a:ext cx="187318" cy="281012"/>
              </a:xfrm>
              <a:custGeom>
                <a:avLst/>
                <a:gdLst>
                  <a:gd name="connsiteX0" fmla="*/ 42889 w 187318"/>
                  <a:gd name="connsiteY0" fmla="*/ 13646 h 281012"/>
                  <a:gd name="connsiteX1" fmla="*/ 80037 w 187318"/>
                  <a:gd name="connsiteY1" fmla="*/ 281012 h 281012"/>
                  <a:gd name="connsiteX2" fmla="*/ 42889 w 187318"/>
                  <a:gd name="connsiteY2" fmla="*/ 13646 h 281012"/>
                  <a:gd name="connsiteX3" fmla="*/ 110040 w 187318"/>
                  <a:gd name="connsiteY3" fmla="*/ 64985 h 281012"/>
                  <a:gd name="connsiteX4" fmla="*/ 85275 w 187318"/>
                  <a:gd name="connsiteY4" fmla="*/ 261677 h 281012"/>
                  <a:gd name="connsiteX5" fmla="*/ 110040 w 187318"/>
                  <a:gd name="connsiteY5" fmla="*/ 64985 h 281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7318" h="281012">
                    <a:moveTo>
                      <a:pt x="42889" y="13646"/>
                    </a:moveTo>
                    <a:cubicBezTo>
                      <a:pt x="-71887" y="70986"/>
                      <a:pt x="80037" y="281012"/>
                      <a:pt x="80037" y="281012"/>
                    </a:cubicBezTo>
                    <a:cubicBezTo>
                      <a:pt x="281871" y="86702"/>
                      <a:pt x="157665" y="-43790"/>
                      <a:pt x="42889" y="13646"/>
                    </a:cubicBezTo>
                    <a:close/>
                    <a:moveTo>
                      <a:pt x="110040" y="64985"/>
                    </a:moveTo>
                    <a:cubicBezTo>
                      <a:pt x="194718" y="92227"/>
                      <a:pt x="85275" y="261677"/>
                      <a:pt x="85275" y="261677"/>
                    </a:cubicBezTo>
                    <a:cubicBezTo>
                      <a:pt x="47366" y="181476"/>
                      <a:pt x="25268" y="37934"/>
                      <a:pt x="110040" y="6498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E74AE3CA-4E35-4B24-B26F-6FD82B5E94FF}"/>
                  </a:ext>
                </a:extLst>
              </p:cNvPr>
              <p:cNvSpPr/>
              <p:nvPr/>
            </p:nvSpPr>
            <p:spPr>
              <a:xfrm>
                <a:off x="6156483" y="3023376"/>
                <a:ext cx="219107" cy="238173"/>
              </a:xfrm>
              <a:custGeom>
                <a:avLst/>
                <a:gdLst>
                  <a:gd name="connsiteX0" fmla="*/ 129540 w 219107"/>
                  <a:gd name="connsiteY0" fmla="*/ 1382 h 238173"/>
                  <a:gd name="connsiteX1" fmla="*/ 0 w 219107"/>
                  <a:gd name="connsiteY1" fmla="*/ 238173 h 238173"/>
                  <a:gd name="connsiteX2" fmla="*/ 129540 w 219107"/>
                  <a:gd name="connsiteY2" fmla="*/ 1382 h 238173"/>
                  <a:gd name="connsiteX3" fmla="*/ 152876 w 219107"/>
                  <a:gd name="connsiteY3" fmla="*/ 82630 h 238173"/>
                  <a:gd name="connsiteX4" fmla="*/ 15716 w 219107"/>
                  <a:gd name="connsiteY4" fmla="*/ 225695 h 238173"/>
                  <a:gd name="connsiteX5" fmla="*/ 152876 w 219107"/>
                  <a:gd name="connsiteY5" fmla="*/ 82630 h 238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9107" h="238173">
                    <a:moveTo>
                      <a:pt x="129540" y="1382"/>
                    </a:moveTo>
                    <a:cubicBezTo>
                      <a:pt x="3239" y="-21097"/>
                      <a:pt x="0" y="238173"/>
                      <a:pt x="0" y="238173"/>
                    </a:cubicBezTo>
                    <a:cubicBezTo>
                      <a:pt x="277844" y="202454"/>
                      <a:pt x="255937" y="23765"/>
                      <a:pt x="129540" y="1382"/>
                    </a:cubicBezTo>
                    <a:close/>
                    <a:moveTo>
                      <a:pt x="152876" y="82630"/>
                    </a:moveTo>
                    <a:cubicBezTo>
                      <a:pt x="204692" y="154925"/>
                      <a:pt x="15716" y="225695"/>
                      <a:pt x="15716" y="225695"/>
                    </a:cubicBezTo>
                    <a:cubicBezTo>
                      <a:pt x="33052" y="138732"/>
                      <a:pt x="100965" y="10335"/>
                      <a:pt x="152876" y="82630"/>
                    </a:cubicBezTo>
                    <a:close/>
                  </a:path>
                </a:pathLst>
              </a:custGeom>
              <a:solidFill>
                <a:srgbClr val="FC6B9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24493D-D5FC-464E-A7D2-D18A0F7E7059}"/>
                  </a:ext>
                </a:extLst>
              </p:cNvPr>
              <p:cNvSpPr/>
              <p:nvPr/>
            </p:nvSpPr>
            <p:spPr>
              <a:xfrm>
                <a:off x="6152959" y="3138938"/>
                <a:ext cx="280429" cy="189672"/>
              </a:xfrm>
              <a:custGeom>
                <a:avLst/>
                <a:gdLst>
                  <a:gd name="connsiteX0" fmla="*/ 252127 w 280429"/>
                  <a:gd name="connsiteY0" fmla="*/ 27933 h 189672"/>
                  <a:gd name="connsiteX1" fmla="*/ 0 w 280429"/>
                  <a:gd name="connsiteY1" fmla="*/ 124422 h 189672"/>
                  <a:gd name="connsiteX2" fmla="*/ 252127 w 280429"/>
                  <a:gd name="connsiteY2" fmla="*/ 27933 h 189672"/>
                  <a:gd name="connsiteX3" fmla="*/ 217265 w 280429"/>
                  <a:gd name="connsiteY3" fmla="*/ 104895 h 189672"/>
                  <a:gd name="connsiteX4" fmla="*/ 20098 w 280429"/>
                  <a:gd name="connsiteY4" fmla="*/ 125088 h 189672"/>
                  <a:gd name="connsiteX5" fmla="*/ 217265 w 280429"/>
                  <a:gd name="connsiteY5" fmla="*/ 104895 h 18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0429" h="189672">
                    <a:moveTo>
                      <a:pt x="252127" y="27933"/>
                    </a:moveTo>
                    <a:cubicBezTo>
                      <a:pt x="170402" y="-70936"/>
                      <a:pt x="0" y="124422"/>
                      <a:pt x="0" y="124422"/>
                    </a:cubicBezTo>
                    <a:cubicBezTo>
                      <a:pt x="234887" y="277203"/>
                      <a:pt x="333947" y="126803"/>
                      <a:pt x="252127" y="27933"/>
                    </a:cubicBezTo>
                    <a:close/>
                    <a:moveTo>
                      <a:pt x="217265" y="104895"/>
                    </a:moveTo>
                    <a:cubicBezTo>
                      <a:pt x="209836" y="193573"/>
                      <a:pt x="20098" y="125088"/>
                      <a:pt x="20098" y="125088"/>
                    </a:cubicBezTo>
                    <a:cubicBezTo>
                      <a:pt x="89630" y="70129"/>
                      <a:pt x="224504" y="16218"/>
                      <a:pt x="217265" y="104895"/>
                    </a:cubicBezTo>
                    <a:close/>
                  </a:path>
                </a:pathLst>
              </a:custGeom>
              <a:solidFill>
                <a:srgbClr val="FF4D8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38AB69AB-0C5D-4FF2-BF34-A8A632775F50}"/>
                  </a:ext>
                </a:extLst>
              </p:cNvPr>
              <p:cNvSpPr/>
              <p:nvPr/>
            </p:nvSpPr>
            <p:spPr>
              <a:xfrm>
                <a:off x="6024452" y="3083405"/>
                <a:ext cx="355977" cy="269806"/>
              </a:xfrm>
              <a:custGeom>
                <a:avLst/>
                <a:gdLst>
                  <a:gd name="connsiteX0" fmla="*/ 354631 w 355977"/>
                  <a:gd name="connsiteY0" fmla="*/ 149379 h 269806"/>
                  <a:gd name="connsiteX1" fmla="*/ 327484 w 355977"/>
                  <a:gd name="connsiteY1" fmla="*/ 125662 h 269806"/>
                  <a:gd name="connsiteX2" fmla="*/ 230901 w 355977"/>
                  <a:gd name="connsiteY2" fmla="*/ 125090 h 269806"/>
                  <a:gd name="connsiteX3" fmla="*/ 141271 w 355977"/>
                  <a:gd name="connsiteY3" fmla="*/ 173382 h 269806"/>
                  <a:gd name="connsiteX4" fmla="*/ 104028 w 355977"/>
                  <a:gd name="connsiteY4" fmla="*/ 86514 h 269806"/>
                  <a:gd name="connsiteX5" fmla="*/ 78596 w 355977"/>
                  <a:gd name="connsiteY5" fmla="*/ 43747 h 269806"/>
                  <a:gd name="connsiteX6" fmla="*/ 50402 w 355977"/>
                  <a:gd name="connsiteY6" fmla="*/ 7361 h 269806"/>
                  <a:gd name="connsiteX7" fmla="*/ 15922 w 355977"/>
                  <a:gd name="connsiteY7" fmla="*/ 5266 h 269806"/>
                  <a:gd name="connsiteX8" fmla="*/ 15 w 355977"/>
                  <a:gd name="connsiteY8" fmla="*/ 41746 h 269806"/>
                  <a:gd name="connsiteX9" fmla="*/ 43163 w 355977"/>
                  <a:gd name="connsiteY9" fmla="*/ 124233 h 269806"/>
                  <a:gd name="connsiteX10" fmla="*/ 125078 w 355977"/>
                  <a:gd name="connsiteY10" fmla="*/ 183764 h 269806"/>
                  <a:gd name="connsiteX11" fmla="*/ 57260 w 355977"/>
                  <a:gd name="connsiteY11" fmla="*/ 204529 h 269806"/>
                  <a:gd name="connsiteX12" fmla="*/ 57260 w 355977"/>
                  <a:gd name="connsiteY12" fmla="*/ 212625 h 269806"/>
                  <a:gd name="connsiteX13" fmla="*/ 132031 w 355977"/>
                  <a:gd name="connsiteY13" fmla="*/ 188812 h 269806"/>
                  <a:gd name="connsiteX14" fmla="*/ 161083 w 355977"/>
                  <a:gd name="connsiteY14" fmla="*/ 267870 h 269806"/>
                  <a:gd name="connsiteX15" fmla="*/ 168131 w 355977"/>
                  <a:gd name="connsiteY15" fmla="*/ 263774 h 269806"/>
                  <a:gd name="connsiteX16" fmla="*/ 139747 w 355977"/>
                  <a:gd name="connsiteY16" fmla="*/ 185764 h 269806"/>
                  <a:gd name="connsiteX17" fmla="*/ 240235 w 355977"/>
                  <a:gd name="connsiteY17" fmla="*/ 194718 h 269806"/>
                  <a:gd name="connsiteX18" fmla="*/ 294147 w 355977"/>
                  <a:gd name="connsiteY18" fmla="*/ 192622 h 269806"/>
                  <a:gd name="connsiteX19" fmla="*/ 341105 w 355977"/>
                  <a:gd name="connsiteY19" fmla="*/ 182240 h 269806"/>
                  <a:gd name="connsiteX20" fmla="*/ 354631 w 355977"/>
                  <a:gd name="connsiteY20" fmla="*/ 149379 h 269806"/>
                  <a:gd name="connsiteX21" fmla="*/ 10588 w 355977"/>
                  <a:gd name="connsiteY21" fmla="*/ 60701 h 269806"/>
                  <a:gd name="connsiteX22" fmla="*/ 14398 w 355977"/>
                  <a:gd name="connsiteY22" fmla="*/ 18982 h 269806"/>
                  <a:gd name="connsiteX23" fmla="*/ 28114 w 355977"/>
                  <a:gd name="connsiteY23" fmla="*/ 8218 h 269806"/>
                  <a:gd name="connsiteX24" fmla="*/ 46402 w 355977"/>
                  <a:gd name="connsiteY24" fmla="*/ 14505 h 269806"/>
                  <a:gd name="connsiteX25" fmla="*/ 72119 w 355977"/>
                  <a:gd name="connsiteY25" fmla="*/ 48604 h 269806"/>
                  <a:gd name="connsiteX26" fmla="*/ 95265 w 355977"/>
                  <a:gd name="connsiteY26" fmla="*/ 87371 h 269806"/>
                  <a:gd name="connsiteX27" fmla="*/ 134032 w 355977"/>
                  <a:gd name="connsiteY27" fmla="*/ 177097 h 269806"/>
                  <a:gd name="connsiteX28" fmla="*/ 132222 w 355977"/>
                  <a:gd name="connsiteY28" fmla="*/ 178049 h 269806"/>
                  <a:gd name="connsiteX29" fmla="*/ 63070 w 355977"/>
                  <a:gd name="connsiteY29" fmla="*/ 131472 h 269806"/>
                  <a:gd name="connsiteX30" fmla="*/ 10588 w 355977"/>
                  <a:gd name="connsiteY30" fmla="*/ 60701 h 269806"/>
                  <a:gd name="connsiteX31" fmla="*/ 337009 w 355977"/>
                  <a:gd name="connsiteY31" fmla="*/ 175192 h 269806"/>
                  <a:gd name="connsiteX32" fmla="*/ 291194 w 355977"/>
                  <a:gd name="connsiteY32" fmla="*/ 184717 h 269806"/>
                  <a:gd name="connsiteX33" fmla="*/ 244141 w 355977"/>
                  <a:gd name="connsiteY33" fmla="*/ 186622 h 269806"/>
                  <a:gd name="connsiteX34" fmla="*/ 147367 w 355977"/>
                  <a:gd name="connsiteY34" fmla="*/ 178811 h 269806"/>
                  <a:gd name="connsiteX35" fmla="*/ 307006 w 355977"/>
                  <a:gd name="connsiteY35" fmla="*/ 128424 h 269806"/>
                  <a:gd name="connsiteX36" fmla="*/ 341581 w 355977"/>
                  <a:gd name="connsiteY36" fmla="*/ 143759 h 269806"/>
                  <a:gd name="connsiteX37" fmla="*/ 337009 w 355977"/>
                  <a:gd name="connsiteY37" fmla="*/ 175192 h 269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55977" h="269806">
                    <a:moveTo>
                      <a:pt x="354631" y="149379"/>
                    </a:moveTo>
                    <a:cubicBezTo>
                      <a:pt x="350440" y="137473"/>
                      <a:pt x="338724" y="130043"/>
                      <a:pt x="327484" y="125662"/>
                    </a:cubicBezTo>
                    <a:cubicBezTo>
                      <a:pt x="297195" y="113946"/>
                      <a:pt x="261571" y="116232"/>
                      <a:pt x="230901" y="125090"/>
                    </a:cubicBezTo>
                    <a:cubicBezTo>
                      <a:pt x="197944" y="134710"/>
                      <a:pt x="168417" y="152713"/>
                      <a:pt x="141271" y="173382"/>
                    </a:cubicBezTo>
                    <a:cubicBezTo>
                      <a:pt x="131269" y="143473"/>
                      <a:pt x="118887" y="114327"/>
                      <a:pt x="104028" y="86514"/>
                    </a:cubicBezTo>
                    <a:cubicBezTo>
                      <a:pt x="96217" y="71941"/>
                      <a:pt x="87740" y="57653"/>
                      <a:pt x="78596" y="43747"/>
                    </a:cubicBezTo>
                    <a:cubicBezTo>
                      <a:pt x="70405" y="31269"/>
                      <a:pt x="62118" y="16886"/>
                      <a:pt x="50402" y="7361"/>
                    </a:cubicBezTo>
                    <a:cubicBezTo>
                      <a:pt x="40210" y="-926"/>
                      <a:pt x="26875" y="-3021"/>
                      <a:pt x="15922" y="5266"/>
                    </a:cubicBezTo>
                    <a:cubicBezTo>
                      <a:pt x="4777" y="13743"/>
                      <a:pt x="301" y="28221"/>
                      <a:pt x="15" y="41746"/>
                    </a:cubicBezTo>
                    <a:cubicBezTo>
                      <a:pt x="-652" y="74703"/>
                      <a:pt x="21160" y="102135"/>
                      <a:pt x="43163" y="124233"/>
                    </a:cubicBezTo>
                    <a:cubicBezTo>
                      <a:pt x="67166" y="148236"/>
                      <a:pt x="94979" y="168238"/>
                      <a:pt x="125078" y="183764"/>
                    </a:cubicBezTo>
                    <a:cubicBezTo>
                      <a:pt x="105171" y="197194"/>
                      <a:pt x="81358" y="204529"/>
                      <a:pt x="57260" y="204529"/>
                    </a:cubicBezTo>
                    <a:cubicBezTo>
                      <a:pt x="52021" y="204529"/>
                      <a:pt x="52021" y="212625"/>
                      <a:pt x="57260" y="212625"/>
                    </a:cubicBezTo>
                    <a:cubicBezTo>
                      <a:pt x="84121" y="212625"/>
                      <a:pt x="110219" y="204243"/>
                      <a:pt x="132031" y="188812"/>
                    </a:cubicBezTo>
                    <a:cubicBezTo>
                      <a:pt x="136508" y="216816"/>
                      <a:pt x="146128" y="243676"/>
                      <a:pt x="161083" y="267870"/>
                    </a:cubicBezTo>
                    <a:cubicBezTo>
                      <a:pt x="163845" y="272347"/>
                      <a:pt x="170798" y="268251"/>
                      <a:pt x="168131" y="263774"/>
                    </a:cubicBezTo>
                    <a:cubicBezTo>
                      <a:pt x="153463" y="239962"/>
                      <a:pt x="143747" y="213387"/>
                      <a:pt x="139747" y="185764"/>
                    </a:cubicBezTo>
                    <a:cubicBezTo>
                      <a:pt x="172989" y="191384"/>
                      <a:pt x="206612" y="194527"/>
                      <a:pt x="240235" y="194718"/>
                    </a:cubicBezTo>
                    <a:cubicBezTo>
                      <a:pt x="258238" y="194813"/>
                      <a:pt x="276145" y="194146"/>
                      <a:pt x="294147" y="192622"/>
                    </a:cubicBezTo>
                    <a:cubicBezTo>
                      <a:pt x="309577" y="191289"/>
                      <a:pt x="327770" y="191098"/>
                      <a:pt x="341105" y="182240"/>
                    </a:cubicBezTo>
                    <a:cubicBezTo>
                      <a:pt x="351868" y="175096"/>
                      <a:pt x="359107" y="162238"/>
                      <a:pt x="354631" y="149379"/>
                    </a:cubicBezTo>
                    <a:close/>
                    <a:moveTo>
                      <a:pt x="10588" y="60701"/>
                    </a:moveTo>
                    <a:cubicBezTo>
                      <a:pt x="6968" y="47176"/>
                      <a:pt x="6682" y="31269"/>
                      <a:pt x="14398" y="18982"/>
                    </a:cubicBezTo>
                    <a:cubicBezTo>
                      <a:pt x="17541" y="14029"/>
                      <a:pt x="22208" y="9552"/>
                      <a:pt x="28114" y="8218"/>
                    </a:cubicBezTo>
                    <a:cubicBezTo>
                      <a:pt x="34972" y="6790"/>
                      <a:pt x="41353" y="10028"/>
                      <a:pt x="46402" y="14505"/>
                    </a:cubicBezTo>
                    <a:cubicBezTo>
                      <a:pt x="56879" y="23744"/>
                      <a:pt x="64499" y="36984"/>
                      <a:pt x="72119" y="48604"/>
                    </a:cubicBezTo>
                    <a:cubicBezTo>
                      <a:pt x="80406" y="61177"/>
                      <a:pt x="88121" y="74131"/>
                      <a:pt x="95265" y="87371"/>
                    </a:cubicBezTo>
                    <a:cubicBezTo>
                      <a:pt x="110886" y="116041"/>
                      <a:pt x="123745" y="146140"/>
                      <a:pt x="134032" y="177097"/>
                    </a:cubicBezTo>
                    <a:cubicBezTo>
                      <a:pt x="133365" y="177287"/>
                      <a:pt x="132698" y="177573"/>
                      <a:pt x="132222" y="178049"/>
                    </a:cubicBezTo>
                    <a:cubicBezTo>
                      <a:pt x="107266" y="165571"/>
                      <a:pt x="83930" y="150046"/>
                      <a:pt x="63070" y="131472"/>
                    </a:cubicBezTo>
                    <a:cubicBezTo>
                      <a:pt x="41353" y="112517"/>
                      <a:pt x="18208" y="89467"/>
                      <a:pt x="10588" y="60701"/>
                    </a:cubicBezTo>
                    <a:close/>
                    <a:moveTo>
                      <a:pt x="337009" y="175192"/>
                    </a:moveTo>
                    <a:cubicBezTo>
                      <a:pt x="324246" y="183764"/>
                      <a:pt x="306053" y="183574"/>
                      <a:pt x="291194" y="184717"/>
                    </a:cubicBezTo>
                    <a:cubicBezTo>
                      <a:pt x="275573" y="185955"/>
                      <a:pt x="259857" y="186622"/>
                      <a:pt x="244141" y="186622"/>
                    </a:cubicBezTo>
                    <a:cubicBezTo>
                      <a:pt x="211756" y="186622"/>
                      <a:pt x="179371" y="183955"/>
                      <a:pt x="147367" y="178811"/>
                    </a:cubicBezTo>
                    <a:cubicBezTo>
                      <a:pt x="192706" y="144521"/>
                      <a:pt x="248903" y="116899"/>
                      <a:pt x="307006" y="128424"/>
                    </a:cubicBezTo>
                    <a:cubicBezTo>
                      <a:pt x="319293" y="130805"/>
                      <a:pt x="332628" y="134520"/>
                      <a:pt x="341581" y="143759"/>
                    </a:cubicBezTo>
                    <a:cubicBezTo>
                      <a:pt x="351487" y="153951"/>
                      <a:pt x="348249" y="167667"/>
                      <a:pt x="337009" y="17519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</p:grp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A6687B94-22A9-4D3B-9767-346FAFDB95F0}"/>
              </a:ext>
            </a:extLst>
          </p:cNvPr>
          <p:cNvSpPr txBox="1"/>
          <p:nvPr/>
        </p:nvSpPr>
        <p:spPr>
          <a:xfrm>
            <a:off x="4577531" y="4867086"/>
            <a:ext cx="2508924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solidFill>
                  <a:schemeClr val="bg1"/>
                </a:solidFill>
              </a:rPr>
              <a:t>fringilla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Fusce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ut</a:t>
            </a:r>
            <a:r>
              <a:rPr lang="en-US" sz="2000" dirty="0">
                <a:solidFill>
                  <a:schemeClr val="bg1"/>
                </a:solidFill>
              </a:rPr>
              <a:t> diam a </a:t>
            </a:r>
            <a:r>
              <a:rPr lang="en-US" sz="2000" dirty="0" err="1">
                <a:solidFill>
                  <a:schemeClr val="bg1"/>
                </a:solidFill>
              </a:rPr>
              <a:t>turpis</a:t>
            </a:r>
            <a:r>
              <a:rPr lang="en-US" sz="2000" dirty="0">
                <a:solidFill>
                  <a:schemeClr val="bg1"/>
                </a:solidFill>
              </a:rPr>
              <a:t> dictum, </a:t>
            </a:r>
            <a:endParaRPr lang="th-TH" sz="2000" dirty="0">
              <a:solidFill>
                <a:schemeClr val="bg1"/>
              </a:solidFill>
            </a:endParaRPr>
          </a:p>
        </p:txBody>
      </p:sp>
      <p:grpSp>
        <p:nvGrpSpPr>
          <p:cNvPr id="189" name="Graphic 147">
            <a:extLst>
              <a:ext uri="{FF2B5EF4-FFF2-40B4-BE49-F238E27FC236}">
                <a16:creationId xmlns:a16="http://schemas.microsoft.com/office/drawing/2014/main" id="{B45BCDA3-E4C6-4FE5-A18D-978CBBC270F6}"/>
              </a:ext>
            </a:extLst>
          </p:cNvPr>
          <p:cNvGrpSpPr/>
          <p:nvPr/>
        </p:nvGrpSpPr>
        <p:grpSpPr>
          <a:xfrm rot="18796839">
            <a:off x="6784272" y="3098859"/>
            <a:ext cx="2323209" cy="2736732"/>
            <a:chOff x="5643343" y="2833643"/>
            <a:chExt cx="1044349" cy="1188573"/>
          </a:xfrm>
        </p:grpSpPr>
        <p:grpSp>
          <p:nvGrpSpPr>
            <p:cNvPr id="190" name="Graphic 147">
              <a:extLst>
                <a:ext uri="{FF2B5EF4-FFF2-40B4-BE49-F238E27FC236}">
                  <a16:creationId xmlns:a16="http://schemas.microsoft.com/office/drawing/2014/main" id="{8C45B72C-3016-48D2-BDCE-8F1F8365F508}"/>
                </a:ext>
              </a:extLst>
            </p:cNvPr>
            <p:cNvGrpSpPr/>
            <p:nvPr/>
          </p:nvGrpSpPr>
          <p:grpSpPr>
            <a:xfrm>
              <a:off x="5643343" y="2833643"/>
              <a:ext cx="970295" cy="412571"/>
              <a:chOff x="5643343" y="2833643"/>
              <a:chExt cx="970295" cy="412571"/>
            </a:xfrm>
          </p:grpSpPr>
          <p:grpSp>
            <p:nvGrpSpPr>
              <p:cNvPr id="197" name="Graphic 147">
                <a:extLst>
                  <a:ext uri="{FF2B5EF4-FFF2-40B4-BE49-F238E27FC236}">
                    <a16:creationId xmlns:a16="http://schemas.microsoft.com/office/drawing/2014/main" id="{0777AA9E-84F3-405E-9D26-157E9226A67B}"/>
                  </a:ext>
                </a:extLst>
              </p:cNvPr>
              <p:cNvGrpSpPr/>
              <p:nvPr/>
            </p:nvGrpSpPr>
            <p:grpSpPr>
              <a:xfrm>
                <a:off x="5643343" y="2974694"/>
                <a:ext cx="284539" cy="271519"/>
                <a:chOff x="5643343" y="2974694"/>
                <a:chExt cx="284539" cy="271519"/>
              </a:xfrm>
            </p:grpSpPr>
            <p:sp>
              <p:nvSpPr>
                <p:cNvPr id="204" name="Freeform: Shape 203">
                  <a:extLst>
                    <a:ext uri="{FF2B5EF4-FFF2-40B4-BE49-F238E27FC236}">
                      <a16:creationId xmlns:a16="http://schemas.microsoft.com/office/drawing/2014/main" id="{0C0041FC-7218-4392-A230-CB6DE8C81C56}"/>
                    </a:ext>
                  </a:extLst>
                </p:cNvPr>
                <p:cNvSpPr/>
                <p:nvPr/>
              </p:nvSpPr>
              <p:spPr>
                <a:xfrm>
                  <a:off x="5643343" y="2974694"/>
                  <a:ext cx="284539" cy="271519"/>
                </a:xfrm>
                <a:custGeom>
                  <a:avLst/>
                  <a:gdLst>
                    <a:gd name="connsiteX0" fmla="*/ 284540 w 284539"/>
                    <a:gd name="connsiteY0" fmla="*/ 271520 h 271519"/>
                    <a:gd name="connsiteX1" fmla="*/ 282159 w 284539"/>
                    <a:gd name="connsiteY1" fmla="*/ 269139 h 271519"/>
                    <a:gd name="connsiteX2" fmla="*/ 282063 w 284539"/>
                    <a:gd name="connsiteY2" fmla="*/ 269043 h 271519"/>
                    <a:gd name="connsiteX3" fmla="*/ 229009 w 284539"/>
                    <a:gd name="connsiteY3" fmla="*/ 221609 h 271519"/>
                    <a:gd name="connsiteX4" fmla="*/ 170526 w 284539"/>
                    <a:gd name="connsiteY4" fmla="*/ 177699 h 271519"/>
                    <a:gd name="connsiteX5" fmla="*/ 109661 w 284539"/>
                    <a:gd name="connsiteY5" fmla="*/ 142456 h 271519"/>
                    <a:gd name="connsiteX6" fmla="*/ 50034 w 284539"/>
                    <a:gd name="connsiteY6" fmla="*/ 121977 h 271519"/>
                    <a:gd name="connsiteX7" fmla="*/ 10696 w 284539"/>
                    <a:gd name="connsiteY7" fmla="*/ 96355 h 271519"/>
                    <a:gd name="connsiteX8" fmla="*/ 1076 w 284539"/>
                    <a:gd name="connsiteY8" fmla="*/ 50064 h 271519"/>
                    <a:gd name="connsiteX9" fmla="*/ 72990 w 284539"/>
                    <a:gd name="connsiteY9" fmla="*/ 1105 h 271519"/>
                    <a:gd name="connsiteX10" fmla="*/ 96421 w 284539"/>
                    <a:gd name="connsiteY10" fmla="*/ 10821 h 271519"/>
                    <a:gd name="connsiteX11" fmla="*/ 100517 w 284539"/>
                    <a:gd name="connsiteY11" fmla="*/ 13678 h 271519"/>
                    <a:gd name="connsiteX12" fmla="*/ 165192 w 284539"/>
                    <a:gd name="connsiteY12" fmla="*/ 72066 h 271519"/>
                    <a:gd name="connsiteX13" fmla="*/ 213293 w 284539"/>
                    <a:gd name="connsiteY13" fmla="*/ 135979 h 271519"/>
                    <a:gd name="connsiteX14" fmla="*/ 252250 w 284539"/>
                    <a:gd name="connsiteY14" fmla="*/ 202749 h 271519"/>
                    <a:gd name="connsiteX15" fmla="*/ 284540 w 284539"/>
                    <a:gd name="connsiteY15" fmla="*/ 271520 h 2715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4539" h="271519">
                      <a:moveTo>
                        <a:pt x="284540" y="271520"/>
                      </a:moveTo>
                      <a:cubicBezTo>
                        <a:pt x="283683" y="270663"/>
                        <a:pt x="282921" y="269996"/>
                        <a:pt x="282159" y="269139"/>
                      </a:cubicBezTo>
                      <a:lnTo>
                        <a:pt x="282063" y="269043"/>
                      </a:lnTo>
                      <a:cubicBezTo>
                        <a:pt x="265109" y="252279"/>
                        <a:pt x="247202" y="236658"/>
                        <a:pt x="229009" y="221609"/>
                      </a:cubicBezTo>
                      <a:cubicBezTo>
                        <a:pt x="209959" y="205893"/>
                        <a:pt x="190528" y="191129"/>
                        <a:pt x="170526" y="177699"/>
                      </a:cubicBezTo>
                      <a:cubicBezTo>
                        <a:pt x="150428" y="164459"/>
                        <a:pt x="130140" y="152267"/>
                        <a:pt x="109661" y="142456"/>
                      </a:cubicBezTo>
                      <a:cubicBezTo>
                        <a:pt x="89277" y="132931"/>
                        <a:pt x="68799" y="125597"/>
                        <a:pt x="50034" y="121977"/>
                      </a:cubicBezTo>
                      <a:cubicBezTo>
                        <a:pt x="33366" y="118834"/>
                        <a:pt x="19650" y="109214"/>
                        <a:pt x="10696" y="96355"/>
                      </a:cubicBezTo>
                      <a:cubicBezTo>
                        <a:pt x="1838" y="83211"/>
                        <a:pt x="-2067" y="66828"/>
                        <a:pt x="1076" y="50064"/>
                      </a:cubicBezTo>
                      <a:cubicBezTo>
                        <a:pt x="7458" y="16631"/>
                        <a:pt x="39652" y="-5277"/>
                        <a:pt x="72990" y="1105"/>
                      </a:cubicBezTo>
                      <a:cubicBezTo>
                        <a:pt x="81753" y="2724"/>
                        <a:pt x="89563" y="6153"/>
                        <a:pt x="96421" y="10821"/>
                      </a:cubicBezTo>
                      <a:lnTo>
                        <a:pt x="100517" y="13678"/>
                      </a:lnTo>
                      <a:cubicBezTo>
                        <a:pt x="126139" y="31585"/>
                        <a:pt x="146808" y="51588"/>
                        <a:pt x="165192" y="72066"/>
                      </a:cubicBezTo>
                      <a:cubicBezTo>
                        <a:pt x="183289" y="92640"/>
                        <a:pt x="198910" y="114262"/>
                        <a:pt x="213293" y="135979"/>
                      </a:cubicBezTo>
                      <a:cubicBezTo>
                        <a:pt x="227580" y="157791"/>
                        <a:pt x="240344" y="180175"/>
                        <a:pt x="252250" y="202749"/>
                      </a:cubicBezTo>
                      <a:cubicBezTo>
                        <a:pt x="264156" y="225419"/>
                        <a:pt x="275110" y="248279"/>
                        <a:pt x="284540" y="271520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 dirty="0"/>
                </a:p>
              </p:txBody>
            </p:sp>
            <p:sp>
              <p:nvSpPr>
                <p:cNvPr id="205" name="Freeform: Shape 204">
                  <a:extLst>
                    <a:ext uri="{FF2B5EF4-FFF2-40B4-BE49-F238E27FC236}">
                      <a16:creationId xmlns:a16="http://schemas.microsoft.com/office/drawing/2014/main" id="{E12845D9-78BE-4EAD-94AB-069875C3E785}"/>
                    </a:ext>
                  </a:extLst>
                </p:cNvPr>
                <p:cNvSpPr/>
                <p:nvPr/>
              </p:nvSpPr>
              <p:spPr>
                <a:xfrm>
                  <a:off x="5654039" y="3071050"/>
                  <a:ext cx="271367" cy="172688"/>
                </a:xfrm>
                <a:custGeom>
                  <a:avLst/>
                  <a:gdLst>
                    <a:gd name="connsiteX0" fmla="*/ 271367 w 271367"/>
                    <a:gd name="connsiteY0" fmla="*/ 172688 h 172688"/>
                    <a:gd name="connsiteX1" fmla="*/ 218313 w 271367"/>
                    <a:gd name="connsiteY1" fmla="*/ 125254 h 172688"/>
                    <a:gd name="connsiteX2" fmla="*/ 159830 w 271367"/>
                    <a:gd name="connsiteY2" fmla="*/ 81343 h 172688"/>
                    <a:gd name="connsiteX3" fmla="*/ 98965 w 271367"/>
                    <a:gd name="connsiteY3" fmla="*/ 46101 h 172688"/>
                    <a:gd name="connsiteX4" fmla="*/ 39338 w 271367"/>
                    <a:gd name="connsiteY4" fmla="*/ 25622 h 172688"/>
                    <a:gd name="connsiteX5" fmla="*/ 0 w 271367"/>
                    <a:gd name="connsiteY5" fmla="*/ 0 h 172688"/>
                    <a:gd name="connsiteX6" fmla="*/ 271367 w 271367"/>
                    <a:gd name="connsiteY6" fmla="*/ 172688 h 172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367" h="172688">
                      <a:moveTo>
                        <a:pt x="271367" y="172688"/>
                      </a:moveTo>
                      <a:cubicBezTo>
                        <a:pt x="254413" y="155924"/>
                        <a:pt x="236506" y="140303"/>
                        <a:pt x="218313" y="125254"/>
                      </a:cubicBezTo>
                      <a:cubicBezTo>
                        <a:pt x="199263" y="109537"/>
                        <a:pt x="179832" y="94774"/>
                        <a:pt x="159830" y="81343"/>
                      </a:cubicBezTo>
                      <a:cubicBezTo>
                        <a:pt x="139732" y="68104"/>
                        <a:pt x="119443" y="55912"/>
                        <a:pt x="98965" y="46101"/>
                      </a:cubicBezTo>
                      <a:cubicBezTo>
                        <a:pt x="78581" y="36576"/>
                        <a:pt x="58103" y="29242"/>
                        <a:pt x="39338" y="25622"/>
                      </a:cubicBezTo>
                      <a:cubicBezTo>
                        <a:pt x="22669" y="22479"/>
                        <a:pt x="8954" y="12859"/>
                        <a:pt x="0" y="0"/>
                      </a:cubicBezTo>
                      <a:cubicBezTo>
                        <a:pt x="39338" y="3715"/>
                        <a:pt x="174308" y="26670"/>
                        <a:pt x="271367" y="17268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8" name="Graphic 147">
                <a:extLst>
                  <a:ext uri="{FF2B5EF4-FFF2-40B4-BE49-F238E27FC236}">
                    <a16:creationId xmlns:a16="http://schemas.microsoft.com/office/drawing/2014/main" id="{4AEC2FD4-1739-41D6-A82E-32C4F98C2A50}"/>
                  </a:ext>
                </a:extLst>
              </p:cNvPr>
              <p:cNvGrpSpPr/>
              <p:nvPr/>
            </p:nvGrpSpPr>
            <p:grpSpPr>
              <a:xfrm>
                <a:off x="6178266" y="2833643"/>
                <a:ext cx="115983" cy="259885"/>
                <a:chOff x="6178266" y="2833643"/>
                <a:chExt cx="115983" cy="259885"/>
              </a:xfrm>
            </p:grpSpPr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04ACA53E-CB50-40ED-A38E-BC90DF269CDC}"/>
                    </a:ext>
                  </a:extLst>
                </p:cNvPr>
                <p:cNvSpPr/>
                <p:nvPr/>
              </p:nvSpPr>
              <p:spPr>
                <a:xfrm>
                  <a:off x="6178266" y="2833643"/>
                  <a:ext cx="115983" cy="259885"/>
                </a:xfrm>
                <a:custGeom>
                  <a:avLst/>
                  <a:gdLst>
                    <a:gd name="connsiteX0" fmla="*/ 4506 w 115983"/>
                    <a:gd name="connsiteY0" fmla="*/ 259886 h 259885"/>
                    <a:gd name="connsiteX1" fmla="*/ 5172 w 115983"/>
                    <a:gd name="connsiteY1" fmla="*/ 257504 h 259885"/>
                    <a:gd name="connsiteX2" fmla="*/ 5172 w 115983"/>
                    <a:gd name="connsiteY2" fmla="*/ 257409 h 259885"/>
                    <a:gd name="connsiteX3" fmla="*/ 21841 w 115983"/>
                    <a:gd name="connsiteY3" fmla="*/ 207974 h 259885"/>
                    <a:gd name="connsiteX4" fmla="*/ 43272 w 115983"/>
                    <a:gd name="connsiteY4" fmla="*/ 158825 h 259885"/>
                    <a:gd name="connsiteX5" fmla="*/ 69371 w 115983"/>
                    <a:gd name="connsiteY5" fmla="*/ 114344 h 259885"/>
                    <a:gd name="connsiteX6" fmla="*/ 100041 w 115983"/>
                    <a:gd name="connsiteY6" fmla="*/ 79673 h 259885"/>
                    <a:gd name="connsiteX7" fmla="*/ 115853 w 115983"/>
                    <a:gd name="connsiteY7" fmla="*/ 49002 h 259885"/>
                    <a:gd name="connsiteX8" fmla="*/ 105280 w 115983"/>
                    <a:gd name="connsiteY8" fmla="*/ 15950 h 259885"/>
                    <a:gd name="connsiteX9" fmla="*/ 41653 w 115983"/>
                    <a:gd name="connsiteY9" fmla="*/ 10712 h 259885"/>
                    <a:gd name="connsiteX10" fmla="*/ 30223 w 115983"/>
                    <a:gd name="connsiteY10" fmla="*/ 25380 h 259885"/>
                    <a:gd name="connsiteX11" fmla="*/ 28699 w 115983"/>
                    <a:gd name="connsiteY11" fmla="*/ 28714 h 259885"/>
                    <a:gd name="connsiteX12" fmla="*/ 8601 w 115983"/>
                    <a:gd name="connsiteY12" fmla="*/ 89388 h 259885"/>
                    <a:gd name="connsiteX13" fmla="*/ 1077 w 115983"/>
                    <a:gd name="connsiteY13" fmla="*/ 147586 h 259885"/>
                    <a:gd name="connsiteX14" fmla="*/ 410 w 115983"/>
                    <a:gd name="connsiteY14" fmla="*/ 204260 h 259885"/>
                    <a:gd name="connsiteX15" fmla="*/ 4506 w 115983"/>
                    <a:gd name="connsiteY15" fmla="*/ 259886 h 2598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5983" h="259885">
                      <a:moveTo>
                        <a:pt x="4506" y="259886"/>
                      </a:moveTo>
                      <a:cubicBezTo>
                        <a:pt x="4696" y="259028"/>
                        <a:pt x="4982" y="258362"/>
                        <a:pt x="5172" y="257504"/>
                      </a:cubicBezTo>
                      <a:lnTo>
                        <a:pt x="5172" y="257409"/>
                      </a:lnTo>
                      <a:cubicBezTo>
                        <a:pt x="9935" y="240550"/>
                        <a:pt x="15650" y="224167"/>
                        <a:pt x="21841" y="207974"/>
                      </a:cubicBezTo>
                      <a:cubicBezTo>
                        <a:pt x="28318" y="191020"/>
                        <a:pt x="35367" y="174542"/>
                        <a:pt x="43272" y="158825"/>
                      </a:cubicBezTo>
                      <a:cubicBezTo>
                        <a:pt x="51273" y="143109"/>
                        <a:pt x="59846" y="127964"/>
                        <a:pt x="69371" y="114344"/>
                      </a:cubicBezTo>
                      <a:cubicBezTo>
                        <a:pt x="78896" y="100913"/>
                        <a:pt x="89373" y="88817"/>
                        <a:pt x="100041" y="79673"/>
                      </a:cubicBezTo>
                      <a:cubicBezTo>
                        <a:pt x="109566" y="71672"/>
                        <a:pt x="114805" y="60527"/>
                        <a:pt x="115853" y="49002"/>
                      </a:cubicBezTo>
                      <a:cubicBezTo>
                        <a:pt x="116710" y="37382"/>
                        <a:pt x="113376" y="25571"/>
                        <a:pt x="105280" y="15950"/>
                      </a:cubicBezTo>
                      <a:cubicBezTo>
                        <a:pt x="89183" y="-3100"/>
                        <a:pt x="60703" y="-5386"/>
                        <a:pt x="41653" y="10712"/>
                      </a:cubicBezTo>
                      <a:cubicBezTo>
                        <a:pt x="36605" y="14903"/>
                        <a:pt x="32890" y="19951"/>
                        <a:pt x="30223" y="25380"/>
                      </a:cubicBezTo>
                      <a:lnTo>
                        <a:pt x="28699" y="28714"/>
                      </a:lnTo>
                      <a:cubicBezTo>
                        <a:pt x="18793" y="49383"/>
                        <a:pt x="12888" y="69671"/>
                        <a:pt x="8601" y="89388"/>
                      </a:cubicBezTo>
                      <a:cubicBezTo>
                        <a:pt x="4506" y="109105"/>
                        <a:pt x="2410" y="128441"/>
                        <a:pt x="1077" y="147586"/>
                      </a:cubicBezTo>
                      <a:cubicBezTo>
                        <a:pt x="-162" y="166731"/>
                        <a:pt x="-257" y="185591"/>
                        <a:pt x="410" y="204260"/>
                      </a:cubicBezTo>
                      <a:cubicBezTo>
                        <a:pt x="886" y="223119"/>
                        <a:pt x="2124" y="241598"/>
                        <a:pt x="4506" y="259886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3" name="Freeform: Shape 202">
                  <a:extLst>
                    <a:ext uri="{FF2B5EF4-FFF2-40B4-BE49-F238E27FC236}">
                      <a16:creationId xmlns:a16="http://schemas.microsoft.com/office/drawing/2014/main" id="{504E6A94-BFA6-4FE0-B397-9E2028C5EF6F}"/>
                    </a:ext>
                  </a:extLst>
                </p:cNvPr>
                <p:cNvSpPr/>
                <p:nvPr/>
              </p:nvSpPr>
              <p:spPr>
                <a:xfrm>
                  <a:off x="6183439" y="2882645"/>
                  <a:ext cx="110680" cy="208407"/>
                </a:xfrm>
                <a:custGeom>
                  <a:avLst/>
                  <a:gdLst>
                    <a:gd name="connsiteX0" fmla="*/ 0 w 110680"/>
                    <a:gd name="connsiteY0" fmla="*/ 208407 h 208407"/>
                    <a:gd name="connsiteX1" fmla="*/ 16669 w 110680"/>
                    <a:gd name="connsiteY1" fmla="*/ 158972 h 208407"/>
                    <a:gd name="connsiteX2" fmla="*/ 38100 w 110680"/>
                    <a:gd name="connsiteY2" fmla="*/ 109823 h 208407"/>
                    <a:gd name="connsiteX3" fmla="*/ 64198 w 110680"/>
                    <a:gd name="connsiteY3" fmla="*/ 65342 h 208407"/>
                    <a:gd name="connsiteX4" fmla="*/ 94869 w 110680"/>
                    <a:gd name="connsiteY4" fmla="*/ 30670 h 208407"/>
                    <a:gd name="connsiteX5" fmla="*/ 110681 w 110680"/>
                    <a:gd name="connsiteY5" fmla="*/ 0 h 208407"/>
                    <a:gd name="connsiteX6" fmla="*/ 0 w 110680"/>
                    <a:gd name="connsiteY6" fmla="*/ 208407 h 208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0680" h="208407">
                      <a:moveTo>
                        <a:pt x="0" y="208407"/>
                      </a:moveTo>
                      <a:cubicBezTo>
                        <a:pt x="4763" y="191548"/>
                        <a:pt x="10477" y="175165"/>
                        <a:pt x="16669" y="158972"/>
                      </a:cubicBezTo>
                      <a:cubicBezTo>
                        <a:pt x="23146" y="142018"/>
                        <a:pt x="30194" y="125540"/>
                        <a:pt x="38100" y="109823"/>
                      </a:cubicBezTo>
                      <a:cubicBezTo>
                        <a:pt x="46101" y="94107"/>
                        <a:pt x="54673" y="78962"/>
                        <a:pt x="64198" y="65342"/>
                      </a:cubicBezTo>
                      <a:cubicBezTo>
                        <a:pt x="73723" y="51911"/>
                        <a:pt x="84201" y="39815"/>
                        <a:pt x="94869" y="30670"/>
                      </a:cubicBezTo>
                      <a:cubicBezTo>
                        <a:pt x="104394" y="22670"/>
                        <a:pt x="109633" y="11525"/>
                        <a:pt x="110681" y="0"/>
                      </a:cubicBezTo>
                      <a:cubicBezTo>
                        <a:pt x="86963" y="16574"/>
                        <a:pt x="9144" y="80010"/>
                        <a:pt x="0" y="20840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  <p:grpSp>
            <p:nvGrpSpPr>
              <p:cNvPr id="199" name="Graphic 147">
                <a:extLst>
                  <a:ext uri="{FF2B5EF4-FFF2-40B4-BE49-F238E27FC236}">
                    <a16:creationId xmlns:a16="http://schemas.microsoft.com/office/drawing/2014/main" id="{D807CE1D-AAE1-4746-A5CF-563594730760}"/>
                  </a:ext>
                </a:extLst>
              </p:cNvPr>
              <p:cNvGrpSpPr/>
              <p:nvPr/>
            </p:nvGrpSpPr>
            <p:grpSpPr>
              <a:xfrm>
                <a:off x="6477189" y="2971741"/>
                <a:ext cx="136448" cy="136742"/>
                <a:chOff x="6477189" y="2971741"/>
                <a:chExt cx="136448" cy="136742"/>
              </a:xfrm>
            </p:grpSpPr>
            <p:sp>
              <p:nvSpPr>
                <p:cNvPr id="200" name="Freeform: Shape 199">
                  <a:extLst>
                    <a:ext uri="{FF2B5EF4-FFF2-40B4-BE49-F238E27FC236}">
                      <a16:creationId xmlns:a16="http://schemas.microsoft.com/office/drawing/2014/main" id="{6ED84AA0-8E23-44C7-9F01-44BB0DC702A2}"/>
                    </a:ext>
                  </a:extLst>
                </p:cNvPr>
                <p:cNvSpPr/>
                <p:nvPr/>
              </p:nvSpPr>
              <p:spPr>
                <a:xfrm>
                  <a:off x="6477189" y="2971741"/>
                  <a:ext cx="136448" cy="136742"/>
                </a:xfrm>
                <a:custGeom>
                  <a:avLst/>
                  <a:gdLst>
                    <a:gd name="connsiteX0" fmla="*/ 0 w 136448"/>
                    <a:gd name="connsiteY0" fmla="*/ 136742 h 136742"/>
                    <a:gd name="connsiteX1" fmla="*/ 1143 w 136448"/>
                    <a:gd name="connsiteY1" fmla="*/ 135504 h 136742"/>
                    <a:gd name="connsiteX2" fmla="*/ 1143 w 136448"/>
                    <a:gd name="connsiteY2" fmla="*/ 135409 h 136742"/>
                    <a:gd name="connsiteX3" fmla="*/ 26480 w 136448"/>
                    <a:gd name="connsiteY3" fmla="*/ 111310 h 136742"/>
                    <a:gd name="connsiteX4" fmla="*/ 54483 w 136448"/>
                    <a:gd name="connsiteY4" fmla="*/ 88831 h 136742"/>
                    <a:gd name="connsiteX5" fmla="*/ 83820 w 136448"/>
                    <a:gd name="connsiteY5" fmla="*/ 70639 h 136742"/>
                    <a:gd name="connsiteX6" fmla="*/ 112776 w 136448"/>
                    <a:gd name="connsiteY6" fmla="*/ 59685 h 136742"/>
                    <a:gd name="connsiteX7" fmla="*/ 131731 w 136448"/>
                    <a:gd name="connsiteY7" fmla="*/ 46540 h 136742"/>
                    <a:gd name="connsiteX8" fmla="*/ 135731 w 136448"/>
                    <a:gd name="connsiteY8" fmla="*/ 23680 h 136742"/>
                    <a:gd name="connsiteX9" fmla="*/ 99727 w 136448"/>
                    <a:gd name="connsiteY9" fmla="*/ 725 h 136742"/>
                    <a:gd name="connsiteX10" fmla="*/ 88392 w 136448"/>
                    <a:gd name="connsiteY10" fmla="*/ 5869 h 136742"/>
                    <a:gd name="connsiteX11" fmla="*/ 86392 w 136448"/>
                    <a:gd name="connsiteY11" fmla="*/ 7393 h 136742"/>
                    <a:gd name="connsiteX12" fmla="*/ 55531 w 136448"/>
                    <a:gd name="connsiteY12" fmla="*/ 37015 h 136742"/>
                    <a:gd name="connsiteX13" fmla="*/ 32861 w 136448"/>
                    <a:gd name="connsiteY13" fmla="*/ 69115 h 136742"/>
                    <a:gd name="connsiteX14" fmla="*/ 14764 w 136448"/>
                    <a:gd name="connsiteY14" fmla="*/ 102452 h 136742"/>
                    <a:gd name="connsiteX15" fmla="*/ 0 w 136448"/>
                    <a:gd name="connsiteY15" fmla="*/ 136742 h 136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36448" h="136742">
                      <a:moveTo>
                        <a:pt x="0" y="136742"/>
                      </a:moveTo>
                      <a:cubicBezTo>
                        <a:pt x="381" y="136361"/>
                        <a:pt x="762" y="135980"/>
                        <a:pt x="1143" y="135504"/>
                      </a:cubicBezTo>
                      <a:lnTo>
                        <a:pt x="1143" y="135409"/>
                      </a:lnTo>
                      <a:cubicBezTo>
                        <a:pt x="9239" y="126931"/>
                        <a:pt x="17717" y="118930"/>
                        <a:pt x="26480" y="111310"/>
                      </a:cubicBezTo>
                      <a:cubicBezTo>
                        <a:pt x="35624" y="103309"/>
                        <a:pt x="44958" y="95785"/>
                        <a:pt x="54483" y="88831"/>
                      </a:cubicBezTo>
                      <a:cubicBezTo>
                        <a:pt x="64103" y="82069"/>
                        <a:pt x="73914" y="75782"/>
                        <a:pt x="83820" y="70639"/>
                      </a:cubicBezTo>
                      <a:cubicBezTo>
                        <a:pt x="93726" y="65686"/>
                        <a:pt x="103632" y="61780"/>
                        <a:pt x="112776" y="59685"/>
                      </a:cubicBezTo>
                      <a:cubicBezTo>
                        <a:pt x="120872" y="57875"/>
                        <a:pt x="127540" y="53017"/>
                        <a:pt x="131731" y="46540"/>
                      </a:cubicBezTo>
                      <a:cubicBezTo>
                        <a:pt x="135827" y="39968"/>
                        <a:pt x="137541" y="31872"/>
                        <a:pt x="135731" y="23680"/>
                      </a:cubicBezTo>
                      <a:cubicBezTo>
                        <a:pt x="132112" y="7393"/>
                        <a:pt x="116015" y="-2894"/>
                        <a:pt x="99727" y="725"/>
                      </a:cubicBezTo>
                      <a:cubicBezTo>
                        <a:pt x="95441" y="1678"/>
                        <a:pt x="91631" y="3487"/>
                        <a:pt x="88392" y="5869"/>
                      </a:cubicBezTo>
                      <a:lnTo>
                        <a:pt x="86392" y="7393"/>
                      </a:lnTo>
                      <a:cubicBezTo>
                        <a:pt x="74105" y="16537"/>
                        <a:pt x="64294" y="26633"/>
                        <a:pt x="55531" y="37015"/>
                      </a:cubicBezTo>
                      <a:cubicBezTo>
                        <a:pt x="46958" y="47398"/>
                        <a:pt x="39624" y="58256"/>
                        <a:pt x="32861" y="69115"/>
                      </a:cubicBezTo>
                      <a:cubicBezTo>
                        <a:pt x="26194" y="80068"/>
                        <a:pt x="20193" y="91213"/>
                        <a:pt x="14764" y="102452"/>
                      </a:cubicBezTo>
                      <a:cubicBezTo>
                        <a:pt x="9239" y="113787"/>
                        <a:pt x="4286" y="125217"/>
                        <a:pt x="0" y="136742"/>
                      </a:cubicBezTo>
                      <a:close/>
                    </a:path>
                  </a:pathLst>
                </a:custGeom>
                <a:solidFill>
                  <a:srgbClr val="ECB76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201" name="Freeform: Shape 200">
                  <a:extLst>
                    <a:ext uri="{FF2B5EF4-FFF2-40B4-BE49-F238E27FC236}">
                      <a16:creationId xmlns:a16="http://schemas.microsoft.com/office/drawing/2014/main" id="{E20B732D-E7A3-4351-B156-C323C02BAFE8}"/>
                    </a:ext>
                  </a:extLst>
                </p:cNvPr>
                <p:cNvSpPr/>
                <p:nvPr/>
              </p:nvSpPr>
              <p:spPr>
                <a:xfrm>
                  <a:off x="6478332" y="3018376"/>
                  <a:ext cx="130587" cy="88868"/>
                </a:xfrm>
                <a:custGeom>
                  <a:avLst/>
                  <a:gdLst>
                    <a:gd name="connsiteX0" fmla="*/ 0 w 130587"/>
                    <a:gd name="connsiteY0" fmla="*/ 88868 h 88868"/>
                    <a:gd name="connsiteX1" fmla="*/ 25337 w 130587"/>
                    <a:gd name="connsiteY1" fmla="*/ 64770 h 88868"/>
                    <a:gd name="connsiteX2" fmla="*/ 53340 w 130587"/>
                    <a:gd name="connsiteY2" fmla="*/ 42291 h 88868"/>
                    <a:gd name="connsiteX3" fmla="*/ 82677 w 130587"/>
                    <a:gd name="connsiteY3" fmla="*/ 24098 h 88868"/>
                    <a:gd name="connsiteX4" fmla="*/ 111633 w 130587"/>
                    <a:gd name="connsiteY4" fmla="*/ 13145 h 88868"/>
                    <a:gd name="connsiteX5" fmla="*/ 130588 w 130587"/>
                    <a:gd name="connsiteY5" fmla="*/ 0 h 88868"/>
                    <a:gd name="connsiteX6" fmla="*/ 0 w 130587"/>
                    <a:gd name="connsiteY6" fmla="*/ 88868 h 88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0587" h="88868">
                      <a:moveTo>
                        <a:pt x="0" y="88868"/>
                      </a:moveTo>
                      <a:cubicBezTo>
                        <a:pt x="8096" y="80391"/>
                        <a:pt x="16573" y="72390"/>
                        <a:pt x="25337" y="64770"/>
                      </a:cubicBezTo>
                      <a:cubicBezTo>
                        <a:pt x="34481" y="56769"/>
                        <a:pt x="43815" y="49244"/>
                        <a:pt x="53340" y="42291"/>
                      </a:cubicBezTo>
                      <a:cubicBezTo>
                        <a:pt x="62960" y="35528"/>
                        <a:pt x="72771" y="29242"/>
                        <a:pt x="82677" y="24098"/>
                      </a:cubicBezTo>
                      <a:cubicBezTo>
                        <a:pt x="92583" y="19145"/>
                        <a:pt x="102489" y="15240"/>
                        <a:pt x="111633" y="13145"/>
                      </a:cubicBezTo>
                      <a:cubicBezTo>
                        <a:pt x="119729" y="11335"/>
                        <a:pt x="126397" y="6477"/>
                        <a:pt x="130588" y="0"/>
                      </a:cubicBezTo>
                      <a:cubicBezTo>
                        <a:pt x="111442" y="2477"/>
                        <a:pt x="45434" y="15716"/>
                        <a:pt x="0" y="8886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  <p:grpSp>
          <p:nvGrpSpPr>
            <p:cNvPr id="191" name="Graphic 147">
              <a:extLst>
                <a:ext uri="{FF2B5EF4-FFF2-40B4-BE49-F238E27FC236}">
                  <a16:creationId xmlns:a16="http://schemas.microsoft.com/office/drawing/2014/main" id="{E6D3CCC5-2327-4B73-B439-5C74405A57DE}"/>
                </a:ext>
              </a:extLst>
            </p:cNvPr>
            <p:cNvGrpSpPr/>
            <p:nvPr/>
          </p:nvGrpSpPr>
          <p:grpSpPr>
            <a:xfrm>
              <a:off x="5931407" y="2919888"/>
              <a:ext cx="756285" cy="1102328"/>
              <a:chOff x="5931407" y="2919888"/>
              <a:chExt cx="756285" cy="1102328"/>
            </a:xfrm>
          </p:grpSpPr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E5B00A6F-85AE-4CE3-9EFC-559ACA759FCD}"/>
                  </a:ext>
                </a:extLst>
              </p:cNvPr>
              <p:cNvSpPr/>
              <p:nvPr/>
            </p:nvSpPr>
            <p:spPr>
              <a:xfrm>
                <a:off x="6648449" y="3143249"/>
                <a:ext cx="28384" cy="28384"/>
              </a:xfrm>
              <a:custGeom>
                <a:avLst/>
                <a:gdLst>
                  <a:gd name="connsiteX0" fmla="*/ 28385 w 28384"/>
                  <a:gd name="connsiteY0" fmla="*/ 14192 h 28384"/>
                  <a:gd name="connsiteX1" fmla="*/ 14192 w 28384"/>
                  <a:gd name="connsiteY1" fmla="*/ 28385 h 28384"/>
                  <a:gd name="connsiteX2" fmla="*/ 0 w 28384"/>
                  <a:gd name="connsiteY2" fmla="*/ 14192 h 28384"/>
                  <a:gd name="connsiteX3" fmla="*/ 14192 w 28384"/>
                  <a:gd name="connsiteY3" fmla="*/ 0 h 28384"/>
                  <a:gd name="connsiteX4" fmla="*/ 28385 w 28384"/>
                  <a:gd name="connsiteY4" fmla="*/ 14192 h 28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384" h="28384">
                    <a:moveTo>
                      <a:pt x="28385" y="14192"/>
                    </a:moveTo>
                    <a:cubicBezTo>
                      <a:pt x="28385" y="22030"/>
                      <a:pt x="22030" y="28385"/>
                      <a:pt x="14192" y="28385"/>
                    </a:cubicBezTo>
                    <a:cubicBezTo>
                      <a:pt x="6354" y="28385"/>
                      <a:pt x="0" y="22030"/>
                      <a:pt x="0" y="14192"/>
                    </a:cubicBezTo>
                    <a:cubicBezTo>
                      <a:pt x="0" y="6354"/>
                      <a:pt x="6354" y="0"/>
                      <a:pt x="14192" y="0"/>
                    </a:cubicBezTo>
                    <a:cubicBezTo>
                      <a:pt x="22030" y="0"/>
                      <a:pt x="28385" y="6354"/>
                      <a:pt x="28385" y="14192"/>
                    </a:cubicBezTo>
                    <a:close/>
                  </a:path>
                </a:pathLst>
              </a:custGeom>
              <a:solidFill>
                <a:srgbClr val="C1435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th-TH"/>
              </a:p>
            </p:txBody>
          </p:sp>
          <p:grpSp>
            <p:nvGrpSpPr>
              <p:cNvPr id="193" name="Graphic 147">
                <a:extLst>
                  <a:ext uri="{FF2B5EF4-FFF2-40B4-BE49-F238E27FC236}">
                    <a16:creationId xmlns:a16="http://schemas.microsoft.com/office/drawing/2014/main" id="{D0FED2ED-9620-4B55-808F-006D4D19BB2E}"/>
                  </a:ext>
                </a:extLst>
              </p:cNvPr>
              <p:cNvGrpSpPr/>
              <p:nvPr/>
            </p:nvGrpSpPr>
            <p:grpSpPr>
              <a:xfrm>
                <a:off x="5931407" y="2919888"/>
                <a:ext cx="756285" cy="1102328"/>
                <a:chOff x="5931407" y="2919888"/>
                <a:chExt cx="756285" cy="1102328"/>
              </a:xfrm>
              <a:solidFill>
                <a:srgbClr val="FFFFFF"/>
              </a:solidFill>
            </p:grpSpPr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635FB786-CC6A-4B80-88B8-8ADE5289DD9C}"/>
                    </a:ext>
                  </a:extLst>
                </p:cNvPr>
                <p:cNvSpPr/>
                <p:nvPr/>
              </p:nvSpPr>
              <p:spPr>
                <a:xfrm>
                  <a:off x="5931407" y="2948272"/>
                  <a:ext cx="90392" cy="88106"/>
                </a:xfrm>
                <a:custGeom>
                  <a:avLst/>
                  <a:gdLst>
                    <a:gd name="connsiteX0" fmla="*/ 47625 w 90392"/>
                    <a:gd name="connsiteY0" fmla="*/ 0 h 88106"/>
                    <a:gd name="connsiteX1" fmla="*/ 59531 w 90392"/>
                    <a:gd name="connsiteY1" fmla="*/ 29432 h 88106"/>
                    <a:gd name="connsiteX2" fmla="*/ 90392 w 90392"/>
                    <a:gd name="connsiteY2" fmla="*/ 36290 h 88106"/>
                    <a:gd name="connsiteX3" fmla="*/ 66103 w 90392"/>
                    <a:gd name="connsiteY3" fmla="*/ 56674 h 88106"/>
                    <a:gd name="connsiteX4" fmla="*/ 69056 w 90392"/>
                    <a:gd name="connsiteY4" fmla="*/ 88106 h 88106"/>
                    <a:gd name="connsiteX5" fmla="*/ 42291 w 90392"/>
                    <a:gd name="connsiteY5" fmla="*/ 71342 h 88106"/>
                    <a:gd name="connsiteX6" fmla="*/ 13240 w 90392"/>
                    <a:gd name="connsiteY6" fmla="*/ 83915 h 88106"/>
                    <a:gd name="connsiteX7" fmla="*/ 20860 w 90392"/>
                    <a:gd name="connsiteY7" fmla="*/ 53245 h 88106"/>
                    <a:gd name="connsiteX8" fmla="*/ 0 w 90392"/>
                    <a:gd name="connsiteY8" fmla="*/ 29432 h 88106"/>
                    <a:gd name="connsiteX9" fmla="*/ 31528 w 90392"/>
                    <a:gd name="connsiteY9" fmla="*/ 27242 h 88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0392" h="88106">
                      <a:moveTo>
                        <a:pt x="47625" y="0"/>
                      </a:moveTo>
                      <a:lnTo>
                        <a:pt x="59531" y="29432"/>
                      </a:lnTo>
                      <a:lnTo>
                        <a:pt x="90392" y="36290"/>
                      </a:lnTo>
                      <a:lnTo>
                        <a:pt x="66103" y="56674"/>
                      </a:lnTo>
                      <a:lnTo>
                        <a:pt x="69056" y="88106"/>
                      </a:lnTo>
                      <a:lnTo>
                        <a:pt x="42291" y="71342"/>
                      </a:lnTo>
                      <a:lnTo>
                        <a:pt x="13240" y="83915"/>
                      </a:lnTo>
                      <a:lnTo>
                        <a:pt x="20860" y="53245"/>
                      </a:lnTo>
                      <a:lnTo>
                        <a:pt x="0" y="29432"/>
                      </a:lnTo>
                      <a:lnTo>
                        <a:pt x="31528" y="272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5" name="Freeform: Shape 194">
                  <a:extLst>
                    <a:ext uri="{FF2B5EF4-FFF2-40B4-BE49-F238E27FC236}">
                      <a16:creationId xmlns:a16="http://schemas.microsoft.com/office/drawing/2014/main" id="{C7E3E131-6312-4B63-A2EC-CA8C472F58EB}"/>
                    </a:ext>
                  </a:extLst>
                </p:cNvPr>
                <p:cNvSpPr/>
                <p:nvPr/>
              </p:nvSpPr>
              <p:spPr>
                <a:xfrm>
                  <a:off x="6367557" y="2919888"/>
                  <a:ext cx="87439" cy="87439"/>
                </a:xfrm>
                <a:custGeom>
                  <a:avLst/>
                  <a:gdLst>
                    <a:gd name="connsiteX0" fmla="*/ 62579 w 87439"/>
                    <a:gd name="connsiteY0" fmla="*/ 0 h 87439"/>
                    <a:gd name="connsiteX1" fmla="*/ 62198 w 87439"/>
                    <a:gd name="connsiteY1" fmla="*/ 30861 h 87439"/>
                    <a:gd name="connsiteX2" fmla="*/ 87440 w 87439"/>
                    <a:gd name="connsiteY2" fmla="*/ 48768 h 87439"/>
                    <a:gd name="connsiteX3" fmla="*/ 57912 w 87439"/>
                    <a:gd name="connsiteY3" fmla="*/ 57912 h 87439"/>
                    <a:gd name="connsiteX4" fmla="*/ 48768 w 87439"/>
                    <a:gd name="connsiteY4" fmla="*/ 87439 h 87439"/>
                    <a:gd name="connsiteX5" fmla="*/ 30861 w 87439"/>
                    <a:gd name="connsiteY5" fmla="*/ 62198 h 87439"/>
                    <a:gd name="connsiteX6" fmla="*/ 0 w 87439"/>
                    <a:gd name="connsiteY6" fmla="*/ 62675 h 87439"/>
                    <a:gd name="connsiteX7" fmla="*/ 18478 w 87439"/>
                    <a:gd name="connsiteY7" fmla="*/ 37814 h 87439"/>
                    <a:gd name="connsiteX8" fmla="*/ 8477 w 87439"/>
                    <a:gd name="connsiteY8" fmla="*/ 8572 h 87439"/>
                    <a:gd name="connsiteX9" fmla="*/ 37814 w 87439"/>
                    <a:gd name="connsiteY9" fmla="*/ 18478 h 874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439">
                      <a:moveTo>
                        <a:pt x="62579" y="0"/>
                      </a:moveTo>
                      <a:lnTo>
                        <a:pt x="62198" y="30861"/>
                      </a:lnTo>
                      <a:lnTo>
                        <a:pt x="87440" y="48768"/>
                      </a:lnTo>
                      <a:lnTo>
                        <a:pt x="57912" y="57912"/>
                      </a:lnTo>
                      <a:lnTo>
                        <a:pt x="48768" y="87439"/>
                      </a:lnTo>
                      <a:lnTo>
                        <a:pt x="30861" y="62198"/>
                      </a:lnTo>
                      <a:lnTo>
                        <a:pt x="0" y="62675"/>
                      </a:lnTo>
                      <a:lnTo>
                        <a:pt x="18478" y="37814"/>
                      </a:lnTo>
                      <a:lnTo>
                        <a:pt x="8477" y="8572"/>
                      </a:lnTo>
                      <a:lnTo>
                        <a:pt x="37814" y="184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  <p:sp>
              <p:nvSpPr>
                <p:cNvPr id="196" name="Freeform: Shape 195">
                  <a:extLst>
                    <a:ext uri="{FF2B5EF4-FFF2-40B4-BE49-F238E27FC236}">
                      <a16:creationId xmlns:a16="http://schemas.microsoft.com/office/drawing/2014/main" id="{F63E5D3F-B975-42E7-A5F9-1F9BBE1C4BA3}"/>
                    </a:ext>
                  </a:extLst>
                </p:cNvPr>
                <p:cNvSpPr/>
                <p:nvPr/>
              </p:nvSpPr>
              <p:spPr>
                <a:xfrm>
                  <a:off x="6600253" y="3934681"/>
                  <a:ext cx="87439" cy="87534"/>
                </a:xfrm>
                <a:custGeom>
                  <a:avLst/>
                  <a:gdLst>
                    <a:gd name="connsiteX0" fmla="*/ 62579 w 87439"/>
                    <a:gd name="connsiteY0" fmla="*/ 0 h 87534"/>
                    <a:gd name="connsiteX1" fmla="*/ 62198 w 87439"/>
                    <a:gd name="connsiteY1" fmla="*/ 30956 h 87534"/>
                    <a:gd name="connsiteX2" fmla="*/ 87440 w 87439"/>
                    <a:gd name="connsiteY2" fmla="*/ 48768 h 87534"/>
                    <a:gd name="connsiteX3" fmla="*/ 57912 w 87439"/>
                    <a:gd name="connsiteY3" fmla="*/ 58007 h 87534"/>
                    <a:gd name="connsiteX4" fmla="*/ 48768 w 87439"/>
                    <a:gd name="connsiteY4" fmla="*/ 87535 h 87534"/>
                    <a:gd name="connsiteX5" fmla="*/ 30861 w 87439"/>
                    <a:gd name="connsiteY5" fmla="*/ 62294 h 87534"/>
                    <a:gd name="connsiteX6" fmla="*/ 0 w 87439"/>
                    <a:gd name="connsiteY6" fmla="*/ 62675 h 87534"/>
                    <a:gd name="connsiteX7" fmla="*/ 18478 w 87439"/>
                    <a:gd name="connsiteY7" fmla="*/ 37910 h 87534"/>
                    <a:gd name="connsiteX8" fmla="*/ 8477 w 87439"/>
                    <a:gd name="connsiteY8" fmla="*/ 8668 h 87534"/>
                    <a:gd name="connsiteX9" fmla="*/ 37814 w 87439"/>
                    <a:gd name="connsiteY9" fmla="*/ 18574 h 87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7439" h="87534">
                      <a:moveTo>
                        <a:pt x="62579" y="0"/>
                      </a:moveTo>
                      <a:lnTo>
                        <a:pt x="62198" y="30956"/>
                      </a:lnTo>
                      <a:lnTo>
                        <a:pt x="87440" y="48768"/>
                      </a:lnTo>
                      <a:lnTo>
                        <a:pt x="57912" y="58007"/>
                      </a:lnTo>
                      <a:lnTo>
                        <a:pt x="48768" y="87535"/>
                      </a:lnTo>
                      <a:lnTo>
                        <a:pt x="30861" y="62294"/>
                      </a:lnTo>
                      <a:lnTo>
                        <a:pt x="0" y="62675"/>
                      </a:lnTo>
                      <a:lnTo>
                        <a:pt x="18478" y="37910"/>
                      </a:lnTo>
                      <a:lnTo>
                        <a:pt x="8477" y="8668"/>
                      </a:lnTo>
                      <a:lnTo>
                        <a:pt x="37814" y="1857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th-TH"/>
                </a:p>
              </p:txBody>
            </p:sp>
          </p:grpSp>
        </p:grpSp>
      </p:grpSp>
      <p:grpSp>
        <p:nvGrpSpPr>
          <p:cNvPr id="231" name="Graphic 103">
            <a:extLst>
              <a:ext uri="{FF2B5EF4-FFF2-40B4-BE49-F238E27FC236}">
                <a16:creationId xmlns:a16="http://schemas.microsoft.com/office/drawing/2014/main" id="{C601633C-EEEF-4D79-A3EC-659DBCEF474E}"/>
              </a:ext>
            </a:extLst>
          </p:cNvPr>
          <p:cNvGrpSpPr/>
          <p:nvPr/>
        </p:nvGrpSpPr>
        <p:grpSpPr>
          <a:xfrm rot="20052575">
            <a:off x="6151815" y="2771067"/>
            <a:ext cx="735393" cy="895651"/>
            <a:chOff x="5753137" y="2943140"/>
            <a:chExt cx="688438" cy="975063"/>
          </a:xfrm>
        </p:grpSpPr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45018A48-E6FF-4C5B-9CBB-F147CF7D9DEF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78E39033-5B8F-4327-A7FD-22315F9E8663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3580D5C4-04B1-4260-AB90-1957FF155C76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B7F7029E-1053-4EE9-B830-89578FE99520}"/>
                </a:ext>
              </a:extLst>
            </p:cNvPr>
            <p:cNvSpPr/>
            <p:nvPr/>
          </p:nvSpPr>
          <p:spPr>
            <a:xfrm>
              <a:off x="5827054" y="3088004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96A9F3E4-5756-4F99-B0ED-D7274CC23386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DDD20A2A-EEFB-454A-A300-48F0136F6CFE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281553ED-97DF-48C9-8BE0-444F0FA10243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2D15D120-20F8-4206-A2D6-45907129CD3B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E550C168-D358-4F92-A14C-96DB0C0628D8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241" name="Graphic 103">
            <a:extLst>
              <a:ext uri="{FF2B5EF4-FFF2-40B4-BE49-F238E27FC236}">
                <a16:creationId xmlns:a16="http://schemas.microsoft.com/office/drawing/2014/main" id="{A70540D8-D4A5-418E-9863-EB48EC58A65B}"/>
              </a:ext>
            </a:extLst>
          </p:cNvPr>
          <p:cNvGrpSpPr/>
          <p:nvPr/>
        </p:nvGrpSpPr>
        <p:grpSpPr>
          <a:xfrm rot="20052575">
            <a:off x="4065215" y="1343019"/>
            <a:ext cx="735393" cy="895651"/>
            <a:chOff x="5753137" y="2943140"/>
            <a:chExt cx="688438" cy="975063"/>
          </a:xfrm>
        </p:grpSpPr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52ED47B9-18FC-45CF-BDD1-396B8D18DDBF}"/>
                </a:ext>
              </a:extLst>
            </p:cNvPr>
            <p:cNvSpPr/>
            <p:nvPr/>
          </p:nvSpPr>
          <p:spPr>
            <a:xfrm>
              <a:off x="5753137" y="3029068"/>
              <a:ext cx="142837" cy="540901"/>
            </a:xfrm>
            <a:custGeom>
              <a:avLst/>
              <a:gdLst>
                <a:gd name="connsiteX0" fmla="*/ 142837 w 142837"/>
                <a:gd name="connsiteY0" fmla="*/ 5882 h 540901"/>
                <a:gd name="connsiteX1" fmla="*/ 118549 w 142837"/>
                <a:gd name="connsiteY1" fmla="*/ 59127 h 540901"/>
                <a:gd name="connsiteX2" fmla="*/ 117787 w 142837"/>
                <a:gd name="connsiteY2" fmla="*/ 58937 h 540901"/>
                <a:gd name="connsiteX3" fmla="*/ 117501 w 142837"/>
                <a:gd name="connsiteY3" fmla="*/ 58937 h 540901"/>
                <a:gd name="connsiteX4" fmla="*/ 52826 w 142837"/>
                <a:gd name="connsiteY4" fmla="*/ 192763 h 540901"/>
                <a:gd name="connsiteX5" fmla="*/ 138456 w 142837"/>
                <a:gd name="connsiteY5" fmla="*/ 441651 h 540901"/>
                <a:gd name="connsiteX6" fmla="*/ 109500 w 142837"/>
                <a:gd name="connsiteY6" fmla="*/ 540902 h 540901"/>
                <a:gd name="connsiteX7" fmla="*/ 91688 w 142837"/>
                <a:gd name="connsiteY7" fmla="*/ 522233 h 540901"/>
                <a:gd name="connsiteX8" fmla="*/ 99689 w 142837"/>
                <a:gd name="connsiteY8" fmla="*/ 491848 h 540901"/>
                <a:gd name="connsiteX9" fmla="*/ 4058 w 142837"/>
                <a:gd name="connsiteY9" fmla="*/ 140661 h 540901"/>
                <a:gd name="connsiteX10" fmla="*/ 142837 w 142837"/>
                <a:gd name="connsiteY10" fmla="*/ 5882 h 540901"/>
                <a:gd name="connsiteX11" fmla="*/ 142837 w 142837"/>
                <a:gd name="connsiteY11" fmla="*/ 5882 h 540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2837" h="540901">
                  <a:moveTo>
                    <a:pt x="142837" y="5882"/>
                  </a:moveTo>
                  <a:cubicBezTo>
                    <a:pt x="132169" y="22265"/>
                    <a:pt x="123787" y="40268"/>
                    <a:pt x="118549" y="59127"/>
                  </a:cubicBezTo>
                  <a:lnTo>
                    <a:pt x="117787" y="58937"/>
                  </a:lnTo>
                  <a:cubicBezTo>
                    <a:pt x="117787" y="58937"/>
                    <a:pt x="117691" y="58937"/>
                    <a:pt x="117501" y="58937"/>
                  </a:cubicBezTo>
                  <a:cubicBezTo>
                    <a:pt x="112929" y="59318"/>
                    <a:pt x="53302" y="66652"/>
                    <a:pt x="52826" y="192763"/>
                  </a:cubicBezTo>
                  <a:cubicBezTo>
                    <a:pt x="52350" y="323922"/>
                    <a:pt x="138456" y="441651"/>
                    <a:pt x="138456" y="441651"/>
                  </a:cubicBezTo>
                  <a:lnTo>
                    <a:pt x="109500" y="540902"/>
                  </a:lnTo>
                  <a:cubicBezTo>
                    <a:pt x="102166" y="534520"/>
                    <a:pt x="96070" y="528233"/>
                    <a:pt x="91688" y="522233"/>
                  </a:cubicBezTo>
                  <a:lnTo>
                    <a:pt x="99689" y="491848"/>
                  </a:lnTo>
                  <a:cubicBezTo>
                    <a:pt x="99689" y="491848"/>
                    <a:pt x="-23660" y="282298"/>
                    <a:pt x="4058" y="140661"/>
                  </a:cubicBezTo>
                  <a:cubicBezTo>
                    <a:pt x="31776" y="-976"/>
                    <a:pt x="103499" y="-10405"/>
                    <a:pt x="142837" y="5882"/>
                  </a:cubicBezTo>
                  <a:lnTo>
                    <a:pt x="142837" y="5882"/>
                  </a:ln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D5529B5F-5779-48B5-B1A7-D624C59D2CC6}"/>
                </a:ext>
              </a:extLst>
            </p:cNvPr>
            <p:cNvSpPr/>
            <p:nvPr/>
          </p:nvSpPr>
          <p:spPr>
            <a:xfrm>
              <a:off x="5805961" y="3088004"/>
              <a:ext cx="473965" cy="614267"/>
            </a:xfrm>
            <a:custGeom>
              <a:avLst/>
              <a:gdLst>
                <a:gd name="connsiteX0" fmla="*/ 64677 w 473965"/>
                <a:gd name="connsiteY0" fmla="*/ 0 h 614267"/>
                <a:gd name="connsiteX1" fmla="*/ 21243 w 473965"/>
                <a:gd name="connsiteY1" fmla="*/ 92774 h 614267"/>
                <a:gd name="connsiteX2" fmla="*/ 221172 w 473965"/>
                <a:gd name="connsiteY2" fmla="*/ 286131 h 614267"/>
                <a:gd name="connsiteX3" fmla="*/ 473966 w 473965"/>
                <a:gd name="connsiteY3" fmla="*/ 246317 h 614267"/>
                <a:gd name="connsiteX4" fmla="*/ 354522 w 473965"/>
                <a:gd name="connsiteY4" fmla="*/ 432721 h 614267"/>
                <a:gd name="connsiteX5" fmla="*/ 309755 w 473965"/>
                <a:gd name="connsiteY5" fmla="*/ 614267 h 614267"/>
                <a:gd name="connsiteX6" fmla="*/ 186406 w 473965"/>
                <a:gd name="connsiteY6" fmla="*/ 559975 h 614267"/>
                <a:gd name="connsiteX7" fmla="*/ 235650 w 473965"/>
                <a:gd name="connsiteY7" fmla="*/ 301657 h 614267"/>
                <a:gd name="connsiteX8" fmla="*/ 115826 w 473965"/>
                <a:gd name="connsiteY8" fmla="*/ 522637 h 614267"/>
                <a:gd name="connsiteX9" fmla="*/ 56676 w 473965"/>
                <a:gd name="connsiteY9" fmla="*/ 482060 h 614267"/>
                <a:gd name="connsiteX10" fmla="*/ 85632 w 473965"/>
                <a:gd name="connsiteY10" fmla="*/ 382810 h 614267"/>
                <a:gd name="connsiteX11" fmla="*/ 2 w 473965"/>
                <a:gd name="connsiteY11" fmla="*/ 133922 h 614267"/>
                <a:gd name="connsiteX12" fmla="*/ 64677 w 473965"/>
                <a:gd name="connsiteY12" fmla="*/ 0 h 614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3965" h="614267">
                  <a:moveTo>
                    <a:pt x="64677" y="0"/>
                  </a:moveTo>
                  <a:cubicBezTo>
                    <a:pt x="60867" y="667"/>
                    <a:pt x="18290" y="10097"/>
                    <a:pt x="21243" y="92774"/>
                  </a:cubicBezTo>
                  <a:cubicBezTo>
                    <a:pt x="24386" y="179356"/>
                    <a:pt x="118588" y="249650"/>
                    <a:pt x="221172" y="286131"/>
                  </a:cubicBezTo>
                  <a:cubicBezTo>
                    <a:pt x="323757" y="322612"/>
                    <a:pt x="473966" y="246317"/>
                    <a:pt x="473966" y="246317"/>
                  </a:cubicBezTo>
                  <a:cubicBezTo>
                    <a:pt x="473966" y="246317"/>
                    <a:pt x="381478" y="351092"/>
                    <a:pt x="354522" y="432721"/>
                  </a:cubicBezTo>
                  <a:cubicBezTo>
                    <a:pt x="327567" y="514350"/>
                    <a:pt x="309755" y="614267"/>
                    <a:pt x="309755" y="614267"/>
                  </a:cubicBezTo>
                  <a:cubicBezTo>
                    <a:pt x="309755" y="614267"/>
                    <a:pt x="250414" y="591026"/>
                    <a:pt x="186406" y="559975"/>
                  </a:cubicBezTo>
                  <a:cubicBezTo>
                    <a:pt x="186406" y="559975"/>
                    <a:pt x="368334" y="352997"/>
                    <a:pt x="235650" y="301657"/>
                  </a:cubicBezTo>
                  <a:cubicBezTo>
                    <a:pt x="103062" y="250412"/>
                    <a:pt x="115826" y="522637"/>
                    <a:pt x="115826" y="522637"/>
                  </a:cubicBezTo>
                  <a:cubicBezTo>
                    <a:pt x="92680" y="509207"/>
                    <a:pt x="71916" y="495395"/>
                    <a:pt x="56676" y="482060"/>
                  </a:cubicBezTo>
                  <a:lnTo>
                    <a:pt x="85632" y="382810"/>
                  </a:lnTo>
                  <a:cubicBezTo>
                    <a:pt x="85632" y="382810"/>
                    <a:pt x="-474" y="265081"/>
                    <a:pt x="2" y="133922"/>
                  </a:cubicBezTo>
                  <a:cubicBezTo>
                    <a:pt x="478" y="7715"/>
                    <a:pt x="60105" y="381"/>
                    <a:pt x="64677" y="0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15861E1C-5649-448F-A491-D848F36E9D56}"/>
                </a:ext>
              </a:extLst>
            </p:cNvPr>
            <p:cNvSpPr/>
            <p:nvPr/>
          </p:nvSpPr>
          <p:spPr>
            <a:xfrm>
              <a:off x="5784913" y="3551396"/>
              <a:ext cx="330803" cy="295370"/>
            </a:xfrm>
            <a:custGeom>
              <a:avLst/>
              <a:gdLst>
                <a:gd name="connsiteX0" fmla="*/ 124682 w 330803"/>
                <a:gd name="connsiteY0" fmla="*/ 236506 h 295370"/>
                <a:gd name="connsiteX1" fmla="*/ 96869 w 330803"/>
                <a:gd name="connsiteY1" fmla="*/ 221552 h 295370"/>
                <a:gd name="connsiteX2" fmla="*/ 7144 w 330803"/>
                <a:gd name="connsiteY2" fmla="*/ 162497 h 295370"/>
                <a:gd name="connsiteX3" fmla="*/ 7144 w 330803"/>
                <a:gd name="connsiteY3" fmla="*/ 162497 h 295370"/>
                <a:gd name="connsiteX4" fmla="*/ 0 w 330803"/>
                <a:gd name="connsiteY4" fmla="*/ 156686 h 295370"/>
                <a:gd name="connsiteX5" fmla="*/ 59912 w 330803"/>
                <a:gd name="connsiteY5" fmla="*/ 0 h 295370"/>
                <a:gd name="connsiteX6" fmla="*/ 77724 w 330803"/>
                <a:gd name="connsiteY6" fmla="*/ 18669 h 295370"/>
                <a:gd name="connsiteX7" fmla="*/ 136874 w 330803"/>
                <a:gd name="connsiteY7" fmla="*/ 59246 h 295370"/>
                <a:gd name="connsiteX8" fmla="*/ 167069 w 330803"/>
                <a:gd name="connsiteY8" fmla="*/ 76010 h 295370"/>
                <a:gd name="connsiteX9" fmla="*/ 179832 w 330803"/>
                <a:gd name="connsiteY9" fmla="*/ 82677 h 295370"/>
                <a:gd name="connsiteX10" fmla="*/ 207455 w 330803"/>
                <a:gd name="connsiteY10" fmla="*/ 96488 h 295370"/>
                <a:gd name="connsiteX11" fmla="*/ 330803 w 330803"/>
                <a:gd name="connsiteY11" fmla="*/ 150781 h 295370"/>
                <a:gd name="connsiteX12" fmla="*/ 275558 w 330803"/>
                <a:gd name="connsiteY12" fmla="*/ 295370 h 295370"/>
                <a:gd name="connsiteX13" fmla="*/ 124682 w 330803"/>
                <a:gd name="connsiteY13" fmla="*/ 236506 h 29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0803" h="295370">
                  <a:moveTo>
                    <a:pt x="124682" y="236506"/>
                  </a:moveTo>
                  <a:cubicBezTo>
                    <a:pt x="114872" y="231458"/>
                    <a:pt x="105632" y="226504"/>
                    <a:pt x="96869" y="221552"/>
                  </a:cubicBezTo>
                  <a:cubicBezTo>
                    <a:pt x="51435" y="196120"/>
                    <a:pt x="20384" y="172879"/>
                    <a:pt x="7144" y="162497"/>
                  </a:cubicBezTo>
                  <a:lnTo>
                    <a:pt x="7144" y="162497"/>
                  </a:lnTo>
                  <a:cubicBezTo>
                    <a:pt x="2381" y="158782"/>
                    <a:pt x="0" y="156686"/>
                    <a:pt x="0" y="156686"/>
                  </a:cubicBezTo>
                  <a:lnTo>
                    <a:pt x="59912" y="0"/>
                  </a:lnTo>
                  <a:cubicBezTo>
                    <a:pt x="64389" y="6001"/>
                    <a:pt x="70390" y="12287"/>
                    <a:pt x="77724" y="18669"/>
                  </a:cubicBezTo>
                  <a:cubicBezTo>
                    <a:pt x="92964" y="31909"/>
                    <a:pt x="113729" y="45720"/>
                    <a:pt x="136874" y="59246"/>
                  </a:cubicBezTo>
                  <a:cubicBezTo>
                    <a:pt x="146590" y="64960"/>
                    <a:pt x="156686" y="70580"/>
                    <a:pt x="167069" y="76010"/>
                  </a:cubicBezTo>
                  <a:cubicBezTo>
                    <a:pt x="171355" y="78296"/>
                    <a:pt x="175546" y="80486"/>
                    <a:pt x="179832" y="82677"/>
                  </a:cubicBezTo>
                  <a:cubicBezTo>
                    <a:pt x="189071" y="87440"/>
                    <a:pt x="198311" y="92012"/>
                    <a:pt x="207455" y="96488"/>
                  </a:cubicBezTo>
                  <a:cubicBezTo>
                    <a:pt x="271463" y="127635"/>
                    <a:pt x="330803" y="150781"/>
                    <a:pt x="330803" y="150781"/>
                  </a:cubicBezTo>
                  <a:lnTo>
                    <a:pt x="275558" y="295370"/>
                  </a:lnTo>
                  <a:cubicBezTo>
                    <a:pt x="217361" y="279368"/>
                    <a:pt x="166402" y="257842"/>
                    <a:pt x="124682" y="236506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0DA51043-F12F-4D7D-9AE4-420D5EFC0553}"/>
                </a:ext>
              </a:extLst>
            </p:cNvPr>
            <p:cNvSpPr/>
            <p:nvPr/>
          </p:nvSpPr>
          <p:spPr>
            <a:xfrm>
              <a:off x="5827054" y="3088004"/>
              <a:ext cx="550698" cy="614172"/>
            </a:xfrm>
            <a:custGeom>
              <a:avLst/>
              <a:gdLst>
                <a:gd name="connsiteX0" fmla="*/ 541262 w 550698"/>
                <a:gd name="connsiteY0" fmla="*/ 178880 h 614172"/>
                <a:gd name="connsiteX1" fmla="*/ 288564 w 550698"/>
                <a:gd name="connsiteY1" fmla="*/ 614172 h 614172"/>
                <a:gd name="connsiteX2" fmla="*/ 333331 w 550698"/>
                <a:gd name="connsiteY2" fmla="*/ 432626 h 614172"/>
                <a:gd name="connsiteX3" fmla="*/ 452775 w 550698"/>
                <a:gd name="connsiteY3" fmla="*/ 246221 h 614172"/>
                <a:gd name="connsiteX4" fmla="*/ 199981 w 550698"/>
                <a:gd name="connsiteY4" fmla="*/ 286036 h 614172"/>
                <a:gd name="connsiteX5" fmla="*/ 147 w 550698"/>
                <a:gd name="connsiteY5" fmla="*/ 92774 h 614172"/>
                <a:gd name="connsiteX6" fmla="*/ 43581 w 550698"/>
                <a:gd name="connsiteY6" fmla="*/ 0 h 614172"/>
                <a:gd name="connsiteX7" fmla="*/ 43866 w 550698"/>
                <a:gd name="connsiteY7" fmla="*/ 0 h 614172"/>
                <a:gd name="connsiteX8" fmla="*/ 44628 w 550698"/>
                <a:gd name="connsiteY8" fmla="*/ 191 h 614172"/>
                <a:gd name="connsiteX9" fmla="*/ 182265 w 550698"/>
                <a:gd name="connsiteY9" fmla="*/ 218504 h 614172"/>
                <a:gd name="connsiteX10" fmla="*/ 541262 w 550698"/>
                <a:gd name="connsiteY10" fmla="*/ 178880 h 614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0698" h="614172">
                  <a:moveTo>
                    <a:pt x="541262" y="178880"/>
                  </a:moveTo>
                  <a:cubicBezTo>
                    <a:pt x="491922" y="386239"/>
                    <a:pt x="288564" y="614172"/>
                    <a:pt x="288564" y="614172"/>
                  </a:cubicBezTo>
                  <a:cubicBezTo>
                    <a:pt x="288564" y="614172"/>
                    <a:pt x="306375" y="514255"/>
                    <a:pt x="333331" y="432626"/>
                  </a:cubicBezTo>
                  <a:cubicBezTo>
                    <a:pt x="360287" y="350996"/>
                    <a:pt x="452775" y="246221"/>
                    <a:pt x="452775" y="246221"/>
                  </a:cubicBezTo>
                  <a:cubicBezTo>
                    <a:pt x="452775" y="246221"/>
                    <a:pt x="302565" y="322517"/>
                    <a:pt x="199981" y="286036"/>
                  </a:cubicBezTo>
                  <a:cubicBezTo>
                    <a:pt x="97397" y="249555"/>
                    <a:pt x="3290" y="179356"/>
                    <a:pt x="147" y="92774"/>
                  </a:cubicBezTo>
                  <a:cubicBezTo>
                    <a:pt x="-2806" y="10097"/>
                    <a:pt x="39771" y="667"/>
                    <a:pt x="43581" y="0"/>
                  </a:cubicBezTo>
                  <a:cubicBezTo>
                    <a:pt x="43771" y="0"/>
                    <a:pt x="43866" y="0"/>
                    <a:pt x="43866" y="0"/>
                  </a:cubicBezTo>
                  <a:lnTo>
                    <a:pt x="44628" y="191"/>
                  </a:lnTo>
                  <a:cubicBezTo>
                    <a:pt x="24626" y="72009"/>
                    <a:pt x="51296" y="156591"/>
                    <a:pt x="182265" y="218504"/>
                  </a:cubicBezTo>
                  <a:cubicBezTo>
                    <a:pt x="442869" y="341757"/>
                    <a:pt x="590601" y="-28480"/>
                    <a:pt x="541262" y="178880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B42ECF49-F7EF-4FF2-9A03-59F869C0A904}"/>
                </a:ext>
              </a:extLst>
            </p:cNvPr>
            <p:cNvSpPr/>
            <p:nvPr/>
          </p:nvSpPr>
          <p:spPr>
            <a:xfrm>
              <a:off x="5951981" y="3450292"/>
              <a:ext cx="68610" cy="183685"/>
            </a:xfrm>
            <a:custGeom>
              <a:avLst/>
              <a:gdLst>
                <a:gd name="connsiteX0" fmla="*/ 56960 w 68610"/>
                <a:gd name="connsiteY0" fmla="*/ 424 h 183685"/>
                <a:gd name="connsiteX1" fmla="*/ 13526 w 68610"/>
                <a:gd name="connsiteY1" fmla="*/ 182161 h 183685"/>
                <a:gd name="connsiteX2" fmla="*/ 12764 w 68610"/>
                <a:gd name="connsiteY2" fmla="*/ 183685 h 183685"/>
                <a:gd name="connsiteX3" fmla="*/ 0 w 68610"/>
                <a:gd name="connsiteY3" fmla="*/ 177018 h 183685"/>
                <a:gd name="connsiteX4" fmla="*/ 56960 w 68610"/>
                <a:gd name="connsiteY4" fmla="*/ 424 h 183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610" h="183685">
                  <a:moveTo>
                    <a:pt x="56960" y="424"/>
                  </a:moveTo>
                  <a:cubicBezTo>
                    <a:pt x="99060" y="10902"/>
                    <a:pt x="13526" y="182161"/>
                    <a:pt x="13526" y="182161"/>
                  </a:cubicBezTo>
                  <a:lnTo>
                    <a:pt x="12764" y="183685"/>
                  </a:lnTo>
                  <a:cubicBezTo>
                    <a:pt x="8477" y="181495"/>
                    <a:pt x="4286" y="179304"/>
                    <a:pt x="0" y="177018"/>
                  </a:cubicBezTo>
                  <a:cubicBezTo>
                    <a:pt x="0" y="177018"/>
                    <a:pt x="14954" y="-10053"/>
                    <a:pt x="56960" y="424"/>
                  </a:cubicBezTo>
                  <a:close/>
                </a:path>
              </a:pathLst>
            </a:custGeom>
            <a:solidFill>
              <a:srgbClr val="0C0C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58ECFCF7-CA8B-4EDE-B067-490BFFE1D631}"/>
                </a:ext>
              </a:extLst>
            </p:cNvPr>
            <p:cNvSpPr/>
            <p:nvPr/>
          </p:nvSpPr>
          <p:spPr>
            <a:xfrm>
              <a:off x="5921455" y="3383123"/>
              <a:ext cx="168561" cy="264761"/>
            </a:xfrm>
            <a:custGeom>
              <a:avLst/>
              <a:gdLst>
                <a:gd name="connsiteX0" fmla="*/ 120157 w 168561"/>
                <a:gd name="connsiteY0" fmla="*/ 6443 h 264761"/>
                <a:gd name="connsiteX1" fmla="*/ 70913 w 168561"/>
                <a:gd name="connsiteY1" fmla="*/ 264761 h 264761"/>
                <a:gd name="connsiteX2" fmla="*/ 43290 w 168561"/>
                <a:gd name="connsiteY2" fmla="*/ 250950 h 264761"/>
                <a:gd name="connsiteX3" fmla="*/ 44052 w 168561"/>
                <a:gd name="connsiteY3" fmla="*/ 249426 h 264761"/>
                <a:gd name="connsiteX4" fmla="*/ 87486 w 168561"/>
                <a:gd name="connsiteY4" fmla="*/ 67689 h 264761"/>
                <a:gd name="connsiteX5" fmla="*/ 30527 w 168561"/>
                <a:gd name="connsiteY5" fmla="*/ 244283 h 264761"/>
                <a:gd name="connsiteX6" fmla="*/ 333 w 168561"/>
                <a:gd name="connsiteY6" fmla="*/ 227519 h 264761"/>
                <a:gd name="connsiteX7" fmla="*/ 120157 w 168561"/>
                <a:gd name="connsiteY7" fmla="*/ 6443 h 264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561" h="264761">
                  <a:moveTo>
                    <a:pt x="120157" y="6443"/>
                  </a:moveTo>
                  <a:cubicBezTo>
                    <a:pt x="252745" y="57783"/>
                    <a:pt x="70913" y="264761"/>
                    <a:pt x="70913" y="264761"/>
                  </a:cubicBezTo>
                  <a:cubicBezTo>
                    <a:pt x="61769" y="260285"/>
                    <a:pt x="52530" y="255713"/>
                    <a:pt x="43290" y="250950"/>
                  </a:cubicBezTo>
                  <a:lnTo>
                    <a:pt x="44052" y="249426"/>
                  </a:lnTo>
                  <a:cubicBezTo>
                    <a:pt x="44052" y="249426"/>
                    <a:pt x="129587" y="78167"/>
                    <a:pt x="87486" y="67689"/>
                  </a:cubicBezTo>
                  <a:cubicBezTo>
                    <a:pt x="45386" y="57212"/>
                    <a:pt x="30527" y="244283"/>
                    <a:pt x="30527" y="244283"/>
                  </a:cubicBezTo>
                  <a:cubicBezTo>
                    <a:pt x="20240" y="238758"/>
                    <a:pt x="10048" y="233234"/>
                    <a:pt x="333" y="227519"/>
                  </a:cubicBezTo>
                  <a:cubicBezTo>
                    <a:pt x="333" y="227423"/>
                    <a:pt x="-12431" y="-44896"/>
                    <a:pt x="120157" y="6443"/>
                  </a:cubicBezTo>
                  <a:close/>
                </a:path>
              </a:pathLst>
            </a:custGeom>
            <a:solidFill>
              <a:srgbClr val="E8891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id="{909F2BD4-FF60-41FC-8499-6587DF63FDF5}"/>
                </a:ext>
              </a:extLst>
            </p:cNvPr>
            <p:cNvSpPr/>
            <p:nvPr/>
          </p:nvSpPr>
          <p:spPr>
            <a:xfrm>
              <a:off x="5773483" y="3713797"/>
              <a:ext cx="108299" cy="81129"/>
            </a:xfrm>
            <a:custGeom>
              <a:avLst/>
              <a:gdLst>
                <a:gd name="connsiteX0" fmla="*/ 108299 w 108299"/>
                <a:gd name="connsiteY0" fmla="*/ 59150 h 81129"/>
                <a:gd name="connsiteX1" fmla="*/ 0 w 108299"/>
                <a:gd name="connsiteY1" fmla="*/ 48482 h 81129"/>
                <a:gd name="connsiteX2" fmla="*/ 18478 w 108299"/>
                <a:gd name="connsiteY2" fmla="*/ 0 h 81129"/>
                <a:gd name="connsiteX3" fmla="*/ 108299 w 108299"/>
                <a:gd name="connsiteY3" fmla="*/ 59150 h 81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299" h="81129">
                  <a:moveTo>
                    <a:pt x="108299" y="59150"/>
                  </a:moveTo>
                  <a:cubicBezTo>
                    <a:pt x="62198" y="114205"/>
                    <a:pt x="0" y="48482"/>
                    <a:pt x="0" y="48482"/>
                  </a:cubicBezTo>
                  <a:lnTo>
                    <a:pt x="18478" y="0"/>
                  </a:lnTo>
                  <a:cubicBezTo>
                    <a:pt x="31814" y="10477"/>
                    <a:pt x="62960" y="33719"/>
                    <a:pt x="108299" y="59150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D37711A5-334A-41CD-807B-C7CC5C17FFD2}"/>
                </a:ext>
              </a:extLst>
            </p:cNvPr>
            <p:cNvSpPr/>
            <p:nvPr/>
          </p:nvSpPr>
          <p:spPr>
            <a:xfrm>
              <a:off x="5865725" y="2943140"/>
              <a:ext cx="575850" cy="975063"/>
            </a:xfrm>
            <a:custGeom>
              <a:avLst/>
              <a:gdLst>
                <a:gd name="connsiteX0" fmla="*/ 575841 w 575850"/>
                <a:gd name="connsiteY0" fmla="*/ 201348 h 975063"/>
                <a:gd name="connsiteX1" fmla="*/ 311903 w 575850"/>
                <a:gd name="connsiteY1" fmla="*/ 764561 h 975063"/>
                <a:gd name="connsiteX2" fmla="*/ 221702 w 575850"/>
                <a:gd name="connsiteY2" fmla="*/ 975063 h 975063"/>
                <a:gd name="connsiteX3" fmla="*/ 43870 w 575850"/>
                <a:gd name="connsiteY3" fmla="*/ 844666 h 975063"/>
                <a:gd name="connsiteX4" fmla="*/ 194651 w 575850"/>
                <a:gd name="connsiteY4" fmla="*/ 903531 h 975063"/>
                <a:gd name="connsiteX5" fmla="*/ 249896 w 575850"/>
                <a:gd name="connsiteY5" fmla="*/ 758941 h 975063"/>
                <a:gd name="connsiteX6" fmla="*/ 502594 w 575850"/>
                <a:gd name="connsiteY6" fmla="*/ 323649 h 975063"/>
                <a:gd name="connsiteX7" fmla="*/ 143597 w 575850"/>
                <a:gd name="connsiteY7" fmla="*/ 363273 h 975063"/>
                <a:gd name="connsiteX8" fmla="*/ 5960 w 575850"/>
                <a:gd name="connsiteY8" fmla="*/ 144960 h 975063"/>
                <a:gd name="connsiteX9" fmla="*/ 30249 w 575850"/>
                <a:gd name="connsiteY9" fmla="*/ 91715 h 975063"/>
                <a:gd name="connsiteX10" fmla="*/ 145978 w 575850"/>
                <a:gd name="connsiteY10" fmla="*/ 3609 h 975063"/>
                <a:gd name="connsiteX11" fmla="*/ 575841 w 575850"/>
                <a:gd name="connsiteY11" fmla="*/ 201348 h 97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75850" h="975063">
                  <a:moveTo>
                    <a:pt x="575841" y="201348"/>
                  </a:moveTo>
                  <a:cubicBezTo>
                    <a:pt x="577365" y="326506"/>
                    <a:pt x="396009" y="666549"/>
                    <a:pt x="311903" y="764561"/>
                  </a:cubicBezTo>
                  <a:lnTo>
                    <a:pt x="221702" y="975063"/>
                  </a:lnTo>
                  <a:cubicBezTo>
                    <a:pt x="221702" y="975063"/>
                    <a:pt x="47204" y="949060"/>
                    <a:pt x="43870" y="844666"/>
                  </a:cubicBezTo>
                  <a:cubicBezTo>
                    <a:pt x="85589" y="866002"/>
                    <a:pt x="136548" y="887529"/>
                    <a:pt x="194651" y="903531"/>
                  </a:cubicBezTo>
                  <a:lnTo>
                    <a:pt x="249896" y="758941"/>
                  </a:lnTo>
                  <a:cubicBezTo>
                    <a:pt x="249896" y="758941"/>
                    <a:pt x="453254" y="531103"/>
                    <a:pt x="502594" y="323649"/>
                  </a:cubicBezTo>
                  <a:cubicBezTo>
                    <a:pt x="551933" y="116289"/>
                    <a:pt x="404201" y="486526"/>
                    <a:pt x="143597" y="363273"/>
                  </a:cubicBezTo>
                  <a:cubicBezTo>
                    <a:pt x="12533" y="301360"/>
                    <a:pt x="-14042" y="216683"/>
                    <a:pt x="5960" y="144960"/>
                  </a:cubicBezTo>
                  <a:cubicBezTo>
                    <a:pt x="11199" y="126100"/>
                    <a:pt x="19581" y="108193"/>
                    <a:pt x="30249" y="91715"/>
                  </a:cubicBezTo>
                  <a:cubicBezTo>
                    <a:pt x="59586" y="46185"/>
                    <a:pt x="105592" y="12276"/>
                    <a:pt x="145978" y="3609"/>
                  </a:cubicBezTo>
                  <a:cubicBezTo>
                    <a:pt x="256754" y="-20109"/>
                    <a:pt x="574222" y="76189"/>
                    <a:pt x="575841" y="201348"/>
                  </a:cubicBezTo>
                  <a:close/>
                </a:path>
              </a:pathLst>
            </a:custGeom>
            <a:solidFill>
              <a:srgbClr val="F2992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id="{B3B5A97A-BDD4-48D0-AD98-316657F37B4D}"/>
                </a:ext>
              </a:extLst>
            </p:cNvPr>
            <p:cNvSpPr/>
            <p:nvPr/>
          </p:nvSpPr>
          <p:spPr>
            <a:xfrm>
              <a:off x="5905093" y="2970114"/>
              <a:ext cx="265782" cy="210826"/>
            </a:xfrm>
            <a:custGeom>
              <a:avLst/>
              <a:gdLst>
                <a:gd name="connsiteX0" fmla="*/ 257867 w 265782"/>
                <a:gd name="connsiteY0" fmla="*/ 84363 h 210826"/>
                <a:gd name="connsiteX1" fmla="*/ 218720 w 265782"/>
                <a:gd name="connsiteY1" fmla="*/ 115891 h 210826"/>
                <a:gd name="connsiteX2" fmla="*/ 122517 w 265782"/>
                <a:gd name="connsiteY2" fmla="*/ 174660 h 210826"/>
                <a:gd name="connsiteX3" fmla="*/ 75273 w 265782"/>
                <a:gd name="connsiteY3" fmla="*/ 203330 h 210826"/>
                <a:gd name="connsiteX4" fmla="*/ 32696 w 265782"/>
                <a:gd name="connsiteY4" fmla="*/ 207426 h 210826"/>
                <a:gd name="connsiteX5" fmla="*/ 2407 w 265782"/>
                <a:gd name="connsiteY5" fmla="*/ 131702 h 210826"/>
                <a:gd name="connsiteX6" fmla="*/ 17075 w 265782"/>
                <a:gd name="connsiteY6" fmla="*/ 95507 h 210826"/>
                <a:gd name="connsiteX7" fmla="*/ 87846 w 265782"/>
                <a:gd name="connsiteY7" fmla="*/ 20831 h 210826"/>
                <a:gd name="connsiteX8" fmla="*/ 179286 w 265782"/>
                <a:gd name="connsiteY8" fmla="*/ 257 h 210826"/>
                <a:gd name="connsiteX9" fmla="*/ 261868 w 265782"/>
                <a:gd name="connsiteY9" fmla="*/ 41119 h 210826"/>
                <a:gd name="connsiteX10" fmla="*/ 257867 w 265782"/>
                <a:gd name="connsiteY10" fmla="*/ 84363 h 210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5782" h="210826">
                  <a:moveTo>
                    <a:pt x="257867" y="84363"/>
                  </a:moveTo>
                  <a:cubicBezTo>
                    <a:pt x="248342" y="98460"/>
                    <a:pt x="232817" y="107223"/>
                    <a:pt x="218720" y="115891"/>
                  </a:cubicBezTo>
                  <a:cubicBezTo>
                    <a:pt x="186620" y="135512"/>
                    <a:pt x="154616" y="155038"/>
                    <a:pt x="122517" y="174660"/>
                  </a:cubicBezTo>
                  <a:cubicBezTo>
                    <a:pt x="106801" y="184185"/>
                    <a:pt x="91370" y="194567"/>
                    <a:pt x="75273" y="203330"/>
                  </a:cubicBezTo>
                  <a:cubicBezTo>
                    <a:pt x="62033" y="210664"/>
                    <a:pt x="46984" y="213712"/>
                    <a:pt x="32696" y="207426"/>
                  </a:cubicBezTo>
                  <a:cubicBezTo>
                    <a:pt x="2978" y="194567"/>
                    <a:pt x="-4546" y="160658"/>
                    <a:pt x="2407" y="131702"/>
                  </a:cubicBezTo>
                  <a:cubicBezTo>
                    <a:pt x="5455" y="118843"/>
                    <a:pt x="10598" y="106747"/>
                    <a:pt x="17075" y="95507"/>
                  </a:cubicBezTo>
                  <a:cubicBezTo>
                    <a:pt x="32030" y="63979"/>
                    <a:pt x="57366" y="37786"/>
                    <a:pt x="87846" y="20831"/>
                  </a:cubicBezTo>
                  <a:cubicBezTo>
                    <a:pt x="115469" y="5401"/>
                    <a:pt x="147663" y="-1457"/>
                    <a:pt x="179286" y="257"/>
                  </a:cubicBezTo>
                  <a:cubicBezTo>
                    <a:pt x="209385" y="1972"/>
                    <a:pt x="248057" y="10925"/>
                    <a:pt x="261868" y="41119"/>
                  </a:cubicBezTo>
                  <a:cubicBezTo>
                    <a:pt x="268345" y="55597"/>
                    <a:pt x="266630" y="71409"/>
                    <a:pt x="257867" y="84363"/>
                  </a:cubicBezTo>
                  <a:close/>
                </a:path>
              </a:pathLst>
            </a:custGeom>
            <a:solidFill>
              <a:srgbClr val="FFC33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9059024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owerPointHub-BOXING DAY SA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52875"/>
      </a:accent1>
      <a:accent2>
        <a:srgbClr val="D4143D"/>
      </a:accent2>
      <a:accent3>
        <a:srgbClr val="252575"/>
      </a:accent3>
      <a:accent4>
        <a:srgbClr val="171749"/>
      </a:accent4>
      <a:accent5>
        <a:srgbClr val="FFC33E"/>
      </a:accent5>
      <a:accent6>
        <a:srgbClr val="E8891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849</Words>
  <Application>Microsoft Office PowerPoint</Application>
  <PresentationFormat>Widescreen</PresentationFormat>
  <Paragraphs>138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Bahnschrift SemiBold Condensed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อัญฌิรา ผลนิมิตรสกุล</dc:creator>
  <cp:lastModifiedBy>Phakawan Wongpetanan</cp:lastModifiedBy>
  <cp:revision>55</cp:revision>
  <dcterms:created xsi:type="dcterms:W3CDTF">2020-11-09T08:48:59Z</dcterms:created>
  <dcterms:modified xsi:type="dcterms:W3CDTF">2020-11-15T05:36:22Z</dcterms:modified>
</cp:coreProperties>
</file>