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6" r:id="rId8"/>
    <p:sldMasterId id="2147483768" r:id="rId9"/>
    <p:sldMasterId id="2147483780" r:id="rId10"/>
    <p:sldMasterId id="2147483792" r:id="rId11"/>
    <p:sldMasterId id="2147483804" r:id="rId12"/>
    <p:sldMasterId id="2147483816" r:id="rId13"/>
    <p:sldMasterId id="2147483828" r:id="rId14"/>
    <p:sldMasterId id="2147483840" r:id="rId15"/>
    <p:sldMasterId id="2147483852" r:id="rId16"/>
    <p:sldMasterId id="2147483864" r:id="rId17"/>
    <p:sldMasterId id="2147483876" r:id="rId18"/>
    <p:sldMasterId id="2147483888" r:id="rId19"/>
    <p:sldMasterId id="2147483900" r:id="rId20"/>
    <p:sldMasterId id="2147483912" r:id="rId21"/>
  </p:sldMasterIdLst>
  <p:sldIdLst>
    <p:sldId id="256" r:id="rId22"/>
    <p:sldId id="273" r:id="rId23"/>
    <p:sldId id="272" r:id="rId24"/>
    <p:sldId id="265" r:id="rId25"/>
    <p:sldId id="263" r:id="rId26"/>
    <p:sldId id="262" r:id="rId27"/>
    <p:sldId id="264" r:id="rId28"/>
    <p:sldId id="268" r:id="rId29"/>
    <p:sldId id="257" r:id="rId30"/>
    <p:sldId id="261" r:id="rId31"/>
    <p:sldId id="269" r:id="rId32"/>
    <p:sldId id="274" r:id="rId33"/>
    <p:sldId id="270" r:id="rId34"/>
    <p:sldId id="275" r:id="rId35"/>
    <p:sldId id="271" r:id="rId36"/>
    <p:sldId id="259" r:id="rId37"/>
    <p:sldId id="267" r:id="rId38"/>
    <p:sldId id="258" r:id="rId39"/>
    <p:sldId id="276" r:id="rId40"/>
    <p:sldId id="260" r:id="rId41"/>
    <p:sldId id="266" r:id="rId42"/>
  </p:sldIdLst>
  <p:sldSz cx="6858000" cy="9906000" type="A4"/>
  <p:notesSz cx="6858000" cy="9144000"/>
  <p:embeddedFontLst>
    <p:embeddedFont>
      <p:font typeface="Calibri" panose="020F0502020204030204" pitchFamily="34" charset="0"/>
      <p:regular r:id="rId43"/>
      <p:bold r:id="rId44"/>
      <p:italic r:id="rId45"/>
      <p:boldItalic r:id="rId46"/>
    </p:embeddedFont>
    <p:embeddedFont>
      <p:font typeface="Calibri Light" panose="020F0302020204030204" pitchFamily="34" charset="0"/>
      <p:regular r:id="rId47"/>
      <p:italic r:id="rId48"/>
    </p:embeddedFont>
    <p:embeddedFont>
      <p:font typeface="Kanit" panose="00000500000000000000" pitchFamily="2" charset="-34"/>
      <p:regular r:id="rId49"/>
      <p:italic r:id="rId50"/>
    </p:embeddedFont>
    <p:embeddedFont>
      <p:font typeface="Kanit Light" panose="00000400000000000000" pitchFamily="2" charset="-34"/>
      <p:regular r:id="rId51"/>
      <p:italic r:id="rId5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4" d="100"/>
          <a:sy n="44" d="100"/>
        </p:scale>
        <p:origin x="2188" y="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-15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font" Target="fonts/font3.fntdata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4" Type="http://schemas.openxmlformats.org/officeDocument/2006/relationships/font" Target="fonts/font2.fntdata"/><Relationship Id="rId52" Type="http://schemas.openxmlformats.org/officeDocument/2006/relationships/font" Target="fonts/font10.fntdata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56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font" Target="fonts/font9.fntdata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font" Target="fonts/font4.fntdata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2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5A479-2E67-4213-8D1E-2492296E5BE3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3B1A3-FB59-437D-BA75-3804398D8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814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5A479-2E67-4213-8D1E-2492296E5BE3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3B1A3-FB59-437D-BA75-3804398D8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49623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7800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3786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25423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6641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28165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66777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50005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6213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99596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256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5A479-2E67-4213-8D1E-2492296E5BE3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3B1A3-FB59-437D-BA75-3804398D8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4664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94710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41249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96756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1077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02096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0577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437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4544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7576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34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40977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3670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31148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25012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873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48140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8930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9981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24044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7433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61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71601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73468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4568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228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13549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4831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170103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5886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72942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9287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850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735098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59602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48949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9365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7214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27223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7018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0708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874379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26804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2476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3645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25695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25969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8342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1422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4742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1939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3012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38780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6622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843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4779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31211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67992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95463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416338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85824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71651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064090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275566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740455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3642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929124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737054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81595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57641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0193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3305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08595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90807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677228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42411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451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28868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3017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15786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208256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57173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970925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032265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927666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27333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403415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646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712562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3040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744282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7164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38912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73789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188212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506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096066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75190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7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5A479-2E67-4213-8D1E-2492296E5BE3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3B1A3-FB59-437D-BA75-3804398D8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6993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802870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722378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690442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130998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030253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07863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339226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99393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892522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27114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5288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521637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73491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381455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499798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05552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890222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788358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81403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58636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634950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619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338387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59605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28311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620291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271265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38174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179907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630706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957938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82321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015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113946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20243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998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6253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237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12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750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5958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14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5A479-2E67-4213-8D1E-2492296E5BE3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3B1A3-FB59-437D-BA75-3804398D8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129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2743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0683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402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579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6304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74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440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832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544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5A479-2E67-4213-8D1E-2492296E5BE3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3B1A3-FB59-437D-BA75-3804398D8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8081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4149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506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3613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6830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804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2841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029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4212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391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97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5A479-2E67-4213-8D1E-2492296E5BE3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3B1A3-FB59-437D-BA75-3804398D8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675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66117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3551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8896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17875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557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76569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53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75272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4060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90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5A479-2E67-4213-8D1E-2492296E5BE3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3B1A3-FB59-437D-BA75-3804398D8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94139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1314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4248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39836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6053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4787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4322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438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47472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1311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24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5A479-2E67-4213-8D1E-2492296E5BE3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3B1A3-FB59-437D-BA75-3804398D8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2343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55978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237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29612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12431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5742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55842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49254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1578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91475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978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5A479-2E67-4213-8D1E-2492296E5BE3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3B1A3-FB59-437D-BA75-3804398D8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47948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09890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44566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01723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64762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78422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49917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1315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51680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0094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7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5A479-2E67-4213-8D1E-2492296E5BE3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3B1A3-FB59-437D-BA75-3804398D8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2056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85071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92798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90625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481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6353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19248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88528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3696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3499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930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5A479-2E67-4213-8D1E-2492296E5BE3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3B1A3-FB59-437D-BA75-3804398D8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270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75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241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169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15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324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485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940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647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27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86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968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599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474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12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94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455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81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46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605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3321-51FE-4C20-87E3-7B809A6261CD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C1F1-F637-476A-8CCA-B18BF50FA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77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4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9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5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0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6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2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8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0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8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9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3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2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rgbClr val="00AEEF"/>
          </a:solidFill>
          <a:ln w="1148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0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09" y="3294743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rgbClr val="0D9CCF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F9E936B-D9F3-459D-97D0-C9CC8C74191E}"/>
              </a:ext>
            </a:extLst>
          </p:cNvPr>
          <p:cNvGrpSpPr/>
          <p:nvPr/>
        </p:nvGrpSpPr>
        <p:grpSpPr>
          <a:xfrm>
            <a:off x="-7124" y="-32822"/>
            <a:ext cx="6853626" cy="4026999"/>
            <a:chOff x="-7125" y="-39234"/>
            <a:chExt cx="6922002" cy="4067175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C11849A4-0393-43D9-94DE-ABCF78145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7125" y="886049"/>
              <a:ext cx="6922002" cy="2989265"/>
            </a:xfrm>
            <a:prstGeom prst="rect">
              <a:avLst/>
            </a:prstGeom>
          </p:spPr>
        </p:pic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499B6599-908B-40C1-B88E-E64E32876E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2628" y="-39234"/>
              <a:ext cx="6872249" cy="4067175"/>
            </a:xfrm>
            <a:prstGeom prst="rect">
              <a:avLst/>
            </a:prstGeom>
          </p:spPr>
        </p:pic>
        <p:sp>
          <p:nvSpPr>
            <p:cNvPr id="5" name="Graphic 3">
              <a:extLst>
                <a:ext uri="{FF2B5EF4-FFF2-40B4-BE49-F238E27FC236}">
                  <a16:creationId xmlns:a16="http://schemas.microsoft.com/office/drawing/2014/main" id="{ECBE1ACA-3FE3-41F8-834F-4837DA00D3AC}"/>
                </a:ext>
              </a:extLst>
            </p:cNvPr>
            <p:cNvSpPr/>
            <p:nvPr/>
          </p:nvSpPr>
          <p:spPr>
            <a:xfrm>
              <a:off x="0" y="-39234"/>
              <a:ext cx="6858000" cy="4067175"/>
            </a:xfrm>
            <a:custGeom>
              <a:avLst/>
              <a:gdLst>
                <a:gd name="connsiteX0" fmla="*/ 0 w 6858000"/>
                <a:gd name="connsiteY0" fmla="*/ 4068032 h 4067175"/>
                <a:gd name="connsiteX1" fmla="*/ 3513601 w 6858000"/>
                <a:gd name="connsiteY1" fmla="*/ 1499045 h 4067175"/>
                <a:gd name="connsiteX2" fmla="*/ 3759221 w 6858000"/>
                <a:gd name="connsiteY2" fmla="*/ 1458563 h 4067175"/>
                <a:gd name="connsiteX3" fmla="*/ 6861228 w 6858000"/>
                <a:gd name="connsiteY3" fmla="*/ 0 h 4067175"/>
                <a:gd name="connsiteX4" fmla="*/ 0 w 6858000"/>
                <a:gd name="connsiteY4" fmla="*/ 0 h 4067175"/>
                <a:gd name="connsiteX5" fmla="*/ 0 w 6858000"/>
                <a:gd name="connsiteY5" fmla="*/ 4068032 h 406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58000" h="4067175">
                  <a:moveTo>
                    <a:pt x="0" y="4068032"/>
                  </a:moveTo>
                  <a:cubicBezTo>
                    <a:pt x="0" y="4068032"/>
                    <a:pt x="973606" y="2028063"/>
                    <a:pt x="3513601" y="1499045"/>
                  </a:cubicBezTo>
                  <a:cubicBezTo>
                    <a:pt x="3594629" y="1482185"/>
                    <a:pt x="3676695" y="1469231"/>
                    <a:pt x="3759221" y="1458563"/>
                  </a:cubicBezTo>
                  <a:cubicBezTo>
                    <a:pt x="4134164" y="1410176"/>
                    <a:pt x="5726373" y="1143191"/>
                    <a:pt x="6861228" y="0"/>
                  </a:cubicBezTo>
                  <a:lnTo>
                    <a:pt x="0" y="0"/>
                  </a:lnTo>
                  <a:lnTo>
                    <a:pt x="0" y="4068032"/>
                  </a:lnTo>
                  <a:close/>
                </a:path>
              </a:pathLst>
            </a:custGeom>
            <a:gradFill flip="none" rotWithShape="1">
              <a:gsLst>
                <a:gs pos="3200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b="100000"/>
              </a:path>
              <a:tileRect t="-100000" r="-100000"/>
            </a:gradFill>
            <a:ln w="1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" name="Graphic 14">
              <a:extLst>
                <a:ext uri="{FF2B5EF4-FFF2-40B4-BE49-F238E27FC236}">
                  <a16:creationId xmlns:a16="http://schemas.microsoft.com/office/drawing/2014/main" id="{6A632FDF-B4FF-43A3-95E0-D1FCF0ED56D9}"/>
                </a:ext>
              </a:extLst>
            </p:cNvPr>
            <p:cNvGrpSpPr/>
            <p:nvPr/>
          </p:nvGrpSpPr>
          <p:grpSpPr>
            <a:xfrm>
              <a:off x="308255" y="135844"/>
              <a:ext cx="1901173" cy="1858509"/>
              <a:chOff x="2475565" y="4027941"/>
              <a:chExt cx="1901173" cy="1858509"/>
            </a:xfrm>
            <a:solidFill>
              <a:schemeClr val="accent1">
                <a:alpha val="16000"/>
              </a:schemeClr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093A95C7-7630-4750-8F1E-8C378B837C3D}"/>
                  </a:ext>
                </a:extLst>
              </p:cNvPr>
              <p:cNvSpPr/>
              <p:nvPr/>
            </p:nvSpPr>
            <p:spPr>
              <a:xfrm>
                <a:off x="2475565" y="4027941"/>
                <a:ext cx="971550" cy="1000125"/>
              </a:xfrm>
              <a:custGeom>
                <a:avLst/>
                <a:gdLst>
                  <a:gd name="connsiteX0" fmla="*/ 383667 w 971550"/>
                  <a:gd name="connsiteY0" fmla="*/ 1006412 h 1000125"/>
                  <a:gd name="connsiteX1" fmla="*/ 0 w 971550"/>
                  <a:gd name="connsiteY1" fmla="*/ 664559 h 1000125"/>
                  <a:gd name="connsiteX2" fmla="*/ 104203 w 971550"/>
                  <a:gd name="connsiteY2" fmla="*/ 161354 h 1000125"/>
                  <a:gd name="connsiteX3" fmla="*/ 592074 w 971550"/>
                  <a:gd name="connsiteY3" fmla="*/ 0 h 1000125"/>
                  <a:gd name="connsiteX4" fmla="*/ 975836 w 971550"/>
                  <a:gd name="connsiteY4" fmla="*/ 341852 h 1000125"/>
                  <a:gd name="connsiteX5" fmla="*/ 871633 w 971550"/>
                  <a:gd name="connsiteY5" fmla="*/ 845058 h 100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1550" h="1000125">
                    <a:moveTo>
                      <a:pt x="383667" y="1006412"/>
                    </a:moveTo>
                    <a:lnTo>
                      <a:pt x="0" y="664559"/>
                    </a:lnTo>
                    <a:lnTo>
                      <a:pt x="104203" y="161354"/>
                    </a:lnTo>
                    <a:lnTo>
                      <a:pt x="592074" y="0"/>
                    </a:lnTo>
                    <a:lnTo>
                      <a:pt x="975836" y="341852"/>
                    </a:lnTo>
                    <a:lnTo>
                      <a:pt x="871633" y="845058"/>
                    </a:lnTo>
                    <a:close/>
                  </a:path>
                </a:pathLst>
              </a:custGeom>
              <a:grpFill/>
              <a:ln w="1152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C59E952-9A11-4A26-9455-4B0652E87C8B}"/>
                  </a:ext>
                </a:extLst>
              </p:cNvPr>
              <p:cNvSpPr/>
              <p:nvPr/>
            </p:nvSpPr>
            <p:spPr>
              <a:xfrm>
                <a:off x="2755106" y="4886325"/>
                <a:ext cx="971550" cy="1000125"/>
              </a:xfrm>
              <a:custGeom>
                <a:avLst/>
                <a:gdLst>
                  <a:gd name="connsiteX0" fmla="*/ 383762 w 971550"/>
                  <a:gd name="connsiteY0" fmla="*/ 1006412 h 1000125"/>
                  <a:gd name="connsiteX1" fmla="*/ 0 w 971550"/>
                  <a:gd name="connsiteY1" fmla="*/ 664559 h 1000125"/>
                  <a:gd name="connsiteX2" fmla="*/ 104203 w 971550"/>
                  <a:gd name="connsiteY2" fmla="*/ 161354 h 1000125"/>
                  <a:gd name="connsiteX3" fmla="*/ 592169 w 971550"/>
                  <a:gd name="connsiteY3" fmla="*/ 0 h 1000125"/>
                  <a:gd name="connsiteX4" fmla="*/ 975836 w 971550"/>
                  <a:gd name="connsiteY4" fmla="*/ 341852 h 1000125"/>
                  <a:gd name="connsiteX5" fmla="*/ 871633 w 971550"/>
                  <a:gd name="connsiteY5" fmla="*/ 845058 h 100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1550" h="1000125">
                    <a:moveTo>
                      <a:pt x="383762" y="1006412"/>
                    </a:moveTo>
                    <a:lnTo>
                      <a:pt x="0" y="664559"/>
                    </a:lnTo>
                    <a:lnTo>
                      <a:pt x="104203" y="161354"/>
                    </a:lnTo>
                    <a:lnTo>
                      <a:pt x="592169" y="0"/>
                    </a:lnTo>
                    <a:lnTo>
                      <a:pt x="975836" y="341852"/>
                    </a:lnTo>
                    <a:lnTo>
                      <a:pt x="871633" y="845058"/>
                    </a:lnTo>
                    <a:close/>
                  </a:path>
                </a:pathLst>
              </a:custGeom>
              <a:grpFill/>
              <a:ln w="1152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A5BA3BE-55E2-433C-85E2-8A641EF22D4B}"/>
                  </a:ext>
                </a:extLst>
              </p:cNvPr>
              <p:cNvSpPr/>
              <p:nvPr/>
            </p:nvSpPr>
            <p:spPr>
              <a:xfrm>
                <a:off x="3405188" y="4206049"/>
                <a:ext cx="971550" cy="1000125"/>
              </a:xfrm>
              <a:custGeom>
                <a:avLst/>
                <a:gdLst>
                  <a:gd name="connsiteX0" fmla="*/ 383667 w 971550"/>
                  <a:gd name="connsiteY0" fmla="*/ 1006507 h 1000125"/>
                  <a:gd name="connsiteX1" fmla="*/ 0 w 971550"/>
                  <a:gd name="connsiteY1" fmla="*/ 664655 h 1000125"/>
                  <a:gd name="connsiteX2" fmla="*/ 104204 w 971550"/>
                  <a:gd name="connsiteY2" fmla="*/ 161354 h 1000125"/>
                  <a:gd name="connsiteX3" fmla="*/ 592074 w 971550"/>
                  <a:gd name="connsiteY3" fmla="*/ 0 h 1000125"/>
                  <a:gd name="connsiteX4" fmla="*/ 975741 w 971550"/>
                  <a:gd name="connsiteY4" fmla="*/ 341852 h 1000125"/>
                  <a:gd name="connsiteX5" fmla="*/ 871538 w 971550"/>
                  <a:gd name="connsiteY5" fmla="*/ 845058 h 100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1550" h="1000125">
                    <a:moveTo>
                      <a:pt x="383667" y="1006507"/>
                    </a:moveTo>
                    <a:lnTo>
                      <a:pt x="0" y="664655"/>
                    </a:lnTo>
                    <a:lnTo>
                      <a:pt x="104204" y="161354"/>
                    </a:lnTo>
                    <a:lnTo>
                      <a:pt x="592074" y="0"/>
                    </a:lnTo>
                    <a:lnTo>
                      <a:pt x="975741" y="341852"/>
                    </a:lnTo>
                    <a:lnTo>
                      <a:pt x="871538" y="845058"/>
                    </a:lnTo>
                    <a:close/>
                  </a:path>
                </a:pathLst>
              </a:custGeom>
              <a:grpFill/>
              <a:ln w="1152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497649" y="308697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>
                <a:solidFill>
                  <a:schemeClr val="bg1"/>
                </a:solidFill>
                <a:latin typeface="Kanit" panose="00000500000000000000" pitchFamily="2" charset="-34"/>
                <a:cs typeface="Kanit" panose="00000500000000000000" pitchFamily="2" charset="-34"/>
              </a:rPr>
              <a:t>แผนการจัดการเรียนรู้</a:t>
            </a:r>
            <a:endParaRPr lang="en-US" sz="4000" dirty="0">
              <a:solidFill>
                <a:schemeClr val="bg1"/>
              </a:solidFill>
              <a:latin typeface="Kanit" panose="00000500000000000000" pitchFamily="2" charset="-34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8" y="3576457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>
                <a:latin typeface="Kanit" panose="00000500000000000000" pitchFamily="2" charset="-34"/>
                <a:cs typeface="Kanit" panose="00000500000000000000" pitchFamily="2" charset="-34"/>
              </a:rPr>
              <a:t>วิชา ภาษาไทย</a:t>
            </a:r>
            <a:endParaRPr lang="en-US" sz="3600" dirty="0">
              <a:latin typeface="Kanit" panose="00000500000000000000" pitchFamily="2" charset="-34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1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>
                <a:latin typeface="Kanit Light" panose="00000400000000000000" pitchFamily="2" charset="-34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r>
              <a:rPr lang="th-TH">
                <a:latin typeface="Kanit Light" panose="00000400000000000000" pitchFamily="2" charset="-34"/>
                <a:cs typeface="Kanit Light" panose="00000400000000000000" pitchFamily="2" charset="-34"/>
              </a:rPr>
              <a:t>ชั้นประถมศึกษาปีที่ ๓</a:t>
            </a:r>
            <a:endParaRPr lang="en-US" dirty="0">
              <a:latin typeface="Kanit Light" panose="00000400000000000000" pitchFamily="2" charset="-34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2" y="5528980"/>
            <a:ext cx="6171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>
                <a:latin typeface="Kanit" panose="00000500000000000000" pitchFamily="2" charset="-34"/>
                <a:cs typeface="Kanit" panose="00000500000000000000" pitchFamily="2" charset="-34"/>
              </a:rPr>
              <a:t>โรงเรียนสอนพาวเวอร์พอยต์</a:t>
            </a:r>
            <a:endParaRPr lang="en-US" sz="2800" dirty="0">
              <a:latin typeface="Kanit" panose="00000500000000000000" pitchFamily="2" charset="-34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8" y="6066314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>
                <a:latin typeface="Kanit Light" panose="00000400000000000000" pitchFamily="2" charset="-34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r>
              <a:rPr lang="th-TH">
                <a:latin typeface="Kanit Light" panose="00000400000000000000" pitchFamily="2" charset="-34"/>
                <a:cs typeface="Kanit Light" panose="00000400000000000000" pitchFamily="2" charset="-34"/>
              </a:rPr>
              <a:t>กรุงเทพมหานครฯ</a:t>
            </a:r>
            <a:endParaRPr lang="en-US" dirty="0">
              <a:latin typeface="Kanit Light" panose="00000400000000000000" pitchFamily="2" charset="-34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3" y="7444256"/>
            <a:ext cx="3747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>
                <a:latin typeface="Kanit" panose="00000500000000000000" pitchFamily="2" charset="-34"/>
                <a:cs typeface="Kanit" panose="00000500000000000000" pitchFamily="2" charset="-34"/>
              </a:rPr>
              <a:t>นางสาวฮับ รักการแจก</a:t>
            </a:r>
            <a:endParaRPr lang="en-US" sz="2800" dirty="0">
              <a:latin typeface="Kanit" panose="00000500000000000000" pitchFamily="2" charset="-34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8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>
                <a:latin typeface="Kanit Light" panose="00000400000000000000" pitchFamily="2" charset="-34"/>
                <a:cs typeface="Kanit Light" panose="00000400000000000000" pitchFamily="2" charset="-34"/>
              </a:rPr>
              <a:t>ตำแหน่งครูผู้ช่วย</a:t>
            </a:r>
            <a:endParaRPr lang="en-US" dirty="0">
              <a:latin typeface="Kanit Light" panose="00000400000000000000" pitchFamily="2" charset="-34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8" y="3910573"/>
            <a:ext cx="22378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000">
                <a:solidFill>
                  <a:schemeClr val="bg1"/>
                </a:solidFill>
                <a:latin typeface="Kanit Light" panose="00000400000000000000" pitchFamily="2" charset="-34"/>
                <a:cs typeface="Kanit Light" panose="00000400000000000000" pitchFamily="2" charset="-34"/>
              </a:rPr>
              <a:t>ปีการศึกษา</a:t>
            </a:r>
          </a:p>
          <a:p>
            <a:pPr algn="ctr"/>
            <a:r>
              <a:rPr lang="th-TH" sz="4400">
                <a:solidFill>
                  <a:schemeClr val="bg1"/>
                </a:solidFill>
                <a:latin typeface="Kanit Light" panose="00000400000000000000" pitchFamily="2" charset="-34"/>
                <a:cs typeface="Kanit Light" panose="00000400000000000000" pitchFamily="2" charset="-34"/>
              </a:rPr>
              <a:t>๒๕๕๙</a:t>
            </a:r>
            <a:endParaRPr lang="en-US" sz="4400" dirty="0">
              <a:solidFill>
                <a:schemeClr val="bg1"/>
              </a:solidFill>
              <a:latin typeface="Kanit Light" panose="00000400000000000000" pitchFamily="2" charset="-34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38965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accent1">
              <a:alpha val="16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58978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tx2">
              <a:alpha val="8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94539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tx2">
              <a:alpha val="8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65632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tx2">
              <a:alpha val="8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0750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tx2">
              <a:alpha val="8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19457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tx2">
              <a:alpha val="8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32781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accent1">
              <a:alpha val="16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275722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accent1">
              <a:alpha val="16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35785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accent1">
              <a:alpha val="16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187003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tx2">
              <a:alpha val="8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21882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tx2">
              <a:alpha val="8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29924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accent1">
              <a:alpha val="16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900848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accent1">
              <a:alpha val="16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05476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tx2">
              <a:alpha val="8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06586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accent1">
              <a:alpha val="16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6394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accent1">
              <a:alpha val="16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43149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accent1">
              <a:alpha val="16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22395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accent1">
              <a:alpha val="16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08902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tx2">
              <a:alpha val="8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92758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11849A4-0393-43D9-94DE-ABCF78145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125" y="886050"/>
            <a:ext cx="6922002" cy="298926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99B6599-908B-40C1-B88E-E64E32876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" y="-39234"/>
            <a:ext cx="6872249" cy="4067176"/>
          </a:xfrm>
          <a:prstGeom prst="rect">
            <a:avLst/>
          </a:prstGeom>
        </p:spPr>
      </p:pic>
      <p:sp>
        <p:nvSpPr>
          <p:cNvPr id="5" name="Graphic 3">
            <a:extLst>
              <a:ext uri="{FF2B5EF4-FFF2-40B4-BE49-F238E27FC236}">
                <a16:creationId xmlns:a16="http://schemas.microsoft.com/office/drawing/2014/main" id="{ECBE1ACA-3FE3-41F8-834F-4837DA00D3AC}"/>
              </a:ext>
            </a:extLst>
          </p:cNvPr>
          <p:cNvSpPr/>
          <p:nvPr/>
        </p:nvSpPr>
        <p:spPr>
          <a:xfrm>
            <a:off x="0" y="-39233"/>
            <a:ext cx="6858000" cy="4067176"/>
          </a:xfrm>
          <a:custGeom>
            <a:avLst/>
            <a:gdLst>
              <a:gd name="connsiteX0" fmla="*/ 0 w 6858000"/>
              <a:gd name="connsiteY0" fmla="*/ 4068032 h 4067175"/>
              <a:gd name="connsiteX1" fmla="*/ 3513601 w 6858000"/>
              <a:gd name="connsiteY1" fmla="*/ 1499045 h 4067175"/>
              <a:gd name="connsiteX2" fmla="*/ 3759221 w 6858000"/>
              <a:gd name="connsiteY2" fmla="*/ 1458563 h 4067175"/>
              <a:gd name="connsiteX3" fmla="*/ 6861228 w 6858000"/>
              <a:gd name="connsiteY3" fmla="*/ 0 h 4067175"/>
              <a:gd name="connsiteX4" fmla="*/ 0 w 6858000"/>
              <a:gd name="connsiteY4" fmla="*/ 0 h 4067175"/>
              <a:gd name="connsiteX5" fmla="*/ 0 w 6858000"/>
              <a:gd name="connsiteY5" fmla="*/ 4068032 h 406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4067175">
                <a:moveTo>
                  <a:pt x="0" y="4068032"/>
                </a:moveTo>
                <a:cubicBezTo>
                  <a:pt x="0" y="4068032"/>
                  <a:pt x="973606" y="2028063"/>
                  <a:pt x="3513601" y="1499045"/>
                </a:cubicBezTo>
                <a:cubicBezTo>
                  <a:pt x="3594629" y="1482185"/>
                  <a:pt x="3676695" y="1469231"/>
                  <a:pt x="3759221" y="1458563"/>
                </a:cubicBezTo>
                <a:cubicBezTo>
                  <a:pt x="4134164" y="1410176"/>
                  <a:pt x="5726373" y="1143191"/>
                  <a:pt x="6861228" y="0"/>
                </a:cubicBezTo>
                <a:lnTo>
                  <a:pt x="0" y="0"/>
                </a:lnTo>
                <a:lnTo>
                  <a:pt x="0" y="4068032"/>
                </a:lnTo>
                <a:close/>
              </a:path>
            </a:pathLst>
          </a:custGeom>
          <a:gradFill flip="none" rotWithShape="1">
            <a:gsLst>
              <a:gs pos="32000">
                <a:schemeClr val="accent1"/>
              </a:gs>
              <a:gs pos="100000">
                <a:schemeClr val="accent3"/>
              </a:gs>
            </a:gsLst>
            <a:path path="circle">
              <a:fillToRect l="100000" b="100000"/>
            </a:path>
            <a:tileRect t="-100000" r="-100000"/>
          </a:gradFill>
          <a:ln w="115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raphic 7">
            <a:extLst>
              <a:ext uri="{FF2B5EF4-FFF2-40B4-BE49-F238E27FC236}">
                <a16:creationId xmlns:a16="http://schemas.microsoft.com/office/drawing/2014/main" id="{C28F80B0-534C-4040-9C0C-CA04596072EE}"/>
              </a:ext>
            </a:extLst>
          </p:cNvPr>
          <p:cNvSpPr/>
          <p:nvPr/>
        </p:nvSpPr>
        <p:spPr>
          <a:xfrm>
            <a:off x="-7125" y="7192148"/>
            <a:ext cx="6853626" cy="2713853"/>
          </a:xfrm>
          <a:custGeom>
            <a:avLst/>
            <a:gdLst>
              <a:gd name="connsiteX0" fmla="*/ 0 w 6853625"/>
              <a:gd name="connsiteY0" fmla="*/ 2717417 h 2713852"/>
              <a:gd name="connsiteX1" fmla="*/ 6860296 w 6853625"/>
              <a:gd name="connsiteY1" fmla="*/ 0 h 2713852"/>
              <a:gd name="connsiteX2" fmla="*/ 6860296 w 6853625"/>
              <a:gd name="connsiteY2" fmla="*/ 2717417 h 2713852"/>
              <a:gd name="connsiteX3" fmla="*/ 0 w 6853625"/>
              <a:gd name="connsiteY3" fmla="*/ 2717417 h 271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3625" h="2713852">
                <a:moveTo>
                  <a:pt x="0" y="2717417"/>
                </a:moveTo>
                <a:cubicBezTo>
                  <a:pt x="0" y="2717417"/>
                  <a:pt x="4393795" y="2569995"/>
                  <a:pt x="6860296" y="0"/>
                </a:cubicBezTo>
                <a:lnTo>
                  <a:pt x="6860296" y="2717417"/>
                </a:lnTo>
                <a:lnTo>
                  <a:pt x="0" y="2717417"/>
                </a:lnTo>
                <a:close/>
              </a:path>
            </a:pathLst>
          </a:custGeom>
          <a:solidFill>
            <a:schemeClr val="accent2"/>
          </a:solidFill>
          <a:ln w="1148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3FE8C353-DF32-49F4-B3C5-21AC0F0D3FE3}"/>
              </a:ext>
            </a:extLst>
          </p:cNvPr>
          <p:cNvSpPr/>
          <p:nvPr/>
        </p:nvSpPr>
        <p:spPr>
          <a:xfrm>
            <a:off x="1" y="7558934"/>
            <a:ext cx="6857114" cy="2347066"/>
          </a:xfrm>
          <a:custGeom>
            <a:avLst/>
            <a:gdLst>
              <a:gd name="connsiteX0" fmla="*/ 0 w 6857113"/>
              <a:gd name="connsiteY0" fmla="*/ 2355810 h 2347065"/>
              <a:gd name="connsiteX1" fmla="*/ 6863787 w 6857113"/>
              <a:gd name="connsiteY1" fmla="*/ 0 h 2347065"/>
              <a:gd name="connsiteX2" fmla="*/ 6863787 w 6857113"/>
              <a:gd name="connsiteY2" fmla="*/ 2355810 h 2347065"/>
              <a:gd name="connsiteX3" fmla="*/ 0 w 6857113"/>
              <a:gd name="connsiteY3" fmla="*/ 2355810 h 23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3" h="2347065">
                <a:moveTo>
                  <a:pt x="0" y="2355810"/>
                </a:moveTo>
                <a:cubicBezTo>
                  <a:pt x="0" y="2355810"/>
                  <a:pt x="4516951" y="2361793"/>
                  <a:pt x="6863787" y="0"/>
                </a:cubicBezTo>
                <a:lnTo>
                  <a:pt x="6863787" y="2355810"/>
                </a:lnTo>
                <a:lnTo>
                  <a:pt x="0" y="235581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1150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C2628A92-E840-42E1-B222-09FFAFB0EFCA}"/>
              </a:ext>
            </a:extLst>
          </p:cNvPr>
          <p:cNvSpPr/>
          <p:nvPr/>
        </p:nvSpPr>
        <p:spPr>
          <a:xfrm>
            <a:off x="5087710" y="3294744"/>
            <a:ext cx="1771205" cy="2315301"/>
          </a:xfrm>
          <a:custGeom>
            <a:avLst/>
            <a:gdLst>
              <a:gd name="connsiteX0" fmla="*/ 1463612 w 1457325"/>
              <a:gd name="connsiteY0" fmla="*/ 144875 h 1905000"/>
              <a:gd name="connsiteX1" fmla="*/ 957167 w 1457325"/>
              <a:gd name="connsiteY1" fmla="*/ 0 h 1905000"/>
              <a:gd name="connsiteX2" fmla="*/ 0 w 1457325"/>
              <a:gd name="connsiteY2" fmla="*/ 957167 h 1905000"/>
              <a:gd name="connsiteX3" fmla="*/ 957167 w 1457325"/>
              <a:gd name="connsiteY3" fmla="*/ 1914335 h 1905000"/>
              <a:gd name="connsiteX4" fmla="*/ 1463516 w 1457325"/>
              <a:gd name="connsiteY4" fmla="*/ 1769459 h 1905000"/>
              <a:gd name="connsiteX5" fmla="*/ 1463516 w 1457325"/>
              <a:gd name="connsiteY5" fmla="*/ 144875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7325" h="1905000">
                <a:moveTo>
                  <a:pt x="1463612" y="144875"/>
                </a:moveTo>
                <a:cubicBezTo>
                  <a:pt x="1316736" y="53054"/>
                  <a:pt x="1143191" y="0"/>
                  <a:pt x="957167" y="0"/>
                </a:cubicBezTo>
                <a:cubicBezTo>
                  <a:pt x="428530" y="0"/>
                  <a:pt x="0" y="428530"/>
                  <a:pt x="0" y="957167"/>
                </a:cubicBezTo>
                <a:cubicBezTo>
                  <a:pt x="0" y="1485805"/>
                  <a:pt x="428530" y="1914335"/>
                  <a:pt x="957167" y="1914335"/>
                </a:cubicBezTo>
                <a:cubicBezTo>
                  <a:pt x="1143095" y="1914335"/>
                  <a:pt x="1316641" y="1861280"/>
                  <a:pt x="1463516" y="1769459"/>
                </a:cubicBezTo>
                <a:lnTo>
                  <a:pt x="1463516" y="14487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6A632FDF-B4FF-43A3-95E0-D1FCF0ED56D9}"/>
              </a:ext>
            </a:extLst>
          </p:cNvPr>
          <p:cNvGrpSpPr/>
          <p:nvPr/>
        </p:nvGrpSpPr>
        <p:grpSpPr>
          <a:xfrm>
            <a:off x="308256" y="135844"/>
            <a:ext cx="1901173" cy="1858509"/>
            <a:chOff x="2475565" y="4027941"/>
            <a:chExt cx="1901173" cy="1858509"/>
          </a:xfrm>
          <a:solidFill>
            <a:schemeClr val="accent1">
              <a:alpha val="16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3A95C7-7630-4750-8F1E-8C378B837C3D}"/>
                </a:ext>
              </a:extLst>
            </p:cNvPr>
            <p:cNvSpPr/>
            <p:nvPr/>
          </p:nvSpPr>
          <p:spPr>
            <a:xfrm>
              <a:off x="2475565" y="4027941"/>
              <a:ext cx="971550" cy="1000125"/>
            </a:xfrm>
            <a:custGeom>
              <a:avLst/>
              <a:gdLst>
                <a:gd name="connsiteX0" fmla="*/ 383667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074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074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59E952-9A11-4A26-9455-4B0652E87C8B}"/>
                </a:ext>
              </a:extLst>
            </p:cNvPr>
            <p:cNvSpPr/>
            <p:nvPr/>
          </p:nvSpPr>
          <p:spPr>
            <a:xfrm>
              <a:off x="2755106" y="4886325"/>
              <a:ext cx="971550" cy="1000125"/>
            </a:xfrm>
            <a:custGeom>
              <a:avLst/>
              <a:gdLst>
                <a:gd name="connsiteX0" fmla="*/ 383762 w 971550"/>
                <a:gd name="connsiteY0" fmla="*/ 1006412 h 1000125"/>
                <a:gd name="connsiteX1" fmla="*/ 0 w 971550"/>
                <a:gd name="connsiteY1" fmla="*/ 664559 h 1000125"/>
                <a:gd name="connsiteX2" fmla="*/ 104203 w 971550"/>
                <a:gd name="connsiteY2" fmla="*/ 161354 h 1000125"/>
                <a:gd name="connsiteX3" fmla="*/ 592169 w 971550"/>
                <a:gd name="connsiteY3" fmla="*/ 0 h 1000125"/>
                <a:gd name="connsiteX4" fmla="*/ 975836 w 971550"/>
                <a:gd name="connsiteY4" fmla="*/ 341852 h 1000125"/>
                <a:gd name="connsiteX5" fmla="*/ 871633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762" y="1006412"/>
                  </a:moveTo>
                  <a:lnTo>
                    <a:pt x="0" y="664559"/>
                  </a:lnTo>
                  <a:lnTo>
                    <a:pt x="104203" y="161354"/>
                  </a:lnTo>
                  <a:lnTo>
                    <a:pt x="592169" y="0"/>
                  </a:lnTo>
                  <a:lnTo>
                    <a:pt x="975836" y="341852"/>
                  </a:lnTo>
                  <a:lnTo>
                    <a:pt x="871633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A5BA3BE-55E2-433C-85E2-8A641EF22D4B}"/>
                </a:ext>
              </a:extLst>
            </p:cNvPr>
            <p:cNvSpPr/>
            <p:nvPr/>
          </p:nvSpPr>
          <p:spPr>
            <a:xfrm>
              <a:off x="3405188" y="4206049"/>
              <a:ext cx="971550" cy="1000125"/>
            </a:xfrm>
            <a:custGeom>
              <a:avLst/>
              <a:gdLst>
                <a:gd name="connsiteX0" fmla="*/ 383667 w 971550"/>
                <a:gd name="connsiteY0" fmla="*/ 1006507 h 1000125"/>
                <a:gd name="connsiteX1" fmla="*/ 0 w 971550"/>
                <a:gd name="connsiteY1" fmla="*/ 664655 h 1000125"/>
                <a:gd name="connsiteX2" fmla="*/ 104204 w 971550"/>
                <a:gd name="connsiteY2" fmla="*/ 161354 h 1000125"/>
                <a:gd name="connsiteX3" fmla="*/ 592074 w 971550"/>
                <a:gd name="connsiteY3" fmla="*/ 0 h 1000125"/>
                <a:gd name="connsiteX4" fmla="*/ 975741 w 971550"/>
                <a:gd name="connsiteY4" fmla="*/ 341852 h 1000125"/>
                <a:gd name="connsiteX5" fmla="*/ 871538 w 971550"/>
                <a:gd name="connsiteY5" fmla="*/ 84505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1550" h="1000125">
                  <a:moveTo>
                    <a:pt x="383667" y="1006507"/>
                  </a:moveTo>
                  <a:lnTo>
                    <a:pt x="0" y="664655"/>
                  </a:lnTo>
                  <a:lnTo>
                    <a:pt x="104204" y="161354"/>
                  </a:lnTo>
                  <a:lnTo>
                    <a:pt x="592074" y="0"/>
                  </a:lnTo>
                  <a:lnTo>
                    <a:pt x="975741" y="341852"/>
                  </a:lnTo>
                  <a:lnTo>
                    <a:pt x="871538" y="845058"/>
                  </a:lnTo>
                  <a:close/>
                </a:path>
              </a:pathLst>
            </a:custGeom>
            <a:grpFill/>
            <a:ln w="1152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D533B3F-83F2-4E35-90C3-715186E2EC1C}"/>
              </a:ext>
            </a:extLst>
          </p:cNvPr>
          <p:cNvSpPr txBox="1"/>
          <p:nvPr/>
        </p:nvSpPr>
        <p:spPr>
          <a:xfrm>
            <a:off x="365133" y="348714"/>
            <a:ext cx="503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แผนการจัดการเรียนรู้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4464F-06B7-4B19-B7D9-9080DD45EA95}"/>
              </a:ext>
            </a:extLst>
          </p:cNvPr>
          <p:cNvSpPr txBox="1"/>
          <p:nvPr/>
        </p:nvSpPr>
        <p:spPr>
          <a:xfrm>
            <a:off x="1237877" y="3576458"/>
            <a:ext cx="355600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5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วิชา ภาษาไทย</a:t>
            </a:r>
            <a:endParaRPr kumimoji="0" lang="en-US" sz="35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433C41-3B0D-4671-9D59-78C1EC983286}"/>
              </a:ext>
            </a:extLst>
          </p:cNvPr>
          <p:cNvCxnSpPr>
            <a:cxnSpLocks/>
          </p:cNvCxnSpPr>
          <p:nvPr/>
        </p:nvCxnSpPr>
        <p:spPr>
          <a:xfrm>
            <a:off x="1074067" y="3627192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BBFF90C-9E9F-40C0-80AC-7CB66C827BAB}"/>
              </a:ext>
            </a:extLst>
          </p:cNvPr>
          <p:cNvSpPr txBox="1"/>
          <p:nvPr/>
        </p:nvSpPr>
        <p:spPr>
          <a:xfrm>
            <a:off x="1245003" y="4113791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กลุ่มสาระการเรียนรู้ภาษาไทย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ชั้นประถมศึกษาปีที่ ๓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184DC5-3C21-44C8-BC7E-948788E71C56}"/>
              </a:ext>
            </a:extLst>
          </p:cNvPr>
          <p:cNvSpPr txBox="1"/>
          <p:nvPr/>
        </p:nvSpPr>
        <p:spPr>
          <a:xfrm>
            <a:off x="1230754" y="5528980"/>
            <a:ext cx="6171530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โรงเรียนสอนพาวเวอร์พอยต์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7C54-2C56-4DE7-8E81-E4C0DE7054AC}"/>
              </a:ext>
            </a:extLst>
          </p:cNvPr>
          <p:cNvCxnSpPr>
            <a:cxnSpLocks/>
          </p:cNvCxnSpPr>
          <p:nvPr/>
        </p:nvCxnSpPr>
        <p:spPr>
          <a:xfrm>
            <a:off x="1066942" y="557971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42438AB-DFE0-451F-AFBD-4BF31B7DE803}"/>
              </a:ext>
            </a:extLst>
          </p:cNvPr>
          <p:cNvSpPr txBox="1"/>
          <p:nvPr/>
        </p:nvSpPr>
        <p:spPr>
          <a:xfrm>
            <a:off x="1237877" y="6066315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สำนักงานเขตสวนหลวง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กรุงเทพมหานครฯ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3BB9B0-B11B-4314-8AE3-246A844DA16C}"/>
              </a:ext>
            </a:extLst>
          </p:cNvPr>
          <p:cNvSpPr txBox="1"/>
          <p:nvPr/>
        </p:nvSpPr>
        <p:spPr>
          <a:xfrm>
            <a:off x="1230752" y="7444257"/>
            <a:ext cx="3747649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" panose="00000500000000000000" pitchFamily="2" charset="-34"/>
                <a:ea typeface="+mn-ea"/>
                <a:cs typeface="Kanit" panose="00000500000000000000" pitchFamily="2" charset="-34"/>
              </a:rPr>
              <a:t>นางสาวฮับ รักการแจก</a:t>
            </a:r>
            <a:endParaRPr kumimoji="0" lang="en-US" sz="27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" panose="00000500000000000000" pitchFamily="2" charset="-34"/>
              <a:ea typeface="+mn-ea"/>
              <a:cs typeface="Kani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AC93E4-5645-4389-973A-FE394B6513D6}"/>
              </a:ext>
            </a:extLst>
          </p:cNvPr>
          <p:cNvCxnSpPr>
            <a:cxnSpLocks/>
          </p:cNvCxnSpPr>
          <p:nvPr/>
        </p:nvCxnSpPr>
        <p:spPr>
          <a:xfrm>
            <a:off x="1039271" y="7314444"/>
            <a:ext cx="0" cy="119119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83EEA0-E549-4E93-B2C9-8ABF12B43740}"/>
              </a:ext>
            </a:extLst>
          </p:cNvPr>
          <p:cNvSpPr txBox="1"/>
          <p:nvPr/>
        </p:nvSpPr>
        <p:spPr>
          <a:xfrm>
            <a:off x="1237877" y="7981590"/>
            <a:ext cx="35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ตำแหน่งครูผู้ช่วย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6366F4-45DA-4C03-8379-EA25D6334052}"/>
              </a:ext>
            </a:extLst>
          </p:cNvPr>
          <p:cNvSpPr txBox="1"/>
          <p:nvPr/>
        </p:nvSpPr>
        <p:spPr>
          <a:xfrm>
            <a:off x="4957689" y="3910574"/>
            <a:ext cx="2237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ปีการศึกษา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anit Light" panose="00000400000000000000" pitchFamily="2" charset="-34"/>
                <a:ea typeface="+mn-ea"/>
                <a:cs typeface="Kanit Light" panose="00000400000000000000" pitchFamily="2" charset="-34"/>
              </a:rPr>
              <a:t>๒๕๕๙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anit Light" panose="00000400000000000000" pitchFamily="2" charset="-34"/>
              <a:ea typeface="+mn-ea"/>
              <a:cs typeface="Kanit Light" panose="00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67887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4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F4EE00"/>
      </a:accent6>
      <a:hlink>
        <a:srgbClr val="E2DD00"/>
      </a:hlink>
      <a:folHlink>
        <a:srgbClr val="85DFD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Office Theme">
  <a:themeElements>
    <a:clrScheme name="Theme 90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0_Office Theme">
  <a:themeElements>
    <a:clrScheme name="Theme 1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4850A"/>
      </a:accent1>
      <a:accent2>
        <a:srgbClr val="C09E0C"/>
      </a:accent2>
      <a:accent3>
        <a:srgbClr val="F2B300"/>
      </a:accent3>
      <a:accent4>
        <a:srgbClr val="FFC625"/>
      </a:accent4>
      <a:accent5>
        <a:srgbClr val="FFD04B"/>
      </a:accent5>
      <a:accent6>
        <a:srgbClr val="FFD14F"/>
      </a:accent6>
      <a:hlink>
        <a:srgbClr val="FFE217"/>
      </a:hlink>
      <a:folHlink>
        <a:srgbClr val="F3CF4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Office Theme">
  <a:themeElements>
    <a:clrScheme name="Theme 10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EE5F64"/>
      </a:accent1>
      <a:accent2>
        <a:srgbClr val="FF9389"/>
      </a:accent2>
      <a:accent3>
        <a:srgbClr val="F1D7BB"/>
      </a:accent3>
      <a:accent4>
        <a:srgbClr val="E5C4A3"/>
      </a:accent4>
      <a:accent5>
        <a:srgbClr val="7EA5A4"/>
      </a:accent5>
      <a:accent6>
        <a:srgbClr val="3B7F7E"/>
      </a:accent6>
      <a:hlink>
        <a:srgbClr val="FFFFFF"/>
      </a:hlink>
      <a:folHlink>
        <a:srgbClr val="595959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2_Office Theme">
  <a:themeElements>
    <a:clrScheme name="Theme 19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ABABAB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3_Office Theme">
  <a:themeElements>
    <a:clrScheme name="Theme 03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337780"/>
      </a:accent1>
      <a:accent2>
        <a:srgbClr val="379A86"/>
      </a:accent2>
      <a:accent3>
        <a:srgbClr val="3FB883"/>
      </a:accent3>
      <a:accent4>
        <a:srgbClr val="4CC777"/>
      </a:accent4>
      <a:accent5>
        <a:srgbClr val="4CC758"/>
      </a:accent5>
      <a:accent6>
        <a:srgbClr val="5AAF49"/>
      </a:accent6>
      <a:hlink>
        <a:srgbClr val="FFFFFF"/>
      </a:hlink>
      <a:folHlink>
        <a:srgbClr val="595959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4_Office Theme">
  <a:themeElements>
    <a:clrScheme name="กำหนดเอง 4">
      <a:dk1>
        <a:srgbClr val="212121"/>
      </a:dk1>
      <a:lt1>
        <a:srgbClr val="FFFFFF"/>
      </a:lt1>
      <a:dk2>
        <a:srgbClr val="313C41"/>
      </a:dk2>
      <a:lt2>
        <a:srgbClr val="FFFFFF"/>
      </a:lt2>
      <a:accent1>
        <a:srgbClr val="D93C96"/>
      </a:accent1>
      <a:accent2>
        <a:srgbClr val="F848B5"/>
      </a:accent2>
      <a:accent3>
        <a:srgbClr val="FFA5E3"/>
      </a:accent3>
      <a:accent4>
        <a:srgbClr val="FFDEF6"/>
      </a:accent4>
      <a:accent5>
        <a:srgbClr val="DDB8FF"/>
      </a:accent5>
      <a:accent6>
        <a:srgbClr val="AA8DF6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5_Office Theme">
  <a:themeElements>
    <a:clrScheme name="กำหนดเอง 4">
      <a:dk1>
        <a:srgbClr val="212121"/>
      </a:dk1>
      <a:lt1>
        <a:srgbClr val="FFFFFF"/>
      </a:lt1>
      <a:dk2>
        <a:srgbClr val="313C41"/>
      </a:dk2>
      <a:lt2>
        <a:srgbClr val="FFFFFF"/>
      </a:lt2>
      <a:accent1>
        <a:srgbClr val="B40408"/>
      </a:accent1>
      <a:accent2>
        <a:srgbClr val="920B09"/>
      </a:accent2>
      <a:accent3>
        <a:srgbClr val="582917"/>
      </a:accent3>
      <a:accent4>
        <a:srgbClr val="793E00"/>
      </a:accent4>
      <a:accent5>
        <a:srgbClr val="82563B"/>
      </a:accent5>
      <a:accent6>
        <a:srgbClr val="AA8DF6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16_Office Theme">
  <a:themeElements>
    <a:clrScheme name="กำหนดเอง 4">
      <a:dk1>
        <a:srgbClr val="212121"/>
      </a:dk1>
      <a:lt1>
        <a:srgbClr val="FFFFFF"/>
      </a:lt1>
      <a:dk2>
        <a:srgbClr val="313C41"/>
      </a:dk2>
      <a:lt2>
        <a:srgbClr val="FFFFFF"/>
      </a:lt2>
      <a:accent1>
        <a:srgbClr val="7B3A9C"/>
      </a:accent1>
      <a:accent2>
        <a:srgbClr val="B44F8F"/>
      </a:accent2>
      <a:accent3>
        <a:srgbClr val="DA6674"/>
      </a:accent3>
      <a:accent4>
        <a:srgbClr val="F28C6E"/>
      </a:accent4>
      <a:accent5>
        <a:srgbClr val="F8C97E"/>
      </a:accent5>
      <a:accent6>
        <a:srgbClr val="BF6BA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17_Office Theme">
  <a:themeElements>
    <a:clrScheme name="กำหนดเอง 4">
      <a:dk1>
        <a:srgbClr val="212121"/>
      </a:dk1>
      <a:lt1>
        <a:srgbClr val="FFFFFF"/>
      </a:lt1>
      <a:dk2>
        <a:srgbClr val="313C41"/>
      </a:dk2>
      <a:lt2>
        <a:srgbClr val="FFFFFF"/>
      </a:lt2>
      <a:accent1>
        <a:srgbClr val="00A9C9"/>
      </a:accent1>
      <a:accent2>
        <a:srgbClr val="46B9D6"/>
      </a:accent2>
      <a:accent3>
        <a:srgbClr val="84DAEC"/>
      </a:accent3>
      <a:accent4>
        <a:srgbClr val="B8EFF7"/>
      </a:accent4>
      <a:accent5>
        <a:srgbClr val="24569C"/>
      </a:accent5>
      <a:accent6>
        <a:srgbClr val="133D82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18_Office Theme">
  <a:themeElements>
    <a:clrScheme name="กำหนดเอง 4">
      <a:dk1>
        <a:srgbClr val="212121"/>
      </a:dk1>
      <a:lt1>
        <a:srgbClr val="FFFFFF"/>
      </a:lt1>
      <a:dk2>
        <a:srgbClr val="313C41"/>
      </a:dk2>
      <a:lt2>
        <a:srgbClr val="FFFFFF"/>
      </a:lt2>
      <a:accent1>
        <a:srgbClr val="4CA591"/>
      </a:accent1>
      <a:accent2>
        <a:srgbClr val="7EC3AF"/>
      </a:accent2>
      <a:accent3>
        <a:srgbClr val="B1DBC7"/>
      </a:accent3>
      <a:accent4>
        <a:srgbClr val="F4F1EB"/>
      </a:accent4>
      <a:accent5>
        <a:srgbClr val="F4DFC7"/>
      </a:accent5>
      <a:accent6>
        <a:srgbClr val="EED1AD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ustom 17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FABC59"/>
      </a:accent1>
      <a:accent2>
        <a:srgbClr val="E5765B"/>
      </a:accent2>
      <a:accent3>
        <a:srgbClr val="D15B75"/>
      </a:accent3>
      <a:accent4>
        <a:srgbClr val="BD5999"/>
      </a:accent4>
      <a:accent5>
        <a:srgbClr val="A156A8"/>
      </a:accent5>
      <a:accent6>
        <a:srgbClr val="745195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19_Office Theme">
  <a:themeElements>
    <a:clrScheme name="กำหนดเอง 4">
      <a:dk1>
        <a:srgbClr val="212121"/>
      </a:dk1>
      <a:lt1>
        <a:srgbClr val="FFFFFF"/>
      </a:lt1>
      <a:dk2>
        <a:srgbClr val="313C41"/>
      </a:dk2>
      <a:lt2>
        <a:srgbClr val="FFFFFF"/>
      </a:lt2>
      <a:accent1>
        <a:srgbClr val="FF94C0"/>
      </a:accent1>
      <a:accent2>
        <a:srgbClr val="E77CAD"/>
      </a:accent2>
      <a:accent3>
        <a:srgbClr val="D46699"/>
      </a:accent3>
      <a:accent4>
        <a:srgbClr val="AF316D"/>
      </a:accent4>
      <a:accent5>
        <a:srgbClr val="80244F"/>
      </a:accent5>
      <a:accent6>
        <a:srgbClr val="79133B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20_Office Theme">
  <a:themeElements>
    <a:clrScheme name="Custom 1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FB8545"/>
      </a:accent1>
      <a:accent2>
        <a:srgbClr val="FCA641"/>
      </a:accent2>
      <a:accent3>
        <a:srgbClr val="FCBF4A"/>
      </a:accent3>
      <a:accent4>
        <a:srgbClr val="FEDC9C"/>
      </a:accent4>
      <a:accent5>
        <a:srgbClr val="F37171"/>
      </a:accent5>
      <a:accent6>
        <a:srgbClr val="F33040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Custom 2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00CC66"/>
      </a:accent5>
      <a:accent6>
        <a:srgbClr val="006600"/>
      </a:accent6>
      <a:hlink>
        <a:srgbClr val="6B9F25"/>
      </a:hlink>
      <a:folHlink>
        <a:srgbClr val="BA690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Custom 26">
      <a:dk1>
        <a:sysClr val="windowText" lastClr="000000"/>
      </a:dk1>
      <a:lt1>
        <a:sysClr val="window" lastClr="FFFFFF"/>
      </a:lt1>
      <a:dk2>
        <a:srgbClr val="111F3F"/>
      </a:dk2>
      <a:lt2>
        <a:srgbClr val="DBEFF9"/>
      </a:lt2>
      <a:accent1>
        <a:srgbClr val="C60C0C"/>
      </a:accent1>
      <a:accent2>
        <a:srgbClr val="F65050"/>
      </a:accent2>
      <a:accent3>
        <a:srgbClr val="FC7C7C"/>
      </a:accent3>
      <a:accent4>
        <a:srgbClr val="FE6666"/>
      </a:accent4>
      <a:accent5>
        <a:srgbClr val="EE2222"/>
      </a:accent5>
      <a:accent6>
        <a:srgbClr val="D22828"/>
      </a:accent6>
      <a:hlink>
        <a:srgbClr val="F49100"/>
      </a:hlink>
      <a:folHlink>
        <a:srgbClr val="85DFD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Theme">
  <a:themeElements>
    <a:clrScheme name="Theme 1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F7D527"/>
      </a:accent1>
      <a:accent2>
        <a:srgbClr val="EBBA18"/>
      </a:accent2>
      <a:accent3>
        <a:srgbClr val="E69816"/>
      </a:accent3>
      <a:accent4>
        <a:srgbClr val="E18421"/>
      </a:accent4>
      <a:accent5>
        <a:srgbClr val="DB710E"/>
      </a:accent5>
      <a:accent6>
        <a:srgbClr val="D45F05"/>
      </a:accent6>
      <a:hlink>
        <a:srgbClr val="FFE217"/>
      </a:hlink>
      <a:folHlink>
        <a:srgbClr val="F3CF4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Theme">
  <a:themeElements>
    <a:clrScheme name="Theme 0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007D6B"/>
      </a:accent1>
      <a:accent2>
        <a:srgbClr val="31A050"/>
      </a:accent2>
      <a:accent3>
        <a:srgbClr val="7CAE3D"/>
      </a:accent3>
      <a:accent4>
        <a:srgbClr val="B1C514"/>
      </a:accent4>
      <a:accent5>
        <a:srgbClr val="72A238"/>
      </a:accent5>
      <a:accent6>
        <a:srgbClr val="319F50"/>
      </a:accent6>
      <a:hlink>
        <a:srgbClr val="FFFFFF"/>
      </a:hlink>
      <a:folHlink>
        <a:srgbClr val="595959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Office Theme">
  <a:themeElements>
    <a:clrScheme name="Theme 0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176490"/>
      </a:accent1>
      <a:accent2>
        <a:srgbClr val="0187AC"/>
      </a:accent2>
      <a:accent3>
        <a:srgbClr val="1AA4BE"/>
      </a:accent3>
      <a:accent4>
        <a:srgbClr val="52C3CB"/>
      </a:accent4>
      <a:accent5>
        <a:srgbClr val="42BDC6"/>
      </a:accent5>
      <a:accent6>
        <a:srgbClr val="168EA6"/>
      </a:accent6>
      <a:hlink>
        <a:srgbClr val="FFFFFF"/>
      </a:hlink>
      <a:folHlink>
        <a:srgbClr val="595959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Office Theme">
  <a:themeElements>
    <a:clrScheme name="Theme 10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595698"/>
      </a:accent1>
      <a:accent2>
        <a:srgbClr val="866CAC"/>
      </a:accent2>
      <a:accent3>
        <a:srgbClr val="4376AB"/>
      </a:accent3>
      <a:accent4>
        <a:srgbClr val="5F5CA3"/>
      </a:accent4>
      <a:accent5>
        <a:srgbClr val="785CA3"/>
      </a:accent5>
      <a:accent6>
        <a:srgbClr val="725CA2"/>
      </a:accent6>
      <a:hlink>
        <a:srgbClr val="FFFFFF"/>
      </a:hlink>
      <a:folHlink>
        <a:srgbClr val="595959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Office Theme">
  <a:themeElements>
    <a:clrScheme name="Theme 08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2D4A58"/>
      </a:accent1>
      <a:accent2>
        <a:srgbClr val="4A6A75"/>
      </a:accent2>
      <a:accent3>
        <a:srgbClr val="688688"/>
      </a:accent3>
      <a:accent4>
        <a:srgbClr val="98AEA1"/>
      </a:accent4>
      <a:accent5>
        <a:srgbClr val="A5AF94"/>
      </a:accent5>
      <a:accent6>
        <a:srgbClr val="AFAB94"/>
      </a:accent6>
      <a:hlink>
        <a:srgbClr val="FFFFFF"/>
      </a:hlink>
      <a:folHlink>
        <a:srgbClr val="595959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845</TotalTime>
  <Words>777</Words>
  <Application>Microsoft Office PowerPoint</Application>
  <PresentationFormat>A4 Paper (210x297 mm)</PresentationFormat>
  <Paragraphs>231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21</vt:i4>
      </vt:variant>
    </vt:vector>
  </HeadingPairs>
  <TitlesOfParts>
    <vt:vector size="47" baseType="lpstr">
      <vt:lpstr>Kanit</vt:lpstr>
      <vt:lpstr>Kanit Light</vt:lpstr>
      <vt:lpstr>Arial</vt:lpstr>
      <vt:lpstr>Calibri</vt:lpstr>
      <vt:lpstr>Calibri Light</vt:lpstr>
      <vt:lpstr>Office Theme</vt:lpstr>
      <vt:lpstr>2_Office Theme</vt:lpstr>
      <vt:lpstr>1_Office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14_Office Theme</vt:lpstr>
      <vt:lpstr>15_Office Theme</vt:lpstr>
      <vt:lpstr>16_Office Theme</vt:lpstr>
      <vt:lpstr>17_Office Theme</vt:lpstr>
      <vt:lpstr>18_Office Theme</vt:lpstr>
      <vt:lpstr>19_Office Theme</vt:lpstr>
      <vt:lpstr>20_Office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Phakawan Wongpetanan</dc:creator>
  <cp:lastModifiedBy>Phakawan Wongpetanan</cp:lastModifiedBy>
  <cp:revision>10</cp:revision>
  <dcterms:created xsi:type="dcterms:W3CDTF">2019-02-16T03:59:27Z</dcterms:created>
  <dcterms:modified xsi:type="dcterms:W3CDTF">2019-02-17T06:17:32Z</dcterms:modified>
</cp:coreProperties>
</file>