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2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47" d="100"/>
          <a:sy n="47" d="100"/>
        </p:scale>
        <p:origin x="21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32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5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2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4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2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2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87AA861E-6757-47CA-8732-C6A0941DA2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19257" y="374009"/>
            <a:ext cx="4130148" cy="4778792"/>
          </a:xfrm>
          <a:custGeom>
            <a:avLst/>
            <a:gdLst>
              <a:gd name="connsiteX0" fmla="*/ 1982504 w 3965009"/>
              <a:gd name="connsiteY0" fmla="*/ 0 h 4587718"/>
              <a:gd name="connsiteX1" fmla="*/ 3965009 w 3965009"/>
              <a:gd name="connsiteY1" fmla="*/ 1075945 h 4587718"/>
              <a:gd name="connsiteX2" fmla="*/ 3965009 w 3965009"/>
              <a:gd name="connsiteY2" fmla="*/ 3511773 h 4587718"/>
              <a:gd name="connsiteX3" fmla="*/ 1982504 w 3965009"/>
              <a:gd name="connsiteY3" fmla="*/ 4587718 h 4587718"/>
              <a:gd name="connsiteX4" fmla="*/ 0 w 3965009"/>
              <a:gd name="connsiteY4" fmla="*/ 3511773 h 4587718"/>
              <a:gd name="connsiteX5" fmla="*/ 0 w 3965009"/>
              <a:gd name="connsiteY5" fmla="*/ 1075945 h 4587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5009" h="4587718">
                <a:moveTo>
                  <a:pt x="1982504" y="0"/>
                </a:moveTo>
                <a:lnTo>
                  <a:pt x="3965009" y="1075945"/>
                </a:lnTo>
                <a:lnTo>
                  <a:pt x="3965009" y="3511773"/>
                </a:lnTo>
                <a:lnTo>
                  <a:pt x="1982504" y="4587718"/>
                </a:lnTo>
                <a:lnTo>
                  <a:pt x="0" y="3511773"/>
                </a:lnTo>
                <a:lnTo>
                  <a:pt x="0" y="1075945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381000" dist="38100" sx="101000" sy="101000" algn="t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085" y="0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2D0DC724-8D93-4DCB-9D6D-1CC69B375F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20113" y="3594855"/>
            <a:ext cx="2888058" cy="3341632"/>
          </a:xfrm>
          <a:custGeom>
            <a:avLst/>
            <a:gdLst>
              <a:gd name="connsiteX0" fmla="*/ 1444029 w 2888058"/>
              <a:gd name="connsiteY0" fmla="*/ 0 h 3341632"/>
              <a:gd name="connsiteX1" fmla="*/ 2888058 w 2888058"/>
              <a:gd name="connsiteY1" fmla="*/ 783704 h 3341632"/>
              <a:gd name="connsiteX2" fmla="*/ 2888058 w 2888058"/>
              <a:gd name="connsiteY2" fmla="*/ 2557928 h 3341632"/>
              <a:gd name="connsiteX3" fmla="*/ 1444029 w 2888058"/>
              <a:gd name="connsiteY3" fmla="*/ 3341632 h 3341632"/>
              <a:gd name="connsiteX4" fmla="*/ 0 w 2888058"/>
              <a:gd name="connsiteY4" fmla="*/ 2557928 h 3341632"/>
              <a:gd name="connsiteX5" fmla="*/ 0 w 2888058"/>
              <a:gd name="connsiteY5" fmla="*/ 783704 h 3341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8058" h="3341632">
                <a:moveTo>
                  <a:pt x="1444029" y="0"/>
                </a:moveTo>
                <a:lnTo>
                  <a:pt x="2888058" y="783704"/>
                </a:lnTo>
                <a:lnTo>
                  <a:pt x="2888058" y="2557928"/>
                </a:lnTo>
                <a:lnTo>
                  <a:pt x="1444029" y="3341632"/>
                </a:lnTo>
                <a:lnTo>
                  <a:pt x="0" y="2557928"/>
                </a:lnTo>
                <a:lnTo>
                  <a:pt x="0" y="783704"/>
                </a:lnTo>
                <a:close/>
              </a:path>
            </a:pathLst>
          </a:cu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381000" dist="38100" sx="101000" sy="101000" algn="t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85BCADB7-5577-4832-97C4-C6B7415BBF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8218" y="2427463"/>
            <a:ext cx="3453834" cy="3996263"/>
          </a:xfrm>
          <a:custGeom>
            <a:avLst/>
            <a:gdLst>
              <a:gd name="connsiteX0" fmla="*/ 1726917 w 3453834"/>
              <a:gd name="connsiteY0" fmla="*/ 0 h 3996263"/>
              <a:gd name="connsiteX1" fmla="*/ 3453834 w 3453834"/>
              <a:gd name="connsiteY1" fmla="*/ 937233 h 3996263"/>
              <a:gd name="connsiteX2" fmla="*/ 3453834 w 3453834"/>
              <a:gd name="connsiteY2" fmla="*/ 3059030 h 3996263"/>
              <a:gd name="connsiteX3" fmla="*/ 1726917 w 3453834"/>
              <a:gd name="connsiteY3" fmla="*/ 3996263 h 3996263"/>
              <a:gd name="connsiteX4" fmla="*/ 0 w 3453834"/>
              <a:gd name="connsiteY4" fmla="*/ 3059030 h 3996263"/>
              <a:gd name="connsiteX5" fmla="*/ 0 w 3453834"/>
              <a:gd name="connsiteY5" fmla="*/ 937233 h 399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3834" h="3996263">
                <a:moveTo>
                  <a:pt x="1726917" y="0"/>
                </a:moveTo>
                <a:lnTo>
                  <a:pt x="3453834" y="937233"/>
                </a:lnTo>
                <a:lnTo>
                  <a:pt x="3453834" y="3059030"/>
                </a:lnTo>
                <a:lnTo>
                  <a:pt x="1726917" y="3996263"/>
                </a:lnTo>
                <a:lnTo>
                  <a:pt x="0" y="3059030"/>
                </a:lnTo>
                <a:lnTo>
                  <a:pt x="0" y="937233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381000" dist="38100" sx="101000" sy="101000" algn="t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lt1"/>
                </a:solidFill>
              </a:defRPr>
            </a:lvl1pPr>
          </a:lstStyle>
          <a:p>
            <a:pPr marL="0" lvl="0" algn="ctr" defTabSz="457200"/>
            <a:endParaRPr lang="en-US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xmlns="" id="{315F5CD5-E160-452F-AA76-2628A0EABEE7}"/>
              </a:ext>
            </a:extLst>
          </p:cNvPr>
          <p:cNvSpPr/>
          <p:nvPr userDrawn="1"/>
        </p:nvSpPr>
        <p:spPr>
          <a:xfrm rot="5400000">
            <a:off x="3058798" y="3821641"/>
            <a:ext cx="3341632" cy="2888060"/>
          </a:xfrm>
          <a:prstGeom prst="hexagon">
            <a:avLst>
              <a:gd name="adj" fmla="val 27136"/>
              <a:gd name="vf" fmla="val 115470"/>
            </a:avLst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381000" dist="38100" sx="101000" sy="101000" algn="t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xmlns="" id="{6D8817C0-9C80-4551-BF2C-18CCA475D565}"/>
              </a:ext>
            </a:extLst>
          </p:cNvPr>
          <p:cNvSpPr/>
          <p:nvPr userDrawn="1"/>
        </p:nvSpPr>
        <p:spPr>
          <a:xfrm rot="5400000">
            <a:off x="344305" y="2717953"/>
            <a:ext cx="3996263" cy="3453836"/>
          </a:xfrm>
          <a:prstGeom prst="hexagon">
            <a:avLst>
              <a:gd name="adj" fmla="val 27136"/>
              <a:gd name="vf" fmla="val 115470"/>
            </a:avLst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381000" dist="38100" sx="101000" sy="101000" algn="t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6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7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0F4FE-FE03-4E6E-BC60-4AF74C67F057}" type="datetimeFigureOut">
              <a:rPr lang="en-US" smtClean="0"/>
              <a:t>12/15/18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CDA04-B390-42FE-8238-D1E8A775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29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2BD9ECB3-F7F1-4716-AF04-9887E14EB2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07C43245-84C8-4375-86D5-4F6271BF2C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BC715CDC-9FEF-47B4-939D-E45D59C5C7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F29072AF-4AFE-4167-8DCD-88CA20B8C20C}"/>
              </a:ext>
            </a:extLst>
          </p:cNvPr>
          <p:cNvSpPr/>
          <p:nvPr/>
        </p:nvSpPr>
        <p:spPr>
          <a:xfrm rot="5400000">
            <a:off x="-417834" y="74535"/>
            <a:ext cx="3996263" cy="3453836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701F1F99-B06D-44E4-8B08-4B2982696A52}"/>
              </a:ext>
            </a:extLst>
          </p:cNvPr>
          <p:cNvSpPr/>
          <p:nvPr/>
        </p:nvSpPr>
        <p:spPr>
          <a:xfrm rot="5400000">
            <a:off x="2403336" y="3142251"/>
            <a:ext cx="4530775" cy="3915797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C7188BA0-4FBB-4560-B983-A4061457C09C}"/>
              </a:ext>
            </a:extLst>
          </p:cNvPr>
          <p:cNvSpPr/>
          <p:nvPr/>
        </p:nvSpPr>
        <p:spPr>
          <a:xfrm rot="5400000">
            <a:off x="-1477691" y="4550294"/>
            <a:ext cx="2892667" cy="2500035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7">
            <a:extLst>
              <a:ext uri="{FF2B5EF4-FFF2-40B4-BE49-F238E27FC236}">
                <a16:creationId xmlns:a16="http://schemas.microsoft.com/office/drawing/2014/main" xmlns="" id="{3A57C07F-B4B2-45AD-A250-04565C6C02C8}"/>
              </a:ext>
            </a:extLst>
          </p:cNvPr>
          <p:cNvSpPr/>
          <p:nvPr/>
        </p:nvSpPr>
        <p:spPr>
          <a:xfrm>
            <a:off x="3145225" y="8986530"/>
            <a:ext cx="3915798" cy="676009"/>
          </a:xfrm>
          <a:custGeom>
            <a:avLst/>
            <a:gdLst>
              <a:gd name="connsiteX0" fmla="*/ 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0 w 6037943"/>
              <a:gd name="connsiteY4" fmla="*/ 0 h 891449"/>
              <a:gd name="connsiteX0" fmla="*/ 81280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812800 w 6037943"/>
              <a:gd name="connsiteY4" fmla="*/ 0 h 891449"/>
              <a:gd name="connsiteX0" fmla="*/ 551543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551543 w 6037943"/>
              <a:gd name="connsiteY4" fmla="*/ 0 h 891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37943" h="891449">
                <a:moveTo>
                  <a:pt x="551543" y="0"/>
                </a:moveTo>
                <a:lnTo>
                  <a:pt x="6037943" y="0"/>
                </a:lnTo>
                <a:lnTo>
                  <a:pt x="6037943" y="891449"/>
                </a:lnTo>
                <a:lnTo>
                  <a:pt x="0" y="891449"/>
                </a:lnTo>
                <a:lnTo>
                  <a:pt x="55154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7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xmlns="" id="{D7A465DD-A50F-4AA2-B4A5-793662BE03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r="21185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DA949148-66BB-4207-87EA-B9449872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xmlns="" id="{D9E48B9A-2C8C-4481-BDB5-ABBDFE43FDC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1" r="21231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xmlns="" id="{11931E90-343B-4F66-B455-20825A3AE98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8" t="-7918" r="37238" b="7918"/>
          <a:stretch/>
        </p:blipFill>
        <p:spPr>
          <a:xfrm>
            <a:off x="588218" y="2427463"/>
            <a:ext cx="3453834" cy="3996263"/>
          </a:xfrm>
        </p:spPr>
      </p:pic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4CCFB4A1-5179-4181-8545-72F57AED45DE}"/>
              </a:ext>
            </a:extLst>
          </p:cNvPr>
          <p:cNvSpPr/>
          <p:nvPr/>
        </p:nvSpPr>
        <p:spPr>
          <a:xfrm rot="5400000">
            <a:off x="-417834" y="74535"/>
            <a:ext cx="3996263" cy="3453836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63470F54-BD89-4B9E-803A-93EF1FBC78C9}"/>
              </a:ext>
            </a:extLst>
          </p:cNvPr>
          <p:cNvSpPr/>
          <p:nvPr/>
        </p:nvSpPr>
        <p:spPr>
          <a:xfrm rot="5400000">
            <a:off x="2403336" y="3142251"/>
            <a:ext cx="4530775" cy="3915797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A8E40139-E5E6-4800-B3D8-74AD84FFDEA0}"/>
              </a:ext>
            </a:extLst>
          </p:cNvPr>
          <p:cNvSpPr/>
          <p:nvPr/>
        </p:nvSpPr>
        <p:spPr>
          <a:xfrm rot="5400000">
            <a:off x="-1477691" y="4550294"/>
            <a:ext cx="2892667" cy="2500035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FE07612-9A22-461A-8A80-1847AAF70D91}"/>
              </a:ext>
            </a:extLst>
          </p:cNvPr>
          <p:cNvSpPr txBox="1"/>
          <p:nvPr/>
        </p:nvSpPr>
        <p:spPr>
          <a:xfrm>
            <a:off x="306984" y="6777426"/>
            <a:ext cx="471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>
                <a:latin typeface="Athiti" panose="00000500000000000000" pitchFamily="2" charset="-34"/>
                <a:cs typeface="Athiti" panose="00000500000000000000" pitchFamily="2" charset="-34"/>
              </a:rPr>
              <a:t>แผนการจัดการเรียนรู้</a:t>
            </a:r>
            <a:endParaRPr lang="en-US" sz="24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D5DECC5-1C72-4042-8E5E-3EA7DECF7DC4}"/>
              </a:ext>
            </a:extLst>
          </p:cNvPr>
          <p:cNvSpPr txBox="1"/>
          <p:nvPr/>
        </p:nvSpPr>
        <p:spPr>
          <a:xfrm>
            <a:off x="306983" y="7145047"/>
            <a:ext cx="6098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>
                <a:solidFill>
                  <a:srgbClr val="00B050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กลุ่มสาระการเรียนรู้</a:t>
            </a:r>
            <a:br>
              <a:rPr lang="th-TH" sz="4000" b="1">
                <a:solidFill>
                  <a:srgbClr val="00B050"/>
                </a:solidFill>
                <a:latin typeface="Athiti" panose="00000500000000000000" pitchFamily="2" charset="-34"/>
                <a:cs typeface="Athiti" panose="00000500000000000000" pitchFamily="2" charset="-34"/>
              </a:rPr>
            </a:br>
            <a:r>
              <a:rPr lang="th-TH" sz="4000" b="1">
                <a:solidFill>
                  <a:srgbClr val="00B050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วิชาวิทยาศาสตร์</a:t>
            </a:r>
            <a:endParaRPr lang="en-US" sz="4000" b="1" dirty="0">
              <a:solidFill>
                <a:srgbClr val="00B050"/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C08B86-1EFB-4B76-B455-FE1A4680D419}"/>
              </a:ext>
            </a:extLst>
          </p:cNvPr>
          <p:cNvSpPr txBox="1"/>
          <p:nvPr/>
        </p:nvSpPr>
        <p:spPr>
          <a:xfrm>
            <a:off x="306984" y="8415972"/>
            <a:ext cx="4717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>
                <a:latin typeface="Athiti" panose="00000500000000000000" pitchFamily="2" charset="-34"/>
                <a:cs typeface="Athiti" panose="00000500000000000000" pitchFamily="2" charset="-34"/>
              </a:rPr>
              <a:t>จัดทำโดย  พาวเวอร์พอยฮับ ดอทคอม</a:t>
            </a:r>
            <a:endParaRPr lang="en-US" sz="20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20D0131-F187-4B06-900B-409712F00C75}"/>
              </a:ext>
            </a:extLst>
          </p:cNvPr>
          <p:cNvSpPr/>
          <p:nvPr/>
        </p:nvSpPr>
        <p:spPr>
          <a:xfrm>
            <a:off x="3145225" y="8986530"/>
            <a:ext cx="3915798" cy="676009"/>
          </a:xfrm>
          <a:custGeom>
            <a:avLst/>
            <a:gdLst>
              <a:gd name="connsiteX0" fmla="*/ 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0 w 6037943"/>
              <a:gd name="connsiteY4" fmla="*/ 0 h 891449"/>
              <a:gd name="connsiteX0" fmla="*/ 81280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812800 w 6037943"/>
              <a:gd name="connsiteY4" fmla="*/ 0 h 891449"/>
              <a:gd name="connsiteX0" fmla="*/ 551543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551543 w 6037943"/>
              <a:gd name="connsiteY4" fmla="*/ 0 h 891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37943" h="891449">
                <a:moveTo>
                  <a:pt x="551543" y="0"/>
                </a:moveTo>
                <a:lnTo>
                  <a:pt x="6037943" y="0"/>
                </a:lnTo>
                <a:lnTo>
                  <a:pt x="6037943" y="891449"/>
                </a:lnTo>
                <a:lnTo>
                  <a:pt x="0" y="891449"/>
                </a:lnTo>
                <a:lnTo>
                  <a:pt x="551543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EC9DF9E-EA8F-4C05-B671-6B9CFAD8681F}"/>
              </a:ext>
            </a:extLst>
          </p:cNvPr>
          <p:cNvSpPr txBox="1"/>
          <p:nvPr/>
        </p:nvSpPr>
        <p:spPr>
          <a:xfrm>
            <a:off x="3614057" y="9091582"/>
            <a:ext cx="361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>
                <a:solidFill>
                  <a:schemeClr val="bg2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โรงเรียนนาดาวบางกอก</a:t>
            </a:r>
            <a:endParaRPr lang="en-US" sz="2400" dirty="0">
              <a:solidFill>
                <a:schemeClr val="bg2"/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1570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xmlns="" id="{4EA734A2-D9CA-46F4-8072-87E05EF60A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0" t="13115" r="720" b="47"/>
          <a:stretch/>
        </p:blipFill>
        <p:spPr>
          <a:xfrm>
            <a:off x="1519257" y="374009"/>
            <a:ext cx="4130148" cy="4778792"/>
          </a:xfrm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xmlns="" id="{DA85F3C7-40A6-431A-A642-C7468B48C0A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" t="-4374" r="38132" b="4374"/>
          <a:stretch/>
        </p:blipFill>
        <p:spPr>
          <a:xfrm>
            <a:off x="3320113" y="3594855"/>
            <a:ext cx="2888058" cy="3341632"/>
          </a:xfrm>
        </p:spPr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xmlns="" id="{DE66422F-A202-45F9-81B8-AB00339A4E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9" r="17599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DA949148-66BB-4207-87EA-B9449872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4CCFB4A1-5179-4181-8545-72F57AED45DE}"/>
              </a:ext>
            </a:extLst>
          </p:cNvPr>
          <p:cNvSpPr/>
          <p:nvPr/>
        </p:nvSpPr>
        <p:spPr>
          <a:xfrm rot="5400000">
            <a:off x="-417834" y="74535"/>
            <a:ext cx="3996263" cy="3453836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63470F54-BD89-4B9E-803A-93EF1FBC78C9}"/>
              </a:ext>
            </a:extLst>
          </p:cNvPr>
          <p:cNvSpPr/>
          <p:nvPr/>
        </p:nvSpPr>
        <p:spPr>
          <a:xfrm rot="5400000">
            <a:off x="2403336" y="3142251"/>
            <a:ext cx="4530775" cy="3915797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A8E40139-E5E6-4800-B3D8-74AD84FFDEA0}"/>
              </a:ext>
            </a:extLst>
          </p:cNvPr>
          <p:cNvSpPr/>
          <p:nvPr/>
        </p:nvSpPr>
        <p:spPr>
          <a:xfrm rot="5400000">
            <a:off x="-1477691" y="4550294"/>
            <a:ext cx="2892667" cy="2500035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FE07612-9A22-461A-8A80-1847AAF70D91}"/>
              </a:ext>
            </a:extLst>
          </p:cNvPr>
          <p:cNvSpPr txBox="1"/>
          <p:nvPr/>
        </p:nvSpPr>
        <p:spPr>
          <a:xfrm>
            <a:off x="306984" y="6777426"/>
            <a:ext cx="471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>
                <a:latin typeface="Athiti" panose="00000500000000000000" pitchFamily="2" charset="-34"/>
                <a:cs typeface="Athiti" panose="00000500000000000000" pitchFamily="2" charset="-34"/>
              </a:rPr>
              <a:t>แผนการจัดการเรียนรู้</a:t>
            </a:r>
            <a:endParaRPr lang="en-US" sz="24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D5DECC5-1C72-4042-8E5E-3EA7DECF7DC4}"/>
              </a:ext>
            </a:extLst>
          </p:cNvPr>
          <p:cNvSpPr txBox="1"/>
          <p:nvPr/>
        </p:nvSpPr>
        <p:spPr>
          <a:xfrm>
            <a:off x="306983" y="7145047"/>
            <a:ext cx="6098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>
                <a:solidFill>
                  <a:srgbClr val="0070C0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กลุ่มสาระการเรียนรู้</a:t>
            </a:r>
            <a:br>
              <a:rPr lang="th-TH" sz="4000" b="1">
                <a:solidFill>
                  <a:srgbClr val="0070C0"/>
                </a:solidFill>
                <a:latin typeface="Athiti" panose="00000500000000000000" pitchFamily="2" charset="-34"/>
                <a:cs typeface="Athiti" panose="00000500000000000000" pitchFamily="2" charset="-34"/>
              </a:rPr>
            </a:br>
            <a:r>
              <a:rPr lang="th-TH" sz="4000" b="1">
                <a:solidFill>
                  <a:srgbClr val="0070C0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วิชาสังคมศึกษา</a:t>
            </a:r>
            <a:endParaRPr lang="en-US" sz="4000" b="1" dirty="0">
              <a:solidFill>
                <a:srgbClr val="0070C0"/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C08B86-1EFB-4B76-B455-FE1A4680D419}"/>
              </a:ext>
            </a:extLst>
          </p:cNvPr>
          <p:cNvSpPr txBox="1"/>
          <p:nvPr/>
        </p:nvSpPr>
        <p:spPr>
          <a:xfrm>
            <a:off x="306984" y="8415972"/>
            <a:ext cx="4717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>
                <a:latin typeface="Athiti" panose="00000500000000000000" pitchFamily="2" charset="-34"/>
                <a:cs typeface="Athiti" panose="00000500000000000000" pitchFamily="2" charset="-34"/>
              </a:rPr>
              <a:t>จัดทำโดย  พาวเวอร์พอยฮับ ดอทคอม</a:t>
            </a:r>
            <a:endParaRPr lang="en-US" sz="20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20D0131-F187-4B06-900B-409712F00C75}"/>
              </a:ext>
            </a:extLst>
          </p:cNvPr>
          <p:cNvSpPr/>
          <p:nvPr/>
        </p:nvSpPr>
        <p:spPr>
          <a:xfrm>
            <a:off x="3145225" y="8986530"/>
            <a:ext cx="3915798" cy="676009"/>
          </a:xfrm>
          <a:custGeom>
            <a:avLst/>
            <a:gdLst>
              <a:gd name="connsiteX0" fmla="*/ 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0 w 6037943"/>
              <a:gd name="connsiteY4" fmla="*/ 0 h 891449"/>
              <a:gd name="connsiteX0" fmla="*/ 81280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812800 w 6037943"/>
              <a:gd name="connsiteY4" fmla="*/ 0 h 891449"/>
              <a:gd name="connsiteX0" fmla="*/ 551543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551543 w 6037943"/>
              <a:gd name="connsiteY4" fmla="*/ 0 h 891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37943" h="891449">
                <a:moveTo>
                  <a:pt x="551543" y="0"/>
                </a:moveTo>
                <a:lnTo>
                  <a:pt x="6037943" y="0"/>
                </a:lnTo>
                <a:lnTo>
                  <a:pt x="6037943" y="891449"/>
                </a:lnTo>
                <a:lnTo>
                  <a:pt x="0" y="891449"/>
                </a:lnTo>
                <a:lnTo>
                  <a:pt x="55154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EC9DF9E-EA8F-4C05-B671-6B9CFAD8681F}"/>
              </a:ext>
            </a:extLst>
          </p:cNvPr>
          <p:cNvSpPr txBox="1"/>
          <p:nvPr/>
        </p:nvSpPr>
        <p:spPr>
          <a:xfrm>
            <a:off x="3356429" y="9103293"/>
            <a:ext cx="361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>
                <a:solidFill>
                  <a:schemeClr val="bg2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โรงเรียนนาดาวบางกอก</a:t>
            </a:r>
            <a:endParaRPr lang="en-US" sz="2400" dirty="0">
              <a:solidFill>
                <a:schemeClr val="bg2"/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1222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xmlns="" id="{E7F211EB-379C-45E3-B135-13F3CB66CA9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r="21185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xmlns="" id="{7999F7E6-CD8E-46EB-B395-B8CC3B0C02C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0" r="21180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xmlns="" id="{412D7727-A17A-4FD7-93C0-2A17DEAD3CF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2" r="21192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DA949148-66BB-4207-87EA-B9449872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xmlns="" id="{4CCFB4A1-5179-4181-8545-72F57AED45DE}"/>
              </a:ext>
            </a:extLst>
          </p:cNvPr>
          <p:cNvSpPr/>
          <p:nvPr/>
        </p:nvSpPr>
        <p:spPr>
          <a:xfrm rot="5400000">
            <a:off x="-417834" y="74535"/>
            <a:ext cx="3996263" cy="3453836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xmlns="" id="{63470F54-BD89-4B9E-803A-93EF1FBC78C9}"/>
              </a:ext>
            </a:extLst>
          </p:cNvPr>
          <p:cNvSpPr/>
          <p:nvPr/>
        </p:nvSpPr>
        <p:spPr>
          <a:xfrm rot="5400000">
            <a:off x="2403336" y="3142251"/>
            <a:ext cx="4530775" cy="3915797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A8E40139-E5E6-4800-B3D8-74AD84FFDEA0}"/>
              </a:ext>
            </a:extLst>
          </p:cNvPr>
          <p:cNvSpPr/>
          <p:nvPr/>
        </p:nvSpPr>
        <p:spPr>
          <a:xfrm rot="5400000">
            <a:off x="-1477691" y="4550294"/>
            <a:ext cx="2892667" cy="2500035"/>
          </a:xfrm>
          <a:prstGeom prst="hexagon">
            <a:avLst>
              <a:gd name="adj" fmla="val 27136"/>
              <a:gd name="vf" fmla="val 115470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FE07612-9A22-461A-8A80-1847AAF70D91}"/>
              </a:ext>
            </a:extLst>
          </p:cNvPr>
          <p:cNvSpPr txBox="1"/>
          <p:nvPr/>
        </p:nvSpPr>
        <p:spPr>
          <a:xfrm>
            <a:off x="306984" y="6777426"/>
            <a:ext cx="471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>
                <a:latin typeface="Athiti" panose="00000500000000000000" pitchFamily="2" charset="-34"/>
                <a:cs typeface="Athiti" panose="00000500000000000000" pitchFamily="2" charset="-34"/>
              </a:rPr>
              <a:t>แผนการจัดการเรียนรู้</a:t>
            </a:r>
            <a:endParaRPr lang="en-US" sz="24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D5DECC5-1C72-4042-8E5E-3EA7DECF7DC4}"/>
              </a:ext>
            </a:extLst>
          </p:cNvPr>
          <p:cNvSpPr txBox="1"/>
          <p:nvPr/>
        </p:nvSpPr>
        <p:spPr>
          <a:xfrm>
            <a:off x="306983" y="7145047"/>
            <a:ext cx="6098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>
                <a:solidFill>
                  <a:schemeClr val="tx1">
                    <a:lumMod val="65000"/>
                    <a:lumOff val="35000"/>
                  </a:schemeClr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กลุ่มสาระการเรียนรู้</a:t>
            </a:r>
            <a:br>
              <a:rPr lang="th-TH" sz="4000" b="1">
                <a:solidFill>
                  <a:schemeClr val="tx1">
                    <a:lumMod val="65000"/>
                    <a:lumOff val="35000"/>
                  </a:schemeClr>
                </a:solidFill>
                <a:latin typeface="Athiti" panose="00000500000000000000" pitchFamily="2" charset="-34"/>
                <a:cs typeface="Athiti" panose="00000500000000000000" pitchFamily="2" charset="-34"/>
              </a:rPr>
            </a:br>
            <a:r>
              <a:rPr lang="th-TH" sz="4000" b="1">
                <a:solidFill>
                  <a:schemeClr val="tx1">
                    <a:lumMod val="65000"/>
                    <a:lumOff val="35000"/>
                  </a:schemeClr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วิชาคอมพิวเตอร์</a:t>
            </a: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C08B86-1EFB-4B76-B455-FE1A4680D419}"/>
              </a:ext>
            </a:extLst>
          </p:cNvPr>
          <p:cNvSpPr txBox="1"/>
          <p:nvPr/>
        </p:nvSpPr>
        <p:spPr>
          <a:xfrm>
            <a:off x="306984" y="8415972"/>
            <a:ext cx="4717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>
                <a:latin typeface="Athiti" panose="00000500000000000000" pitchFamily="2" charset="-34"/>
                <a:cs typeface="Athiti" panose="00000500000000000000" pitchFamily="2" charset="-34"/>
              </a:rPr>
              <a:t>จัดทำโดย  พาวเวอร์พอยฮับ ดอทคอม</a:t>
            </a:r>
            <a:endParaRPr lang="en-US" sz="2000" dirty="0"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20D0131-F187-4B06-900B-409712F00C75}"/>
              </a:ext>
            </a:extLst>
          </p:cNvPr>
          <p:cNvSpPr/>
          <p:nvPr/>
        </p:nvSpPr>
        <p:spPr>
          <a:xfrm>
            <a:off x="3145225" y="8986530"/>
            <a:ext cx="3915798" cy="676009"/>
          </a:xfrm>
          <a:custGeom>
            <a:avLst/>
            <a:gdLst>
              <a:gd name="connsiteX0" fmla="*/ 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0 w 6037943"/>
              <a:gd name="connsiteY4" fmla="*/ 0 h 891449"/>
              <a:gd name="connsiteX0" fmla="*/ 812800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812800 w 6037943"/>
              <a:gd name="connsiteY4" fmla="*/ 0 h 891449"/>
              <a:gd name="connsiteX0" fmla="*/ 551543 w 6037943"/>
              <a:gd name="connsiteY0" fmla="*/ 0 h 891449"/>
              <a:gd name="connsiteX1" fmla="*/ 6037943 w 6037943"/>
              <a:gd name="connsiteY1" fmla="*/ 0 h 891449"/>
              <a:gd name="connsiteX2" fmla="*/ 6037943 w 6037943"/>
              <a:gd name="connsiteY2" fmla="*/ 891449 h 891449"/>
              <a:gd name="connsiteX3" fmla="*/ 0 w 6037943"/>
              <a:gd name="connsiteY3" fmla="*/ 891449 h 891449"/>
              <a:gd name="connsiteX4" fmla="*/ 551543 w 6037943"/>
              <a:gd name="connsiteY4" fmla="*/ 0 h 891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37943" h="891449">
                <a:moveTo>
                  <a:pt x="551543" y="0"/>
                </a:moveTo>
                <a:lnTo>
                  <a:pt x="6037943" y="0"/>
                </a:lnTo>
                <a:lnTo>
                  <a:pt x="6037943" y="891449"/>
                </a:lnTo>
                <a:lnTo>
                  <a:pt x="0" y="891449"/>
                </a:lnTo>
                <a:lnTo>
                  <a:pt x="551543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EC9DF9E-EA8F-4C05-B671-6B9CFAD8681F}"/>
              </a:ext>
            </a:extLst>
          </p:cNvPr>
          <p:cNvSpPr txBox="1"/>
          <p:nvPr/>
        </p:nvSpPr>
        <p:spPr>
          <a:xfrm>
            <a:off x="3356429" y="9103293"/>
            <a:ext cx="361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>
                <a:solidFill>
                  <a:schemeClr val="bg2"/>
                </a:solidFill>
                <a:latin typeface="Athiti" panose="00000500000000000000" pitchFamily="2" charset="-34"/>
                <a:cs typeface="Athiti" panose="00000500000000000000" pitchFamily="2" charset="-34"/>
              </a:rPr>
              <a:t>โรงเรียนนาดาวบางกอก</a:t>
            </a:r>
            <a:endParaRPr lang="en-US" sz="2400" dirty="0">
              <a:solidFill>
                <a:schemeClr val="bg2"/>
              </a:solidFill>
              <a:latin typeface="Athiti" panose="00000500000000000000" pitchFamily="2" charset="-34"/>
              <a:cs typeface="Athiti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98263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me 1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4850A"/>
      </a:accent1>
      <a:accent2>
        <a:srgbClr val="C09E0C"/>
      </a:accent2>
      <a:accent3>
        <a:srgbClr val="F2B300"/>
      </a:accent3>
      <a:accent4>
        <a:srgbClr val="FFC625"/>
      </a:accent4>
      <a:accent5>
        <a:srgbClr val="FFD04B"/>
      </a:accent5>
      <a:accent6>
        <a:srgbClr val="FFD14F"/>
      </a:accent6>
      <a:hlink>
        <a:srgbClr val="FFE217"/>
      </a:hlink>
      <a:folHlink>
        <a:srgbClr val="F3CF4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54</Words>
  <Application>Microsoft Office PowerPoint</Application>
  <PresentationFormat>กระดาษ A4 (210x297 มม.)</PresentationFormat>
  <Paragraphs>12</Paragraphs>
  <Slides>4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4</vt:i4>
      </vt:variant>
    </vt:vector>
  </HeadingPairs>
  <TitlesOfParts>
    <vt:vector size="9" baseType="lpstr">
      <vt:lpstr>Arial</vt:lpstr>
      <vt:lpstr>Athiti</vt:lpstr>
      <vt:lpstr>Calibri</vt:lpstr>
      <vt:lpstr>Calibri Light</vt:lpstr>
      <vt:lpstr>Office Theme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Phakawan Wongpetanan</dc:creator>
  <cp:lastModifiedBy>Phakawan Wongpetanan</cp:lastModifiedBy>
  <cp:revision>9</cp:revision>
  <dcterms:created xsi:type="dcterms:W3CDTF">2018-12-08T13:31:43Z</dcterms:created>
  <dcterms:modified xsi:type="dcterms:W3CDTF">2018-12-15T16:22:21Z</dcterms:modified>
</cp:coreProperties>
</file>